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5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0"/>
  </p:notesMasterIdLst>
  <p:sldIdLst>
    <p:sldId id="605" r:id="rId2"/>
    <p:sldId id="606" r:id="rId3"/>
    <p:sldId id="727" r:id="rId4"/>
    <p:sldId id="507" r:id="rId5"/>
    <p:sldId id="674" r:id="rId6"/>
    <p:sldId id="729" r:id="rId7"/>
    <p:sldId id="500" r:id="rId8"/>
    <p:sldId id="730" r:id="rId9"/>
    <p:sldId id="731" r:id="rId10"/>
    <p:sldId id="268" r:id="rId11"/>
    <p:sldId id="511" r:id="rId12"/>
    <p:sldId id="512" r:id="rId13"/>
    <p:sldId id="513" r:id="rId14"/>
    <p:sldId id="514" r:id="rId15"/>
    <p:sldId id="735" r:id="rId16"/>
    <p:sldId id="326" r:id="rId17"/>
    <p:sldId id="562" r:id="rId18"/>
    <p:sldId id="563" r:id="rId19"/>
    <p:sldId id="733" r:id="rId20"/>
    <p:sldId id="330" r:id="rId21"/>
    <p:sldId id="732" r:id="rId22"/>
    <p:sldId id="734" r:id="rId23"/>
    <p:sldId id="331" r:id="rId24"/>
    <p:sldId id="332" r:id="rId25"/>
    <p:sldId id="333" r:id="rId26"/>
    <p:sldId id="334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736" r:id="rId39"/>
    <p:sldId id="737" r:id="rId40"/>
    <p:sldId id="567" r:id="rId41"/>
    <p:sldId id="741" r:id="rId42"/>
    <p:sldId id="740" r:id="rId43"/>
    <p:sldId id="742" r:id="rId44"/>
    <p:sldId id="743" r:id="rId45"/>
    <p:sldId id="744" r:id="rId46"/>
    <p:sldId id="738" r:id="rId47"/>
    <p:sldId id="746" r:id="rId48"/>
    <p:sldId id="745" r:id="rId49"/>
    <p:sldId id="748" r:id="rId50"/>
    <p:sldId id="749" r:id="rId51"/>
    <p:sldId id="750" r:id="rId52"/>
    <p:sldId id="751" r:id="rId53"/>
    <p:sldId id="752" r:id="rId54"/>
    <p:sldId id="753" r:id="rId55"/>
    <p:sldId id="747" r:id="rId56"/>
    <p:sldId id="754" r:id="rId57"/>
    <p:sldId id="755" r:id="rId58"/>
    <p:sldId id="756" r:id="rId59"/>
    <p:sldId id="757" r:id="rId60"/>
    <p:sldId id="758" r:id="rId61"/>
    <p:sldId id="759" r:id="rId62"/>
    <p:sldId id="760" r:id="rId63"/>
    <p:sldId id="761" r:id="rId64"/>
    <p:sldId id="762" r:id="rId65"/>
    <p:sldId id="764" r:id="rId66"/>
    <p:sldId id="765" r:id="rId67"/>
    <p:sldId id="763" r:id="rId68"/>
    <p:sldId id="766" r:id="rId69"/>
    <p:sldId id="767" r:id="rId70"/>
    <p:sldId id="768" r:id="rId71"/>
    <p:sldId id="769" r:id="rId72"/>
    <p:sldId id="770" r:id="rId73"/>
    <p:sldId id="771" r:id="rId74"/>
    <p:sldId id="772" r:id="rId75"/>
    <p:sldId id="773" r:id="rId76"/>
    <p:sldId id="774" r:id="rId77"/>
    <p:sldId id="775" r:id="rId78"/>
    <p:sldId id="363" r:id="rId79"/>
    <p:sldId id="776" r:id="rId80"/>
    <p:sldId id="778" r:id="rId81"/>
    <p:sldId id="777" r:id="rId82"/>
    <p:sldId id="396" r:id="rId83"/>
    <p:sldId id="397" r:id="rId84"/>
    <p:sldId id="398" r:id="rId85"/>
    <p:sldId id="531" r:id="rId86"/>
    <p:sldId id="532" r:id="rId87"/>
    <p:sldId id="610" r:id="rId88"/>
    <p:sldId id="561" r:id="rId89"/>
    <p:sldId id="779" r:id="rId90"/>
    <p:sldId id="780" r:id="rId91"/>
    <p:sldId id="781" r:id="rId92"/>
    <p:sldId id="782" r:id="rId93"/>
    <p:sldId id="393" r:id="rId94"/>
    <p:sldId id="395" r:id="rId95"/>
    <p:sldId id="786" r:id="rId96"/>
    <p:sldId id="784" r:id="rId97"/>
    <p:sldId id="388" r:id="rId98"/>
    <p:sldId id="783" r:id="rId99"/>
    <p:sldId id="785" r:id="rId100"/>
    <p:sldId id="394" r:id="rId101"/>
    <p:sldId id="788" r:id="rId102"/>
    <p:sldId id="787" r:id="rId103"/>
    <p:sldId id="789" r:id="rId104"/>
    <p:sldId id="790" r:id="rId105"/>
    <p:sldId id="792" r:id="rId106"/>
    <p:sldId id="791" r:id="rId107"/>
    <p:sldId id="793" r:id="rId108"/>
    <p:sldId id="795" r:id="rId109"/>
    <p:sldId id="794" r:id="rId110"/>
    <p:sldId id="796" r:id="rId111"/>
    <p:sldId id="797" r:id="rId112"/>
    <p:sldId id="798" r:id="rId113"/>
    <p:sldId id="799" r:id="rId114"/>
    <p:sldId id="800" r:id="rId115"/>
    <p:sldId id="801" r:id="rId116"/>
    <p:sldId id="802" r:id="rId117"/>
    <p:sldId id="803" r:id="rId118"/>
    <p:sldId id="392" r:id="rId1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  <a:srgbClr val="FFFF00"/>
    <a:srgbClr val="0099FF"/>
    <a:srgbClr val="CC0000"/>
    <a:srgbClr val="FF0000"/>
    <a:srgbClr val="0000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3ED2F6-FC4B-4DC3-BD4B-DDC0223FEA4F}" v="471" dt="2021-07-28T14:03:38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77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DE8E9191-0AFD-42B1-936D-EBF4052C93BD}"/>
    <pc:docChg chg="custSel addSld delSld modSld">
      <pc:chgData name="Sidney Seckler" userId="73470fc2d5f88927" providerId="LiveId" clId="{DE8E9191-0AFD-42B1-936D-EBF4052C93BD}" dt="2019-05-03T19:06:13.672" v="139" actId="1076"/>
      <pc:docMkLst>
        <pc:docMk/>
      </pc:docMkLst>
      <pc:sldChg chg="modSp">
        <pc:chgData name="Sidney Seckler" userId="73470fc2d5f88927" providerId="LiveId" clId="{DE8E9191-0AFD-42B1-936D-EBF4052C93BD}" dt="2019-04-30T16:42:21.105" v="28" actId="27636"/>
        <pc:sldMkLst>
          <pc:docMk/>
          <pc:sldMk cId="0" sldId="258"/>
        </pc:sldMkLst>
        <pc:spChg chg="mod">
          <ac:chgData name="Sidney Seckler" userId="73470fc2d5f88927" providerId="LiveId" clId="{DE8E9191-0AFD-42B1-936D-EBF4052C93BD}" dt="2019-04-30T16:42:21.105" v="28" actId="27636"/>
          <ac:spMkLst>
            <pc:docMk/>
            <pc:sldMk cId="0" sldId="258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30.940" v="31" actId="14100"/>
        <pc:sldMkLst>
          <pc:docMk/>
          <pc:sldMk cId="0" sldId="448"/>
        </pc:sldMkLst>
        <pc:spChg chg="mod">
          <ac:chgData name="Sidney Seckler" userId="73470fc2d5f88927" providerId="LiveId" clId="{DE8E9191-0AFD-42B1-936D-EBF4052C93BD}" dt="2019-04-30T16:42:30.940" v="31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35.582" v="32" actId="14100"/>
        <pc:sldMkLst>
          <pc:docMk/>
          <pc:sldMk cId="0" sldId="449"/>
        </pc:sldMkLst>
        <pc:spChg chg="mod">
          <ac:chgData name="Sidney Seckler" userId="73470fc2d5f88927" providerId="LiveId" clId="{DE8E9191-0AFD-42B1-936D-EBF4052C93BD}" dt="2019-04-30T16:42:35.582" v="32" actId="14100"/>
          <ac:spMkLst>
            <pc:docMk/>
            <pc:sldMk cId="0" sldId="449"/>
            <ac:spMk id="236547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44.698" v="34" actId="14100"/>
        <pc:sldMkLst>
          <pc:docMk/>
          <pc:sldMk cId="0" sldId="503"/>
        </pc:sldMkLst>
        <pc:spChg chg="mod">
          <ac:chgData name="Sidney Seckler" userId="73470fc2d5f88927" providerId="LiveId" clId="{DE8E9191-0AFD-42B1-936D-EBF4052C93BD}" dt="2019-04-30T16:42:44.698" v="34" actId="14100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DE8E9191-0AFD-42B1-936D-EBF4052C93BD}" dt="2019-04-30T16:42:26.587" v="30" actId="27636"/>
        <pc:sldMkLst>
          <pc:docMk/>
          <pc:sldMk cId="111140260" sldId="519"/>
        </pc:sldMkLst>
        <pc:spChg chg="mod">
          <ac:chgData name="Sidney Seckler" userId="73470fc2d5f88927" providerId="LiveId" clId="{DE8E9191-0AFD-42B1-936D-EBF4052C93BD}" dt="2019-04-30T16:42:26.587" v="30" actId="27636"/>
          <ac:spMkLst>
            <pc:docMk/>
            <pc:sldMk cId="111140260" sldId="51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58.392" v="37" actId="14100"/>
        <pc:sldMkLst>
          <pc:docMk/>
          <pc:sldMk cId="672471014" sldId="527"/>
        </pc:sldMkLst>
        <pc:spChg chg="mod">
          <ac:chgData name="Sidney Seckler" userId="73470fc2d5f88927" providerId="LiveId" clId="{DE8E9191-0AFD-42B1-936D-EBF4052C93BD}" dt="2019-04-30T16:42:58.392" v="37" actId="14100"/>
          <ac:spMkLst>
            <pc:docMk/>
            <pc:sldMk cId="672471014" sldId="527"/>
            <ac:spMk id="8" creationId="{3CCFBFB5-8A8F-4EB1-A77C-FF04196D9EC9}"/>
          </ac:spMkLst>
        </pc:spChg>
      </pc:sldChg>
      <pc:sldChg chg="modSp">
        <pc:chgData name="Sidney Seckler" userId="73470fc2d5f88927" providerId="LiveId" clId="{DE8E9191-0AFD-42B1-936D-EBF4052C93BD}" dt="2019-04-30T16:42:40.142" v="33" actId="14100"/>
        <pc:sldMkLst>
          <pc:docMk/>
          <pc:sldMk cId="3427353847" sldId="528"/>
        </pc:sldMkLst>
        <pc:spChg chg="mod">
          <ac:chgData name="Sidney Seckler" userId="73470fc2d5f88927" providerId="LiveId" clId="{DE8E9191-0AFD-42B1-936D-EBF4052C93BD}" dt="2019-04-30T16:42:40.142" v="33" actId="14100"/>
          <ac:spMkLst>
            <pc:docMk/>
            <pc:sldMk cId="3427353847" sldId="528"/>
            <ac:spMk id="23" creationId="{1BE59976-5EBB-4FCA-871A-7747BBD84038}"/>
          </ac:spMkLst>
        </pc:spChg>
      </pc:sldChg>
      <pc:sldChg chg="modSp">
        <pc:chgData name="Sidney Seckler" userId="73470fc2d5f88927" providerId="LiveId" clId="{DE8E9191-0AFD-42B1-936D-EBF4052C93BD}" dt="2019-04-30T16:42:48.833" v="35" actId="14100"/>
        <pc:sldMkLst>
          <pc:docMk/>
          <pc:sldMk cId="673600176" sldId="529"/>
        </pc:sldMkLst>
        <pc:spChg chg="mod">
          <ac:chgData name="Sidney Seckler" userId="73470fc2d5f88927" providerId="LiveId" clId="{DE8E9191-0AFD-42B1-936D-EBF4052C93BD}" dt="2019-04-30T16:42:48.833" v="35" actId="14100"/>
          <ac:spMkLst>
            <pc:docMk/>
            <pc:sldMk cId="673600176" sldId="529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02.543" v="38" actId="14100"/>
        <pc:sldMkLst>
          <pc:docMk/>
          <pc:sldMk cId="374098609" sldId="531"/>
        </pc:sldMkLst>
        <pc:spChg chg="mod">
          <ac:chgData name="Sidney Seckler" userId="73470fc2d5f88927" providerId="LiveId" clId="{DE8E9191-0AFD-42B1-936D-EBF4052C93BD}" dt="2019-04-30T16:43:02.543" v="38" actId="14100"/>
          <ac:spMkLst>
            <pc:docMk/>
            <pc:sldMk cId="374098609" sldId="531"/>
            <ac:spMk id="9" creationId="{823A6098-CB01-4B23-AC0D-B845CDE3BFBD}"/>
          </ac:spMkLst>
        </pc:spChg>
      </pc:sldChg>
      <pc:sldChg chg="modSp">
        <pc:chgData name="Sidney Seckler" userId="73470fc2d5f88927" providerId="LiveId" clId="{DE8E9191-0AFD-42B1-936D-EBF4052C93BD}" dt="2019-04-30T16:43:07.136" v="39" actId="14100"/>
        <pc:sldMkLst>
          <pc:docMk/>
          <pc:sldMk cId="3375718522" sldId="533"/>
        </pc:sldMkLst>
        <pc:spChg chg="mod">
          <ac:chgData name="Sidney Seckler" userId="73470fc2d5f88927" providerId="LiveId" clId="{DE8E9191-0AFD-42B1-936D-EBF4052C93BD}" dt="2019-04-30T16:43:07.136" v="39" actId="14100"/>
          <ac:spMkLst>
            <pc:docMk/>
            <pc:sldMk cId="3375718522" sldId="533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21.517" v="126" actId="1076"/>
        <pc:sldMkLst>
          <pc:docMk/>
          <pc:sldMk cId="3792605575" sldId="560"/>
        </pc:sldMkLst>
        <pc:spChg chg="del mod">
          <ac:chgData name="Sidney Seckler" userId="73470fc2d5f88927" providerId="LiveId" clId="{DE8E9191-0AFD-42B1-936D-EBF4052C93BD}" dt="2019-05-03T19:05:08.995" v="123" actId="478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11.426" v="124" actId="478"/>
          <ac:spMkLst>
            <pc:docMk/>
            <pc:sldMk cId="3792605575" sldId="560"/>
            <ac:spMk id="5" creationId="{D77FBB6B-06A3-4D85-A4C3-4122E8578EFE}"/>
          </ac:spMkLst>
        </pc:spChg>
        <pc:spChg chg="mod">
          <ac:chgData name="Sidney Seckler" userId="73470fc2d5f88927" providerId="LiveId" clId="{DE8E9191-0AFD-42B1-936D-EBF4052C93BD}" dt="2019-04-30T16:43:39.325" v="46" actId="14100"/>
          <ac:spMkLst>
            <pc:docMk/>
            <pc:sldMk cId="3792605575" sldId="56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21.517" v="126" actId="1076"/>
          <ac:picMkLst>
            <pc:docMk/>
            <pc:sldMk cId="3792605575" sldId="560"/>
            <ac:picMk id="3" creationId="{6E2D9A4C-0670-46AA-94EC-A9E3AD627C6D}"/>
          </ac:picMkLst>
        </pc:picChg>
      </pc:sldChg>
      <pc:sldChg chg="modSp">
        <pc:chgData name="Sidney Seckler" userId="73470fc2d5f88927" providerId="LiveId" clId="{DE8E9191-0AFD-42B1-936D-EBF4052C93BD}" dt="2019-04-30T16:42:54.079" v="36" actId="14100"/>
        <pc:sldMkLst>
          <pc:docMk/>
          <pc:sldMk cId="244264611" sldId="561"/>
        </pc:sldMkLst>
        <pc:spChg chg="mod">
          <ac:chgData name="Sidney Seckler" userId="73470fc2d5f88927" providerId="LiveId" clId="{DE8E9191-0AFD-42B1-936D-EBF4052C93BD}" dt="2019-04-30T16:42:54.079" v="36" actId="14100"/>
          <ac:spMkLst>
            <pc:docMk/>
            <pc:sldMk cId="244264611" sldId="56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34.222" v="53" actId="14100"/>
        <pc:sldMkLst>
          <pc:docMk/>
          <pc:sldMk cId="3403269387" sldId="562"/>
        </pc:sldMkLst>
        <pc:spChg chg="mod">
          <ac:chgData name="Sidney Seckler" userId="73470fc2d5f88927" providerId="LiveId" clId="{DE8E9191-0AFD-42B1-936D-EBF4052C93BD}" dt="2019-04-30T16:44:34.222" v="53" actId="14100"/>
          <ac:spMkLst>
            <pc:docMk/>
            <pc:sldMk cId="3403269387" sldId="56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41.855" v="55" actId="14100"/>
        <pc:sldMkLst>
          <pc:docMk/>
          <pc:sldMk cId="953215969" sldId="563"/>
        </pc:sldMkLst>
        <pc:spChg chg="mod">
          <ac:chgData name="Sidney Seckler" userId="73470fc2d5f88927" providerId="LiveId" clId="{DE8E9191-0AFD-42B1-936D-EBF4052C93BD}" dt="2019-04-30T16:44:41.855" v="55" actId="14100"/>
          <ac:spMkLst>
            <pc:docMk/>
            <pc:sldMk cId="953215969" sldId="563"/>
            <ac:spMk id="22" creationId="{468CFBA0-B4A6-4A3E-BD36-72F210E9889C}"/>
          </ac:spMkLst>
        </pc:spChg>
      </pc:sldChg>
      <pc:sldChg chg="modSp">
        <pc:chgData name="Sidney Seckler" userId="73470fc2d5f88927" providerId="LiveId" clId="{DE8E9191-0AFD-42B1-936D-EBF4052C93BD}" dt="2019-04-30T16:44:54.181" v="58" actId="14100"/>
        <pc:sldMkLst>
          <pc:docMk/>
          <pc:sldMk cId="2529439852" sldId="564"/>
        </pc:sldMkLst>
        <pc:spChg chg="mod">
          <ac:chgData name="Sidney Seckler" userId="73470fc2d5f88927" providerId="LiveId" clId="{DE8E9191-0AFD-42B1-936D-EBF4052C93BD}" dt="2019-04-30T16:44:54.181" v="58" actId="14100"/>
          <ac:spMkLst>
            <pc:docMk/>
            <pc:sldMk cId="2529439852" sldId="56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4:47.167" v="56" actId="14100"/>
        <pc:sldMkLst>
          <pc:docMk/>
          <pc:sldMk cId="3152907026" sldId="565"/>
        </pc:sldMkLst>
        <pc:spChg chg="mod">
          <ac:chgData name="Sidney Seckler" userId="73470fc2d5f88927" providerId="LiveId" clId="{DE8E9191-0AFD-42B1-936D-EBF4052C93BD}" dt="2019-04-30T16:44:47.167" v="56" actId="14100"/>
          <ac:spMkLst>
            <pc:docMk/>
            <pc:sldMk cId="3152907026" sldId="565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5:24.760" v="66" actId="14100"/>
        <pc:sldMkLst>
          <pc:docMk/>
          <pc:sldMk cId="767501084" sldId="566"/>
        </pc:sldMkLst>
        <pc:spChg chg="mod">
          <ac:chgData name="Sidney Seckler" userId="73470fc2d5f88927" providerId="LiveId" clId="{DE8E9191-0AFD-42B1-936D-EBF4052C93BD}" dt="2019-04-30T16:45:24.760" v="66" actId="14100"/>
          <ac:spMkLst>
            <pc:docMk/>
            <pc:sldMk cId="767501084" sldId="566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5:29.694" v="67" actId="14100"/>
        <pc:sldMkLst>
          <pc:docMk/>
          <pc:sldMk cId="2422202141" sldId="567"/>
        </pc:sldMkLst>
        <pc:spChg chg="mod">
          <ac:chgData name="Sidney Seckler" userId="73470fc2d5f88927" providerId="LiveId" clId="{DE8E9191-0AFD-42B1-936D-EBF4052C93BD}" dt="2019-04-30T16:45:29.694" v="67" actId="14100"/>
          <ac:spMkLst>
            <pc:docMk/>
            <pc:sldMk cId="2422202141" sldId="567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34.075" v="45" actId="14100"/>
        <pc:sldMkLst>
          <pc:docMk/>
          <pc:sldMk cId="867141476" sldId="568"/>
        </pc:sldMkLst>
        <pc:spChg chg="mod">
          <ac:chgData name="Sidney Seckler" userId="73470fc2d5f88927" providerId="LiveId" clId="{DE8E9191-0AFD-42B1-936D-EBF4052C93BD}" dt="2019-04-30T16:43:34.075" v="45" actId="14100"/>
          <ac:spMkLst>
            <pc:docMk/>
            <pc:sldMk cId="867141476" sldId="568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38.361" v="131" actId="14100"/>
        <pc:sldMkLst>
          <pc:docMk/>
          <pc:sldMk cId="3711482592" sldId="569"/>
        </pc:sldMkLst>
        <pc:spChg chg="del mod">
          <ac:chgData name="Sidney Seckler" userId="73470fc2d5f88927" providerId="LiveId" clId="{DE8E9191-0AFD-42B1-936D-EBF4052C93BD}" dt="2019-05-03T19:05:26.250" v="127" actId="478"/>
          <ac:spMkLst>
            <pc:docMk/>
            <pc:sldMk cId="3711482592" sldId="569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28.447" v="128" actId="478"/>
          <ac:spMkLst>
            <pc:docMk/>
            <pc:sldMk cId="3711482592" sldId="569"/>
            <ac:spMk id="5" creationId="{1BD1E08B-6A78-41F2-9D56-7BDDD040BFFE}"/>
          </ac:spMkLst>
        </pc:spChg>
        <pc:spChg chg="mod">
          <ac:chgData name="Sidney Seckler" userId="73470fc2d5f88927" providerId="LiveId" clId="{DE8E9191-0AFD-42B1-936D-EBF4052C93BD}" dt="2019-04-30T16:46:31.894" v="74" actId="14100"/>
          <ac:spMkLst>
            <pc:docMk/>
            <pc:sldMk cId="3711482592" sldId="569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38.361" v="131" actId="14100"/>
          <ac:picMkLst>
            <pc:docMk/>
            <pc:sldMk cId="3711482592" sldId="569"/>
            <ac:picMk id="3" creationId="{6C212000-9BF4-4E04-8BB7-66C67A5B55B5}"/>
          </ac:picMkLst>
        </pc:picChg>
      </pc:sldChg>
      <pc:sldChg chg="modSp">
        <pc:chgData name="Sidney Seckler" userId="73470fc2d5f88927" providerId="LiveId" clId="{DE8E9191-0AFD-42B1-936D-EBF4052C93BD}" dt="2019-04-30T16:45:57.929" v="69" actId="14100"/>
        <pc:sldMkLst>
          <pc:docMk/>
          <pc:sldMk cId="2240535576" sldId="570"/>
        </pc:sldMkLst>
        <pc:spChg chg="mod">
          <ac:chgData name="Sidney Seckler" userId="73470fc2d5f88927" providerId="LiveId" clId="{DE8E9191-0AFD-42B1-936D-EBF4052C93BD}" dt="2019-04-30T16:45:57.929" v="69" actId="14100"/>
          <ac:spMkLst>
            <pc:docMk/>
            <pc:sldMk cId="2240535576" sldId="570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2.965" v="70" actId="14100"/>
        <pc:sldMkLst>
          <pc:docMk/>
          <pc:sldMk cId="1721507650" sldId="571"/>
        </pc:sldMkLst>
        <pc:spChg chg="mod">
          <ac:chgData name="Sidney Seckler" userId="73470fc2d5f88927" providerId="LiveId" clId="{DE8E9191-0AFD-42B1-936D-EBF4052C93BD}" dt="2019-04-30T16:46:02.965" v="70" actId="14100"/>
          <ac:spMkLst>
            <pc:docMk/>
            <pc:sldMk cId="1721507650" sldId="571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8.479" v="71" actId="14100"/>
        <pc:sldMkLst>
          <pc:docMk/>
          <pc:sldMk cId="439118230" sldId="572"/>
        </pc:sldMkLst>
        <pc:spChg chg="mod">
          <ac:chgData name="Sidney Seckler" userId="73470fc2d5f88927" providerId="LiveId" clId="{DE8E9191-0AFD-42B1-936D-EBF4052C93BD}" dt="2019-04-30T16:46:08.479" v="71" actId="14100"/>
          <ac:spMkLst>
            <pc:docMk/>
            <pc:sldMk cId="439118230" sldId="572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12.905" v="72" actId="14100"/>
        <pc:sldMkLst>
          <pc:docMk/>
          <pc:sldMk cId="3223972007" sldId="573"/>
        </pc:sldMkLst>
        <pc:spChg chg="mod">
          <ac:chgData name="Sidney Seckler" userId="73470fc2d5f88927" providerId="LiveId" clId="{DE8E9191-0AFD-42B1-936D-EBF4052C93BD}" dt="2019-04-30T16:46:12.905" v="72" actId="14100"/>
          <ac:spMkLst>
            <pc:docMk/>
            <pc:sldMk cId="3223972007" sldId="573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5:53.272" v="68" actId="14100"/>
        <pc:sldMkLst>
          <pc:docMk/>
          <pc:sldMk cId="1847601497" sldId="574"/>
        </pc:sldMkLst>
        <pc:spChg chg="mod">
          <ac:chgData name="Sidney Seckler" userId="73470fc2d5f88927" providerId="LiveId" clId="{DE8E9191-0AFD-42B1-936D-EBF4052C93BD}" dt="2019-04-30T16:45:53.272" v="68" actId="14100"/>
          <ac:spMkLst>
            <pc:docMk/>
            <pc:sldMk cId="1847601497" sldId="574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11.603" v="40" actId="14100"/>
        <pc:sldMkLst>
          <pc:docMk/>
          <pc:sldMk cId="3405519720" sldId="575"/>
        </pc:sldMkLst>
        <pc:spChg chg="mod">
          <ac:chgData name="Sidney Seckler" userId="73470fc2d5f88927" providerId="LiveId" clId="{DE8E9191-0AFD-42B1-936D-EBF4052C93BD}" dt="2019-04-30T16:43:11.603" v="40" actId="14100"/>
          <ac:spMkLst>
            <pc:docMk/>
            <pc:sldMk cId="3405519720" sldId="57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16.074" v="41" actId="14100"/>
        <pc:sldMkLst>
          <pc:docMk/>
          <pc:sldMk cId="2301084301" sldId="576"/>
        </pc:sldMkLst>
        <pc:spChg chg="mod">
          <ac:chgData name="Sidney Seckler" userId="73470fc2d5f88927" providerId="LiveId" clId="{DE8E9191-0AFD-42B1-936D-EBF4052C93BD}" dt="2019-04-30T16:43:16.074" v="41" actId="14100"/>
          <ac:spMkLst>
            <pc:docMk/>
            <pc:sldMk cId="2301084301" sldId="57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1.125" v="42" actId="14100"/>
        <pc:sldMkLst>
          <pc:docMk/>
          <pc:sldMk cId="3276565986" sldId="577"/>
        </pc:sldMkLst>
        <pc:spChg chg="mod">
          <ac:chgData name="Sidney Seckler" userId="73470fc2d5f88927" providerId="LiveId" clId="{DE8E9191-0AFD-42B1-936D-EBF4052C93BD}" dt="2019-04-30T16:43:21.125" v="42" actId="14100"/>
          <ac:spMkLst>
            <pc:docMk/>
            <pc:sldMk cId="3276565986" sldId="577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5.341" v="43" actId="14100"/>
        <pc:sldMkLst>
          <pc:docMk/>
          <pc:sldMk cId="603838897" sldId="578"/>
        </pc:sldMkLst>
        <pc:spChg chg="mod">
          <ac:chgData name="Sidney Seckler" userId="73470fc2d5f88927" providerId="LiveId" clId="{DE8E9191-0AFD-42B1-936D-EBF4052C93BD}" dt="2019-04-30T16:43:25.341" v="43" actId="14100"/>
          <ac:spMkLst>
            <pc:docMk/>
            <pc:sldMk cId="603838897" sldId="578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18.917" v="80" actId="14100"/>
        <pc:sldMkLst>
          <pc:docMk/>
          <pc:sldMk cId="3742470385" sldId="579"/>
        </pc:sldMkLst>
        <pc:spChg chg="mod">
          <ac:chgData name="Sidney Seckler" userId="73470fc2d5f88927" providerId="LiveId" clId="{DE8E9191-0AFD-42B1-936D-EBF4052C93BD}" dt="2019-04-30T16:47:18.917" v="80" actId="14100"/>
          <ac:spMkLst>
            <pc:docMk/>
            <pc:sldMk cId="3742470385" sldId="579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5:57.904" v="135" actId="1076"/>
        <pc:sldMkLst>
          <pc:docMk/>
          <pc:sldMk cId="4267990221" sldId="580"/>
        </pc:sldMkLst>
        <pc:spChg chg="del mod">
          <ac:chgData name="Sidney Seckler" userId="73470fc2d5f88927" providerId="LiveId" clId="{DE8E9191-0AFD-42B1-936D-EBF4052C93BD}" dt="2019-05-03T19:05:47.222" v="132" actId="478"/>
          <ac:spMkLst>
            <pc:docMk/>
            <pc:sldMk cId="4267990221" sldId="58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50.416" v="133" actId="478"/>
          <ac:spMkLst>
            <pc:docMk/>
            <pc:sldMk cId="4267990221" sldId="580"/>
            <ac:spMk id="5" creationId="{A1AF4AAD-9F41-4ED8-94D9-A432EADCE769}"/>
          </ac:spMkLst>
        </pc:spChg>
        <pc:spChg chg="mod">
          <ac:chgData name="Sidney Seckler" userId="73470fc2d5f88927" providerId="LiveId" clId="{DE8E9191-0AFD-42B1-936D-EBF4052C93BD}" dt="2019-04-30T16:48:05.442" v="86" actId="14100"/>
          <ac:spMkLst>
            <pc:docMk/>
            <pc:sldMk cId="4267990221" sldId="58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57.904" v="135" actId="1076"/>
          <ac:picMkLst>
            <pc:docMk/>
            <pc:sldMk cId="4267990221" sldId="580"/>
            <ac:picMk id="3" creationId="{AAC02D4A-B1A8-4A76-A05B-CDFEFC9A121A}"/>
          </ac:picMkLst>
        </pc:picChg>
      </pc:sldChg>
      <pc:sldChg chg="modSp">
        <pc:chgData name="Sidney Seckler" userId="73470fc2d5f88927" providerId="LiveId" clId="{DE8E9191-0AFD-42B1-936D-EBF4052C93BD}" dt="2019-04-30T16:48:09.766" v="87" actId="14100"/>
        <pc:sldMkLst>
          <pc:docMk/>
          <pc:sldMk cId="2721416569" sldId="581"/>
        </pc:sldMkLst>
        <pc:spChg chg="mod">
          <ac:chgData name="Sidney Seckler" userId="73470fc2d5f88927" providerId="LiveId" clId="{DE8E9191-0AFD-42B1-936D-EBF4052C93BD}" dt="2019-04-30T16:48:09.766" v="87" actId="14100"/>
          <ac:spMkLst>
            <pc:docMk/>
            <pc:sldMk cId="2721416569" sldId="581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6:13.672" v="139" actId="1076"/>
        <pc:sldMkLst>
          <pc:docMk/>
          <pc:sldMk cId="278205803" sldId="582"/>
        </pc:sldMkLst>
        <pc:spChg chg="del mod">
          <ac:chgData name="Sidney Seckler" userId="73470fc2d5f88927" providerId="LiveId" clId="{DE8E9191-0AFD-42B1-936D-EBF4052C93BD}" dt="2019-05-03T19:06:02.556" v="136" actId="478"/>
          <ac:spMkLst>
            <pc:docMk/>
            <pc:sldMk cId="278205803" sldId="582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6:04.648" v="137" actId="478"/>
          <ac:spMkLst>
            <pc:docMk/>
            <pc:sldMk cId="278205803" sldId="582"/>
            <ac:spMk id="5" creationId="{4123DE22-DD56-460D-8D75-E081A348F9A6}"/>
          </ac:spMkLst>
        </pc:spChg>
        <pc:spChg chg="mod">
          <ac:chgData name="Sidney Seckler" userId="73470fc2d5f88927" providerId="LiveId" clId="{DE8E9191-0AFD-42B1-936D-EBF4052C93BD}" dt="2019-04-30T16:48:31.785" v="92" actId="14100"/>
          <ac:spMkLst>
            <pc:docMk/>
            <pc:sldMk cId="278205803" sldId="582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6:13.672" v="139" actId="1076"/>
          <ac:picMkLst>
            <pc:docMk/>
            <pc:sldMk cId="278205803" sldId="582"/>
            <ac:picMk id="3" creationId="{0109C59D-4CCC-4647-9770-0CB00A657D2C}"/>
          </ac:picMkLst>
        </pc:picChg>
      </pc:sldChg>
      <pc:sldChg chg="modSp">
        <pc:chgData name="Sidney Seckler" userId="73470fc2d5f88927" providerId="LiveId" clId="{DE8E9191-0AFD-42B1-936D-EBF4052C93BD}" dt="2019-04-30T16:45:00.862" v="60" actId="14100"/>
        <pc:sldMkLst>
          <pc:docMk/>
          <pc:sldMk cId="3949770830" sldId="583"/>
        </pc:sldMkLst>
        <pc:spChg chg="mod">
          <ac:chgData name="Sidney Seckler" userId="73470fc2d5f88927" providerId="LiveId" clId="{DE8E9191-0AFD-42B1-936D-EBF4052C93BD}" dt="2019-04-30T16:45:00.862" v="60" actId="14100"/>
          <ac:spMkLst>
            <pc:docMk/>
            <pc:sldMk cId="3949770830" sldId="58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5:08.423" v="62" actId="14100"/>
        <pc:sldMkLst>
          <pc:docMk/>
          <pc:sldMk cId="3829707380" sldId="584"/>
        </pc:sldMkLst>
        <pc:spChg chg="mod">
          <ac:chgData name="Sidney Seckler" userId="73470fc2d5f88927" providerId="LiveId" clId="{DE8E9191-0AFD-42B1-936D-EBF4052C93BD}" dt="2019-04-30T16:45:08.423" v="62" actId="14100"/>
          <ac:spMkLst>
            <pc:docMk/>
            <pc:sldMk cId="3829707380" sldId="58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26.990" v="82" actId="14100"/>
        <pc:sldMkLst>
          <pc:docMk/>
          <pc:sldMk cId="3042794260" sldId="585"/>
        </pc:sldMkLst>
        <pc:spChg chg="mod">
          <ac:chgData name="Sidney Seckler" userId="73470fc2d5f88927" providerId="LiveId" clId="{DE8E9191-0AFD-42B1-936D-EBF4052C93BD}" dt="2019-04-30T16:47:26.990" v="82" actId="14100"/>
          <ac:spMkLst>
            <pc:docMk/>
            <pc:sldMk cId="3042794260" sldId="58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22.886" v="81" actId="14100"/>
        <pc:sldMkLst>
          <pc:docMk/>
          <pc:sldMk cId="3208906114" sldId="586"/>
        </pc:sldMkLst>
        <pc:spChg chg="mod">
          <ac:chgData name="Sidney Seckler" userId="73470fc2d5f88927" providerId="LiveId" clId="{DE8E9191-0AFD-42B1-936D-EBF4052C93BD}" dt="2019-03-13T09:49:20.407" v="1" actId="14100"/>
          <ac:spMkLst>
            <pc:docMk/>
            <pc:sldMk cId="3208906114" sldId="586"/>
            <ac:spMk id="5" creationId="{F9DE4421-9F4F-4B64-A154-E660673FBF1E}"/>
          </ac:spMkLst>
        </pc:spChg>
        <pc:spChg chg="mod">
          <ac:chgData name="Sidney Seckler" userId="73470fc2d5f88927" providerId="LiveId" clId="{DE8E9191-0AFD-42B1-936D-EBF4052C93BD}" dt="2019-04-30T16:47:22.886" v="81" actId="14100"/>
          <ac:spMkLst>
            <pc:docMk/>
            <pc:sldMk cId="3208906114" sldId="58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1.063" v="101" actId="14100"/>
        <pc:sldMkLst>
          <pc:docMk/>
          <pc:sldMk cId="3203986606" sldId="592"/>
        </pc:sldMkLst>
        <pc:spChg chg="mod">
          <ac:chgData name="Sidney Seckler" userId="73470fc2d5f88927" providerId="LiveId" clId="{DE8E9191-0AFD-42B1-936D-EBF4052C93BD}" dt="2019-04-30T16:49:41.063" v="101" actId="14100"/>
          <ac:spMkLst>
            <pc:docMk/>
            <pc:sldMk cId="3203986606" sldId="59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6.664" v="103" actId="14100"/>
        <pc:sldMkLst>
          <pc:docMk/>
          <pc:sldMk cId="825520512" sldId="593"/>
        </pc:sldMkLst>
        <pc:spChg chg="mod">
          <ac:chgData name="Sidney Seckler" userId="73470fc2d5f88927" providerId="LiveId" clId="{DE8E9191-0AFD-42B1-936D-EBF4052C93BD}" dt="2019-04-30T16:49:46.664" v="103" actId="14100"/>
          <ac:spMkLst>
            <pc:docMk/>
            <pc:sldMk cId="825520512" sldId="593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1.158" v="104" actId="14100"/>
        <pc:sldMkLst>
          <pc:docMk/>
          <pc:sldMk cId="2472380938" sldId="594"/>
        </pc:sldMkLst>
        <pc:spChg chg="mod">
          <ac:chgData name="Sidney Seckler" userId="73470fc2d5f88927" providerId="LiveId" clId="{DE8E9191-0AFD-42B1-936D-EBF4052C93BD}" dt="2019-04-30T16:49:51.158" v="104" actId="14100"/>
          <ac:spMkLst>
            <pc:docMk/>
            <pc:sldMk cId="2472380938" sldId="594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6.541" v="105" actId="14100"/>
        <pc:sldMkLst>
          <pc:docMk/>
          <pc:sldMk cId="1127332261" sldId="595"/>
        </pc:sldMkLst>
        <pc:spChg chg="mod">
          <ac:chgData name="Sidney Seckler" userId="73470fc2d5f88927" providerId="LiveId" clId="{DE8E9191-0AFD-42B1-936D-EBF4052C93BD}" dt="2019-04-30T16:49:56.541" v="105" actId="14100"/>
          <ac:spMkLst>
            <pc:docMk/>
            <pc:sldMk cId="1127332261" sldId="59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50:00.878" v="106" actId="14100"/>
        <pc:sldMkLst>
          <pc:docMk/>
          <pc:sldMk cId="3229726014" sldId="596"/>
        </pc:sldMkLst>
        <pc:spChg chg="mod">
          <ac:chgData name="Sidney Seckler" userId="73470fc2d5f88927" providerId="LiveId" clId="{DE8E9191-0AFD-42B1-936D-EBF4052C93BD}" dt="2019-04-30T16:50:00.878" v="106" actId="14100"/>
          <ac:spMkLst>
            <pc:docMk/>
            <pc:sldMk cId="3229726014" sldId="59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5:17.397" v="64" actId="14100"/>
        <pc:sldMkLst>
          <pc:docMk/>
          <pc:sldMk cId="1959851791" sldId="597"/>
        </pc:sldMkLst>
        <pc:spChg chg="mod">
          <ac:chgData name="Sidney Seckler" userId="73470fc2d5f88927" providerId="LiveId" clId="{DE8E9191-0AFD-42B1-936D-EBF4052C93BD}" dt="2019-04-30T16:45:17.397" v="64" actId="14100"/>
          <ac:spMkLst>
            <pc:docMk/>
            <pc:sldMk cId="1959851791" sldId="597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30.987" v="83" actId="14100"/>
        <pc:sldMkLst>
          <pc:docMk/>
          <pc:sldMk cId="688282387" sldId="598"/>
        </pc:sldMkLst>
        <pc:spChg chg="mod">
          <ac:chgData name="Sidney Seckler" userId="73470fc2d5f88927" providerId="LiveId" clId="{DE8E9191-0AFD-42B1-936D-EBF4052C93BD}" dt="2019-04-30T16:47:30.987" v="83" actId="14100"/>
          <ac:spMkLst>
            <pc:docMk/>
            <pc:sldMk cId="688282387" sldId="598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7:56.251" v="84" actId="14100"/>
        <pc:sldMkLst>
          <pc:docMk/>
          <pc:sldMk cId="877418303" sldId="599"/>
        </pc:sldMkLst>
        <pc:spChg chg="mod">
          <ac:chgData name="Sidney Seckler" userId="73470fc2d5f88927" providerId="LiveId" clId="{DE8E9191-0AFD-42B1-936D-EBF4052C93BD}" dt="2019-04-30T16:47:56.251" v="84" actId="14100"/>
          <ac:spMkLst>
            <pc:docMk/>
            <pc:sldMk cId="877418303" sldId="59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8:01.049" v="85" actId="14100"/>
        <pc:sldMkLst>
          <pc:docMk/>
          <pc:sldMk cId="3153052115" sldId="600"/>
        </pc:sldMkLst>
        <pc:spChg chg="mod">
          <ac:chgData name="Sidney Seckler" userId="73470fc2d5f88927" providerId="LiveId" clId="{DE8E9191-0AFD-42B1-936D-EBF4052C93BD}" dt="2019-04-30T16:48:01.049" v="85" actId="14100"/>
          <ac:spMkLst>
            <pc:docMk/>
            <pc:sldMk cId="3153052115" sldId="600"/>
            <ac:spMk id="7" creationId="{2580F44F-8C1F-455F-A7FC-26E2535556B3}"/>
          </ac:spMkLst>
        </pc:spChg>
      </pc:sldChg>
      <pc:sldChg chg="modSp">
        <pc:chgData name="Sidney Seckler" userId="73470fc2d5f88927" providerId="LiveId" clId="{DE8E9191-0AFD-42B1-936D-EBF4052C93BD}" dt="2019-04-30T16:48:18.457" v="89" actId="14100"/>
        <pc:sldMkLst>
          <pc:docMk/>
          <pc:sldMk cId="3800734886" sldId="601"/>
        </pc:sldMkLst>
        <pc:spChg chg="mod">
          <ac:chgData name="Sidney Seckler" userId="73470fc2d5f88927" providerId="LiveId" clId="{DE8E9191-0AFD-42B1-936D-EBF4052C93BD}" dt="2019-04-30T16:48:18.457" v="89" actId="14100"/>
          <ac:spMkLst>
            <pc:docMk/>
            <pc:sldMk cId="3800734886" sldId="60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23.101" v="90" actId="14100"/>
        <pc:sldMkLst>
          <pc:docMk/>
          <pc:sldMk cId="463483154" sldId="602"/>
        </pc:sldMkLst>
        <pc:spChg chg="mod">
          <ac:chgData name="Sidney Seckler" userId="73470fc2d5f88927" providerId="LiveId" clId="{DE8E9191-0AFD-42B1-936D-EBF4052C93BD}" dt="2019-04-30T16:48:23.101" v="90" actId="14100"/>
          <ac:spMkLst>
            <pc:docMk/>
            <pc:sldMk cId="463483154" sldId="60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13.996" v="88" actId="14100"/>
        <pc:sldMkLst>
          <pc:docMk/>
          <pc:sldMk cId="2104851653" sldId="603"/>
        </pc:sldMkLst>
        <pc:spChg chg="mod">
          <ac:chgData name="Sidney Seckler" userId="73470fc2d5f88927" providerId="LiveId" clId="{DE8E9191-0AFD-42B1-936D-EBF4052C93BD}" dt="2019-04-30T16:48:13.996" v="88" actId="14100"/>
          <ac:spMkLst>
            <pc:docMk/>
            <pc:sldMk cId="2104851653" sldId="60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8:27.899" v="91" actId="14100"/>
        <pc:sldMkLst>
          <pc:docMk/>
          <pc:sldMk cId="76353656" sldId="604"/>
        </pc:sldMkLst>
        <pc:spChg chg="mod">
          <ac:chgData name="Sidney Seckler" userId="73470fc2d5f88927" providerId="LiveId" clId="{DE8E9191-0AFD-42B1-936D-EBF4052C93BD}" dt="2019-04-30T16:48:27.899" v="91" actId="14100"/>
          <ac:spMkLst>
            <pc:docMk/>
            <pc:sldMk cId="76353656" sldId="604"/>
            <ac:spMk id="4099" creationId="{F8B96A61-C72F-4AE6-BD11-C8F2087FCF79}"/>
          </ac:spMkLst>
        </pc:spChg>
      </pc:sldChg>
      <pc:sldChg chg="modSp add">
        <pc:chgData name="Sidney Seckler" userId="73470fc2d5f88927" providerId="LiveId" clId="{DE8E9191-0AFD-42B1-936D-EBF4052C93BD}" dt="2019-03-13T09:50:52.703" v="25" actId="1076"/>
        <pc:sldMkLst>
          <pc:docMk/>
          <pc:sldMk cId="0" sldId="605"/>
        </pc:sldMkLst>
        <pc:spChg chg="mod">
          <ac:chgData name="Sidney Seckler" userId="73470fc2d5f88927" providerId="LiveId" clId="{DE8E9191-0AFD-42B1-936D-EBF4052C93BD}" dt="2019-03-13T09:50:52.703" v="25" actId="1076"/>
          <ac:spMkLst>
            <pc:docMk/>
            <pc:sldMk cId="0" sldId="605"/>
            <ac:spMk id="3076" creationId="{31E6E0EF-0E9A-494A-B0EA-A07A9CD2074B}"/>
          </ac:spMkLst>
        </pc:spChg>
      </pc:sldChg>
    </pc:docChg>
  </pc:docChgLst>
  <pc:docChgLst>
    <pc:chgData name="Sidney Seckler" userId="73470fc2d5f88927" providerId="LiveId" clId="{8F3ED2F6-FC4B-4DC3-BD4B-DDC0223FEA4F}"/>
    <pc:docChg chg="undo custSel addSld delSld modSld sldOrd">
      <pc:chgData name="Sidney Seckler" userId="73470fc2d5f88927" providerId="LiveId" clId="{8F3ED2F6-FC4B-4DC3-BD4B-DDC0223FEA4F}" dt="2021-07-28T14:02:46.771" v="4211" actId="948"/>
      <pc:docMkLst>
        <pc:docMk/>
      </pc:docMkLst>
      <pc:sldChg chg="addSp delSp modSp mod">
        <pc:chgData name="Sidney Seckler" userId="73470fc2d5f88927" providerId="LiveId" clId="{8F3ED2F6-FC4B-4DC3-BD4B-DDC0223FEA4F}" dt="2021-07-20T18:40:10.303" v="736"/>
        <pc:sldMkLst>
          <pc:docMk/>
          <pc:sldMk cId="0" sldId="268"/>
        </pc:sldMkLst>
        <pc:spChg chg="add del mod">
          <ac:chgData name="Sidney Seckler" userId="73470fc2d5f88927" providerId="LiveId" clId="{8F3ED2F6-FC4B-4DC3-BD4B-DDC0223FEA4F}" dt="2021-07-20T18:40:03.311" v="735" actId="478"/>
          <ac:spMkLst>
            <pc:docMk/>
            <pc:sldMk cId="0" sldId="268"/>
            <ac:spMk id="3" creationId="{E370292B-66F2-4996-BBF6-DBAA16A38D4B}"/>
          </ac:spMkLst>
        </pc:spChg>
        <pc:spChg chg="add mod">
          <ac:chgData name="Sidney Seckler" userId="73470fc2d5f88927" providerId="LiveId" clId="{8F3ED2F6-FC4B-4DC3-BD4B-DDC0223FEA4F}" dt="2021-07-20T18:40:10.303" v="736"/>
          <ac:spMkLst>
            <pc:docMk/>
            <pc:sldMk cId="0" sldId="268"/>
            <ac:spMk id="23" creationId="{70D00745-2795-4867-9B17-1C8A6434EB91}"/>
          </ac:spMkLst>
        </pc:spChg>
        <pc:spChg chg="del">
          <ac:chgData name="Sidney Seckler" userId="73470fc2d5f88927" providerId="LiveId" clId="{8F3ED2F6-FC4B-4DC3-BD4B-DDC0223FEA4F}" dt="2021-07-20T18:40:00.620" v="734" actId="478"/>
          <ac:spMkLst>
            <pc:docMk/>
            <pc:sldMk cId="0" sldId="268"/>
            <ac:spMk id="18435" creationId="{FB211558-9FCD-4A15-92E8-507BC55B2B4A}"/>
          </ac:spMkLst>
        </pc:spChg>
      </pc:sldChg>
      <pc:sldChg chg="add del">
        <pc:chgData name="Sidney Seckler" userId="73470fc2d5f88927" providerId="LiveId" clId="{8F3ED2F6-FC4B-4DC3-BD4B-DDC0223FEA4F}" dt="2021-07-20T19:31:03.171" v="823" actId="47"/>
        <pc:sldMkLst>
          <pc:docMk/>
          <pc:sldMk cId="0" sldId="319"/>
        </pc:sldMkLst>
      </pc:sldChg>
      <pc:sldChg chg="add">
        <pc:chgData name="Sidney Seckler" userId="73470fc2d5f88927" providerId="LiveId" clId="{8F3ED2F6-FC4B-4DC3-BD4B-DDC0223FEA4F}" dt="2021-07-20T19:30:32.847" v="821"/>
        <pc:sldMkLst>
          <pc:docMk/>
          <pc:sldMk cId="0" sldId="326"/>
        </pc:sldMkLst>
      </pc:sldChg>
      <pc:sldChg chg="addSp delSp modSp add">
        <pc:chgData name="Sidney Seckler" userId="73470fc2d5f88927" providerId="LiveId" clId="{8F3ED2F6-FC4B-4DC3-BD4B-DDC0223FEA4F}" dt="2021-07-20T19:32:13.466" v="826"/>
        <pc:sldMkLst>
          <pc:docMk/>
          <pc:sldMk cId="0" sldId="330"/>
        </pc:sldMkLst>
        <pc:spChg chg="add mod">
          <ac:chgData name="Sidney Seckler" userId="73470fc2d5f88927" providerId="LiveId" clId="{8F3ED2F6-FC4B-4DC3-BD4B-DDC0223FEA4F}" dt="2021-07-20T19:32:13.466" v="826"/>
          <ac:spMkLst>
            <pc:docMk/>
            <pc:sldMk cId="0" sldId="330"/>
            <ac:spMk id="19" creationId="{2B69E402-F674-4AC7-9EA5-A9E4CCEE2B24}"/>
          </ac:spMkLst>
        </pc:spChg>
        <pc:spChg chg="del">
          <ac:chgData name="Sidney Seckler" userId="73470fc2d5f88927" providerId="LiveId" clId="{8F3ED2F6-FC4B-4DC3-BD4B-DDC0223FEA4F}" dt="2021-07-20T19:32:06.395" v="825" actId="478"/>
          <ac:spMkLst>
            <pc:docMk/>
            <pc:sldMk cId="0" sldId="330"/>
            <ac:spMk id="20" creationId="{58549E6E-60DD-4AA3-AE9B-DDE2999391B4}"/>
          </ac:spMkLst>
        </pc:spChg>
      </pc:sldChg>
      <pc:sldChg chg="addSp delSp modSp add">
        <pc:chgData name="Sidney Seckler" userId="73470fc2d5f88927" providerId="LiveId" clId="{8F3ED2F6-FC4B-4DC3-BD4B-DDC0223FEA4F}" dt="2021-07-20T19:37:59.279" v="830"/>
        <pc:sldMkLst>
          <pc:docMk/>
          <pc:sldMk cId="0" sldId="331"/>
        </pc:sldMkLst>
        <pc:spChg chg="del">
          <ac:chgData name="Sidney Seckler" userId="73470fc2d5f88927" providerId="LiveId" clId="{8F3ED2F6-FC4B-4DC3-BD4B-DDC0223FEA4F}" dt="2021-07-20T19:37:57.690" v="829" actId="478"/>
          <ac:spMkLst>
            <pc:docMk/>
            <pc:sldMk cId="0" sldId="331"/>
            <ac:spMk id="5" creationId="{FB988581-3986-4A08-8D9B-73DFAE5CED01}"/>
          </ac:spMkLst>
        </pc:spChg>
        <pc:spChg chg="add mod">
          <ac:chgData name="Sidney Seckler" userId="73470fc2d5f88927" providerId="LiveId" clId="{8F3ED2F6-FC4B-4DC3-BD4B-DDC0223FEA4F}" dt="2021-07-20T19:37:59.279" v="830"/>
          <ac:spMkLst>
            <pc:docMk/>
            <pc:sldMk cId="0" sldId="331"/>
            <ac:spMk id="6" creationId="{4AB4BB12-14D5-4037-8151-E06747E34223}"/>
          </ac:spMkLst>
        </pc:spChg>
      </pc:sldChg>
      <pc:sldChg chg="addSp delSp modSp add">
        <pc:chgData name="Sidney Seckler" userId="73470fc2d5f88927" providerId="LiveId" clId="{8F3ED2F6-FC4B-4DC3-BD4B-DDC0223FEA4F}" dt="2021-07-20T19:38:05.435" v="832"/>
        <pc:sldMkLst>
          <pc:docMk/>
          <pc:sldMk cId="0" sldId="332"/>
        </pc:sldMkLst>
        <pc:spChg chg="del">
          <ac:chgData name="Sidney Seckler" userId="73470fc2d5f88927" providerId="LiveId" clId="{8F3ED2F6-FC4B-4DC3-BD4B-DDC0223FEA4F}" dt="2021-07-20T19:38:04.300" v="831" actId="478"/>
          <ac:spMkLst>
            <pc:docMk/>
            <pc:sldMk cId="0" sldId="332"/>
            <ac:spMk id="5" creationId="{C8E313CB-03F6-48E4-BD1B-317F16FFB2FB}"/>
          </ac:spMkLst>
        </pc:spChg>
        <pc:spChg chg="add mod">
          <ac:chgData name="Sidney Seckler" userId="73470fc2d5f88927" providerId="LiveId" clId="{8F3ED2F6-FC4B-4DC3-BD4B-DDC0223FEA4F}" dt="2021-07-20T19:38:05.435" v="832"/>
          <ac:spMkLst>
            <pc:docMk/>
            <pc:sldMk cId="0" sldId="332"/>
            <ac:spMk id="6" creationId="{9BDB4428-9644-45DE-BDA7-99AA97B4CC2D}"/>
          </ac:spMkLst>
        </pc:spChg>
      </pc:sldChg>
      <pc:sldChg chg="addSp delSp modSp add">
        <pc:chgData name="Sidney Seckler" userId="73470fc2d5f88927" providerId="LiveId" clId="{8F3ED2F6-FC4B-4DC3-BD4B-DDC0223FEA4F}" dt="2021-07-20T19:38:12.082" v="834"/>
        <pc:sldMkLst>
          <pc:docMk/>
          <pc:sldMk cId="0" sldId="333"/>
        </pc:sldMkLst>
        <pc:spChg chg="add mod">
          <ac:chgData name="Sidney Seckler" userId="73470fc2d5f88927" providerId="LiveId" clId="{8F3ED2F6-FC4B-4DC3-BD4B-DDC0223FEA4F}" dt="2021-07-20T19:38:12.082" v="834"/>
          <ac:spMkLst>
            <pc:docMk/>
            <pc:sldMk cId="0" sldId="333"/>
            <ac:spMk id="5" creationId="{A5316CFB-B19E-4E41-AC4D-E9AE0E23F802}"/>
          </ac:spMkLst>
        </pc:spChg>
        <pc:spChg chg="del">
          <ac:chgData name="Sidney Seckler" userId="73470fc2d5f88927" providerId="LiveId" clId="{8F3ED2F6-FC4B-4DC3-BD4B-DDC0223FEA4F}" dt="2021-07-20T19:38:10.852" v="833" actId="478"/>
          <ac:spMkLst>
            <pc:docMk/>
            <pc:sldMk cId="0" sldId="333"/>
            <ac:spMk id="6" creationId="{6110F1ED-3661-46A5-A6B3-CF4F203B86DF}"/>
          </ac:spMkLst>
        </pc:spChg>
      </pc:sldChg>
      <pc:sldChg chg="addSp delSp modSp add">
        <pc:chgData name="Sidney Seckler" userId="73470fc2d5f88927" providerId="LiveId" clId="{8F3ED2F6-FC4B-4DC3-BD4B-DDC0223FEA4F}" dt="2021-07-20T19:38:18.475" v="836"/>
        <pc:sldMkLst>
          <pc:docMk/>
          <pc:sldMk cId="0" sldId="334"/>
        </pc:sldMkLst>
        <pc:spChg chg="add mod">
          <ac:chgData name="Sidney Seckler" userId="73470fc2d5f88927" providerId="LiveId" clId="{8F3ED2F6-FC4B-4DC3-BD4B-DDC0223FEA4F}" dt="2021-07-20T19:38:18.475" v="836"/>
          <ac:spMkLst>
            <pc:docMk/>
            <pc:sldMk cId="0" sldId="334"/>
            <ac:spMk id="12" creationId="{771AC553-4E16-439E-91F8-86883664F925}"/>
          </ac:spMkLst>
        </pc:spChg>
        <pc:spChg chg="del">
          <ac:chgData name="Sidney Seckler" userId="73470fc2d5f88927" providerId="LiveId" clId="{8F3ED2F6-FC4B-4DC3-BD4B-DDC0223FEA4F}" dt="2021-07-20T19:38:17.359" v="835" actId="478"/>
          <ac:spMkLst>
            <pc:docMk/>
            <pc:sldMk cId="0" sldId="334"/>
            <ac:spMk id="13" creationId="{A08DAD5C-B4DA-4189-AEBC-FFF6ADE31D3F}"/>
          </ac:spMkLst>
        </pc:spChg>
      </pc:sldChg>
      <pc:sldChg chg="addSp delSp modSp add">
        <pc:chgData name="Sidney Seckler" userId="73470fc2d5f88927" providerId="LiveId" clId="{8F3ED2F6-FC4B-4DC3-BD4B-DDC0223FEA4F}" dt="2021-07-20T19:39:19.044" v="852" actId="478"/>
        <pc:sldMkLst>
          <pc:docMk/>
          <pc:sldMk cId="0" sldId="336"/>
        </pc:sldMkLst>
        <pc:spChg chg="add del">
          <ac:chgData name="Sidney Seckler" userId="73470fc2d5f88927" providerId="LiveId" clId="{8F3ED2F6-FC4B-4DC3-BD4B-DDC0223FEA4F}" dt="2021-07-20T19:39:19.044" v="852" actId="478"/>
          <ac:spMkLst>
            <pc:docMk/>
            <pc:sldMk cId="0" sldId="336"/>
            <ac:spMk id="13" creationId="{02747CCA-1189-4994-A868-9EE3DE87781F}"/>
          </ac:spMkLst>
        </pc:spChg>
        <pc:spChg chg="add del mod">
          <ac:chgData name="Sidney Seckler" userId="73470fc2d5f88927" providerId="LiveId" clId="{8F3ED2F6-FC4B-4DC3-BD4B-DDC0223FEA4F}" dt="2021-07-20T19:39:17.976" v="851"/>
          <ac:spMkLst>
            <pc:docMk/>
            <pc:sldMk cId="0" sldId="336"/>
            <ac:spMk id="14" creationId="{4F40430D-3F1C-46C7-B6BF-C1D46572659B}"/>
          </ac:spMkLst>
        </pc:spChg>
      </pc:sldChg>
      <pc:sldChg chg="addSp delSp modSp add">
        <pc:chgData name="Sidney Seckler" userId="73470fc2d5f88927" providerId="LiveId" clId="{8F3ED2F6-FC4B-4DC3-BD4B-DDC0223FEA4F}" dt="2021-07-20T19:39:16.059" v="850" actId="478"/>
        <pc:sldMkLst>
          <pc:docMk/>
          <pc:sldMk cId="0" sldId="337"/>
        </pc:sldMkLst>
        <pc:spChg chg="add del mod">
          <ac:chgData name="Sidney Seckler" userId="73470fc2d5f88927" providerId="LiveId" clId="{8F3ED2F6-FC4B-4DC3-BD4B-DDC0223FEA4F}" dt="2021-07-20T19:39:14.570" v="849"/>
          <ac:spMkLst>
            <pc:docMk/>
            <pc:sldMk cId="0" sldId="337"/>
            <ac:spMk id="15" creationId="{7F80D09E-A271-4D19-918D-06510D1ACF03}"/>
          </ac:spMkLst>
        </pc:spChg>
        <pc:spChg chg="add del">
          <ac:chgData name="Sidney Seckler" userId="73470fc2d5f88927" providerId="LiveId" clId="{8F3ED2F6-FC4B-4DC3-BD4B-DDC0223FEA4F}" dt="2021-07-20T19:39:16.059" v="850" actId="478"/>
          <ac:spMkLst>
            <pc:docMk/>
            <pc:sldMk cId="0" sldId="337"/>
            <ac:spMk id="16" creationId="{F8333B2D-64EB-40AF-88EF-AE3AF9754B50}"/>
          </ac:spMkLst>
        </pc:spChg>
      </pc:sldChg>
      <pc:sldChg chg="addSp delSp modSp add">
        <pc:chgData name="Sidney Seckler" userId="73470fc2d5f88927" providerId="LiveId" clId="{8F3ED2F6-FC4B-4DC3-BD4B-DDC0223FEA4F}" dt="2021-07-20T19:39:08.901" v="848" actId="478"/>
        <pc:sldMkLst>
          <pc:docMk/>
          <pc:sldMk cId="0" sldId="338"/>
        </pc:sldMkLst>
        <pc:spChg chg="add del mod">
          <ac:chgData name="Sidney Seckler" userId="73470fc2d5f88927" providerId="LiveId" clId="{8F3ED2F6-FC4B-4DC3-BD4B-DDC0223FEA4F}" dt="2021-07-20T19:39:07.648" v="847"/>
          <ac:spMkLst>
            <pc:docMk/>
            <pc:sldMk cId="0" sldId="338"/>
            <ac:spMk id="15" creationId="{F78DF0FF-3DDB-41EB-B1E0-59DB784DB1A2}"/>
          </ac:spMkLst>
        </pc:spChg>
        <pc:spChg chg="add del">
          <ac:chgData name="Sidney Seckler" userId="73470fc2d5f88927" providerId="LiveId" clId="{8F3ED2F6-FC4B-4DC3-BD4B-DDC0223FEA4F}" dt="2021-07-20T19:39:08.901" v="848" actId="478"/>
          <ac:spMkLst>
            <pc:docMk/>
            <pc:sldMk cId="0" sldId="338"/>
            <ac:spMk id="16" creationId="{74996DAC-DDF3-4E47-A148-D1F4813310AF}"/>
          </ac:spMkLst>
        </pc:spChg>
      </pc:sldChg>
      <pc:sldChg chg="addSp delSp modSp add">
        <pc:chgData name="Sidney Seckler" userId="73470fc2d5f88927" providerId="LiveId" clId="{8F3ED2F6-FC4B-4DC3-BD4B-DDC0223FEA4F}" dt="2021-07-20T19:39:05.777" v="846" actId="478"/>
        <pc:sldMkLst>
          <pc:docMk/>
          <pc:sldMk cId="0" sldId="339"/>
        </pc:sldMkLst>
        <pc:spChg chg="add del mod">
          <ac:chgData name="Sidney Seckler" userId="73470fc2d5f88927" providerId="LiveId" clId="{8F3ED2F6-FC4B-4DC3-BD4B-DDC0223FEA4F}" dt="2021-07-20T19:39:03.736" v="845"/>
          <ac:spMkLst>
            <pc:docMk/>
            <pc:sldMk cId="0" sldId="339"/>
            <ac:spMk id="15" creationId="{BBAE03B1-A13C-4FDB-A943-3D80EE934AD4}"/>
          </ac:spMkLst>
        </pc:spChg>
        <pc:spChg chg="add del">
          <ac:chgData name="Sidney Seckler" userId="73470fc2d5f88927" providerId="LiveId" clId="{8F3ED2F6-FC4B-4DC3-BD4B-DDC0223FEA4F}" dt="2021-07-20T19:39:05.777" v="846" actId="478"/>
          <ac:spMkLst>
            <pc:docMk/>
            <pc:sldMk cId="0" sldId="339"/>
            <ac:spMk id="16" creationId="{EB6B4826-7D7B-4AB7-86F9-5AE29FE9E65C}"/>
          </ac:spMkLst>
        </pc:spChg>
      </pc:sldChg>
      <pc:sldChg chg="add">
        <pc:chgData name="Sidney Seckler" userId="73470fc2d5f88927" providerId="LiveId" clId="{8F3ED2F6-FC4B-4DC3-BD4B-DDC0223FEA4F}" dt="2021-07-20T19:35:25.317" v="828"/>
        <pc:sldMkLst>
          <pc:docMk/>
          <pc:sldMk cId="0" sldId="340"/>
        </pc:sldMkLst>
      </pc:sldChg>
      <pc:sldChg chg="add">
        <pc:chgData name="Sidney Seckler" userId="73470fc2d5f88927" providerId="LiveId" clId="{8F3ED2F6-FC4B-4DC3-BD4B-DDC0223FEA4F}" dt="2021-07-20T19:35:25.317" v="828"/>
        <pc:sldMkLst>
          <pc:docMk/>
          <pc:sldMk cId="0" sldId="341"/>
        </pc:sldMkLst>
      </pc:sldChg>
      <pc:sldChg chg="add">
        <pc:chgData name="Sidney Seckler" userId="73470fc2d5f88927" providerId="LiveId" clId="{8F3ED2F6-FC4B-4DC3-BD4B-DDC0223FEA4F}" dt="2021-07-20T19:35:25.317" v="828"/>
        <pc:sldMkLst>
          <pc:docMk/>
          <pc:sldMk cId="0" sldId="342"/>
        </pc:sldMkLst>
      </pc:sldChg>
      <pc:sldChg chg="add">
        <pc:chgData name="Sidney Seckler" userId="73470fc2d5f88927" providerId="LiveId" clId="{8F3ED2F6-FC4B-4DC3-BD4B-DDC0223FEA4F}" dt="2021-07-20T19:35:25.317" v="828"/>
        <pc:sldMkLst>
          <pc:docMk/>
          <pc:sldMk cId="0" sldId="343"/>
        </pc:sldMkLst>
      </pc:sldChg>
      <pc:sldChg chg="add">
        <pc:chgData name="Sidney Seckler" userId="73470fc2d5f88927" providerId="LiveId" clId="{8F3ED2F6-FC4B-4DC3-BD4B-DDC0223FEA4F}" dt="2021-07-20T19:35:25.317" v="828"/>
        <pc:sldMkLst>
          <pc:docMk/>
          <pc:sldMk cId="0" sldId="344"/>
        </pc:sldMkLst>
      </pc:sldChg>
      <pc:sldChg chg="add">
        <pc:chgData name="Sidney Seckler" userId="73470fc2d5f88927" providerId="LiveId" clId="{8F3ED2F6-FC4B-4DC3-BD4B-DDC0223FEA4F}" dt="2021-07-20T19:35:25.317" v="828"/>
        <pc:sldMkLst>
          <pc:docMk/>
          <pc:sldMk cId="0" sldId="345"/>
        </pc:sldMkLst>
      </pc:sldChg>
      <pc:sldChg chg="add">
        <pc:chgData name="Sidney Seckler" userId="73470fc2d5f88927" providerId="LiveId" clId="{8F3ED2F6-FC4B-4DC3-BD4B-DDC0223FEA4F}" dt="2021-07-20T19:35:25.317" v="828"/>
        <pc:sldMkLst>
          <pc:docMk/>
          <pc:sldMk cId="0" sldId="346"/>
        </pc:sldMkLst>
      </pc:sldChg>
      <pc:sldChg chg="addSp delSp modSp add mod">
        <pc:chgData name="Sidney Seckler" userId="73470fc2d5f88927" providerId="LiveId" clId="{8F3ED2F6-FC4B-4DC3-BD4B-DDC0223FEA4F}" dt="2021-07-20T23:40:56.270" v="2734" actId="14100"/>
        <pc:sldMkLst>
          <pc:docMk/>
          <pc:sldMk cId="0" sldId="363"/>
        </pc:sldMkLst>
        <pc:spChg chg="mod">
          <ac:chgData name="Sidney Seckler" userId="73470fc2d5f88927" providerId="LiveId" clId="{8F3ED2F6-FC4B-4DC3-BD4B-DDC0223FEA4F}" dt="2021-07-20T23:40:22.682" v="2727" actId="1076"/>
          <ac:spMkLst>
            <pc:docMk/>
            <pc:sldMk cId="0" sldId="363"/>
            <ac:spMk id="176138" creationId="{331B19E0-98D7-4E00-BD9C-688E9CCC37B0}"/>
          </ac:spMkLst>
        </pc:spChg>
        <pc:graphicFrameChg chg="add mod">
          <ac:chgData name="Sidney Seckler" userId="73470fc2d5f88927" providerId="LiveId" clId="{8F3ED2F6-FC4B-4DC3-BD4B-DDC0223FEA4F}" dt="2021-07-20T23:40:56.270" v="2734" actId="14100"/>
          <ac:graphicFrameMkLst>
            <pc:docMk/>
            <pc:sldMk cId="0" sldId="363"/>
            <ac:graphicFrameMk id="7" creationId="{E9228CE8-B84F-4122-99C8-3BAF8C9AD559}"/>
          </ac:graphicFrameMkLst>
        </pc:graphicFrameChg>
        <pc:graphicFrameChg chg="del">
          <ac:chgData name="Sidney Seckler" userId="73470fc2d5f88927" providerId="LiveId" clId="{8F3ED2F6-FC4B-4DC3-BD4B-DDC0223FEA4F}" dt="2021-07-20T23:40:33.147" v="2728" actId="478"/>
          <ac:graphicFrameMkLst>
            <pc:docMk/>
            <pc:sldMk cId="0" sldId="363"/>
            <ac:graphicFrameMk id="176142" creationId="{B613D2AB-1DE7-46CD-8C5B-C357B8843626}"/>
          </ac:graphicFrameMkLst>
        </pc:graphicFrameChg>
      </pc:sldChg>
      <pc:sldChg chg="add del">
        <pc:chgData name="Sidney Seckler" userId="73470fc2d5f88927" providerId="LiveId" clId="{8F3ED2F6-FC4B-4DC3-BD4B-DDC0223FEA4F}" dt="2021-07-28T12:20:45.444" v="3212" actId="47"/>
        <pc:sldMkLst>
          <pc:docMk/>
          <pc:sldMk cId="0" sldId="366"/>
        </pc:sldMkLst>
      </pc:sldChg>
      <pc:sldChg chg="add del">
        <pc:chgData name="Sidney Seckler" userId="73470fc2d5f88927" providerId="LiveId" clId="{8F3ED2F6-FC4B-4DC3-BD4B-DDC0223FEA4F}" dt="2021-07-28T12:20:48.262" v="3214" actId="47"/>
        <pc:sldMkLst>
          <pc:docMk/>
          <pc:sldMk cId="0" sldId="368"/>
        </pc:sldMkLst>
      </pc:sldChg>
      <pc:sldChg chg="add del">
        <pc:chgData name="Sidney Seckler" userId="73470fc2d5f88927" providerId="LiveId" clId="{8F3ED2F6-FC4B-4DC3-BD4B-DDC0223FEA4F}" dt="2021-07-28T12:20:54.591" v="3217" actId="47"/>
        <pc:sldMkLst>
          <pc:docMk/>
          <pc:sldMk cId="0" sldId="369"/>
        </pc:sldMkLst>
      </pc:sldChg>
      <pc:sldChg chg="delSp modSp add del mod">
        <pc:chgData name="Sidney Seckler" userId="73470fc2d5f88927" providerId="LiveId" clId="{8F3ED2F6-FC4B-4DC3-BD4B-DDC0223FEA4F}" dt="2021-07-28T12:25:58.714" v="3243" actId="1076"/>
        <pc:sldMkLst>
          <pc:docMk/>
          <pc:sldMk cId="0" sldId="388"/>
        </pc:sldMkLst>
        <pc:spChg chg="mod">
          <ac:chgData name="Sidney Seckler" userId="73470fc2d5f88927" providerId="LiveId" clId="{8F3ED2F6-FC4B-4DC3-BD4B-DDC0223FEA4F}" dt="2021-07-28T12:25:54.688" v="3242" actId="1076"/>
          <ac:spMkLst>
            <pc:docMk/>
            <pc:sldMk cId="0" sldId="388"/>
            <ac:spMk id="219139" creationId="{AE0D0DA0-7D44-4D1C-ACF1-90ED79D373D9}"/>
          </ac:spMkLst>
        </pc:spChg>
        <pc:spChg chg="del">
          <ac:chgData name="Sidney Seckler" userId="73470fc2d5f88927" providerId="LiveId" clId="{8F3ED2F6-FC4B-4DC3-BD4B-DDC0223FEA4F}" dt="2021-07-28T12:25:35.924" v="3237" actId="478"/>
          <ac:spMkLst>
            <pc:docMk/>
            <pc:sldMk cId="0" sldId="388"/>
            <ac:spMk id="219152" creationId="{51B28AA5-4CBF-4819-BF96-5D66098A0D06}"/>
          </ac:spMkLst>
        </pc:spChg>
        <pc:spChg chg="mod">
          <ac:chgData name="Sidney Seckler" userId="73470fc2d5f88927" providerId="LiveId" clId="{8F3ED2F6-FC4B-4DC3-BD4B-DDC0223FEA4F}" dt="2021-07-28T12:25:58.714" v="3243" actId="1076"/>
          <ac:spMkLst>
            <pc:docMk/>
            <pc:sldMk cId="0" sldId="388"/>
            <ac:spMk id="219154" creationId="{51156B1E-8E4A-4A58-82D7-B1FBECB9A05C}"/>
          </ac:spMkLst>
        </pc:spChg>
        <pc:spChg chg="mod">
          <ac:chgData name="Sidney Seckler" userId="73470fc2d5f88927" providerId="LiveId" clId="{8F3ED2F6-FC4B-4DC3-BD4B-DDC0223FEA4F}" dt="2021-07-28T12:25:39.710" v="3238" actId="1076"/>
          <ac:spMkLst>
            <pc:docMk/>
            <pc:sldMk cId="0" sldId="388"/>
            <ac:spMk id="219155" creationId="{DFBA4FE9-AED3-4557-B944-B5E9B90120AA}"/>
          </ac:spMkLst>
        </pc:spChg>
        <pc:spChg chg="mod">
          <ac:chgData name="Sidney Seckler" userId="73470fc2d5f88927" providerId="LiveId" clId="{8F3ED2F6-FC4B-4DC3-BD4B-DDC0223FEA4F}" dt="2021-07-28T12:25:43.396" v="3239" actId="1076"/>
          <ac:spMkLst>
            <pc:docMk/>
            <pc:sldMk cId="0" sldId="388"/>
            <ac:spMk id="219156" creationId="{6B1B64AC-0D51-4DD5-B56E-19A6913FD211}"/>
          </ac:spMkLst>
        </pc:spChg>
        <pc:spChg chg="mod">
          <ac:chgData name="Sidney Seckler" userId="73470fc2d5f88927" providerId="LiveId" clId="{8F3ED2F6-FC4B-4DC3-BD4B-DDC0223FEA4F}" dt="2021-07-28T12:25:48.496" v="3240" actId="1076"/>
          <ac:spMkLst>
            <pc:docMk/>
            <pc:sldMk cId="0" sldId="388"/>
            <ac:spMk id="219157" creationId="{E8832A22-86FC-4657-A9AB-CB9842A250B6}"/>
          </ac:spMkLst>
        </pc:spChg>
      </pc:sldChg>
      <pc:sldChg chg="add del">
        <pc:chgData name="Sidney Seckler" userId="73470fc2d5f88927" providerId="LiveId" clId="{8F3ED2F6-FC4B-4DC3-BD4B-DDC0223FEA4F}" dt="2021-07-28T12:20:49.827" v="3215" actId="47"/>
        <pc:sldMkLst>
          <pc:docMk/>
          <pc:sldMk cId="0" sldId="389"/>
        </pc:sldMkLst>
      </pc:sldChg>
      <pc:sldChg chg="add del">
        <pc:chgData name="Sidney Seckler" userId="73470fc2d5f88927" providerId="LiveId" clId="{8F3ED2F6-FC4B-4DC3-BD4B-DDC0223FEA4F}" dt="2021-07-28T12:20:52.034" v="3216" actId="47"/>
        <pc:sldMkLst>
          <pc:docMk/>
          <pc:sldMk cId="0" sldId="390"/>
        </pc:sldMkLst>
      </pc:sldChg>
      <pc:sldChg chg="add">
        <pc:chgData name="Sidney Seckler" userId="73470fc2d5f88927" providerId="LiveId" clId="{8F3ED2F6-FC4B-4DC3-BD4B-DDC0223FEA4F}" dt="2021-07-28T12:15:18.790" v="3207"/>
        <pc:sldMkLst>
          <pc:docMk/>
          <pc:sldMk cId="2227863481" sldId="393"/>
        </pc:sldMkLst>
      </pc:sldChg>
      <pc:sldChg chg="addSp delSp modSp add mod">
        <pc:chgData name="Sidney Seckler" userId="73470fc2d5f88927" providerId="LiveId" clId="{8F3ED2F6-FC4B-4DC3-BD4B-DDC0223FEA4F}" dt="2021-07-28T12:33:12.937" v="3403" actId="1076"/>
        <pc:sldMkLst>
          <pc:docMk/>
          <pc:sldMk cId="1194815044" sldId="394"/>
        </pc:sldMkLst>
        <pc:spChg chg="add mod">
          <ac:chgData name="Sidney Seckler" userId="73470fc2d5f88927" providerId="LiveId" clId="{8F3ED2F6-FC4B-4DC3-BD4B-DDC0223FEA4F}" dt="2021-07-28T12:30:45.649" v="3299" actId="1076"/>
          <ac:spMkLst>
            <pc:docMk/>
            <pc:sldMk cId="1194815044" sldId="394"/>
            <ac:spMk id="6" creationId="{16DBDCE9-2041-4898-8770-F650CD689E1F}"/>
          </ac:spMkLst>
        </pc:spChg>
        <pc:spChg chg="add mod">
          <ac:chgData name="Sidney Seckler" userId="73470fc2d5f88927" providerId="LiveId" clId="{8F3ED2F6-FC4B-4DC3-BD4B-DDC0223FEA4F}" dt="2021-07-28T12:30:53.821" v="3301" actId="1076"/>
          <ac:spMkLst>
            <pc:docMk/>
            <pc:sldMk cId="1194815044" sldId="394"/>
            <ac:spMk id="8" creationId="{13261E2B-3823-4FF7-AAB6-815365156D47}"/>
          </ac:spMkLst>
        </pc:spChg>
        <pc:spChg chg="add mod">
          <ac:chgData name="Sidney Seckler" userId="73470fc2d5f88927" providerId="LiveId" clId="{8F3ED2F6-FC4B-4DC3-BD4B-DDC0223FEA4F}" dt="2021-07-28T12:31:05.311" v="3305" actId="1076"/>
          <ac:spMkLst>
            <pc:docMk/>
            <pc:sldMk cId="1194815044" sldId="394"/>
            <ac:spMk id="10" creationId="{443E3A34-6ABF-489D-AF3A-DCE592AC1F10}"/>
          </ac:spMkLst>
        </pc:spChg>
        <pc:spChg chg="add mod">
          <ac:chgData name="Sidney Seckler" userId="73470fc2d5f88927" providerId="LiveId" clId="{8F3ED2F6-FC4B-4DC3-BD4B-DDC0223FEA4F}" dt="2021-07-28T12:33:12.937" v="3403" actId="1076"/>
          <ac:spMkLst>
            <pc:docMk/>
            <pc:sldMk cId="1194815044" sldId="394"/>
            <ac:spMk id="13" creationId="{F7E84B5A-78C7-4C59-924D-4B4F25CA5C44}"/>
          </ac:spMkLst>
        </pc:spChg>
        <pc:graphicFrameChg chg="del">
          <ac:chgData name="Sidney Seckler" userId="73470fc2d5f88927" providerId="LiveId" clId="{8F3ED2F6-FC4B-4DC3-BD4B-DDC0223FEA4F}" dt="2021-07-28T12:29:09.212" v="3275" actId="478"/>
          <ac:graphicFrameMkLst>
            <pc:docMk/>
            <pc:sldMk cId="1194815044" sldId="394"/>
            <ac:graphicFrameMk id="2" creationId="{F0D27BD9-E31A-4CDC-8B74-DD5FE65F99CD}"/>
          </ac:graphicFrameMkLst>
        </pc:graphicFrameChg>
        <pc:picChg chg="add mod">
          <ac:chgData name="Sidney Seckler" userId="73470fc2d5f88927" providerId="LiveId" clId="{8F3ED2F6-FC4B-4DC3-BD4B-DDC0223FEA4F}" dt="2021-07-28T12:31:49.388" v="3314" actId="1036"/>
          <ac:picMkLst>
            <pc:docMk/>
            <pc:sldMk cId="1194815044" sldId="394"/>
            <ac:picMk id="9" creationId="{C2C64812-6575-4C51-87DF-3D7AC8D00423}"/>
          </ac:picMkLst>
        </pc:picChg>
      </pc:sldChg>
      <pc:sldChg chg="add">
        <pc:chgData name="Sidney Seckler" userId="73470fc2d5f88927" providerId="LiveId" clId="{8F3ED2F6-FC4B-4DC3-BD4B-DDC0223FEA4F}" dt="2021-07-28T12:15:18.790" v="3207"/>
        <pc:sldMkLst>
          <pc:docMk/>
          <pc:sldMk cId="1203201701" sldId="395"/>
        </pc:sldMkLst>
      </pc:sldChg>
      <pc:sldChg chg="modSp add mod">
        <pc:chgData name="Sidney Seckler" userId="73470fc2d5f88927" providerId="LiveId" clId="{8F3ED2F6-FC4B-4DC3-BD4B-DDC0223FEA4F}" dt="2021-07-28T11:58:42.917" v="2892" actId="14100"/>
        <pc:sldMkLst>
          <pc:docMk/>
          <pc:sldMk cId="1960017020" sldId="396"/>
        </pc:sldMkLst>
        <pc:spChg chg="mod">
          <ac:chgData name="Sidney Seckler" userId="73470fc2d5f88927" providerId="LiveId" clId="{8F3ED2F6-FC4B-4DC3-BD4B-DDC0223FEA4F}" dt="2021-07-28T11:58:42.917" v="2892" actId="14100"/>
          <ac:spMkLst>
            <pc:docMk/>
            <pc:sldMk cId="1960017020" sldId="396"/>
            <ac:spMk id="16" creationId="{B860C128-FC8C-45FA-B525-254E1258F573}"/>
          </ac:spMkLst>
        </pc:spChg>
      </pc:sldChg>
      <pc:sldChg chg="addSp delSp modSp add mod">
        <pc:chgData name="Sidney Seckler" userId="73470fc2d5f88927" providerId="LiveId" clId="{8F3ED2F6-FC4B-4DC3-BD4B-DDC0223FEA4F}" dt="2021-07-28T11:58:54.457" v="2895"/>
        <pc:sldMkLst>
          <pc:docMk/>
          <pc:sldMk cId="2330112646" sldId="397"/>
        </pc:sldMkLst>
        <pc:spChg chg="add del mod">
          <ac:chgData name="Sidney Seckler" userId="73470fc2d5f88927" providerId="LiveId" clId="{8F3ED2F6-FC4B-4DC3-BD4B-DDC0223FEA4F}" dt="2021-07-28T11:58:53.272" v="2894" actId="478"/>
          <ac:spMkLst>
            <pc:docMk/>
            <pc:sldMk cId="2330112646" sldId="397"/>
            <ac:spMk id="3" creationId="{798781E0-484F-4C7E-8689-D60A1DFFB5A2}"/>
          </ac:spMkLst>
        </pc:spChg>
        <pc:spChg chg="add mod">
          <ac:chgData name="Sidney Seckler" userId="73470fc2d5f88927" providerId="LiveId" clId="{8F3ED2F6-FC4B-4DC3-BD4B-DDC0223FEA4F}" dt="2021-07-28T11:58:54.457" v="2895"/>
          <ac:spMkLst>
            <pc:docMk/>
            <pc:sldMk cId="2330112646" sldId="397"/>
            <ac:spMk id="11" creationId="{A3477C16-73BB-4B15-859C-4F4BB87AA515}"/>
          </ac:spMkLst>
        </pc:spChg>
        <pc:spChg chg="del">
          <ac:chgData name="Sidney Seckler" userId="73470fc2d5f88927" providerId="LiveId" clId="{8F3ED2F6-FC4B-4DC3-BD4B-DDC0223FEA4F}" dt="2021-07-28T11:58:50.281" v="2893" actId="478"/>
          <ac:spMkLst>
            <pc:docMk/>
            <pc:sldMk cId="2330112646" sldId="397"/>
            <ac:spMk id="16" creationId="{B860C128-FC8C-45FA-B525-254E1258F573}"/>
          </ac:spMkLst>
        </pc:spChg>
      </pc:sldChg>
      <pc:sldChg chg="addSp delSp modSp add mod">
        <pc:chgData name="Sidney Seckler" userId="73470fc2d5f88927" providerId="LiveId" clId="{8F3ED2F6-FC4B-4DC3-BD4B-DDC0223FEA4F}" dt="2021-07-28T11:59:02.762" v="2898"/>
        <pc:sldMkLst>
          <pc:docMk/>
          <pc:sldMk cId="3569334956" sldId="398"/>
        </pc:sldMkLst>
        <pc:spChg chg="add del mod">
          <ac:chgData name="Sidney Seckler" userId="73470fc2d5f88927" providerId="LiveId" clId="{8F3ED2F6-FC4B-4DC3-BD4B-DDC0223FEA4F}" dt="2021-07-28T11:59:01.656" v="2897" actId="478"/>
          <ac:spMkLst>
            <pc:docMk/>
            <pc:sldMk cId="3569334956" sldId="398"/>
            <ac:spMk id="3" creationId="{FBB1ED9F-7187-41E5-B6E9-C3AB44310294}"/>
          </ac:spMkLst>
        </pc:spChg>
        <pc:spChg chg="add mod">
          <ac:chgData name="Sidney Seckler" userId="73470fc2d5f88927" providerId="LiveId" clId="{8F3ED2F6-FC4B-4DC3-BD4B-DDC0223FEA4F}" dt="2021-07-28T11:59:02.762" v="2898"/>
          <ac:spMkLst>
            <pc:docMk/>
            <pc:sldMk cId="3569334956" sldId="398"/>
            <ac:spMk id="13" creationId="{C6A7F0C4-5F31-46E9-9ED9-C8894FBDD3EA}"/>
          </ac:spMkLst>
        </pc:spChg>
        <pc:spChg chg="del">
          <ac:chgData name="Sidney Seckler" userId="73470fc2d5f88927" providerId="LiveId" clId="{8F3ED2F6-FC4B-4DC3-BD4B-DDC0223FEA4F}" dt="2021-07-28T11:58:58.754" v="2896" actId="478"/>
          <ac:spMkLst>
            <pc:docMk/>
            <pc:sldMk cId="3569334956" sldId="398"/>
            <ac:spMk id="16" creationId="{B860C128-FC8C-45FA-B525-254E1258F573}"/>
          </ac:spMkLst>
        </pc:spChg>
      </pc:sldChg>
      <pc:sldChg chg="modSp add mod">
        <pc:chgData name="Sidney Seckler" userId="73470fc2d5f88927" providerId="LiveId" clId="{8F3ED2F6-FC4B-4DC3-BD4B-DDC0223FEA4F}" dt="2021-07-20T18:41:40.437" v="740" actId="1076"/>
        <pc:sldMkLst>
          <pc:docMk/>
          <pc:sldMk cId="1614301865" sldId="511"/>
        </pc:sldMkLst>
        <pc:spChg chg="mod">
          <ac:chgData name="Sidney Seckler" userId="73470fc2d5f88927" providerId="LiveId" clId="{8F3ED2F6-FC4B-4DC3-BD4B-DDC0223FEA4F}" dt="2021-07-20T18:41:40.437" v="740" actId="1076"/>
          <ac:spMkLst>
            <pc:docMk/>
            <pc:sldMk cId="1614301865" sldId="511"/>
            <ac:spMk id="304131" creationId="{3FD46931-1260-486D-89A6-B0D903563948}"/>
          </ac:spMkLst>
        </pc:spChg>
      </pc:sldChg>
      <pc:sldChg chg="modSp add mod">
        <pc:chgData name="Sidney Seckler" userId="73470fc2d5f88927" providerId="LiveId" clId="{8F3ED2F6-FC4B-4DC3-BD4B-DDC0223FEA4F}" dt="2021-07-20T18:43:49.669" v="745" actId="255"/>
        <pc:sldMkLst>
          <pc:docMk/>
          <pc:sldMk cId="496402165" sldId="512"/>
        </pc:sldMkLst>
        <pc:spChg chg="mod">
          <ac:chgData name="Sidney Seckler" userId="73470fc2d5f88927" providerId="LiveId" clId="{8F3ED2F6-FC4B-4DC3-BD4B-DDC0223FEA4F}" dt="2021-07-20T18:43:49.669" v="745" actId="255"/>
          <ac:spMkLst>
            <pc:docMk/>
            <pc:sldMk cId="496402165" sldId="512"/>
            <ac:spMk id="6" creationId="{936C0708-D758-41DC-BF6D-5C569E1974CF}"/>
          </ac:spMkLst>
        </pc:spChg>
        <pc:spChg chg="mod">
          <ac:chgData name="Sidney Seckler" userId="73470fc2d5f88927" providerId="LiveId" clId="{8F3ED2F6-FC4B-4DC3-BD4B-DDC0223FEA4F}" dt="2021-07-20T18:43:49.669" v="745" actId="255"/>
          <ac:spMkLst>
            <pc:docMk/>
            <pc:sldMk cId="496402165" sldId="512"/>
            <ac:spMk id="15" creationId="{5ADAEC7A-3C38-4649-A3ED-DCD662B8E3A0}"/>
          </ac:spMkLst>
        </pc:spChg>
        <pc:spChg chg="mod">
          <ac:chgData name="Sidney Seckler" userId="73470fc2d5f88927" providerId="LiveId" clId="{8F3ED2F6-FC4B-4DC3-BD4B-DDC0223FEA4F}" dt="2021-07-20T18:43:49.669" v="745" actId="255"/>
          <ac:spMkLst>
            <pc:docMk/>
            <pc:sldMk cId="496402165" sldId="512"/>
            <ac:spMk id="17" creationId="{FA29FDB1-96D6-4AAE-99EB-D8E4A255F0BC}"/>
          </ac:spMkLst>
        </pc:spChg>
        <pc:spChg chg="mod">
          <ac:chgData name="Sidney Seckler" userId="73470fc2d5f88927" providerId="LiveId" clId="{8F3ED2F6-FC4B-4DC3-BD4B-DDC0223FEA4F}" dt="2021-07-20T18:42:12.396" v="742" actId="108"/>
          <ac:spMkLst>
            <pc:docMk/>
            <pc:sldMk cId="496402165" sldId="512"/>
            <ac:spMk id="304131" creationId="{3FD46931-1260-486D-89A6-B0D903563948}"/>
          </ac:spMkLst>
        </pc:spChg>
        <pc:picChg chg="mod">
          <ac:chgData name="Sidney Seckler" userId="73470fc2d5f88927" providerId="LiveId" clId="{8F3ED2F6-FC4B-4DC3-BD4B-DDC0223FEA4F}" dt="2021-07-20T18:43:49.669" v="745" actId="255"/>
          <ac:picMkLst>
            <pc:docMk/>
            <pc:sldMk cId="496402165" sldId="512"/>
            <ac:picMk id="8" creationId="{7E0FEFA7-BC38-4F2B-8F91-6AFF5D53F5D4}"/>
          </ac:picMkLst>
        </pc:picChg>
      </pc:sldChg>
      <pc:sldChg chg="modSp add mod">
        <pc:chgData name="Sidney Seckler" userId="73470fc2d5f88927" providerId="LiveId" clId="{8F3ED2F6-FC4B-4DC3-BD4B-DDC0223FEA4F}" dt="2021-07-20T18:43:57.893" v="746" actId="255"/>
        <pc:sldMkLst>
          <pc:docMk/>
          <pc:sldMk cId="1724039376" sldId="513"/>
        </pc:sldMkLst>
        <pc:spChg chg="mod">
          <ac:chgData name="Sidney Seckler" userId="73470fc2d5f88927" providerId="LiveId" clId="{8F3ED2F6-FC4B-4DC3-BD4B-DDC0223FEA4F}" dt="2021-07-20T18:43:57.893" v="746" actId="255"/>
          <ac:spMkLst>
            <pc:docMk/>
            <pc:sldMk cId="1724039376" sldId="513"/>
            <ac:spMk id="6" creationId="{936C0708-D758-41DC-BF6D-5C569E1974CF}"/>
          </ac:spMkLst>
        </pc:spChg>
        <pc:spChg chg="mod">
          <ac:chgData name="Sidney Seckler" userId="73470fc2d5f88927" providerId="LiveId" clId="{8F3ED2F6-FC4B-4DC3-BD4B-DDC0223FEA4F}" dt="2021-07-20T18:43:57.893" v="746" actId="255"/>
          <ac:spMkLst>
            <pc:docMk/>
            <pc:sldMk cId="1724039376" sldId="513"/>
            <ac:spMk id="9" creationId="{FC91B201-1F85-4C2C-9DF3-D0CA9DBCC30E}"/>
          </ac:spMkLst>
        </pc:spChg>
        <pc:spChg chg="mod">
          <ac:chgData name="Sidney Seckler" userId="73470fc2d5f88927" providerId="LiveId" clId="{8F3ED2F6-FC4B-4DC3-BD4B-DDC0223FEA4F}" dt="2021-07-20T18:43:57.893" v="746" actId="255"/>
          <ac:spMkLst>
            <pc:docMk/>
            <pc:sldMk cId="1724039376" sldId="513"/>
            <ac:spMk id="10" creationId="{32E1C4E3-931D-4F7B-B56C-D4885AF0C195}"/>
          </ac:spMkLst>
        </pc:spChg>
        <pc:spChg chg="mod">
          <ac:chgData name="Sidney Seckler" userId="73470fc2d5f88927" providerId="LiveId" clId="{8F3ED2F6-FC4B-4DC3-BD4B-DDC0223FEA4F}" dt="2021-07-20T18:43:57.893" v="746" actId="255"/>
          <ac:spMkLst>
            <pc:docMk/>
            <pc:sldMk cId="1724039376" sldId="513"/>
            <ac:spMk id="15" creationId="{5ADAEC7A-3C38-4649-A3ED-DCD662B8E3A0}"/>
          </ac:spMkLst>
        </pc:spChg>
        <pc:spChg chg="mod">
          <ac:chgData name="Sidney Seckler" userId="73470fc2d5f88927" providerId="LiveId" clId="{8F3ED2F6-FC4B-4DC3-BD4B-DDC0223FEA4F}" dt="2021-07-20T18:42:30.276" v="744" actId="108"/>
          <ac:spMkLst>
            <pc:docMk/>
            <pc:sldMk cId="1724039376" sldId="513"/>
            <ac:spMk id="304131" creationId="{3FD46931-1260-486D-89A6-B0D903563948}"/>
          </ac:spMkLst>
        </pc:spChg>
        <pc:picChg chg="mod">
          <ac:chgData name="Sidney Seckler" userId="73470fc2d5f88927" providerId="LiveId" clId="{8F3ED2F6-FC4B-4DC3-BD4B-DDC0223FEA4F}" dt="2021-07-20T18:43:57.893" v="746" actId="255"/>
          <ac:picMkLst>
            <pc:docMk/>
            <pc:sldMk cId="1724039376" sldId="513"/>
            <ac:picMk id="8" creationId="{7E0FEFA7-BC38-4F2B-8F91-6AFF5D53F5D4}"/>
          </ac:picMkLst>
        </pc:picChg>
      </pc:sldChg>
      <pc:sldChg chg="modSp add mod">
        <pc:chgData name="Sidney Seckler" userId="73470fc2d5f88927" providerId="LiveId" clId="{8F3ED2F6-FC4B-4DC3-BD4B-DDC0223FEA4F}" dt="2021-07-20T18:42:22.676" v="743" actId="108"/>
        <pc:sldMkLst>
          <pc:docMk/>
          <pc:sldMk cId="80775330" sldId="514"/>
        </pc:sldMkLst>
        <pc:spChg chg="mod">
          <ac:chgData name="Sidney Seckler" userId="73470fc2d5f88927" providerId="LiveId" clId="{8F3ED2F6-FC4B-4DC3-BD4B-DDC0223FEA4F}" dt="2021-07-20T18:42:22.676" v="743" actId="108"/>
          <ac:spMkLst>
            <pc:docMk/>
            <pc:sldMk cId="80775330" sldId="514"/>
            <ac:spMk id="304131" creationId="{3FD46931-1260-486D-89A6-B0D903563948}"/>
          </ac:spMkLst>
        </pc:spChg>
      </pc:sldChg>
      <pc:sldChg chg="add">
        <pc:chgData name="Sidney Seckler" userId="73470fc2d5f88927" providerId="LiveId" clId="{8F3ED2F6-FC4B-4DC3-BD4B-DDC0223FEA4F}" dt="2021-07-28T12:01:30.065" v="2899"/>
        <pc:sldMkLst>
          <pc:docMk/>
          <pc:sldMk cId="374098609" sldId="531"/>
        </pc:sldMkLst>
      </pc:sldChg>
      <pc:sldChg chg="add">
        <pc:chgData name="Sidney Seckler" userId="73470fc2d5f88927" providerId="LiveId" clId="{8F3ED2F6-FC4B-4DC3-BD4B-DDC0223FEA4F}" dt="2021-07-28T12:01:30.065" v="2899"/>
        <pc:sldMkLst>
          <pc:docMk/>
          <pc:sldMk cId="2525915849" sldId="532"/>
        </pc:sldMkLst>
      </pc:sldChg>
      <pc:sldChg chg="add">
        <pc:chgData name="Sidney Seckler" userId="73470fc2d5f88927" providerId="LiveId" clId="{8F3ED2F6-FC4B-4DC3-BD4B-DDC0223FEA4F}" dt="2021-07-28T12:01:30.065" v="2899"/>
        <pc:sldMkLst>
          <pc:docMk/>
          <pc:sldMk cId="2388489438" sldId="561"/>
        </pc:sldMkLst>
      </pc:sldChg>
      <pc:sldChg chg="add">
        <pc:chgData name="Sidney Seckler" userId="73470fc2d5f88927" providerId="LiveId" clId="{8F3ED2F6-FC4B-4DC3-BD4B-DDC0223FEA4F}" dt="2021-07-20T19:16:00.247" v="748"/>
        <pc:sldMkLst>
          <pc:docMk/>
          <pc:sldMk cId="3720123124" sldId="562"/>
        </pc:sldMkLst>
      </pc:sldChg>
      <pc:sldChg chg="add">
        <pc:chgData name="Sidney Seckler" userId="73470fc2d5f88927" providerId="LiveId" clId="{8F3ED2F6-FC4B-4DC3-BD4B-DDC0223FEA4F}" dt="2021-07-20T19:16:00.247" v="748"/>
        <pc:sldMkLst>
          <pc:docMk/>
          <pc:sldMk cId="1482955348" sldId="563"/>
        </pc:sldMkLst>
      </pc:sldChg>
      <pc:sldChg chg="addSp delSp modSp add mod">
        <pc:chgData name="Sidney Seckler" userId="73470fc2d5f88927" providerId="LiveId" clId="{8F3ED2F6-FC4B-4DC3-BD4B-DDC0223FEA4F}" dt="2021-07-20T20:42:51.280" v="1699" actId="14100"/>
        <pc:sldMkLst>
          <pc:docMk/>
          <pc:sldMk cId="2422202141" sldId="567"/>
        </pc:sldMkLst>
        <pc:spChg chg="add del mod">
          <ac:chgData name="Sidney Seckler" userId="73470fc2d5f88927" providerId="LiveId" clId="{8F3ED2F6-FC4B-4DC3-BD4B-DDC0223FEA4F}" dt="2021-07-20T20:31:13.248" v="983" actId="478"/>
          <ac:spMkLst>
            <pc:docMk/>
            <pc:sldMk cId="2422202141" sldId="567"/>
            <ac:spMk id="3" creationId="{556AC4CA-33D0-4247-8BE3-6D4BDF9D87D1}"/>
          </ac:spMkLst>
        </pc:spChg>
        <pc:spChg chg="add del">
          <ac:chgData name="Sidney Seckler" userId="73470fc2d5f88927" providerId="LiveId" clId="{8F3ED2F6-FC4B-4DC3-BD4B-DDC0223FEA4F}" dt="2021-07-20T20:42:25.910" v="1690" actId="478"/>
          <ac:spMkLst>
            <pc:docMk/>
            <pc:sldMk cId="2422202141" sldId="567"/>
            <ac:spMk id="4" creationId="{EA3CC79B-F452-44E0-84AD-15884CBBD176}"/>
          </ac:spMkLst>
        </pc:spChg>
        <pc:spChg chg="add mod">
          <ac:chgData name="Sidney Seckler" userId="73470fc2d5f88927" providerId="LiveId" clId="{8F3ED2F6-FC4B-4DC3-BD4B-DDC0223FEA4F}" dt="2021-07-20T20:42:51.280" v="1699" actId="14100"/>
          <ac:spMkLst>
            <pc:docMk/>
            <pc:sldMk cId="2422202141" sldId="567"/>
            <ac:spMk id="5" creationId="{B69F3328-F66C-4F35-8F1B-1CBAB630B712}"/>
          </ac:spMkLst>
        </pc:spChg>
        <pc:spChg chg="add mod">
          <ac:chgData name="Sidney Seckler" userId="73470fc2d5f88927" providerId="LiveId" clId="{8F3ED2F6-FC4B-4DC3-BD4B-DDC0223FEA4F}" dt="2021-07-20T20:31:21.335" v="984"/>
          <ac:spMkLst>
            <pc:docMk/>
            <pc:sldMk cId="2422202141" sldId="567"/>
            <ac:spMk id="7" creationId="{B9EAB28E-17D2-4BB8-A416-7A705EB12508}"/>
          </ac:spMkLst>
        </pc:spChg>
        <pc:spChg chg="del">
          <ac:chgData name="Sidney Seckler" userId="73470fc2d5f88927" providerId="LiveId" clId="{8F3ED2F6-FC4B-4DC3-BD4B-DDC0223FEA4F}" dt="2021-07-20T20:31:11.166" v="982" actId="478"/>
          <ac:spMkLst>
            <pc:docMk/>
            <pc:sldMk cId="2422202141" sldId="567"/>
            <ac:spMk id="4099" creationId="{F8B96A61-C72F-4AE6-BD11-C8F2087FCF79}"/>
          </ac:spMkLst>
        </pc:spChg>
        <pc:spChg chg="mod">
          <ac:chgData name="Sidney Seckler" userId="73470fc2d5f88927" providerId="LiveId" clId="{8F3ED2F6-FC4B-4DC3-BD4B-DDC0223FEA4F}" dt="2021-07-20T20:38:05.623" v="1688" actId="1076"/>
          <ac:spMkLst>
            <pc:docMk/>
            <pc:sldMk cId="2422202141" sldId="567"/>
            <ac:spMk id="4100" creationId="{E5CC45C3-CF65-4286-AA07-1D8008364C0B}"/>
          </ac:spMkLst>
        </pc:spChg>
      </pc:sldChg>
      <pc:sldChg chg="modSp mod">
        <pc:chgData name="Sidney Seckler" userId="73470fc2d5f88927" providerId="LiveId" clId="{8F3ED2F6-FC4B-4DC3-BD4B-DDC0223FEA4F}" dt="2021-07-20T18:25:08.819" v="138" actId="20577"/>
        <pc:sldMkLst>
          <pc:docMk/>
          <pc:sldMk cId="2564616184" sldId="606"/>
        </pc:sldMkLst>
        <pc:spChg chg="mod">
          <ac:chgData name="Sidney Seckler" userId="73470fc2d5f88927" providerId="LiveId" clId="{8F3ED2F6-FC4B-4DC3-BD4B-DDC0223FEA4F}" dt="2021-07-20T18:25:08.819" v="138" actId="20577"/>
          <ac:spMkLst>
            <pc:docMk/>
            <pc:sldMk cId="2564616184" sldId="606"/>
            <ac:spMk id="4100" creationId="{E5CC45C3-CF65-4286-AA07-1D8008364C0B}"/>
          </ac:spMkLst>
        </pc:spChg>
      </pc:sldChg>
      <pc:sldChg chg="add">
        <pc:chgData name="Sidney Seckler" userId="73470fc2d5f88927" providerId="LiveId" clId="{8F3ED2F6-FC4B-4DC3-BD4B-DDC0223FEA4F}" dt="2021-07-28T12:01:30.065" v="2899"/>
        <pc:sldMkLst>
          <pc:docMk/>
          <pc:sldMk cId="533247623" sldId="610"/>
        </pc:sldMkLst>
      </pc:sldChg>
      <pc:sldChg chg="del">
        <pc:chgData name="Sidney Seckler" userId="73470fc2d5f88927" providerId="LiveId" clId="{8F3ED2F6-FC4B-4DC3-BD4B-DDC0223FEA4F}" dt="2021-07-20T18:26:22.603" v="247" actId="47"/>
        <pc:sldMkLst>
          <pc:docMk/>
          <pc:sldMk cId="1692162291" sldId="669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734055127" sldId="670"/>
        </pc:sldMkLst>
      </pc:sldChg>
      <pc:sldChg chg="del">
        <pc:chgData name="Sidney Seckler" userId="73470fc2d5f88927" providerId="LiveId" clId="{8F3ED2F6-FC4B-4DC3-BD4B-DDC0223FEA4F}" dt="2021-07-20T18:26:26.211" v="248" actId="47"/>
        <pc:sldMkLst>
          <pc:docMk/>
          <pc:sldMk cId="2991518589" sldId="671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354641179" sldId="672"/>
        </pc:sldMkLst>
      </pc:sldChg>
      <pc:sldChg chg="del">
        <pc:chgData name="Sidney Seckler" userId="73470fc2d5f88927" providerId="LiveId" clId="{8F3ED2F6-FC4B-4DC3-BD4B-DDC0223FEA4F}" dt="2021-07-20T18:34:54.434" v="596" actId="47"/>
        <pc:sldMkLst>
          <pc:docMk/>
          <pc:sldMk cId="248146460" sldId="673"/>
        </pc:sldMkLst>
      </pc:sldChg>
      <pc:sldChg chg="addSp delSp modSp mod ord">
        <pc:chgData name="Sidney Seckler" userId="73470fc2d5f88927" providerId="LiveId" clId="{8F3ED2F6-FC4B-4DC3-BD4B-DDC0223FEA4F}" dt="2021-07-20T18:31:09.606" v="448" actId="20577"/>
        <pc:sldMkLst>
          <pc:docMk/>
          <pc:sldMk cId="2289633743" sldId="674"/>
        </pc:sldMkLst>
        <pc:spChg chg="add mod">
          <ac:chgData name="Sidney Seckler" userId="73470fc2d5f88927" providerId="LiveId" clId="{8F3ED2F6-FC4B-4DC3-BD4B-DDC0223FEA4F}" dt="2021-07-20T18:30:32.356" v="380" actId="14100"/>
          <ac:spMkLst>
            <pc:docMk/>
            <pc:sldMk cId="2289633743" sldId="674"/>
            <ac:spMk id="11" creationId="{6E6ADD8E-5810-48D6-981B-D3F56AAFEE8A}"/>
          </ac:spMkLst>
        </pc:spChg>
        <pc:spChg chg="mod">
          <ac:chgData name="Sidney Seckler" userId="73470fc2d5f88927" providerId="LiveId" clId="{8F3ED2F6-FC4B-4DC3-BD4B-DDC0223FEA4F}" dt="2021-07-20T18:31:09.606" v="448" actId="20577"/>
          <ac:spMkLst>
            <pc:docMk/>
            <pc:sldMk cId="2289633743" sldId="674"/>
            <ac:spMk id="13" creationId="{0A8B0C8D-88F9-4C71-9095-8855810D39DE}"/>
          </ac:spMkLst>
        </pc:spChg>
        <pc:spChg chg="mod">
          <ac:chgData name="Sidney Seckler" userId="73470fc2d5f88927" providerId="LiveId" clId="{8F3ED2F6-FC4B-4DC3-BD4B-DDC0223FEA4F}" dt="2021-07-20T18:29:48.902" v="297" actId="20577"/>
          <ac:spMkLst>
            <pc:docMk/>
            <pc:sldMk cId="2289633743" sldId="674"/>
            <ac:spMk id="14" creationId="{1D7D9777-A98D-416D-A9B4-961DA957A403}"/>
          </ac:spMkLst>
        </pc:spChg>
        <pc:picChg chg="add mod">
          <ac:chgData name="Sidney Seckler" userId="73470fc2d5f88927" providerId="LiveId" clId="{8F3ED2F6-FC4B-4DC3-BD4B-DDC0223FEA4F}" dt="2021-07-20T18:29:28.890" v="257" actId="14100"/>
          <ac:picMkLst>
            <pc:docMk/>
            <pc:sldMk cId="2289633743" sldId="674"/>
            <ac:picMk id="3" creationId="{110847CD-5AE1-41B4-B31F-21B99D73CD7F}"/>
          </ac:picMkLst>
        </pc:picChg>
        <pc:picChg chg="del">
          <ac:chgData name="Sidney Seckler" userId="73470fc2d5f88927" providerId="LiveId" clId="{8F3ED2F6-FC4B-4DC3-BD4B-DDC0223FEA4F}" dt="2021-07-20T18:27:29.333" v="251" actId="478"/>
          <ac:picMkLst>
            <pc:docMk/>
            <pc:sldMk cId="2289633743" sldId="674"/>
            <ac:picMk id="5" creationId="{13FEF11C-564E-4D26-A5DC-E0301B253D11}"/>
          </ac:picMkLst>
        </pc:picChg>
        <pc:cxnChg chg="mod">
          <ac:chgData name="Sidney Seckler" userId="73470fc2d5f88927" providerId="LiveId" clId="{8F3ED2F6-FC4B-4DC3-BD4B-DDC0223FEA4F}" dt="2021-07-20T18:29:36.522" v="259" actId="1076"/>
          <ac:cxnSpMkLst>
            <pc:docMk/>
            <pc:sldMk cId="2289633743" sldId="674"/>
            <ac:cxnSpMk id="8" creationId="{690A144A-C425-484E-8062-F16DECDD140F}"/>
          </ac:cxnSpMkLst>
        </pc:cxnChg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52761565" sldId="675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463237034" sldId="676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524212026" sldId="677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325986655" sldId="678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808204964" sldId="679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2301493481" sldId="680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074871110" sldId="681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296050764" sldId="682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058449141" sldId="683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984262194" sldId="684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047401327" sldId="685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2030173088" sldId="686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2799623399" sldId="687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109342466" sldId="688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258839404" sldId="689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051856276" sldId="690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220144910" sldId="691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2884531599" sldId="692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24554179" sldId="693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513211368" sldId="694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335895287" sldId="695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227286388" sldId="696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4151522878" sldId="697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443366242" sldId="698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104150600" sldId="699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2860503381" sldId="700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640667650" sldId="702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029487976" sldId="703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470281111" sldId="704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369140164" sldId="705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596698773" sldId="706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975600870" sldId="707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561928731" sldId="708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474947515" sldId="709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447941230" sldId="710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249798993" sldId="711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4171457402" sldId="712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2218732563" sldId="713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659303839" sldId="714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4231395943" sldId="715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624708202" sldId="716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094374382" sldId="717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4052667144" sldId="718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2972698286" sldId="719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735239054" sldId="720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4133084136" sldId="721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416984378" sldId="722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1358481780" sldId="723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03784018" sldId="724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733762661" sldId="725"/>
        </pc:sldMkLst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424163671" sldId="726"/>
        </pc:sldMkLst>
      </pc:sldChg>
      <pc:sldChg chg="modSp mod">
        <pc:chgData name="Sidney Seckler" userId="73470fc2d5f88927" providerId="LiveId" clId="{8F3ED2F6-FC4B-4DC3-BD4B-DDC0223FEA4F}" dt="2021-07-28T11:58:17.796" v="2861" actId="6549"/>
        <pc:sldMkLst>
          <pc:docMk/>
          <pc:sldMk cId="3507867910" sldId="727"/>
        </pc:sldMkLst>
        <pc:spChg chg="mod">
          <ac:chgData name="Sidney Seckler" userId="73470fc2d5f88927" providerId="LiveId" clId="{8F3ED2F6-FC4B-4DC3-BD4B-DDC0223FEA4F}" dt="2021-07-28T11:58:17.796" v="2861" actId="6549"/>
          <ac:spMkLst>
            <pc:docMk/>
            <pc:sldMk cId="3507867910" sldId="727"/>
            <ac:spMk id="4100" creationId="{E5CC45C3-CF65-4286-AA07-1D8008364C0B}"/>
          </ac:spMkLst>
        </pc:spChg>
      </pc:sldChg>
      <pc:sldChg chg="del">
        <pc:chgData name="Sidney Seckler" userId="73470fc2d5f88927" providerId="LiveId" clId="{8F3ED2F6-FC4B-4DC3-BD4B-DDC0223FEA4F}" dt="2021-07-20T18:40:28.542" v="737" actId="47"/>
        <pc:sldMkLst>
          <pc:docMk/>
          <pc:sldMk cId="3356679933" sldId="728"/>
        </pc:sldMkLst>
      </pc:sldChg>
      <pc:sldChg chg="addSp delSp modSp add mod">
        <pc:chgData name="Sidney Seckler" userId="73470fc2d5f88927" providerId="LiveId" clId="{8F3ED2F6-FC4B-4DC3-BD4B-DDC0223FEA4F}" dt="2021-07-20T18:34:48.299" v="595" actId="6549"/>
        <pc:sldMkLst>
          <pc:docMk/>
          <pc:sldMk cId="927023684" sldId="729"/>
        </pc:sldMkLst>
        <pc:spChg chg="mod">
          <ac:chgData name="Sidney Seckler" userId="73470fc2d5f88927" providerId="LiveId" clId="{8F3ED2F6-FC4B-4DC3-BD4B-DDC0223FEA4F}" dt="2021-07-20T18:34:48.299" v="595" actId="6549"/>
          <ac:spMkLst>
            <pc:docMk/>
            <pc:sldMk cId="927023684" sldId="729"/>
            <ac:spMk id="11" creationId="{6E6ADD8E-5810-48D6-981B-D3F56AAFEE8A}"/>
          </ac:spMkLst>
        </pc:spChg>
        <pc:spChg chg="mod">
          <ac:chgData name="Sidney Seckler" userId="73470fc2d5f88927" providerId="LiveId" clId="{8F3ED2F6-FC4B-4DC3-BD4B-DDC0223FEA4F}" dt="2021-07-20T18:34:04.932" v="511" actId="20577"/>
          <ac:spMkLst>
            <pc:docMk/>
            <pc:sldMk cId="927023684" sldId="729"/>
            <ac:spMk id="14" creationId="{1D7D9777-A98D-416D-A9B4-961DA957A403}"/>
          </ac:spMkLst>
        </pc:spChg>
        <pc:picChg chg="del">
          <ac:chgData name="Sidney Seckler" userId="73470fc2d5f88927" providerId="LiveId" clId="{8F3ED2F6-FC4B-4DC3-BD4B-DDC0223FEA4F}" dt="2021-07-20T18:31:20.503" v="450" actId="478"/>
          <ac:picMkLst>
            <pc:docMk/>
            <pc:sldMk cId="927023684" sldId="729"/>
            <ac:picMk id="3" creationId="{110847CD-5AE1-41B4-B31F-21B99D73CD7F}"/>
          </ac:picMkLst>
        </pc:picChg>
        <pc:picChg chg="add mod">
          <ac:chgData name="Sidney Seckler" userId="73470fc2d5f88927" providerId="LiveId" clId="{8F3ED2F6-FC4B-4DC3-BD4B-DDC0223FEA4F}" dt="2021-07-20T18:33:36.499" v="458" actId="14100"/>
          <ac:picMkLst>
            <pc:docMk/>
            <pc:sldMk cId="927023684" sldId="729"/>
            <ac:picMk id="4" creationId="{4B0F965E-5AD2-4401-9453-76AE0856DC53}"/>
          </ac:picMkLst>
        </pc:picChg>
        <pc:cxnChg chg="mod">
          <ac:chgData name="Sidney Seckler" userId="73470fc2d5f88927" providerId="LiveId" clId="{8F3ED2F6-FC4B-4DC3-BD4B-DDC0223FEA4F}" dt="2021-07-20T18:33:39.203" v="459" actId="14100"/>
          <ac:cxnSpMkLst>
            <pc:docMk/>
            <pc:sldMk cId="927023684" sldId="729"/>
            <ac:cxnSpMk id="8" creationId="{690A144A-C425-484E-8062-F16DECDD140F}"/>
          </ac:cxnSpMkLst>
        </pc:cxnChg>
      </pc:sldChg>
      <pc:sldChg chg="addSp delSp modSp add mod">
        <pc:chgData name="Sidney Seckler" userId="73470fc2d5f88927" providerId="LiveId" clId="{8F3ED2F6-FC4B-4DC3-BD4B-DDC0223FEA4F}" dt="2021-07-20T18:36:38.328" v="651" actId="20577"/>
        <pc:sldMkLst>
          <pc:docMk/>
          <pc:sldMk cId="2019901129" sldId="730"/>
        </pc:sldMkLst>
        <pc:spChg chg="mod">
          <ac:chgData name="Sidney Seckler" userId="73470fc2d5f88927" providerId="LiveId" clId="{8F3ED2F6-FC4B-4DC3-BD4B-DDC0223FEA4F}" dt="2021-07-20T18:36:38.328" v="651" actId="20577"/>
          <ac:spMkLst>
            <pc:docMk/>
            <pc:sldMk cId="2019901129" sldId="730"/>
            <ac:spMk id="14" creationId="{1D7D9777-A98D-416D-A9B4-961DA957A403}"/>
          </ac:spMkLst>
        </pc:spChg>
        <pc:picChg chg="del">
          <ac:chgData name="Sidney Seckler" userId="73470fc2d5f88927" providerId="LiveId" clId="{8F3ED2F6-FC4B-4DC3-BD4B-DDC0223FEA4F}" dt="2021-07-20T18:35:03.557" v="598" actId="478"/>
          <ac:picMkLst>
            <pc:docMk/>
            <pc:sldMk cId="2019901129" sldId="730"/>
            <ac:picMk id="3" creationId="{110847CD-5AE1-41B4-B31F-21B99D73CD7F}"/>
          </ac:picMkLst>
        </pc:picChg>
        <pc:picChg chg="add mod">
          <ac:chgData name="Sidney Seckler" userId="73470fc2d5f88927" providerId="LiveId" clId="{8F3ED2F6-FC4B-4DC3-BD4B-DDC0223FEA4F}" dt="2021-07-20T18:36:19.628" v="604" actId="1076"/>
          <ac:picMkLst>
            <pc:docMk/>
            <pc:sldMk cId="2019901129" sldId="730"/>
            <ac:picMk id="4" creationId="{E540652D-70EB-4445-9055-D5E6118F0787}"/>
          </ac:picMkLst>
        </pc:picChg>
        <pc:cxnChg chg="mod">
          <ac:chgData name="Sidney Seckler" userId="73470fc2d5f88927" providerId="LiveId" clId="{8F3ED2F6-FC4B-4DC3-BD4B-DDC0223FEA4F}" dt="2021-07-20T18:36:22.216" v="605" actId="14100"/>
          <ac:cxnSpMkLst>
            <pc:docMk/>
            <pc:sldMk cId="2019901129" sldId="730"/>
            <ac:cxnSpMk id="8" creationId="{690A144A-C425-484E-8062-F16DECDD140F}"/>
          </ac:cxnSpMkLst>
        </pc:cxnChg>
      </pc:sldChg>
      <pc:sldChg chg="addSp delSp modSp add mod">
        <pc:chgData name="Sidney Seckler" userId="73470fc2d5f88927" providerId="LiveId" clId="{8F3ED2F6-FC4B-4DC3-BD4B-DDC0223FEA4F}" dt="2021-07-20T18:39:47.782" v="733" actId="14100"/>
        <pc:sldMkLst>
          <pc:docMk/>
          <pc:sldMk cId="3212292156" sldId="731"/>
        </pc:sldMkLst>
        <pc:spChg chg="mod">
          <ac:chgData name="Sidney Seckler" userId="73470fc2d5f88927" providerId="LiveId" clId="{8F3ED2F6-FC4B-4DC3-BD4B-DDC0223FEA4F}" dt="2021-07-20T18:39:36.570" v="731" actId="1076"/>
          <ac:spMkLst>
            <pc:docMk/>
            <pc:sldMk cId="3212292156" sldId="731"/>
            <ac:spMk id="11" creationId="{6E6ADD8E-5810-48D6-981B-D3F56AAFEE8A}"/>
          </ac:spMkLst>
        </pc:spChg>
        <pc:spChg chg="mod">
          <ac:chgData name="Sidney Seckler" userId="73470fc2d5f88927" providerId="LiveId" clId="{8F3ED2F6-FC4B-4DC3-BD4B-DDC0223FEA4F}" dt="2021-07-20T18:39:47.782" v="733" actId="14100"/>
          <ac:spMkLst>
            <pc:docMk/>
            <pc:sldMk cId="3212292156" sldId="731"/>
            <ac:spMk id="14" creationId="{1D7D9777-A98D-416D-A9B4-961DA957A403}"/>
          </ac:spMkLst>
        </pc:spChg>
        <pc:picChg chg="add del mod">
          <ac:chgData name="Sidney Seckler" userId="73470fc2d5f88927" providerId="LiveId" clId="{8F3ED2F6-FC4B-4DC3-BD4B-DDC0223FEA4F}" dt="2021-07-20T18:38:01.658" v="657" actId="478"/>
          <ac:picMkLst>
            <pc:docMk/>
            <pc:sldMk cId="3212292156" sldId="731"/>
            <ac:picMk id="3" creationId="{8979C434-894A-455F-BEF8-6C0174F7A27A}"/>
          </ac:picMkLst>
        </pc:picChg>
        <pc:picChg chg="del">
          <ac:chgData name="Sidney Seckler" userId="73470fc2d5f88927" providerId="LiveId" clId="{8F3ED2F6-FC4B-4DC3-BD4B-DDC0223FEA4F}" dt="2021-07-20T18:36:51.032" v="653" actId="478"/>
          <ac:picMkLst>
            <pc:docMk/>
            <pc:sldMk cId="3212292156" sldId="731"/>
            <ac:picMk id="4" creationId="{E540652D-70EB-4445-9055-D5E6118F0787}"/>
          </ac:picMkLst>
        </pc:picChg>
        <pc:picChg chg="add mod">
          <ac:chgData name="Sidney Seckler" userId="73470fc2d5f88927" providerId="LiveId" clId="{8F3ED2F6-FC4B-4DC3-BD4B-DDC0223FEA4F}" dt="2021-07-20T18:39:09.204" v="663" actId="14100"/>
          <ac:picMkLst>
            <pc:docMk/>
            <pc:sldMk cId="3212292156" sldId="731"/>
            <ac:picMk id="6" creationId="{280493D2-EAC3-4A1D-9773-003F37AC9B4B}"/>
          </ac:picMkLst>
        </pc:picChg>
        <pc:cxnChg chg="mod">
          <ac:chgData name="Sidney Seckler" userId="73470fc2d5f88927" providerId="LiveId" clId="{8F3ED2F6-FC4B-4DC3-BD4B-DDC0223FEA4F}" dt="2021-07-20T18:39:47.782" v="733" actId="14100"/>
          <ac:cxnSpMkLst>
            <pc:docMk/>
            <pc:sldMk cId="3212292156" sldId="731"/>
            <ac:cxnSpMk id="8" creationId="{690A144A-C425-484E-8062-F16DECDD140F}"/>
          </ac:cxnSpMkLst>
        </pc:cxnChg>
      </pc:sldChg>
      <pc:sldChg chg="addSp delSp modSp add mod">
        <pc:chgData name="Sidney Seckler" userId="73470fc2d5f88927" providerId="LiveId" clId="{8F3ED2F6-FC4B-4DC3-BD4B-DDC0223FEA4F}" dt="2021-07-20T19:21:45.743" v="792" actId="1036"/>
        <pc:sldMkLst>
          <pc:docMk/>
          <pc:sldMk cId="1698841201" sldId="732"/>
        </pc:sldMkLst>
        <pc:spChg chg="add del mod">
          <ac:chgData name="Sidney Seckler" userId="73470fc2d5f88927" providerId="LiveId" clId="{8F3ED2F6-FC4B-4DC3-BD4B-DDC0223FEA4F}" dt="2021-07-20T19:17:41.893" v="751" actId="478"/>
          <ac:spMkLst>
            <pc:docMk/>
            <pc:sldMk cId="1698841201" sldId="732"/>
            <ac:spMk id="3" creationId="{B47D4149-B02E-4F39-85A3-CE3E73BA7288}"/>
          </ac:spMkLst>
        </pc:spChg>
        <pc:spChg chg="add mod">
          <ac:chgData name="Sidney Seckler" userId="73470fc2d5f88927" providerId="LiveId" clId="{8F3ED2F6-FC4B-4DC3-BD4B-DDC0223FEA4F}" dt="2021-07-20T19:20:15.457" v="775" actId="1076"/>
          <ac:spMkLst>
            <pc:docMk/>
            <pc:sldMk cId="1698841201" sldId="732"/>
            <ac:spMk id="8" creationId="{70FF89D5-31FD-4F01-9DD8-A2183ED7FB08}"/>
          </ac:spMkLst>
        </pc:spChg>
        <pc:spChg chg="add mod">
          <ac:chgData name="Sidney Seckler" userId="73470fc2d5f88927" providerId="LiveId" clId="{8F3ED2F6-FC4B-4DC3-BD4B-DDC0223FEA4F}" dt="2021-07-20T19:20:45.188" v="784" actId="1076"/>
          <ac:spMkLst>
            <pc:docMk/>
            <pc:sldMk cId="1698841201" sldId="732"/>
            <ac:spMk id="10" creationId="{518F4EF1-FFEE-4E25-98CD-AAE46F815486}"/>
          </ac:spMkLst>
        </pc:spChg>
        <pc:spChg chg="del">
          <ac:chgData name="Sidney Seckler" userId="73470fc2d5f88927" providerId="LiveId" clId="{8F3ED2F6-FC4B-4DC3-BD4B-DDC0223FEA4F}" dt="2021-07-20T19:17:39.258" v="750" actId="478"/>
          <ac:spMkLst>
            <pc:docMk/>
            <pc:sldMk cId="1698841201" sldId="732"/>
            <ac:spMk id="11" creationId="{C814D4B5-CF82-4790-9D2A-EFF32C2CF33D}"/>
          </ac:spMkLst>
        </pc:spChg>
        <pc:spChg chg="del">
          <ac:chgData name="Sidney Seckler" userId="73470fc2d5f88927" providerId="LiveId" clId="{8F3ED2F6-FC4B-4DC3-BD4B-DDC0223FEA4F}" dt="2021-07-20T19:17:39.258" v="750" actId="478"/>
          <ac:spMkLst>
            <pc:docMk/>
            <pc:sldMk cId="1698841201" sldId="732"/>
            <ac:spMk id="12" creationId="{110BBA03-0F40-478B-81EF-3820AB067D23}"/>
          </ac:spMkLst>
        </pc:spChg>
        <pc:spChg chg="add mod">
          <ac:chgData name="Sidney Seckler" userId="73470fc2d5f88927" providerId="LiveId" clId="{8F3ED2F6-FC4B-4DC3-BD4B-DDC0223FEA4F}" dt="2021-07-20T19:20:25.409" v="778" actId="1076"/>
          <ac:spMkLst>
            <pc:docMk/>
            <pc:sldMk cId="1698841201" sldId="732"/>
            <ac:spMk id="13" creationId="{D480F2C7-F47B-4750-9D4D-D749D92122CB}"/>
          </ac:spMkLst>
        </pc:spChg>
        <pc:spChg chg="add mod">
          <ac:chgData name="Sidney Seckler" userId="73470fc2d5f88927" providerId="LiveId" clId="{8F3ED2F6-FC4B-4DC3-BD4B-DDC0223FEA4F}" dt="2021-07-20T19:20:48.305" v="785" actId="1076"/>
          <ac:spMkLst>
            <pc:docMk/>
            <pc:sldMk cId="1698841201" sldId="732"/>
            <ac:spMk id="14" creationId="{FD439F24-857F-4AC9-AB03-3759182725FC}"/>
          </ac:spMkLst>
        </pc:spChg>
        <pc:spChg chg="add mod">
          <ac:chgData name="Sidney Seckler" userId="73470fc2d5f88927" providerId="LiveId" clId="{8F3ED2F6-FC4B-4DC3-BD4B-DDC0223FEA4F}" dt="2021-07-20T19:20:32.665" v="781" actId="1076"/>
          <ac:spMkLst>
            <pc:docMk/>
            <pc:sldMk cId="1698841201" sldId="732"/>
            <ac:spMk id="16" creationId="{2F7C702E-E18B-4141-A958-B49CA84FA642}"/>
          </ac:spMkLst>
        </pc:spChg>
        <pc:spChg chg="add mod">
          <ac:chgData name="Sidney Seckler" userId="73470fc2d5f88927" providerId="LiveId" clId="{8F3ED2F6-FC4B-4DC3-BD4B-DDC0223FEA4F}" dt="2021-07-20T19:20:39.625" v="783" actId="1076"/>
          <ac:spMkLst>
            <pc:docMk/>
            <pc:sldMk cId="1698841201" sldId="732"/>
            <ac:spMk id="18" creationId="{4929B751-AA3D-4260-A72F-0823F6C3BDA9}"/>
          </ac:spMkLst>
        </pc:spChg>
        <pc:spChg chg="del">
          <ac:chgData name="Sidney Seckler" userId="73470fc2d5f88927" providerId="LiveId" clId="{8F3ED2F6-FC4B-4DC3-BD4B-DDC0223FEA4F}" dt="2021-07-20T19:17:39.258" v="750" actId="478"/>
          <ac:spMkLst>
            <pc:docMk/>
            <pc:sldMk cId="1698841201" sldId="732"/>
            <ac:spMk id="4100" creationId="{E5CC45C3-CF65-4286-AA07-1D8008364C0B}"/>
          </ac:spMkLst>
        </pc:spChg>
        <pc:picChg chg="add mod">
          <ac:chgData name="Sidney Seckler" userId="73470fc2d5f88927" providerId="LiveId" clId="{8F3ED2F6-FC4B-4DC3-BD4B-DDC0223FEA4F}" dt="2021-07-20T19:21:45.743" v="792" actId="1036"/>
          <ac:picMkLst>
            <pc:docMk/>
            <pc:sldMk cId="1698841201" sldId="732"/>
            <ac:picMk id="15" creationId="{6336A191-C88E-4695-ACE1-BBF72E153EB1}"/>
          </ac:picMkLst>
        </pc:picChg>
      </pc:sldChg>
      <pc:sldChg chg="addSp delSp modSp add mod ord">
        <pc:chgData name="Sidney Seckler" userId="73470fc2d5f88927" providerId="LiveId" clId="{8F3ED2F6-FC4B-4DC3-BD4B-DDC0223FEA4F}" dt="2021-07-20T19:23:46.862" v="803"/>
        <pc:sldMkLst>
          <pc:docMk/>
          <pc:sldMk cId="2241092641" sldId="733"/>
        </pc:sldMkLst>
        <pc:spChg chg="add del mod">
          <ac:chgData name="Sidney Seckler" userId="73470fc2d5f88927" providerId="LiveId" clId="{8F3ED2F6-FC4B-4DC3-BD4B-DDC0223FEA4F}" dt="2021-07-20T19:22:10.246" v="795" actId="478"/>
          <ac:spMkLst>
            <pc:docMk/>
            <pc:sldMk cId="2241092641" sldId="733"/>
            <ac:spMk id="3" creationId="{71ACE6C0-FA7D-4735-A5B5-DA097737C6BB}"/>
          </ac:spMkLst>
        </pc:spChg>
        <pc:spChg chg="del">
          <ac:chgData name="Sidney Seckler" userId="73470fc2d5f88927" providerId="LiveId" clId="{8F3ED2F6-FC4B-4DC3-BD4B-DDC0223FEA4F}" dt="2021-07-20T19:22:06.555" v="794" actId="478"/>
          <ac:spMkLst>
            <pc:docMk/>
            <pc:sldMk cId="2241092641" sldId="733"/>
            <ac:spMk id="5" creationId="{7C529E1F-82CB-4A2C-B1C4-8611EB5C16BB}"/>
          </ac:spMkLst>
        </pc:spChg>
        <pc:spChg chg="del">
          <ac:chgData name="Sidney Seckler" userId="73470fc2d5f88927" providerId="LiveId" clId="{8F3ED2F6-FC4B-4DC3-BD4B-DDC0223FEA4F}" dt="2021-07-20T19:22:06.555" v="794" actId="478"/>
          <ac:spMkLst>
            <pc:docMk/>
            <pc:sldMk cId="2241092641" sldId="733"/>
            <ac:spMk id="8" creationId="{1F731833-DE34-4C20-878A-79E52C8171DE}"/>
          </ac:spMkLst>
        </pc:spChg>
        <pc:spChg chg="mod">
          <ac:chgData name="Sidney Seckler" userId="73470fc2d5f88927" providerId="LiveId" clId="{8F3ED2F6-FC4B-4DC3-BD4B-DDC0223FEA4F}" dt="2021-07-20T19:23:39.775" v="801" actId="1076"/>
          <ac:spMkLst>
            <pc:docMk/>
            <pc:sldMk cId="2241092641" sldId="733"/>
            <ac:spMk id="11" creationId="{7B08BC7E-4F7B-4DE4-A2A1-D5CA0AE0CA43}"/>
          </ac:spMkLst>
        </pc:spChg>
        <pc:spChg chg="mod">
          <ac:chgData name="Sidney Seckler" userId="73470fc2d5f88927" providerId="LiveId" clId="{8F3ED2F6-FC4B-4DC3-BD4B-DDC0223FEA4F}" dt="2021-07-20T19:23:39.775" v="801" actId="1076"/>
          <ac:spMkLst>
            <pc:docMk/>
            <pc:sldMk cId="2241092641" sldId="733"/>
            <ac:spMk id="12" creationId="{A7A4A693-0582-4942-BCD3-6EF03B631851}"/>
          </ac:spMkLst>
        </pc:spChg>
        <pc:spChg chg="mod">
          <ac:chgData name="Sidney Seckler" userId="73470fc2d5f88927" providerId="LiveId" clId="{8F3ED2F6-FC4B-4DC3-BD4B-DDC0223FEA4F}" dt="2021-07-20T19:23:39.775" v="801" actId="1076"/>
          <ac:spMkLst>
            <pc:docMk/>
            <pc:sldMk cId="2241092641" sldId="733"/>
            <ac:spMk id="14" creationId="{D723EED4-1F82-4396-9DA8-2FBC8D082AFE}"/>
          </ac:spMkLst>
        </pc:spChg>
        <pc:spChg chg="mod">
          <ac:chgData name="Sidney Seckler" userId="73470fc2d5f88927" providerId="LiveId" clId="{8F3ED2F6-FC4B-4DC3-BD4B-DDC0223FEA4F}" dt="2021-07-20T19:23:39.775" v="801" actId="1076"/>
          <ac:spMkLst>
            <pc:docMk/>
            <pc:sldMk cId="2241092641" sldId="733"/>
            <ac:spMk id="16" creationId="{695E74E3-1001-443B-B9EE-1CDF4C243362}"/>
          </ac:spMkLst>
        </pc:spChg>
        <pc:spChg chg="mod">
          <ac:chgData name="Sidney Seckler" userId="73470fc2d5f88927" providerId="LiveId" clId="{8F3ED2F6-FC4B-4DC3-BD4B-DDC0223FEA4F}" dt="2021-07-20T19:23:39.775" v="801" actId="1076"/>
          <ac:spMkLst>
            <pc:docMk/>
            <pc:sldMk cId="2241092641" sldId="733"/>
            <ac:spMk id="17" creationId="{F29F9E1E-314D-43F0-80BA-190033F2ED57}"/>
          </ac:spMkLst>
        </pc:spChg>
        <pc:spChg chg="mod">
          <ac:chgData name="Sidney Seckler" userId="73470fc2d5f88927" providerId="LiveId" clId="{8F3ED2F6-FC4B-4DC3-BD4B-DDC0223FEA4F}" dt="2021-07-20T19:23:39.775" v="801" actId="1076"/>
          <ac:spMkLst>
            <pc:docMk/>
            <pc:sldMk cId="2241092641" sldId="733"/>
            <ac:spMk id="21" creationId="{81B8AA78-2BFC-499B-BAA0-48418A07D1BC}"/>
          </ac:spMkLst>
        </pc:spChg>
        <pc:spChg chg="mod">
          <ac:chgData name="Sidney Seckler" userId="73470fc2d5f88927" providerId="LiveId" clId="{8F3ED2F6-FC4B-4DC3-BD4B-DDC0223FEA4F}" dt="2021-07-20T19:23:39.775" v="801" actId="1076"/>
          <ac:spMkLst>
            <pc:docMk/>
            <pc:sldMk cId="2241092641" sldId="733"/>
            <ac:spMk id="22" creationId="{6CB9F0A9-1E35-4ADB-85A5-F16133F13574}"/>
          </ac:spMkLst>
        </pc:spChg>
        <pc:spChg chg="del">
          <ac:chgData name="Sidney Seckler" userId="73470fc2d5f88927" providerId="LiveId" clId="{8F3ED2F6-FC4B-4DC3-BD4B-DDC0223FEA4F}" dt="2021-07-20T19:22:06.555" v="794" actId="478"/>
          <ac:spMkLst>
            <pc:docMk/>
            <pc:sldMk cId="2241092641" sldId="733"/>
            <ac:spMk id="4100" creationId="{E5CC45C3-CF65-4286-AA07-1D8008364C0B}"/>
          </ac:spMkLst>
        </pc:spChg>
        <pc:grpChg chg="add mod">
          <ac:chgData name="Sidney Seckler" userId="73470fc2d5f88927" providerId="LiveId" clId="{8F3ED2F6-FC4B-4DC3-BD4B-DDC0223FEA4F}" dt="2021-07-20T19:23:39.775" v="801" actId="1076"/>
          <ac:grpSpMkLst>
            <pc:docMk/>
            <pc:sldMk cId="2241092641" sldId="733"/>
            <ac:grpSpMk id="9" creationId="{ACA93E08-84C1-4D81-974B-638286F1DA2E}"/>
          </ac:grpSpMkLst>
        </pc:grpChg>
        <pc:picChg chg="mod">
          <ac:chgData name="Sidney Seckler" userId="73470fc2d5f88927" providerId="LiveId" clId="{8F3ED2F6-FC4B-4DC3-BD4B-DDC0223FEA4F}" dt="2021-07-20T19:23:39.775" v="801" actId="1076"/>
          <ac:picMkLst>
            <pc:docMk/>
            <pc:sldMk cId="2241092641" sldId="733"/>
            <ac:picMk id="23" creationId="{1197AB42-6CD5-487E-9209-61B3C2068A50}"/>
          </ac:picMkLst>
        </pc:picChg>
        <pc:cxnChg chg="mod">
          <ac:chgData name="Sidney Seckler" userId="73470fc2d5f88927" providerId="LiveId" clId="{8F3ED2F6-FC4B-4DC3-BD4B-DDC0223FEA4F}" dt="2021-07-20T19:23:39.775" v="801" actId="1076"/>
          <ac:cxnSpMkLst>
            <pc:docMk/>
            <pc:sldMk cId="2241092641" sldId="733"/>
            <ac:cxnSpMk id="10" creationId="{64FB82B8-EA6A-4334-AF68-96F4A896AB5A}"/>
          </ac:cxnSpMkLst>
        </pc:cxnChg>
        <pc:cxnChg chg="mod">
          <ac:chgData name="Sidney Seckler" userId="73470fc2d5f88927" providerId="LiveId" clId="{8F3ED2F6-FC4B-4DC3-BD4B-DDC0223FEA4F}" dt="2021-07-20T19:23:39.775" v="801" actId="1076"/>
          <ac:cxnSpMkLst>
            <pc:docMk/>
            <pc:sldMk cId="2241092641" sldId="733"/>
            <ac:cxnSpMk id="13" creationId="{40F1C635-13B5-442A-A511-0DF4635308E6}"/>
          </ac:cxnSpMkLst>
        </pc:cxnChg>
        <pc:cxnChg chg="mod">
          <ac:chgData name="Sidney Seckler" userId="73470fc2d5f88927" providerId="LiveId" clId="{8F3ED2F6-FC4B-4DC3-BD4B-DDC0223FEA4F}" dt="2021-07-20T19:23:39.775" v="801" actId="1076"/>
          <ac:cxnSpMkLst>
            <pc:docMk/>
            <pc:sldMk cId="2241092641" sldId="733"/>
            <ac:cxnSpMk id="15" creationId="{1648CD85-E221-4BEB-A638-B4E229B31CD6}"/>
          </ac:cxnSpMkLst>
        </pc:cxnChg>
        <pc:cxnChg chg="mod">
          <ac:chgData name="Sidney Seckler" userId="73470fc2d5f88927" providerId="LiveId" clId="{8F3ED2F6-FC4B-4DC3-BD4B-DDC0223FEA4F}" dt="2021-07-20T19:23:39.775" v="801" actId="1076"/>
          <ac:cxnSpMkLst>
            <pc:docMk/>
            <pc:sldMk cId="2241092641" sldId="733"/>
            <ac:cxnSpMk id="18" creationId="{EEFEB6B0-F809-4341-943B-47E77A7F8671}"/>
          </ac:cxnSpMkLst>
        </pc:cxnChg>
        <pc:cxnChg chg="mod">
          <ac:chgData name="Sidney Seckler" userId="73470fc2d5f88927" providerId="LiveId" clId="{8F3ED2F6-FC4B-4DC3-BD4B-DDC0223FEA4F}" dt="2021-07-20T19:23:39.775" v="801" actId="1076"/>
          <ac:cxnSpMkLst>
            <pc:docMk/>
            <pc:sldMk cId="2241092641" sldId="733"/>
            <ac:cxnSpMk id="19" creationId="{E76DC64E-B4F9-4B35-B46E-C003EBBD9CFC}"/>
          </ac:cxnSpMkLst>
        </pc:cxnChg>
        <pc:cxnChg chg="mod">
          <ac:chgData name="Sidney Seckler" userId="73470fc2d5f88927" providerId="LiveId" clId="{8F3ED2F6-FC4B-4DC3-BD4B-DDC0223FEA4F}" dt="2021-07-20T19:23:39.775" v="801" actId="1076"/>
          <ac:cxnSpMkLst>
            <pc:docMk/>
            <pc:sldMk cId="2241092641" sldId="733"/>
            <ac:cxnSpMk id="20" creationId="{E0E806B5-D137-4B83-9B00-4381701F8AA3}"/>
          </ac:cxnSpMkLst>
        </pc:cxnChg>
      </pc:sldChg>
      <pc:sldChg chg="addSp delSp modSp add mod">
        <pc:chgData name="Sidney Seckler" userId="73470fc2d5f88927" providerId="LiveId" clId="{8F3ED2F6-FC4B-4DC3-BD4B-DDC0223FEA4F}" dt="2021-07-20T19:25:54.107" v="820" actId="1076"/>
        <pc:sldMkLst>
          <pc:docMk/>
          <pc:sldMk cId="1247993122" sldId="734"/>
        </pc:sldMkLst>
        <pc:spChg chg="del">
          <ac:chgData name="Sidney Seckler" userId="73470fc2d5f88927" providerId="LiveId" clId="{8F3ED2F6-FC4B-4DC3-BD4B-DDC0223FEA4F}" dt="2021-07-20T19:24:44.954" v="805" actId="478"/>
          <ac:spMkLst>
            <pc:docMk/>
            <pc:sldMk cId="1247993122" sldId="734"/>
            <ac:spMk id="8" creationId="{70FF89D5-31FD-4F01-9DD8-A2183ED7FB08}"/>
          </ac:spMkLst>
        </pc:spChg>
        <pc:spChg chg="del">
          <ac:chgData name="Sidney Seckler" userId="73470fc2d5f88927" providerId="LiveId" clId="{8F3ED2F6-FC4B-4DC3-BD4B-DDC0223FEA4F}" dt="2021-07-20T19:24:44.954" v="805" actId="478"/>
          <ac:spMkLst>
            <pc:docMk/>
            <pc:sldMk cId="1247993122" sldId="734"/>
            <ac:spMk id="10" creationId="{518F4EF1-FFEE-4E25-98CD-AAE46F815486}"/>
          </ac:spMkLst>
        </pc:spChg>
        <pc:spChg chg="add mod">
          <ac:chgData name="Sidney Seckler" userId="73470fc2d5f88927" providerId="LiveId" clId="{8F3ED2F6-FC4B-4DC3-BD4B-DDC0223FEA4F}" dt="2021-07-20T19:25:48.714" v="819" actId="1076"/>
          <ac:spMkLst>
            <pc:docMk/>
            <pc:sldMk cId="1247993122" sldId="734"/>
            <ac:spMk id="12" creationId="{BF231E76-C2D7-413E-BEAC-4EFC15A5F4E9}"/>
          </ac:spMkLst>
        </pc:spChg>
        <pc:spChg chg="del">
          <ac:chgData name="Sidney Seckler" userId="73470fc2d5f88927" providerId="LiveId" clId="{8F3ED2F6-FC4B-4DC3-BD4B-DDC0223FEA4F}" dt="2021-07-20T19:24:44.954" v="805" actId="478"/>
          <ac:spMkLst>
            <pc:docMk/>
            <pc:sldMk cId="1247993122" sldId="734"/>
            <ac:spMk id="13" creationId="{D480F2C7-F47B-4750-9D4D-D749D92122CB}"/>
          </ac:spMkLst>
        </pc:spChg>
        <pc:spChg chg="del">
          <ac:chgData name="Sidney Seckler" userId="73470fc2d5f88927" providerId="LiveId" clId="{8F3ED2F6-FC4B-4DC3-BD4B-DDC0223FEA4F}" dt="2021-07-20T19:24:44.954" v="805" actId="478"/>
          <ac:spMkLst>
            <pc:docMk/>
            <pc:sldMk cId="1247993122" sldId="734"/>
            <ac:spMk id="14" creationId="{FD439F24-857F-4AC9-AB03-3759182725FC}"/>
          </ac:spMkLst>
        </pc:spChg>
        <pc:spChg chg="del">
          <ac:chgData name="Sidney Seckler" userId="73470fc2d5f88927" providerId="LiveId" clId="{8F3ED2F6-FC4B-4DC3-BD4B-DDC0223FEA4F}" dt="2021-07-20T19:24:44.954" v="805" actId="478"/>
          <ac:spMkLst>
            <pc:docMk/>
            <pc:sldMk cId="1247993122" sldId="734"/>
            <ac:spMk id="16" creationId="{2F7C702E-E18B-4141-A958-B49CA84FA642}"/>
          </ac:spMkLst>
        </pc:spChg>
        <pc:spChg chg="add mod">
          <ac:chgData name="Sidney Seckler" userId="73470fc2d5f88927" providerId="LiveId" clId="{8F3ED2F6-FC4B-4DC3-BD4B-DDC0223FEA4F}" dt="2021-07-20T19:25:54.107" v="820" actId="1076"/>
          <ac:spMkLst>
            <pc:docMk/>
            <pc:sldMk cId="1247993122" sldId="734"/>
            <ac:spMk id="17" creationId="{6C91010D-54D5-492A-A990-1D5E2B9D607C}"/>
          </ac:spMkLst>
        </pc:spChg>
        <pc:spChg chg="del">
          <ac:chgData name="Sidney Seckler" userId="73470fc2d5f88927" providerId="LiveId" clId="{8F3ED2F6-FC4B-4DC3-BD4B-DDC0223FEA4F}" dt="2021-07-20T19:24:44.954" v="805" actId="478"/>
          <ac:spMkLst>
            <pc:docMk/>
            <pc:sldMk cId="1247993122" sldId="734"/>
            <ac:spMk id="18" creationId="{4929B751-AA3D-4260-A72F-0823F6C3BDA9}"/>
          </ac:spMkLst>
        </pc:spChg>
      </pc:sldChg>
      <pc:sldChg chg="add">
        <pc:chgData name="Sidney Seckler" userId="73470fc2d5f88927" providerId="LiveId" clId="{8F3ED2F6-FC4B-4DC3-BD4B-DDC0223FEA4F}" dt="2021-07-20T19:31:00.053" v="822"/>
        <pc:sldMkLst>
          <pc:docMk/>
          <pc:sldMk cId="0" sldId="735"/>
        </pc:sldMkLst>
      </pc:sldChg>
      <pc:sldChg chg="addSp delSp modSp add mod">
        <pc:chgData name="Sidney Seckler" userId="73470fc2d5f88927" providerId="LiveId" clId="{8F3ED2F6-FC4B-4DC3-BD4B-DDC0223FEA4F}" dt="2021-07-20T20:28:38.086" v="973" actId="255"/>
        <pc:sldMkLst>
          <pc:docMk/>
          <pc:sldMk cId="1176633796" sldId="736"/>
        </pc:sldMkLst>
        <pc:spChg chg="add mod">
          <ac:chgData name="Sidney Seckler" userId="73470fc2d5f88927" providerId="LiveId" clId="{8F3ED2F6-FC4B-4DC3-BD4B-DDC0223FEA4F}" dt="2021-07-20T20:28:33.979" v="972" actId="255"/>
          <ac:spMkLst>
            <pc:docMk/>
            <pc:sldMk cId="1176633796" sldId="736"/>
            <ac:spMk id="11" creationId="{2A0B2D72-02EF-471B-AFAE-0F13CD1D5F4B}"/>
          </ac:spMkLst>
        </pc:spChg>
        <pc:spChg chg="add mod">
          <ac:chgData name="Sidney Seckler" userId="73470fc2d5f88927" providerId="LiveId" clId="{8F3ED2F6-FC4B-4DC3-BD4B-DDC0223FEA4F}" dt="2021-07-20T20:28:38.086" v="973" actId="255"/>
          <ac:spMkLst>
            <pc:docMk/>
            <pc:sldMk cId="1176633796" sldId="736"/>
            <ac:spMk id="13" creationId="{044CF520-9ECC-4841-9868-E4C61C92E42A}"/>
          </ac:spMkLst>
        </pc:spChg>
        <pc:spChg chg="mod">
          <ac:chgData name="Sidney Seckler" userId="73470fc2d5f88927" providerId="LiveId" clId="{8F3ED2F6-FC4B-4DC3-BD4B-DDC0223FEA4F}" dt="2021-07-20T20:25:22.736" v="942" actId="1076"/>
          <ac:spMkLst>
            <pc:docMk/>
            <pc:sldMk cId="1176633796" sldId="736"/>
            <ac:spMk id="155654" creationId="{346E5ECE-0FA8-449A-8501-6E1D97AAD55D}"/>
          </ac:spMkLst>
        </pc:spChg>
        <pc:spChg chg="del">
          <ac:chgData name="Sidney Seckler" userId="73470fc2d5f88927" providerId="LiveId" clId="{8F3ED2F6-FC4B-4DC3-BD4B-DDC0223FEA4F}" dt="2021-07-20T20:24:40.149" v="855" actId="478"/>
          <ac:spMkLst>
            <pc:docMk/>
            <pc:sldMk cId="1176633796" sldId="736"/>
            <ac:spMk id="155655" creationId="{DF5F7CBB-5406-41B2-A90D-C0C692BC874D}"/>
          </ac:spMkLst>
        </pc:spChg>
        <pc:spChg chg="del">
          <ac:chgData name="Sidney Seckler" userId="73470fc2d5f88927" providerId="LiveId" clId="{8F3ED2F6-FC4B-4DC3-BD4B-DDC0223FEA4F}" dt="2021-07-20T20:24:40.149" v="855" actId="478"/>
          <ac:spMkLst>
            <pc:docMk/>
            <pc:sldMk cId="1176633796" sldId="736"/>
            <ac:spMk id="155656" creationId="{D475D779-4E95-44D6-8E78-F7B192FCB0ED}"/>
          </ac:spMkLst>
        </pc:spChg>
        <pc:spChg chg="del">
          <ac:chgData name="Sidney Seckler" userId="73470fc2d5f88927" providerId="LiveId" clId="{8F3ED2F6-FC4B-4DC3-BD4B-DDC0223FEA4F}" dt="2021-07-20T20:24:40.149" v="855" actId="478"/>
          <ac:spMkLst>
            <pc:docMk/>
            <pc:sldMk cId="1176633796" sldId="736"/>
            <ac:spMk id="155657" creationId="{185D67EC-5367-4D89-9254-96547DF70AAD}"/>
          </ac:spMkLst>
        </pc:spChg>
        <pc:graphicFrameChg chg="del">
          <ac:chgData name="Sidney Seckler" userId="73470fc2d5f88927" providerId="LiveId" clId="{8F3ED2F6-FC4B-4DC3-BD4B-DDC0223FEA4F}" dt="2021-07-20T20:24:36.411" v="854" actId="478"/>
          <ac:graphicFrameMkLst>
            <pc:docMk/>
            <pc:sldMk cId="1176633796" sldId="736"/>
            <ac:graphicFrameMk id="155658" creationId="{D83BF1A5-4AF9-4B40-BBAA-5C5D8DB90369}"/>
          </ac:graphicFrameMkLst>
        </pc:graphicFrameChg>
        <pc:picChg chg="add mod">
          <ac:chgData name="Sidney Seckler" userId="73470fc2d5f88927" providerId="LiveId" clId="{8F3ED2F6-FC4B-4DC3-BD4B-DDC0223FEA4F}" dt="2021-07-20T20:27:01.094" v="954" actId="1036"/>
          <ac:picMkLst>
            <pc:docMk/>
            <pc:sldMk cId="1176633796" sldId="736"/>
            <ac:picMk id="3" creationId="{FEAC4515-CD81-4AB7-B9C1-63214BC6B1E4}"/>
          </ac:picMkLst>
        </pc:picChg>
      </pc:sldChg>
      <pc:sldChg chg="addSp modSp add mod">
        <pc:chgData name="Sidney Seckler" userId="73470fc2d5f88927" providerId="LiveId" clId="{8F3ED2F6-FC4B-4DC3-BD4B-DDC0223FEA4F}" dt="2021-07-20T20:30:14.341" v="979" actId="255"/>
        <pc:sldMkLst>
          <pc:docMk/>
          <pc:sldMk cId="875608291" sldId="737"/>
        </pc:sldMkLst>
        <pc:spChg chg="mod">
          <ac:chgData name="Sidney Seckler" userId="73470fc2d5f88927" providerId="LiveId" clId="{8F3ED2F6-FC4B-4DC3-BD4B-DDC0223FEA4F}" dt="2021-07-20T20:30:14.341" v="979" actId="255"/>
          <ac:spMkLst>
            <pc:docMk/>
            <pc:sldMk cId="875608291" sldId="737"/>
            <ac:spMk id="5" creationId="{F63709D3-8FA0-4372-A89B-AC2A67F6A5C7}"/>
          </ac:spMkLst>
        </pc:spChg>
        <pc:spChg chg="mod">
          <ac:chgData name="Sidney Seckler" userId="73470fc2d5f88927" providerId="LiveId" clId="{8F3ED2F6-FC4B-4DC3-BD4B-DDC0223FEA4F}" dt="2021-07-20T20:30:14.341" v="979" actId="255"/>
          <ac:spMkLst>
            <pc:docMk/>
            <pc:sldMk cId="875608291" sldId="737"/>
            <ac:spMk id="6" creationId="{6A943CA2-6EA9-4B91-B856-0E5BDE092D5E}"/>
          </ac:spMkLst>
        </pc:spChg>
        <pc:spChg chg="mod">
          <ac:chgData name="Sidney Seckler" userId="73470fc2d5f88927" providerId="LiveId" clId="{8F3ED2F6-FC4B-4DC3-BD4B-DDC0223FEA4F}" dt="2021-07-20T20:30:14.341" v="979" actId="255"/>
          <ac:spMkLst>
            <pc:docMk/>
            <pc:sldMk cId="875608291" sldId="737"/>
            <ac:spMk id="8" creationId="{4918FFA0-95E6-4717-9C62-9C6F4C0DE8DA}"/>
          </ac:spMkLst>
        </pc:spChg>
        <pc:spChg chg="mod">
          <ac:chgData name="Sidney Seckler" userId="73470fc2d5f88927" providerId="LiveId" clId="{8F3ED2F6-FC4B-4DC3-BD4B-DDC0223FEA4F}" dt="2021-07-20T20:30:14.341" v="979" actId="255"/>
          <ac:spMkLst>
            <pc:docMk/>
            <pc:sldMk cId="875608291" sldId="737"/>
            <ac:spMk id="9" creationId="{8EF2BA29-BABD-4C65-A02A-2B03A71BCB8A}"/>
          </ac:spMkLst>
        </pc:spChg>
        <pc:spChg chg="mod">
          <ac:chgData name="Sidney Seckler" userId="73470fc2d5f88927" providerId="LiveId" clId="{8F3ED2F6-FC4B-4DC3-BD4B-DDC0223FEA4F}" dt="2021-07-20T20:30:14.341" v="979" actId="255"/>
          <ac:spMkLst>
            <pc:docMk/>
            <pc:sldMk cId="875608291" sldId="737"/>
            <ac:spMk id="10" creationId="{8E243039-D9F0-4741-9C6A-12287B60152F}"/>
          </ac:spMkLst>
        </pc:spChg>
        <pc:spChg chg="mod">
          <ac:chgData name="Sidney Seckler" userId="73470fc2d5f88927" providerId="LiveId" clId="{8F3ED2F6-FC4B-4DC3-BD4B-DDC0223FEA4F}" dt="2021-07-20T20:30:14.341" v="979" actId="255"/>
          <ac:spMkLst>
            <pc:docMk/>
            <pc:sldMk cId="875608291" sldId="737"/>
            <ac:spMk id="12" creationId="{20678353-36DA-4BD5-BC52-AB38FFCDCCC4}"/>
          </ac:spMkLst>
        </pc:spChg>
        <pc:spChg chg="mod">
          <ac:chgData name="Sidney Seckler" userId="73470fc2d5f88927" providerId="LiveId" clId="{8F3ED2F6-FC4B-4DC3-BD4B-DDC0223FEA4F}" dt="2021-07-20T20:30:14.341" v="979" actId="255"/>
          <ac:spMkLst>
            <pc:docMk/>
            <pc:sldMk cId="875608291" sldId="737"/>
            <ac:spMk id="14" creationId="{9AE29A9A-84DC-4F60-81C8-96BD7CC1A5D1}"/>
          </ac:spMkLst>
        </pc:spChg>
        <pc:spChg chg="mod">
          <ac:chgData name="Sidney Seckler" userId="73470fc2d5f88927" providerId="LiveId" clId="{8F3ED2F6-FC4B-4DC3-BD4B-DDC0223FEA4F}" dt="2021-07-20T20:30:14.341" v="979" actId="255"/>
          <ac:spMkLst>
            <pc:docMk/>
            <pc:sldMk cId="875608291" sldId="737"/>
            <ac:spMk id="16" creationId="{34165CE4-CE99-4095-B937-19735D4259DE}"/>
          </ac:spMkLst>
        </pc:spChg>
        <pc:spChg chg="mod">
          <ac:chgData name="Sidney Seckler" userId="73470fc2d5f88927" providerId="LiveId" clId="{8F3ED2F6-FC4B-4DC3-BD4B-DDC0223FEA4F}" dt="2021-07-20T20:30:14.341" v="979" actId="255"/>
          <ac:spMkLst>
            <pc:docMk/>
            <pc:sldMk cId="875608291" sldId="737"/>
            <ac:spMk id="17" creationId="{5C29B1AD-D2B9-4D0A-9BC4-A24C75117A95}"/>
          </ac:spMkLst>
        </pc:spChg>
        <pc:grpChg chg="add mod">
          <ac:chgData name="Sidney Seckler" userId="73470fc2d5f88927" providerId="LiveId" clId="{8F3ED2F6-FC4B-4DC3-BD4B-DDC0223FEA4F}" dt="2021-07-20T20:30:02.196" v="978" actId="1076"/>
          <ac:grpSpMkLst>
            <pc:docMk/>
            <pc:sldMk cId="875608291" sldId="737"/>
            <ac:grpSpMk id="4" creationId="{DFE2A602-4724-4835-889D-B06366115724}"/>
          </ac:grpSpMkLst>
        </pc:grpChg>
        <pc:picChg chg="mod">
          <ac:chgData name="Sidney Seckler" userId="73470fc2d5f88927" providerId="LiveId" clId="{8F3ED2F6-FC4B-4DC3-BD4B-DDC0223FEA4F}" dt="2021-07-20T20:29:48.876" v="975"/>
          <ac:picMkLst>
            <pc:docMk/>
            <pc:sldMk cId="875608291" sldId="737"/>
            <ac:picMk id="22" creationId="{5916D7DB-DF21-414B-96C1-77D487C53674}"/>
          </ac:picMkLst>
        </pc:picChg>
        <pc:cxnChg chg="mod">
          <ac:chgData name="Sidney Seckler" userId="73470fc2d5f88927" providerId="LiveId" clId="{8F3ED2F6-FC4B-4DC3-BD4B-DDC0223FEA4F}" dt="2021-07-20T20:29:48.876" v="975"/>
          <ac:cxnSpMkLst>
            <pc:docMk/>
            <pc:sldMk cId="875608291" sldId="737"/>
            <ac:cxnSpMk id="7" creationId="{7A5D1AE7-7D5D-45DB-A0BE-47CC6485E9C7}"/>
          </ac:cxnSpMkLst>
        </pc:cxnChg>
        <pc:cxnChg chg="mod">
          <ac:chgData name="Sidney Seckler" userId="73470fc2d5f88927" providerId="LiveId" clId="{8F3ED2F6-FC4B-4DC3-BD4B-DDC0223FEA4F}" dt="2021-07-20T20:29:48.876" v="975"/>
          <ac:cxnSpMkLst>
            <pc:docMk/>
            <pc:sldMk cId="875608291" sldId="737"/>
            <ac:cxnSpMk id="11" creationId="{A45161B5-05DA-4BB9-A13E-B85AF159447E}"/>
          </ac:cxnSpMkLst>
        </pc:cxnChg>
        <pc:cxnChg chg="mod">
          <ac:chgData name="Sidney Seckler" userId="73470fc2d5f88927" providerId="LiveId" clId="{8F3ED2F6-FC4B-4DC3-BD4B-DDC0223FEA4F}" dt="2021-07-20T20:29:48.876" v="975"/>
          <ac:cxnSpMkLst>
            <pc:docMk/>
            <pc:sldMk cId="875608291" sldId="737"/>
            <ac:cxnSpMk id="13" creationId="{32A0A97A-414E-492B-8F74-D3AE5DDDEA0E}"/>
          </ac:cxnSpMkLst>
        </pc:cxnChg>
        <pc:cxnChg chg="mod">
          <ac:chgData name="Sidney Seckler" userId="73470fc2d5f88927" providerId="LiveId" clId="{8F3ED2F6-FC4B-4DC3-BD4B-DDC0223FEA4F}" dt="2021-07-20T20:29:48.876" v="975"/>
          <ac:cxnSpMkLst>
            <pc:docMk/>
            <pc:sldMk cId="875608291" sldId="737"/>
            <ac:cxnSpMk id="15" creationId="{C7B43F84-9C92-44A0-A239-1BE1FAFDC5B6}"/>
          </ac:cxnSpMkLst>
        </pc:cxnChg>
        <pc:cxnChg chg="mod">
          <ac:chgData name="Sidney Seckler" userId="73470fc2d5f88927" providerId="LiveId" clId="{8F3ED2F6-FC4B-4DC3-BD4B-DDC0223FEA4F}" dt="2021-07-20T20:29:48.876" v="975"/>
          <ac:cxnSpMkLst>
            <pc:docMk/>
            <pc:sldMk cId="875608291" sldId="737"/>
            <ac:cxnSpMk id="18" creationId="{4ACB9A33-01F7-4C0A-B2D5-4A9E9EB38CAE}"/>
          </ac:cxnSpMkLst>
        </pc:cxnChg>
        <pc:cxnChg chg="mod">
          <ac:chgData name="Sidney Seckler" userId="73470fc2d5f88927" providerId="LiveId" clId="{8F3ED2F6-FC4B-4DC3-BD4B-DDC0223FEA4F}" dt="2021-07-20T20:29:48.876" v="975"/>
          <ac:cxnSpMkLst>
            <pc:docMk/>
            <pc:sldMk cId="875608291" sldId="737"/>
            <ac:cxnSpMk id="19" creationId="{1B1901D1-78E6-4801-B683-BBC197E7A145}"/>
          </ac:cxnSpMkLst>
        </pc:cxnChg>
        <pc:cxnChg chg="mod">
          <ac:chgData name="Sidney Seckler" userId="73470fc2d5f88927" providerId="LiveId" clId="{8F3ED2F6-FC4B-4DC3-BD4B-DDC0223FEA4F}" dt="2021-07-20T20:29:48.876" v="975"/>
          <ac:cxnSpMkLst>
            <pc:docMk/>
            <pc:sldMk cId="875608291" sldId="737"/>
            <ac:cxnSpMk id="20" creationId="{95378DB0-4434-4B10-958D-EC42B2831A1D}"/>
          </ac:cxnSpMkLst>
        </pc:cxnChg>
        <pc:cxnChg chg="mod">
          <ac:chgData name="Sidney Seckler" userId="73470fc2d5f88927" providerId="LiveId" clId="{8F3ED2F6-FC4B-4DC3-BD4B-DDC0223FEA4F}" dt="2021-07-20T20:29:48.876" v="975"/>
          <ac:cxnSpMkLst>
            <pc:docMk/>
            <pc:sldMk cId="875608291" sldId="737"/>
            <ac:cxnSpMk id="21" creationId="{307E9610-1584-4B31-8773-BFFCF0DC7A68}"/>
          </ac:cxnSpMkLst>
        </pc:cxnChg>
      </pc:sldChg>
      <pc:sldChg chg="addSp modSp add mod">
        <pc:chgData name="Sidney Seckler" userId="73470fc2d5f88927" providerId="LiveId" clId="{8F3ED2F6-FC4B-4DC3-BD4B-DDC0223FEA4F}" dt="2021-07-20T20:49:10.514" v="1880" actId="1076"/>
        <pc:sldMkLst>
          <pc:docMk/>
          <pc:sldMk cId="2906724415" sldId="738"/>
        </pc:sldMkLst>
        <pc:spChg chg="add mod">
          <ac:chgData name="Sidney Seckler" userId="73470fc2d5f88927" providerId="LiveId" clId="{8F3ED2F6-FC4B-4DC3-BD4B-DDC0223FEA4F}" dt="2021-07-20T20:47:03.235" v="1840" actId="14100"/>
          <ac:spMkLst>
            <pc:docMk/>
            <pc:sldMk cId="2906724415" sldId="738"/>
            <ac:spMk id="4" creationId="{9C49AF5F-881D-4D08-AB62-57169D99219A}"/>
          </ac:spMkLst>
        </pc:spChg>
        <pc:spChg chg="mod">
          <ac:chgData name="Sidney Seckler" userId="73470fc2d5f88927" providerId="LiveId" clId="{8F3ED2F6-FC4B-4DC3-BD4B-DDC0223FEA4F}" dt="2021-07-20T20:46:54.745" v="1837" actId="1076"/>
          <ac:spMkLst>
            <pc:docMk/>
            <pc:sldMk cId="2906724415" sldId="738"/>
            <ac:spMk id="6" creationId="{EDEA6A17-AC01-4836-9A60-151F913818B7}"/>
          </ac:spMkLst>
        </pc:spChg>
        <pc:spChg chg="mod">
          <ac:chgData name="Sidney Seckler" userId="73470fc2d5f88927" providerId="LiveId" clId="{8F3ED2F6-FC4B-4DC3-BD4B-DDC0223FEA4F}" dt="2021-07-20T20:46:54.745" v="1837" actId="1076"/>
          <ac:spMkLst>
            <pc:docMk/>
            <pc:sldMk cId="2906724415" sldId="738"/>
            <ac:spMk id="7" creationId="{57E323BB-E44F-4958-9FB4-29E03562990D}"/>
          </ac:spMkLst>
        </pc:spChg>
        <pc:spChg chg="mod">
          <ac:chgData name="Sidney Seckler" userId="73470fc2d5f88927" providerId="LiveId" clId="{8F3ED2F6-FC4B-4DC3-BD4B-DDC0223FEA4F}" dt="2021-07-20T20:46:54.745" v="1837" actId="1076"/>
          <ac:spMkLst>
            <pc:docMk/>
            <pc:sldMk cId="2906724415" sldId="738"/>
            <ac:spMk id="8" creationId="{57860B3B-F368-47AA-AEC0-250A63FFA655}"/>
          </ac:spMkLst>
        </pc:spChg>
        <pc:spChg chg="mod">
          <ac:chgData name="Sidney Seckler" userId="73470fc2d5f88927" providerId="LiveId" clId="{8F3ED2F6-FC4B-4DC3-BD4B-DDC0223FEA4F}" dt="2021-07-20T20:47:10.945" v="1847" actId="20577"/>
          <ac:spMkLst>
            <pc:docMk/>
            <pc:sldMk cId="2906724415" sldId="738"/>
            <ac:spMk id="9" creationId="{56E95207-19D7-4027-B8C9-7AA0188324B5}"/>
          </ac:spMkLst>
        </pc:spChg>
        <pc:spChg chg="mod">
          <ac:chgData name="Sidney Seckler" userId="73470fc2d5f88927" providerId="LiveId" clId="{8F3ED2F6-FC4B-4DC3-BD4B-DDC0223FEA4F}" dt="2021-07-20T20:46:54.745" v="1837" actId="1076"/>
          <ac:spMkLst>
            <pc:docMk/>
            <pc:sldMk cId="2906724415" sldId="738"/>
            <ac:spMk id="10" creationId="{716121BE-4378-4E84-9EF3-2E8687FC8B1F}"/>
          </ac:spMkLst>
        </pc:spChg>
        <pc:spChg chg="mod">
          <ac:chgData name="Sidney Seckler" userId="73470fc2d5f88927" providerId="LiveId" clId="{8F3ED2F6-FC4B-4DC3-BD4B-DDC0223FEA4F}" dt="2021-07-20T20:47:50.508" v="1867" actId="947"/>
          <ac:spMkLst>
            <pc:docMk/>
            <pc:sldMk cId="2906724415" sldId="738"/>
            <ac:spMk id="11" creationId="{D6A6CCE7-E23C-42EE-B4F6-F3D1BDBB74DC}"/>
          </ac:spMkLst>
        </pc:spChg>
        <pc:spChg chg="add mod">
          <ac:chgData name="Sidney Seckler" userId="73470fc2d5f88927" providerId="LiveId" clId="{8F3ED2F6-FC4B-4DC3-BD4B-DDC0223FEA4F}" dt="2021-07-20T20:48:24.382" v="1872" actId="1076"/>
          <ac:spMkLst>
            <pc:docMk/>
            <pc:sldMk cId="2906724415" sldId="738"/>
            <ac:spMk id="13" creationId="{F4313DB1-54E5-4259-BD03-09CDEECE1A85}"/>
          </ac:spMkLst>
        </pc:spChg>
        <pc:spChg chg="add mod">
          <ac:chgData name="Sidney Seckler" userId="73470fc2d5f88927" providerId="LiveId" clId="{8F3ED2F6-FC4B-4DC3-BD4B-DDC0223FEA4F}" dt="2021-07-20T20:48:44.908" v="1876" actId="1076"/>
          <ac:spMkLst>
            <pc:docMk/>
            <pc:sldMk cId="2906724415" sldId="738"/>
            <ac:spMk id="15" creationId="{E1FE19BB-1C9E-41AE-85AB-E810D9D2F0F1}"/>
          </ac:spMkLst>
        </pc:spChg>
        <pc:spChg chg="add mod">
          <ac:chgData name="Sidney Seckler" userId="73470fc2d5f88927" providerId="LiveId" clId="{8F3ED2F6-FC4B-4DC3-BD4B-DDC0223FEA4F}" dt="2021-07-20T20:49:10.514" v="1880" actId="1076"/>
          <ac:spMkLst>
            <pc:docMk/>
            <pc:sldMk cId="2906724415" sldId="738"/>
            <ac:spMk id="17" creationId="{E6EA95BF-DF81-4E9F-96CA-75B10AE2AE99}"/>
          </ac:spMkLst>
        </pc:spChg>
        <pc:grpChg chg="add mod">
          <ac:chgData name="Sidney Seckler" userId="73470fc2d5f88927" providerId="LiveId" clId="{8F3ED2F6-FC4B-4DC3-BD4B-DDC0223FEA4F}" dt="2021-07-20T20:46:54.745" v="1837" actId="1076"/>
          <ac:grpSpMkLst>
            <pc:docMk/>
            <pc:sldMk cId="2906724415" sldId="738"/>
            <ac:grpSpMk id="5" creationId="{EE656EF1-58F8-467E-A4BE-D4376B444AC3}"/>
          </ac:grpSpMkLst>
        </pc:grpChg>
      </pc:sldChg>
      <pc:sldChg chg="add del">
        <pc:chgData name="Sidney Seckler" userId="73470fc2d5f88927" providerId="LiveId" clId="{8F3ED2F6-FC4B-4DC3-BD4B-DDC0223FEA4F}" dt="2021-07-20T21:07:21.056" v="2103" actId="47"/>
        <pc:sldMkLst>
          <pc:docMk/>
          <pc:sldMk cId="981062783" sldId="739"/>
        </pc:sldMkLst>
      </pc:sldChg>
      <pc:sldChg chg="addSp modSp add mod">
        <pc:chgData name="Sidney Seckler" userId="73470fc2d5f88927" providerId="LiveId" clId="{8F3ED2F6-FC4B-4DC3-BD4B-DDC0223FEA4F}" dt="2021-07-20T20:43:30.753" v="1707" actId="14100"/>
        <pc:sldMkLst>
          <pc:docMk/>
          <pc:sldMk cId="1992933301" sldId="740"/>
        </pc:sldMkLst>
        <pc:spChg chg="add mod">
          <ac:chgData name="Sidney Seckler" userId="73470fc2d5f88927" providerId="LiveId" clId="{8F3ED2F6-FC4B-4DC3-BD4B-DDC0223FEA4F}" dt="2021-07-20T20:43:30.753" v="1707" actId="14100"/>
          <ac:spMkLst>
            <pc:docMk/>
            <pc:sldMk cId="1992933301" sldId="740"/>
            <ac:spMk id="5" creationId="{A3F58B04-1FC7-4DAF-AB66-B74B14AE2CA9}"/>
          </ac:spMkLst>
        </pc:spChg>
        <pc:spChg chg="mod">
          <ac:chgData name="Sidney Seckler" userId="73470fc2d5f88927" providerId="LiveId" clId="{8F3ED2F6-FC4B-4DC3-BD4B-DDC0223FEA4F}" dt="2021-07-20T20:37:57.287" v="1686" actId="1076"/>
          <ac:spMkLst>
            <pc:docMk/>
            <pc:sldMk cId="1992933301" sldId="740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8F3ED2F6-FC4B-4DC3-BD4B-DDC0223FEA4F}" dt="2021-07-20T20:43:06.592" v="1702" actId="14100"/>
        <pc:sldMkLst>
          <pc:docMk/>
          <pc:sldMk cId="3042574445" sldId="741"/>
        </pc:sldMkLst>
        <pc:spChg chg="mod">
          <ac:chgData name="Sidney Seckler" userId="73470fc2d5f88927" providerId="LiveId" clId="{8F3ED2F6-FC4B-4DC3-BD4B-DDC0223FEA4F}" dt="2021-07-20T20:43:06.592" v="1702" actId="14100"/>
          <ac:spMkLst>
            <pc:docMk/>
            <pc:sldMk cId="3042574445" sldId="741"/>
            <ac:spMk id="5" creationId="{B69F3328-F66C-4F35-8F1B-1CBAB630B712}"/>
          </ac:spMkLst>
        </pc:spChg>
      </pc:sldChg>
      <pc:sldChg chg="modSp add mod">
        <pc:chgData name="Sidney Seckler" userId="73470fc2d5f88927" providerId="LiveId" clId="{8F3ED2F6-FC4B-4DC3-BD4B-DDC0223FEA4F}" dt="2021-07-20T20:43:45.484" v="1710" actId="14100"/>
        <pc:sldMkLst>
          <pc:docMk/>
          <pc:sldMk cId="2336635102" sldId="742"/>
        </pc:sldMkLst>
        <pc:spChg chg="mod">
          <ac:chgData name="Sidney Seckler" userId="73470fc2d5f88927" providerId="LiveId" clId="{8F3ED2F6-FC4B-4DC3-BD4B-DDC0223FEA4F}" dt="2021-07-20T20:43:45.484" v="1710" actId="14100"/>
          <ac:spMkLst>
            <pc:docMk/>
            <pc:sldMk cId="2336635102" sldId="742"/>
            <ac:spMk id="5" creationId="{A3F58B04-1FC7-4DAF-AB66-B74B14AE2CA9}"/>
          </ac:spMkLst>
        </pc:spChg>
      </pc:sldChg>
      <pc:sldChg chg="modSp add mod">
        <pc:chgData name="Sidney Seckler" userId="73470fc2d5f88927" providerId="LiveId" clId="{8F3ED2F6-FC4B-4DC3-BD4B-DDC0223FEA4F}" dt="2021-07-20T20:43:56.111" v="1712" actId="1076"/>
        <pc:sldMkLst>
          <pc:docMk/>
          <pc:sldMk cId="537245491" sldId="743"/>
        </pc:sldMkLst>
        <pc:spChg chg="mod">
          <ac:chgData name="Sidney Seckler" userId="73470fc2d5f88927" providerId="LiveId" clId="{8F3ED2F6-FC4B-4DC3-BD4B-DDC0223FEA4F}" dt="2021-07-20T20:43:56.111" v="1712" actId="1076"/>
          <ac:spMkLst>
            <pc:docMk/>
            <pc:sldMk cId="537245491" sldId="743"/>
            <ac:spMk id="5" creationId="{A3F58B04-1FC7-4DAF-AB66-B74B14AE2CA9}"/>
          </ac:spMkLst>
        </pc:spChg>
      </pc:sldChg>
      <pc:sldChg chg="modSp add mod">
        <pc:chgData name="Sidney Seckler" userId="73470fc2d5f88927" providerId="LiveId" clId="{8F3ED2F6-FC4B-4DC3-BD4B-DDC0223FEA4F}" dt="2021-07-20T20:44:07.696" v="1715" actId="14100"/>
        <pc:sldMkLst>
          <pc:docMk/>
          <pc:sldMk cId="3479424134" sldId="744"/>
        </pc:sldMkLst>
        <pc:spChg chg="mod">
          <ac:chgData name="Sidney Seckler" userId="73470fc2d5f88927" providerId="LiveId" clId="{8F3ED2F6-FC4B-4DC3-BD4B-DDC0223FEA4F}" dt="2021-07-20T20:44:07.696" v="1715" actId="14100"/>
          <ac:spMkLst>
            <pc:docMk/>
            <pc:sldMk cId="3479424134" sldId="744"/>
            <ac:spMk id="5" creationId="{A3F58B04-1FC7-4DAF-AB66-B74B14AE2CA9}"/>
          </ac:spMkLst>
        </pc:spChg>
      </pc:sldChg>
      <pc:sldChg chg="addSp delSp modSp add mod">
        <pc:chgData name="Sidney Seckler" userId="73470fc2d5f88927" providerId="LiveId" clId="{8F3ED2F6-FC4B-4DC3-BD4B-DDC0223FEA4F}" dt="2021-07-20T20:52:05.541" v="1920" actId="1076"/>
        <pc:sldMkLst>
          <pc:docMk/>
          <pc:sldMk cId="3082220368" sldId="745"/>
        </pc:sldMkLst>
        <pc:spChg chg="del">
          <ac:chgData name="Sidney Seckler" userId="73470fc2d5f88927" providerId="LiveId" clId="{8F3ED2F6-FC4B-4DC3-BD4B-DDC0223FEA4F}" dt="2021-07-20T20:49:28.521" v="1882" actId="478"/>
          <ac:spMkLst>
            <pc:docMk/>
            <pc:sldMk cId="3082220368" sldId="745"/>
            <ac:spMk id="13" creationId="{F4313DB1-54E5-4259-BD03-09CDEECE1A85}"/>
          </ac:spMkLst>
        </pc:spChg>
        <pc:spChg chg="del">
          <ac:chgData name="Sidney Seckler" userId="73470fc2d5f88927" providerId="LiveId" clId="{8F3ED2F6-FC4B-4DC3-BD4B-DDC0223FEA4F}" dt="2021-07-20T20:49:28.521" v="1882" actId="478"/>
          <ac:spMkLst>
            <pc:docMk/>
            <pc:sldMk cId="3082220368" sldId="745"/>
            <ac:spMk id="15" creationId="{E1FE19BB-1C9E-41AE-85AB-E810D9D2F0F1}"/>
          </ac:spMkLst>
        </pc:spChg>
        <pc:spChg chg="add del mod">
          <ac:chgData name="Sidney Seckler" userId="73470fc2d5f88927" providerId="LiveId" clId="{8F3ED2F6-FC4B-4DC3-BD4B-DDC0223FEA4F}" dt="2021-07-20T20:51:48.654" v="1915" actId="478"/>
          <ac:spMkLst>
            <pc:docMk/>
            <pc:sldMk cId="3082220368" sldId="745"/>
            <ac:spMk id="16" creationId="{B7CA6218-D661-4C2E-B386-CE8D4DB3343B}"/>
          </ac:spMkLst>
        </pc:spChg>
        <pc:spChg chg="del">
          <ac:chgData name="Sidney Seckler" userId="73470fc2d5f88927" providerId="LiveId" clId="{8F3ED2F6-FC4B-4DC3-BD4B-DDC0223FEA4F}" dt="2021-07-20T20:49:28.521" v="1882" actId="478"/>
          <ac:spMkLst>
            <pc:docMk/>
            <pc:sldMk cId="3082220368" sldId="745"/>
            <ac:spMk id="17" creationId="{E6EA95BF-DF81-4E9F-96CA-75B10AE2AE99}"/>
          </ac:spMkLst>
        </pc:spChg>
        <pc:spChg chg="add del mod">
          <ac:chgData name="Sidney Seckler" userId="73470fc2d5f88927" providerId="LiveId" clId="{8F3ED2F6-FC4B-4DC3-BD4B-DDC0223FEA4F}" dt="2021-07-20T20:51:51.703" v="1916" actId="478"/>
          <ac:spMkLst>
            <pc:docMk/>
            <pc:sldMk cId="3082220368" sldId="745"/>
            <ac:spMk id="18" creationId="{E152D61C-301F-4397-8657-C3AC42CA94B6}"/>
          </ac:spMkLst>
        </pc:spChg>
        <pc:spChg chg="add mod">
          <ac:chgData name="Sidney Seckler" userId="73470fc2d5f88927" providerId="LiveId" clId="{8F3ED2F6-FC4B-4DC3-BD4B-DDC0223FEA4F}" dt="2021-07-20T20:51:58.648" v="1918" actId="1076"/>
          <ac:spMkLst>
            <pc:docMk/>
            <pc:sldMk cId="3082220368" sldId="745"/>
            <ac:spMk id="20" creationId="{1CE40F92-F384-4BD5-88D1-3431B661C40B}"/>
          </ac:spMkLst>
        </pc:spChg>
        <pc:spChg chg="add mod">
          <ac:chgData name="Sidney Seckler" userId="73470fc2d5f88927" providerId="LiveId" clId="{8F3ED2F6-FC4B-4DC3-BD4B-DDC0223FEA4F}" dt="2021-07-20T20:52:05.541" v="1920" actId="1076"/>
          <ac:spMkLst>
            <pc:docMk/>
            <pc:sldMk cId="3082220368" sldId="745"/>
            <ac:spMk id="22" creationId="{506EA14F-CD19-49D5-89E1-B8E0EAC24233}"/>
          </ac:spMkLst>
        </pc:spChg>
      </pc:sldChg>
      <pc:sldChg chg="delSp modSp add mod">
        <pc:chgData name="Sidney Seckler" userId="73470fc2d5f88927" providerId="LiveId" clId="{8F3ED2F6-FC4B-4DC3-BD4B-DDC0223FEA4F}" dt="2021-07-20T20:51:42.931" v="1914" actId="1076"/>
        <pc:sldMkLst>
          <pc:docMk/>
          <pc:sldMk cId="155264549" sldId="746"/>
        </pc:sldMkLst>
        <pc:spChg chg="mod">
          <ac:chgData name="Sidney Seckler" userId="73470fc2d5f88927" providerId="LiveId" clId="{8F3ED2F6-FC4B-4DC3-BD4B-DDC0223FEA4F}" dt="2021-07-20T20:51:42.931" v="1914" actId="1076"/>
          <ac:spMkLst>
            <pc:docMk/>
            <pc:sldMk cId="155264549" sldId="746"/>
            <ac:spMk id="16" creationId="{B7CA6218-D661-4C2E-B386-CE8D4DB3343B}"/>
          </ac:spMkLst>
        </pc:spChg>
        <pc:spChg chg="mod">
          <ac:chgData name="Sidney Seckler" userId="73470fc2d5f88927" providerId="LiveId" clId="{8F3ED2F6-FC4B-4DC3-BD4B-DDC0223FEA4F}" dt="2021-07-20T20:51:37.480" v="1913" actId="1076"/>
          <ac:spMkLst>
            <pc:docMk/>
            <pc:sldMk cId="155264549" sldId="746"/>
            <ac:spMk id="18" creationId="{E152D61C-301F-4397-8657-C3AC42CA94B6}"/>
          </ac:spMkLst>
        </pc:spChg>
        <pc:spChg chg="del">
          <ac:chgData name="Sidney Seckler" userId="73470fc2d5f88927" providerId="LiveId" clId="{8F3ED2F6-FC4B-4DC3-BD4B-DDC0223FEA4F}" dt="2021-07-20T20:51:31.099" v="1911" actId="478"/>
          <ac:spMkLst>
            <pc:docMk/>
            <pc:sldMk cId="155264549" sldId="746"/>
            <ac:spMk id="20" creationId="{1CE40F92-F384-4BD5-88D1-3431B661C40B}"/>
          </ac:spMkLst>
        </pc:spChg>
        <pc:spChg chg="del">
          <ac:chgData name="Sidney Seckler" userId="73470fc2d5f88927" providerId="LiveId" clId="{8F3ED2F6-FC4B-4DC3-BD4B-DDC0223FEA4F}" dt="2021-07-20T20:51:33.556" v="1912" actId="478"/>
          <ac:spMkLst>
            <pc:docMk/>
            <pc:sldMk cId="155264549" sldId="746"/>
            <ac:spMk id="22" creationId="{506EA14F-CD19-49D5-89E1-B8E0EAC24233}"/>
          </ac:spMkLst>
        </pc:spChg>
      </pc:sldChg>
      <pc:sldChg chg="delSp add del mod">
        <pc:chgData name="Sidney Seckler" userId="73470fc2d5f88927" providerId="LiveId" clId="{8F3ED2F6-FC4B-4DC3-BD4B-DDC0223FEA4F}" dt="2021-07-20T21:01:40.340" v="2026" actId="2696"/>
        <pc:sldMkLst>
          <pc:docMk/>
          <pc:sldMk cId="1185796673" sldId="747"/>
        </pc:sldMkLst>
        <pc:spChg chg="del">
          <ac:chgData name="Sidney Seckler" userId="73470fc2d5f88927" providerId="LiveId" clId="{8F3ED2F6-FC4B-4DC3-BD4B-DDC0223FEA4F}" dt="2021-07-20T20:52:20.908" v="1922" actId="478"/>
          <ac:spMkLst>
            <pc:docMk/>
            <pc:sldMk cId="1185796673" sldId="747"/>
            <ac:spMk id="20" creationId="{1CE40F92-F384-4BD5-88D1-3431B661C40B}"/>
          </ac:spMkLst>
        </pc:spChg>
        <pc:spChg chg="del">
          <ac:chgData name="Sidney Seckler" userId="73470fc2d5f88927" providerId="LiveId" clId="{8F3ED2F6-FC4B-4DC3-BD4B-DDC0223FEA4F}" dt="2021-07-20T20:52:20.908" v="1922" actId="478"/>
          <ac:spMkLst>
            <pc:docMk/>
            <pc:sldMk cId="1185796673" sldId="747"/>
            <ac:spMk id="22" creationId="{506EA14F-CD19-49D5-89E1-B8E0EAC24233}"/>
          </ac:spMkLst>
        </pc:spChg>
      </pc:sldChg>
      <pc:sldChg chg="addSp modSp add mod">
        <pc:chgData name="Sidney Seckler" userId="73470fc2d5f88927" providerId="LiveId" clId="{8F3ED2F6-FC4B-4DC3-BD4B-DDC0223FEA4F}" dt="2021-07-20T21:05:00.173" v="2085" actId="1076"/>
        <pc:sldMkLst>
          <pc:docMk/>
          <pc:sldMk cId="3162135147" sldId="747"/>
        </pc:sldMkLst>
        <pc:spChg chg="mod">
          <ac:chgData name="Sidney Seckler" userId="73470fc2d5f88927" providerId="LiveId" clId="{8F3ED2F6-FC4B-4DC3-BD4B-DDC0223FEA4F}" dt="2021-07-20T21:02:00.297" v="2060" actId="20577"/>
          <ac:spMkLst>
            <pc:docMk/>
            <pc:sldMk cId="3162135147" sldId="747"/>
            <ac:spMk id="4" creationId="{9C49AF5F-881D-4D08-AB62-57169D99219A}"/>
          </ac:spMkLst>
        </pc:spChg>
        <pc:spChg chg="mod">
          <ac:chgData name="Sidney Seckler" userId="73470fc2d5f88927" providerId="LiveId" clId="{8F3ED2F6-FC4B-4DC3-BD4B-DDC0223FEA4F}" dt="2021-07-20T21:02:18.757" v="2068" actId="947"/>
          <ac:spMkLst>
            <pc:docMk/>
            <pc:sldMk cId="3162135147" sldId="747"/>
            <ac:spMk id="9" creationId="{56E95207-19D7-4027-B8C9-7AA0188324B5}"/>
          </ac:spMkLst>
        </pc:spChg>
        <pc:spChg chg="mod">
          <ac:chgData name="Sidney Seckler" userId="73470fc2d5f88927" providerId="LiveId" clId="{8F3ED2F6-FC4B-4DC3-BD4B-DDC0223FEA4F}" dt="2021-07-20T21:02:44.092" v="2076" actId="947"/>
          <ac:spMkLst>
            <pc:docMk/>
            <pc:sldMk cId="3162135147" sldId="747"/>
            <ac:spMk id="11" creationId="{D6A6CCE7-E23C-42EE-B4F6-F3D1BDBB74DC}"/>
          </ac:spMkLst>
        </pc:spChg>
        <pc:spChg chg="add mod">
          <ac:chgData name="Sidney Seckler" userId="73470fc2d5f88927" providerId="LiveId" clId="{8F3ED2F6-FC4B-4DC3-BD4B-DDC0223FEA4F}" dt="2021-07-20T21:04:47.576" v="2081"/>
          <ac:spMkLst>
            <pc:docMk/>
            <pc:sldMk cId="3162135147" sldId="747"/>
            <ac:spMk id="13" creationId="{08F0E8C0-895C-43B2-A35E-E106AF3F0766}"/>
          </ac:spMkLst>
        </pc:spChg>
        <pc:spChg chg="add mod">
          <ac:chgData name="Sidney Seckler" userId="73470fc2d5f88927" providerId="LiveId" clId="{8F3ED2F6-FC4B-4DC3-BD4B-DDC0223FEA4F}" dt="2021-07-20T21:05:00.173" v="2085" actId="1076"/>
          <ac:spMkLst>
            <pc:docMk/>
            <pc:sldMk cId="3162135147" sldId="747"/>
            <ac:spMk id="15" creationId="{0A838ECE-E825-4A37-9F23-7C1A18784D8B}"/>
          </ac:spMkLst>
        </pc:spChg>
      </pc:sldChg>
      <pc:sldChg chg="addSp modSp add mod">
        <pc:chgData name="Sidney Seckler" userId="73470fc2d5f88927" providerId="LiveId" clId="{8F3ED2F6-FC4B-4DC3-BD4B-DDC0223FEA4F}" dt="2021-07-20T20:53:35.620" v="1940" actId="1076"/>
        <pc:sldMkLst>
          <pc:docMk/>
          <pc:sldMk cId="4029684280" sldId="748"/>
        </pc:sldMkLst>
        <pc:spChg chg="add mod">
          <ac:chgData name="Sidney Seckler" userId="73470fc2d5f88927" providerId="LiveId" clId="{8F3ED2F6-FC4B-4DC3-BD4B-DDC0223FEA4F}" dt="2021-07-20T20:53:31.388" v="1939" actId="1076"/>
          <ac:spMkLst>
            <pc:docMk/>
            <pc:sldMk cId="4029684280" sldId="748"/>
            <ac:spMk id="13" creationId="{020D09A7-5414-4941-85B5-3F8AECCA17C6}"/>
          </ac:spMkLst>
        </pc:spChg>
        <pc:spChg chg="add mod">
          <ac:chgData name="Sidney Seckler" userId="73470fc2d5f88927" providerId="LiveId" clId="{8F3ED2F6-FC4B-4DC3-BD4B-DDC0223FEA4F}" dt="2021-07-20T20:53:35.620" v="1940" actId="1076"/>
          <ac:spMkLst>
            <pc:docMk/>
            <pc:sldMk cId="4029684280" sldId="748"/>
            <ac:spMk id="15" creationId="{F6038C9A-0C8A-4285-BB73-B886951113F8}"/>
          </ac:spMkLst>
        </pc:spChg>
      </pc:sldChg>
      <pc:sldChg chg="addSp delSp modSp add mod">
        <pc:chgData name="Sidney Seckler" userId="73470fc2d5f88927" providerId="LiveId" clId="{8F3ED2F6-FC4B-4DC3-BD4B-DDC0223FEA4F}" dt="2021-07-20T20:54:56.065" v="1958" actId="1076"/>
        <pc:sldMkLst>
          <pc:docMk/>
          <pc:sldMk cId="1472648166" sldId="749"/>
        </pc:sldMkLst>
        <pc:spChg chg="del">
          <ac:chgData name="Sidney Seckler" userId="73470fc2d5f88927" providerId="LiveId" clId="{8F3ED2F6-FC4B-4DC3-BD4B-DDC0223FEA4F}" dt="2021-07-20T20:53:51.109" v="1942" actId="478"/>
          <ac:spMkLst>
            <pc:docMk/>
            <pc:sldMk cId="1472648166" sldId="749"/>
            <ac:spMk id="13" creationId="{020D09A7-5414-4941-85B5-3F8AECCA17C6}"/>
          </ac:spMkLst>
        </pc:spChg>
        <pc:spChg chg="del">
          <ac:chgData name="Sidney Seckler" userId="73470fc2d5f88927" providerId="LiveId" clId="{8F3ED2F6-FC4B-4DC3-BD4B-DDC0223FEA4F}" dt="2021-07-20T20:53:54.072" v="1943" actId="478"/>
          <ac:spMkLst>
            <pc:docMk/>
            <pc:sldMk cId="1472648166" sldId="749"/>
            <ac:spMk id="15" creationId="{F6038C9A-0C8A-4285-BB73-B886951113F8}"/>
          </ac:spMkLst>
        </pc:spChg>
        <pc:spChg chg="add mod">
          <ac:chgData name="Sidney Seckler" userId="73470fc2d5f88927" providerId="LiveId" clId="{8F3ED2F6-FC4B-4DC3-BD4B-DDC0223FEA4F}" dt="2021-07-20T20:54:22.731" v="1951" actId="1076"/>
          <ac:spMkLst>
            <pc:docMk/>
            <pc:sldMk cId="1472648166" sldId="749"/>
            <ac:spMk id="16" creationId="{FFBF1881-96CD-4EEB-A814-ECBCE94FB174}"/>
          </ac:spMkLst>
        </pc:spChg>
        <pc:spChg chg="add mod">
          <ac:chgData name="Sidney Seckler" userId="73470fc2d5f88927" providerId="LiveId" clId="{8F3ED2F6-FC4B-4DC3-BD4B-DDC0223FEA4F}" dt="2021-07-20T20:54:56.065" v="1958" actId="1076"/>
          <ac:spMkLst>
            <pc:docMk/>
            <pc:sldMk cId="1472648166" sldId="749"/>
            <ac:spMk id="17" creationId="{ED4C55D5-B3E1-4D92-A22A-1F02AD63D41E}"/>
          </ac:spMkLst>
        </pc:spChg>
      </pc:sldChg>
      <pc:sldChg chg="addSp delSp modSp add mod">
        <pc:chgData name="Sidney Seckler" userId="73470fc2d5f88927" providerId="LiveId" clId="{8F3ED2F6-FC4B-4DC3-BD4B-DDC0223FEA4F}" dt="2021-07-20T20:56:46.690" v="1977" actId="1076"/>
        <pc:sldMkLst>
          <pc:docMk/>
          <pc:sldMk cId="712658455" sldId="750"/>
        </pc:sldMkLst>
        <pc:spChg chg="add mod">
          <ac:chgData name="Sidney Seckler" userId="73470fc2d5f88927" providerId="LiveId" clId="{8F3ED2F6-FC4B-4DC3-BD4B-DDC0223FEA4F}" dt="2021-07-20T20:56:44.361" v="1976" actId="1076"/>
          <ac:spMkLst>
            <pc:docMk/>
            <pc:sldMk cId="712658455" sldId="750"/>
            <ac:spMk id="15" creationId="{C7C15D32-C4E3-4AB0-9B85-69E5D2BE66DC}"/>
          </ac:spMkLst>
        </pc:spChg>
        <pc:spChg chg="del">
          <ac:chgData name="Sidney Seckler" userId="73470fc2d5f88927" providerId="LiveId" clId="{8F3ED2F6-FC4B-4DC3-BD4B-DDC0223FEA4F}" dt="2021-07-20T20:55:31.421" v="1960" actId="478"/>
          <ac:spMkLst>
            <pc:docMk/>
            <pc:sldMk cId="712658455" sldId="750"/>
            <ac:spMk id="16" creationId="{FFBF1881-96CD-4EEB-A814-ECBCE94FB174}"/>
          </ac:spMkLst>
        </pc:spChg>
        <pc:spChg chg="mod">
          <ac:chgData name="Sidney Seckler" userId="73470fc2d5f88927" providerId="LiveId" clId="{8F3ED2F6-FC4B-4DC3-BD4B-DDC0223FEA4F}" dt="2021-07-20T20:56:46.690" v="1977" actId="1076"/>
          <ac:spMkLst>
            <pc:docMk/>
            <pc:sldMk cId="712658455" sldId="750"/>
            <ac:spMk id="17" creationId="{ED4C55D5-B3E1-4D92-A22A-1F02AD63D41E}"/>
          </ac:spMkLst>
        </pc:spChg>
      </pc:sldChg>
      <pc:sldChg chg="addSp delSp modSp add mod">
        <pc:chgData name="Sidney Seckler" userId="73470fc2d5f88927" providerId="LiveId" clId="{8F3ED2F6-FC4B-4DC3-BD4B-DDC0223FEA4F}" dt="2021-07-20T20:58:02.763" v="1995" actId="1076"/>
        <pc:sldMkLst>
          <pc:docMk/>
          <pc:sldMk cId="2820163651" sldId="751"/>
        </pc:sldMkLst>
        <pc:spChg chg="mod">
          <ac:chgData name="Sidney Seckler" userId="73470fc2d5f88927" providerId="LiveId" clId="{8F3ED2F6-FC4B-4DC3-BD4B-DDC0223FEA4F}" dt="2021-07-20T20:57:55.053" v="1993" actId="1076"/>
          <ac:spMkLst>
            <pc:docMk/>
            <pc:sldMk cId="2820163651" sldId="751"/>
            <ac:spMk id="15" creationId="{C7C15D32-C4E3-4AB0-9B85-69E5D2BE66DC}"/>
          </ac:spMkLst>
        </pc:spChg>
        <pc:spChg chg="add mod">
          <ac:chgData name="Sidney Seckler" userId="73470fc2d5f88927" providerId="LiveId" clId="{8F3ED2F6-FC4B-4DC3-BD4B-DDC0223FEA4F}" dt="2021-07-20T20:57:57.781" v="1994" actId="1076"/>
          <ac:spMkLst>
            <pc:docMk/>
            <pc:sldMk cId="2820163651" sldId="751"/>
            <ac:spMk id="16" creationId="{C6DAA953-B5A8-452E-9A12-43CE585CF916}"/>
          </ac:spMkLst>
        </pc:spChg>
        <pc:spChg chg="del">
          <ac:chgData name="Sidney Seckler" userId="73470fc2d5f88927" providerId="LiveId" clId="{8F3ED2F6-FC4B-4DC3-BD4B-DDC0223FEA4F}" dt="2021-07-20T20:56:56.081" v="1979" actId="478"/>
          <ac:spMkLst>
            <pc:docMk/>
            <pc:sldMk cId="2820163651" sldId="751"/>
            <ac:spMk id="17" creationId="{ED4C55D5-B3E1-4D92-A22A-1F02AD63D41E}"/>
          </ac:spMkLst>
        </pc:spChg>
        <pc:spChg chg="add mod">
          <ac:chgData name="Sidney Seckler" userId="73470fc2d5f88927" providerId="LiveId" clId="{8F3ED2F6-FC4B-4DC3-BD4B-DDC0223FEA4F}" dt="2021-07-20T20:58:02.763" v="1995" actId="1076"/>
          <ac:spMkLst>
            <pc:docMk/>
            <pc:sldMk cId="2820163651" sldId="751"/>
            <ac:spMk id="18" creationId="{326C82BC-2F0C-49B8-A67E-C488744B5D03}"/>
          </ac:spMkLst>
        </pc:spChg>
      </pc:sldChg>
      <pc:sldChg chg="addSp delSp modSp add mod">
        <pc:chgData name="Sidney Seckler" userId="73470fc2d5f88927" providerId="LiveId" clId="{8F3ED2F6-FC4B-4DC3-BD4B-DDC0223FEA4F}" dt="2021-07-20T20:59:17.758" v="2007" actId="1076"/>
        <pc:sldMkLst>
          <pc:docMk/>
          <pc:sldMk cId="413404556" sldId="752"/>
        </pc:sldMkLst>
        <pc:spChg chg="mod">
          <ac:chgData name="Sidney Seckler" userId="73470fc2d5f88927" providerId="LiveId" clId="{8F3ED2F6-FC4B-4DC3-BD4B-DDC0223FEA4F}" dt="2021-07-20T20:59:10.865" v="2005" actId="1076"/>
          <ac:spMkLst>
            <pc:docMk/>
            <pc:sldMk cId="413404556" sldId="752"/>
            <ac:spMk id="15" creationId="{C7C15D32-C4E3-4AB0-9B85-69E5D2BE66DC}"/>
          </ac:spMkLst>
        </pc:spChg>
        <pc:spChg chg="del">
          <ac:chgData name="Sidney Seckler" userId="73470fc2d5f88927" providerId="LiveId" clId="{8F3ED2F6-FC4B-4DC3-BD4B-DDC0223FEA4F}" dt="2021-07-20T20:58:26.815" v="1997" actId="478"/>
          <ac:spMkLst>
            <pc:docMk/>
            <pc:sldMk cId="413404556" sldId="752"/>
            <ac:spMk id="16" creationId="{C6DAA953-B5A8-452E-9A12-43CE585CF916}"/>
          </ac:spMkLst>
        </pc:spChg>
        <pc:spChg chg="add mod">
          <ac:chgData name="Sidney Seckler" userId="73470fc2d5f88927" providerId="LiveId" clId="{8F3ED2F6-FC4B-4DC3-BD4B-DDC0223FEA4F}" dt="2021-07-20T20:59:17.758" v="2007" actId="1076"/>
          <ac:spMkLst>
            <pc:docMk/>
            <pc:sldMk cId="413404556" sldId="752"/>
            <ac:spMk id="17" creationId="{40F7F6DE-CC28-46F8-9870-AA74769C9632}"/>
          </ac:spMkLst>
        </pc:spChg>
        <pc:spChg chg="mod">
          <ac:chgData name="Sidney Seckler" userId="73470fc2d5f88927" providerId="LiveId" clId="{8F3ED2F6-FC4B-4DC3-BD4B-DDC0223FEA4F}" dt="2021-07-20T20:59:13.089" v="2006" actId="1076"/>
          <ac:spMkLst>
            <pc:docMk/>
            <pc:sldMk cId="413404556" sldId="752"/>
            <ac:spMk id="18" creationId="{326C82BC-2F0C-49B8-A67E-C488744B5D03}"/>
          </ac:spMkLst>
        </pc:spChg>
      </pc:sldChg>
      <pc:sldChg chg="addSp delSp modSp add mod">
        <pc:chgData name="Sidney Seckler" userId="73470fc2d5f88927" providerId="LiveId" clId="{8F3ED2F6-FC4B-4DC3-BD4B-DDC0223FEA4F}" dt="2021-07-20T21:00:56.532" v="2025" actId="1076"/>
        <pc:sldMkLst>
          <pc:docMk/>
          <pc:sldMk cId="3429531902" sldId="753"/>
        </pc:sldMkLst>
        <pc:spChg chg="del">
          <ac:chgData name="Sidney Seckler" userId="73470fc2d5f88927" providerId="LiveId" clId="{8F3ED2F6-FC4B-4DC3-BD4B-DDC0223FEA4F}" dt="2021-07-20T20:59:38.193" v="2009" actId="478"/>
          <ac:spMkLst>
            <pc:docMk/>
            <pc:sldMk cId="3429531902" sldId="753"/>
            <ac:spMk id="15" creationId="{C7C15D32-C4E3-4AB0-9B85-69E5D2BE66DC}"/>
          </ac:spMkLst>
        </pc:spChg>
        <pc:spChg chg="add mod">
          <ac:chgData name="Sidney Seckler" userId="73470fc2d5f88927" providerId="LiveId" clId="{8F3ED2F6-FC4B-4DC3-BD4B-DDC0223FEA4F}" dt="2021-07-20T21:00:56.532" v="2025" actId="1076"/>
          <ac:spMkLst>
            <pc:docMk/>
            <pc:sldMk cId="3429531902" sldId="753"/>
            <ac:spMk id="16" creationId="{3C301D6A-AE4C-455B-A1B3-6923ACACC8CD}"/>
          </ac:spMkLst>
        </pc:spChg>
        <pc:spChg chg="mod">
          <ac:chgData name="Sidney Seckler" userId="73470fc2d5f88927" providerId="LiveId" clId="{8F3ED2F6-FC4B-4DC3-BD4B-DDC0223FEA4F}" dt="2021-07-20T20:59:45.539" v="2011" actId="1076"/>
          <ac:spMkLst>
            <pc:docMk/>
            <pc:sldMk cId="3429531902" sldId="753"/>
            <ac:spMk id="17" creationId="{40F7F6DE-CC28-46F8-9870-AA74769C9632}"/>
          </ac:spMkLst>
        </pc:spChg>
        <pc:spChg chg="del">
          <ac:chgData name="Sidney Seckler" userId="73470fc2d5f88927" providerId="LiveId" clId="{8F3ED2F6-FC4B-4DC3-BD4B-DDC0223FEA4F}" dt="2021-07-20T20:59:41.159" v="2010" actId="478"/>
          <ac:spMkLst>
            <pc:docMk/>
            <pc:sldMk cId="3429531902" sldId="753"/>
            <ac:spMk id="18" creationId="{326C82BC-2F0C-49B8-A67E-C488744B5D03}"/>
          </ac:spMkLst>
        </pc:spChg>
        <pc:spChg chg="add mod">
          <ac:chgData name="Sidney Seckler" userId="73470fc2d5f88927" providerId="LiveId" clId="{8F3ED2F6-FC4B-4DC3-BD4B-DDC0223FEA4F}" dt="2021-07-20T21:00:43.566" v="2024" actId="1076"/>
          <ac:spMkLst>
            <pc:docMk/>
            <pc:sldMk cId="3429531902" sldId="753"/>
            <ac:spMk id="19" creationId="{22B55BAB-0085-44AE-9199-1A357A7020E3}"/>
          </ac:spMkLst>
        </pc:spChg>
      </pc:sldChg>
      <pc:sldChg chg="addSp delSp modSp add mod">
        <pc:chgData name="Sidney Seckler" userId="73470fc2d5f88927" providerId="LiveId" clId="{8F3ED2F6-FC4B-4DC3-BD4B-DDC0223FEA4F}" dt="2021-07-20T21:05:38.822" v="2088"/>
        <pc:sldMkLst>
          <pc:docMk/>
          <pc:sldMk cId="3098764862" sldId="754"/>
        </pc:sldMkLst>
        <pc:spChg chg="del">
          <ac:chgData name="Sidney Seckler" userId="73470fc2d5f88927" providerId="LiveId" clId="{8F3ED2F6-FC4B-4DC3-BD4B-DDC0223FEA4F}" dt="2021-07-20T21:05:24.902" v="2087" actId="478"/>
          <ac:spMkLst>
            <pc:docMk/>
            <pc:sldMk cId="3098764862" sldId="754"/>
            <ac:spMk id="13" creationId="{08F0E8C0-895C-43B2-A35E-E106AF3F0766}"/>
          </ac:spMkLst>
        </pc:spChg>
        <pc:spChg chg="add mod">
          <ac:chgData name="Sidney Seckler" userId="73470fc2d5f88927" providerId="LiveId" clId="{8F3ED2F6-FC4B-4DC3-BD4B-DDC0223FEA4F}" dt="2021-07-20T21:05:38.822" v="2088"/>
          <ac:spMkLst>
            <pc:docMk/>
            <pc:sldMk cId="3098764862" sldId="754"/>
            <ac:spMk id="14" creationId="{94675037-56DD-4236-8366-63DDFEE008CC}"/>
          </ac:spMkLst>
        </pc:spChg>
        <pc:spChg chg="del">
          <ac:chgData name="Sidney Seckler" userId="73470fc2d5f88927" providerId="LiveId" clId="{8F3ED2F6-FC4B-4DC3-BD4B-DDC0223FEA4F}" dt="2021-07-20T21:05:24.902" v="2087" actId="478"/>
          <ac:spMkLst>
            <pc:docMk/>
            <pc:sldMk cId="3098764862" sldId="754"/>
            <ac:spMk id="15" creationId="{0A838ECE-E825-4A37-9F23-7C1A18784D8B}"/>
          </ac:spMkLst>
        </pc:spChg>
        <pc:spChg chg="add mod">
          <ac:chgData name="Sidney Seckler" userId="73470fc2d5f88927" providerId="LiveId" clId="{8F3ED2F6-FC4B-4DC3-BD4B-DDC0223FEA4F}" dt="2021-07-20T21:05:38.822" v="2088"/>
          <ac:spMkLst>
            <pc:docMk/>
            <pc:sldMk cId="3098764862" sldId="754"/>
            <ac:spMk id="16" creationId="{819C7953-1B14-4945-B29B-C857937CDF7C}"/>
          </ac:spMkLst>
        </pc:spChg>
      </pc:sldChg>
      <pc:sldChg chg="addSp delSp modSp add mod">
        <pc:chgData name="Sidney Seckler" userId="73470fc2d5f88927" providerId="LiveId" clId="{8F3ED2F6-FC4B-4DC3-BD4B-DDC0223FEA4F}" dt="2021-07-22T12:16:52.229" v="2751" actId="20577"/>
        <pc:sldMkLst>
          <pc:docMk/>
          <pc:sldMk cId="3559363000" sldId="755"/>
        </pc:sldMkLst>
        <pc:spChg chg="del">
          <ac:chgData name="Sidney Seckler" userId="73470fc2d5f88927" providerId="LiveId" clId="{8F3ED2F6-FC4B-4DC3-BD4B-DDC0223FEA4F}" dt="2021-07-20T21:05:50.900" v="2090" actId="478"/>
          <ac:spMkLst>
            <pc:docMk/>
            <pc:sldMk cId="3559363000" sldId="755"/>
            <ac:spMk id="14" creationId="{94675037-56DD-4236-8366-63DDFEE008CC}"/>
          </ac:spMkLst>
        </pc:spChg>
        <pc:spChg chg="add mod">
          <ac:chgData name="Sidney Seckler" userId="73470fc2d5f88927" providerId="LiveId" clId="{8F3ED2F6-FC4B-4DC3-BD4B-DDC0223FEA4F}" dt="2021-07-20T21:07:02.144" v="2101" actId="1076"/>
          <ac:spMkLst>
            <pc:docMk/>
            <pc:sldMk cId="3559363000" sldId="755"/>
            <ac:spMk id="15" creationId="{3685243E-2C62-415F-8A50-0E7575FB47FA}"/>
          </ac:spMkLst>
        </pc:spChg>
        <pc:spChg chg="del">
          <ac:chgData name="Sidney Seckler" userId="73470fc2d5f88927" providerId="LiveId" clId="{8F3ED2F6-FC4B-4DC3-BD4B-DDC0223FEA4F}" dt="2021-07-20T21:05:50.900" v="2090" actId="478"/>
          <ac:spMkLst>
            <pc:docMk/>
            <pc:sldMk cId="3559363000" sldId="755"/>
            <ac:spMk id="16" creationId="{819C7953-1B14-4945-B29B-C857937CDF7C}"/>
          </ac:spMkLst>
        </pc:spChg>
        <pc:spChg chg="add mod">
          <ac:chgData name="Sidney Seckler" userId="73470fc2d5f88927" providerId="LiveId" clId="{8F3ED2F6-FC4B-4DC3-BD4B-DDC0223FEA4F}" dt="2021-07-22T12:16:52.229" v="2751" actId="20577"/>
          <ac:spMkLst>
            <pc:docMk/>
            <pc:sldMk cId="3559363000" sldId="755"/>
            <ac:spMk id="17" creationId="{D46FDB84-9E07-4156-AFD0-5CE148BB479D}"/>
          </ac:spMkLst>
        </pc:spChg>
      </pc:sldChg>
      <pc:sldChg chg="addSp modSp add mod">
        <pc:chgData name="Sidney Seckler" userId="73470fc2d5f88927" providerId="LiveId" clId="{8F3ED2F6-FC4B-4DC3-BD4B-DDC0223FEA4F}" dt="2021-07-20T21:09:05.729" v="2116" actId="1076"/>
        <pc:sldMkLst>
          <pc:docMk/>
          <pc:sldMk cId="1403164288" sldId="756"/>
        </pc:sldMkLst>
        <pc:spChg chg="add mod">
          <ac:chgData name="Sidney Seckler" userId="73470fc2d5f88927" providerId="LiveId" clId="{8F3ED2F6-FC4B-4DC3-BD4B-DDC0223FEA4F}" dt="2021-07-20T21:09:05.729" v="2116" actId="1076"/>
          <ac:spMkLst>
            <pc:docMk/>
            <pc:sldMk cId="1403164288" sldId="756"/>
            <ac:spMk id="13" creationId="{0FD76616-3D05-41D7-80C3-FFDA7E5B19CC}"/>
          </ac:spMkLst>
        </pc:spChg>
        <pc:spChg chg="add mod">
          <ac:chgData name="Sidney Seckler" userId="73470fc2d5f88927" providerId="LiveId" clId="{8F3ED2F6-FC4B-4DC3-BD4B-DDC0223FEA4F}" dt="2021-07-20T21:09:03.263" v="2115" actId="1076"/>
          <ac:spMkLst>
            <pc:docMk/>
            <pc:sldMk cId="1403164288" sldId="756"/>
            <ac:spMk id="15" creationId="{E6F2FA87-3641-46C7-962E-C140B0208A97}"/>
          </ac:spMkLst>
        </pc:spChg>
      </pc:sldChg>
      <pc:sldChg chg="addSp modSp add mod">
        <pc:chgData name="Sidney Seckler" userId="73470fc2d5f88927" providerId="LiveId" clId="{8F3ED2F6-FC4B-4DC3-BD4B-DDC0223FEA4F}" dt="2021-07-20T21:10:09.707" v="2126" actId="1076"/>
        <pc:sldMkLst>
          <pc:docMk/>
          <pc:sldMk cId="2822501149" sldId="757"/>
        </pc:sldMkLst>
        <pc:spChg chg="add mod">
          <ac:chgData name="Sidney Seckler" userId="73470fc2d5f88927" providerId="LiveId" clId="{8F3ED2F6-FC4B-4DC3-BD4B-DDC0223FEA4F}" dt="2021-07-20T21:09:49.496" v="2119"/>
          <ac:spMkLst>
            <pc:docMk/>
            <pc:sldMk cId="2822501149" sldId="757"/>
            <ac:spMk id="12" creationId="{C1445D38-0D66-49FE-A6BA-D163E8E53309}"/>
          </ac:spMkLst>
        </pc:spChg>
        <pc:spChg chg="add mod">
          <ac:chgData name="Sidney Seckler" userId="73470fc2d5f88927" providerId="LiveId" clId="{8F3ED2F6-FC4B-4DC3-BD4B-DDC0223FEA4F}" dt="2021-07-20T21:10:09.707" v="2126" actId="1076"/>
          <ac:spMkLst>
            <pc:docMk/>
            <pc:sldMk cId="2822501149" sldId="757"/>
            <ac:spMk id="14" creationId="{BDD11CCB-FAA7-4D97-AA63-B7008E300982}"/>
          </ac:spMkLst>
        </pc:spChg>
      </pc:sldChg>
      <pc:sldChg chg="addSp delSp modSp add mod">
        <pc:chgData name="Sidney Seckler" userId="73470fc2d5f88927" providerId="LiveId" clId="{8F3ED2F6-FC4B-4DC3-BD4B-DDC0223FEA4F}" dt="2021-07-20T21:13:02.554" v="2151" actId="1076"/>
        <pc:sldMkLst>
          <pc:docMk/>
          <pc:sldMk cId="817220333" sldId="758"/>
        </pc:sldMkLst>
        <pc:spChg chg="del">
          <ac:chgData name="Sidney Seckler" userId="73470fc2d5f88927" providerId="LiveId" clId="{8F3ED2F6-FC4B-4DC3-BD4B-DDC0223FEA4F}" dt="2021-07-20T21:10:57.381" v="2128" actId="478"/>
          <ac:spMkLst>
            <pc:docMk/>
            <pc:sldMk cId="817220333" sldId="758"/>
            <ac:spMk id="12" creationId="{C1445D38-0D66-49FE-A6BA-D163E8E53309}"/>
          </ac:spMkLst>
        </pc:spChg>
        <pc:spChg chg="mod">
          <ac:chgData name="Sidney Seckler" userId="73470fc2d5f88927" providerId="LiveId" clId="{8F3ED2F6-FC4B-4DC3-BD4B-DDC0223FEA4F}" dt="2021-07-20T21:13:02.554" v="2151" actId="1076"/>
          <ac:spMkLst>
            <pc:docMk/>
            <pc:sldMk cId="817220333" sldId="758"/>
            <ac:spMk id="14" creationId="{BDD11CCB-FAA7-4D97-AA63-B7008E300982}"/>
          </ac:spMkLst>
        </pc:spChg>
        <pc:spChg chg="add mod">
          <ac:chgData name="Sidney Seckler" userId="73470fc2d5f88927" providerId="LiveId" clId="{8F3ED2F6-FC4B-4DC3-BD4B-DDC0223FEA4F}" dt="2021-07-20T21:13:00.058" v="2150" actId="1076"/>
          <ac:spMkLst>
            <pc:docMk/>
            <pc:sldMk cId="817220333" sldId="758"/>
            <ac:spMk id="15" creationId="{FDC21217-6EE4-40A5-94D7-7CA60613E7EF}"/>
          </ac:spMkLst>
        </pc:spChg>
        <pc:spChg chg="add del mod">
          <ac:chgData name="Sidney Seckler" userId="73470fc2d5f88927" providerId="LiveId" clId="{8F3ED2F6-FC4B-4DC3-BD4B-DDC0223FEA4F}" dt="2021-07-20T21:12:56.552" v="2149" actId="478"/>
          <ac:spMkLst>
            <pc:docMk/>
            <pc:sldMk cId="817220333" sldId="758"/>
            <ac:spMk id="17" creationId="{2DA92A83-0E28-4F17-B4C2-1DBBD6FAEDE7}"/>
          </ac:spMkLst>
        </pc:spChg>
      </pc:sldChg>
      <pc:sldChg chg="addSp delSp modSp add mod">
        <pc:chgData name="Sidney Seckler" userId="73470fc2d5f88927" providerId="LiveId" clId="{8F3ED2F6-FC4B-4DC3-BD4B-DDC0223FEA4F}" dt="2021-07-20T21:13:48.148" v="2160" actId="1076"/>
        <pc:sldMkLst>
          <pc:docMk/>
          <pc:sldMk cId="1006195945" sldId="759"/>
        </pc:sldMkLst>
        <pc:spChg chg="del">
          <ac:chgData name="Sidney Seckler" userId="73470fc2d5f88927" providerId="LiveId" clId="{8F3ED2F6-FC4B-4DC3-BD4B-DDC0223FEA4F}" dt="2021-07-20T21:13:07.781" v="2152" actId="478"/>
          <ac:spMkLst>
            <pc:docMk/>
            <pc:sldMk cId="1006195945" sldId="759"/>
            <ac:spMk id="14" creationId="{BDD11CCB-FAA7-4D97-AA63-B7008E300982}"/>
          </ac:spMkLst>
        </pc:spChg>
        <pc:spChg chg="mod">
          <ac:chgData name="Sidney Seckler" userId="73470fc2d5f88927" providerId="LiveId" clId="{8F3ED2F6-FC4B-4DC3-BD4B-DDC0223FEA4F}" dt="2021-07-20T21:13:11.526" v="2153" actId="1076"/>
          <ac:spMkLst>
            <pc:docMk/>
            <pc:sldMk cId="1006195945" sldId="759"/>
            <ac:spMk id="15" creationId="{FDC21217-6EE4-40A5-94D7-7CA60613E7EF}"/>
          </ac:spMkLst>
        </pc:spChg>
        <pc:spChg chg="add mod">
          <ac:chgData name="Sidney Seckler" userId="73470fc2d5f88927" providerId="LiveId" clId="{8F3ED2F6-FC4B-4DC3-BD4B-DDC0223FEA4F}" dt="2021-07-20T21:13:48.148" v="2160" actId="1076"/>
          <ac:spMkLst>
            <pc:docMk/>
            <pc:sldMk cId="1006195945" sldId="759"/>
            <ac:spMk id="16" creationId="{ACFC3877-76A6-4CF9-9823-2F0EF68A3EF1}"/>
          </ac:spMkLst>
        </pc:spChg>
        <pc:spChg chg="mod">
          <ac:chgData name="Sidney Seckler" userId="73470fc2d5f88927" providerId="LiveId" clId="{8F3ED2F6-FC4B-4DC3-BD4B-DDC0223FEA4F}" dt="2021-07-20T21:13:14.582" v="2154" actId="1076"/>
          <ac:spMkLst>
            <pc:docMk/>
            <pc:sldMk cId="1006195945" sldId="759"/>
            <ac:spMk id="17" creationId="{2DA92A83-0E28-4F17-B4C2-1DBBD6FAEDE7}"/>
          </ac:spMkLst>
        </pc:spChg>
      </pc:sldChg>
      <pc:sldChg chg="addSp delSp modSp add mod">
        <pc:chgData name="Sidney Seckler" userId="73470fc2d5f88927" providerId="LiveId" clId="{8F3ED2F6-FC4B-4DC3-BD4B-DDC0223FEA4F}" dt="2021-07-20T21:15:51.960" v="2173" actId="1076"/>
        <pc:sldMkLst>
          <pc:docMk/>
          <pc:sldMk cId="4189455180" sldId="760"/>
        </pc:sldMkLst>
        <pc:spChg chg="mod">
          <ac:chgData name="Sidney Seckler" userId="73470fc2d5f88927" providerId="LiveId" clId="{8F3ED2F6-FC4B-4DC3-BD4B-DDC0223FEA4F}" dt="2021-07-20T21:15:51.960" v="2173" actId="1076"/>
          <ac:spMkLst>
            <pc:docMk/>
            <pc:sldMk cId="4189455180" sldId="760"/>
            <ac:spMk id="16" creationId="{ACFC3877-76A6-4CF9-9823-2F0EF68A3EF1}"/>
          </ac:spMkLst>
        </pc:spChg>
        <pc:spChg chg="del">
          <ac:chgData name="Sidney Seckler" userId="73470fc2d5f88927" providerId="LiveId" clId="{8F3ED2F6-FC4B-4DC3-BD4B-DDC0223FEA4F}" dt="2021-07-20T21:15:02.614" v="2162" actId="478"/>
          <ac:spMkLst>
            <pc:docMk/>
            <pc:sldMk cId="4189455180" sldId="760"/>
            <ac:spMk id="17" creationId="{2DA92A83-0E28-4F17-B4C2-1DBBD6FAEDE7}"/>
          </ac:spMkLst>
        </pc:spChg>
        <pc:spChg chg="add mod">
          <ac:chgData name="Sidney Seckler" userId="73470fc2d5f88927" providerId="LiveId" clId="{8F3ED2F6-FC4B-4DC3-BD4B-DDC0223FEA4F}" dt="2021-07-20T21:15:46.572" v="2172" actId="1076"/>
          <ac:spMkLst>
            <pc:docMk/>
            <pc:sldMk cId="4189455180" sldId="760"/>
            <ac:spMk id="18" creationId="{E077AB73-0D9D-42C7-91BF-11ECAE7CBC05}"/>
          </ac:spMkLst>
        </pc:spChg>
      </pc:sldChg>
      <pc:sldChg chg="addSp delSp modSp add mod">
        <pc:chgData name="Sidney Seckler" userId="73470fc2d5f88927" providerId="LiveId" clId="{8F3ED2F6-FC4B-4DC3-BD4B-DDC0223FEA4F}" dt="2021-07-20T21:17:12.258" v="2190" actId="1076"/>
        <pc:sldMkLst>
          <pc:docMk/>
          <pc:sldMk cId="3483239318" sldId="761"/>
        </pc:sldMkLst>
        <pc:spChg chg="del">
          <ac:chgData name="Sidney Seckler" userId="73470fc2d5f88927" providerId="LiveId" clId="{8F3ED2F6-FC4B-4DC3-BD4B-DDC0223FEA4F}" dt="2021-07-20T21:16:08.450" v="2175" actId="478"/>
          <ac:spMkLst>
            <pc:docMk/>
            <pc:sldMk cId="3483239318" sldId="761"/>
            <ac:spMk id="15" creationId="{FDC21217-6EE4-40A5-94D7-7CA60613E7EF}"/>
          </ac:spMkLst>
        </pc:spChg>
        <pc:spChg chg="del">
          <ac:chgData name="Sidney Seckler" userId="73470fc2d5f88927" providerId="LiveId" clId="{8F3ED2F6-FC4B-4DC3-BD4B-DDC0223FEA4F}" dt="2021-07-20T21:16:11.401" v="2176" actId="478"/>
          <ac:spMkLst>
            <pc:docMk/>
            <pc:sldMk cId="3483239318" sldId="761"/>
            <ac:spMk id="16" creationId="{ACFC3877-76A6-4CF9-9823-2F0EF68A3EF1}"/>
          </ac:spMkLst>
        </pc:spChg>
        <pc:spChg chg="add mod">
          <ac:chgData name="Sidney Seckler" userId="73470fc2d5f88927" providerId="LiveId" clId="{8F3ED2F6-FC4B-4DC3-BD4B-DDC0223FEA4F}" dt="2021-07-20T21:16:41.170" v="2183" actId="1076"/>
          <ac:spMkLst>
            <pc:docMk/>
            <pc:sldMk cId="3483239318" sldId="761"/>
            <ac:spMk id="17" creationId="{431A1903-B390-4928-9F22-CA06B0EDEB54}"/>
          </ac:spMkLst>
        </pc:spChg>
        <pc:spChg chg="mod">
          <ac:chgData name="Sidney Seckler" userId="73470fc2d5f88927" providerId="LiveId" clId="{8F3ED2F6-FC4B-4DC3-BD4B-DDC0223FEA4F}" dt="2021-07-20T21:16:15.802" v="2177" actId="1076"/>
          <ac:spMkLst>
            <pc:docMk/>
            <pc:sldMk cId="3483239318" sldId="761"/>
            <ac:spMk id="18" creationId="{E077AB73-0D9D-42C7-91BF-11ECAE7CBC05}"/>
          </ac:spMkLst>
        </pc:spChg>
        <pc:spChg chg="add mod">
          <ac:chgData name="Sidney Seckler" userId="73470fc2d5f88927" providerId="LiveId" clId="{8F3ED2F6-FC4B-4DC3-BD4B-DDC0223FEA4F}" dt="2021-07-20T21:17:12.258" v="2190" actId="1076"/>
          <ac:spMkLst>
            <pc:docMk/>
            <pc:sldMk cId="3483239318" sldId="761"/>
            <ac:spMk id="19" creationId="{D68F8C55-19DB-4F7F-AB00-48B47C5FF15B}"/>
          </ac:spMkLst>
        </pc:spChg>
      </pc:sldChg>
      <pc:sldChg chg="addSp delSp modSp add mod">
        <pc:chgData name="Sidney Seckler" userId="73470fc2d5f88927" providerId="LiveId" clId="{8F3ED2F6-FC4B-4DC3-BD4B-DDC0223FEA4F}" dt="2021-07-20T21:58:27.210" v="2278" actId="1076"/>
        <pc:sldMkLst>
          <pc:docMk/>
          <pc:sldMk cId="1950226939" sldId="762"/>
        </pc:sldMkLst>
        <pc:spChg chg="mod">
          <ac:chgData name="Sidney Seckler" userId="73470fc2d5f88927" providerId="LiveId" clId="{8F3ED2F6-FC4B-4DC3-BD4B-DDC0223FEA4F}" dt="2021-07-20T21:30:16.950" v="2237" actId="20577"/>
          <ac:spMkLst>
            <pc:docMk/>
            <pc:sldMk cId="1950226939" sldId="762"/>
            <ac:spMk id="4" creationId="{9C49AF5F-881D-4D08-AB62-57169D99219A}"/>
          </ac:spMkLst>
        </pc:spChg>
        <pc:spChg chg="mod">
          <ac:chgData name="Sidney Seckler" userId="73470fc2d5f88927" providerId="LiveId" clId="{8F3ED2F6-FC4B-4DC3-BD4B-DDC0223FEA4F}" dt="2021-07-20T21:31:14.156" v="2261" actId="1076"/>
          <ac:spMkLst>
            <pc:docMk/>
            <pc:sldMk cId="1950226939" sldId="762"/>
            <ac:spMk id="6" creationId="{EDEA6A17-AC01-4836-9A60-151F913818B7}"/>
          </ac:spMkLst>
        </pc:spChg>
        <pc:spChg chg="mod">
          <ac:chgData name="Sidney Seckler" userId="73470fc2d5f88927" providerId="LiveId" clId="{8F3ED2F6-FC4B-4DC3-BD4B-DDC0223FEA4F}" dt="2021-07-20T21:31:14.156" v="2261" actId="1076"/>
          <ac:spMkLst>
            <pc:docMk/>
            <pc:sldMk cId="1950226939" sldId="762"/>
            <ac:spMk id="7" creationId="{57E323BB-E44F-4958-9FB4-29E03562990D}"/>
          </ac:spMkLst>
        </pc:spChg>
        <pc:spChg chg="mod">
          <ac:chgData name="Sidney Seckler" userId="73470fc2d5f88927" providerId="LiveId" clId="{8F3ED2F6-FC4B-4DC3-BD4B-DDC0223FEA4F}" dt="2021-07-20T21:31:14.156" v="2261" actId="1076"/>
          <ac:spMkLst>
            <pc:docMk/>
            <pc:sldMk cId="1950226939" sldId="762"/>
            <ac:spMk id="8" creationId="{57860B3B-F368-47AA-AEC0-250A63FFA655}"/>
          </ac:spMkLst>
        </pc:spChg>
        <pc:spChg chg="mod">
          <ac:chgData name="Sidney Seckler" userId="73470fc2d5f88927" providerId="LiveId" clId="{8F3ED2F6-FC4B-4DC3-BD4B-DDC0223FEA4F}" dt="2021-07-20T21:31:14.156" v="2261" actId="1076"/>
          <ac:spMkLst>
            <pc:docMk/>
            <pc:sldMk cId="1950226939" sldId="762"/>
            <ac:spMk id="9" creationId="{56E95207-19D7-4027-B8C9-7AA0188324B5}"/>
          </ac:spMkLst>
        </pc:spChg>
        <pc:spChg chg="mod">
          <ac:chgData name="Sidney Seckler" userId="73470fc2d5f88927" providerId="LiveId" clId="{8F3ED2F6-FC4B-4DC3-BD4B-DDC0223FEA4F}" dt="2021-07-20T21:31:14.156" v="2261" actId="1076"/>
          <ac:spMkLst>
            <pc:docMk/>
            <pc:sldMk cId="1950226939" sldId="762"/>
            <ac:spMk id="10" creationId="{716121BE-4378-4E84-9EF3-2E8687FC8B1F}"/>
          </ac:spMkLst>
        </pc:spChg>
        <pc:spChg chg="mod">
          <ac:chgData name="Sidney Seckler" userId="73470fc2d5f88927" providerId="LiveId" clId="{8F3ED2F6-FC4B-4DC3-BD4B-DDC0223FEA4F}" dt="2021-07-20T21:31:22.170" v="2262" actId="947"/>
          <ac:spMkLst>
            <pc:docMk/>
            <pc:sldMk cId="1950226939" sldId="762"/>
            <ac:spMk id="11" creationId="{D6A6CCE7-E23C-42EE-B4F6-F3D1BDBB74DC}"/>
          </ac:spMkLst>
        </pc:spChg>
        <pc:spChg chg="del">
          <ac:chgData name="Sidney Seckler" userId="73470fc2d5f88927" providerId="LiveId" clId="{8F3ED2F6-FC4B-4DC3-BD4B-DDC0223FEA4F}" dt="2021-07-20T21:31:29.619" v="2263" actId="478"/>
          <ac:spMkLst>
            <pc:docMk/>
            <pc:sldMk cId="1950226939" sldId="762"/>
            <ac:spMk id="13" creationId="{08F0E8C0-895C-43B2-A35E-E106AF3F0766}"/>
          </ac:spMkLst>
        </pc:spChg>
        <pc:spChg chg="del">
          <ac:chgData name="Sidney Seckler" userId="73470fc2d5f88927" providerId="LiveId" clId="{8F3ED2F6-FC4B-4DC3-BD4B-DDC0223FEA4F}" dt="2021-07-20T21:31:32.137" v="2264" actId="478"/>
          <ac:spMkLst>
            <pc:docMk/>
            <pc:sldMk cId="1950226939" sldId="762"/>
            <ac:spMk id="15" creationId="{0A838ECE-E825-4A37-9F23-7C1A18784D8B}"/>
          </ac:spMkLst>
        </pc:spChg>
        <pc:spChg chg="add mod">
          <ac:chgData name="Sidney Seckler" userId="73470fc2d5f88927" providerId="LiveId" clId="{8F3ED2F6-FC4B-4DC3-BD4B-DDC0223FEA4F}" dt="2021-07-20T21:57:37.237" v="2269" actId="1076"/>
          <ac:spMkLst>
            <pc:docMk/>
            <pc:sldMk cId="1950226939" sldId="762"/>
            <ac:spMk id="16" creationId="{DAD1C94B-308D-4EFA-A36A-011C4CDA88E7}"/>
          </ac:spMkLst>
        </pc:spChg>
        <pc:spChg chg="add mod">
          <ac:chgData name="Sidney Seckler" userId="73470fc2d5f88927" providerId="LiveId" clId="{8F3ED2F6-FC4B-4DC3-BD4B-DDC0223FEA4F}" dt="2021-07-20T21:57:59.131" v="2273" actId="1076"/>
          <ac:spMkLst>
            <pc:docMk/>
            <pc:sldMk cId="1950226939" sldId="762"/>
            <ac:spMk id="17" creationId="{1075F939-3123-4365-97C5-CCF5EFDA412A}"/>
          </ac:spMkLst>
        </pc:spChg>
        <pc:spChg chg="add mod">
          <ac:chgData name="Sidney Seckler" userId="73470fc2d5f88927" providerId="LiveId" clId="{8F3ED2F6-FC4B-4DC3-BD4B-DDC0223FEA4F}" dt="2021-07-20T21:58:27.210" v="2278" actId="1076"/>
          <ac:spMkLst>
            <pc:docMk/>
            <pc:sldMk cId="1950226939" sldId="762"/>
            <ac:spMk id="19" creationId="{45008E79-5731-420A-8C58-9B2001414AB2}"/>
          </ac:spMkLst>
        </pc:spChg>
        <pc:grpChg chg="mod">
          <ac:chgData name="Sidney Seckler" userId="73470fc2d5f88927" providerId="LiveId" clId="{8F3ED2F6-FC4B-4DC3-BD4B-DDC0223FEA4F}" dt="2021-07-20T21:31:14.156" v="2261" actId="1076"/>
          <ac:grpSpMkLst>
            <pc:docMk/>
            <pc:sldMk cId="1950226939" sldId="762"/>
            <ac:grpSpMk id="5" creationId="{EE656EF1-58F8-467E-A4BE-D4376B444AC3}"/>
          </ac:grpSpMkLst>
        </pc:grpChg>
      </pc:sldChg>
      <pc:sldChg chg="addSp delSp modSp add mod">
        <pc:chgData name="Sidney Seckler" userId="73470fc2d5f88927" providerId="LiveId" clId="{8F3ED2F6-FC4B-4DC3-BD4B-DDC0223FEA4F}" dt="2021-07-20T22:02:06.993" v="2314" actId="1076"/>
        <pc:sldMkLst>
          <pc:docMk/>
          <pc:sldMk cId="3289503650" sldId="763"/>
        </pc:sldMkLst>
        <pc:spChg chg="add mod">
          <ac:chgData name="Sidney Seckler" userId="73470fc2d5f88927" providerId="LiveId" clId="{8F3ED2F6-FC4B-4DC3-BD4B-DDC0223FEA4F}" dt="2021-07-20T22:02:06.993" v="2314" actId="1076"/>
          <ac:spMkLst>
            <pc:docMk/>
            <pc:sldMk cId="3289503650" sldId="763"/>
            <ac:spMk id="13" creationId="{721CE3B9-3142-4E93-A89A-68C1F33ED954}"/>
          </ac:spMkLst>
        </pc:spChg>
        <pc:grpChg chg="del">
          <ac:chgData name="Sidney Seckler" userId="73470fc2d5f88927" providerId="LiveId" clId="{8F3ED2F6-FC4B-4DC3-BD4B-DDC0223FEA4F}" dt="2021-07-20T22:01:17.743" v="2304" actId="478"/>
          <ac:grpSpMkLst>
            <pc:docMk/>
            <pc:sldMk cId="3289503650" sldId="763"/>
            <ac:grpSpMk id="5" creationId="{EE656EF1-58F8-467E-A4BE-D4376B444AC3}"/>
          </ac:grpSpMkLst>
        </pc:grpChg>
      </pc:sldChg>
      <pc:sldChg chg="addSp delSp modSp add mod">
        <pc:chgData name="Sidney Seckler" userId="73470fc2d5f88927" providerId="LiveId" clId="{8F3ED2F6-FC4B-4DC3-BD4B-DDC0223FEA4F}" dt="2021-07-20T21:59:58.865" v="2294" actId="1076"/>
        <pc:sldMkLst>
          <pc:docMk/>
          <pc:sldMk cId="2409520048" sldId="764"/>
        </pc:sldMkLst>
        <pc:spChg chg="del">
          <ac:chgData name="Sidney Seckler" userId="73470fc2d5f88927" providerId="LiveId" clId="{8F3ED2F6-FC4B-4DC3-BD4B-DDC0223FEA4F}" dt="2021-07-20T21:58:42.260" v="2280" actId="478"/>
          <ac:spMkLst>
            <pc:docMk/>
            <pc:sldMk cId="2409520048" sldId="764"/>
            <ac:spMk id="16" creationId="{DAD1C94B-308D-4EFA-A36A-011C4CDA88E7}"/>
          </ac:spMkLst>
        </pc:spChg>
        <pc:spChg chg="del">
          <ac:chgData name="Sidney Seckler" userId="73470fc2d5f88927" providerId="LiveId" clId="{8F3ED2F6-FC4B-4DC3-BD4B-DDC0223FEA4F}" dt="2021-07-20T21:58:42.260" v="2280" actId="478"/>
          <ac:spMkLst>
            <pc:docMk/>
            <pc:sldMk cId="2409520048" sldId="764"/>
            <ac:spMk id="17" creationId="{1075F939-3123-4365-97C5-CCF5EFDA412A}"/>
          </ac:spMkLst>
        </pc:spChg>
        <pc:spChg chg="add mod">
          <ac:chgData name="Sidney Seckler" userId="73470fc2d5f88927" providerId="LiveId" clId="{8F3ED2F6-FC4B-4DC3-BD4B-DDC0223FEA4F}" dt="2021-07-20T21:59:01.897" v="2284" actId="1076"/>
          <ac:spMkLst>
            <pc:docMk/>
            <pc:sldMk cId="2409520048" sldId="764"/>
            <ac:spMk id="18" creationId="{926F9702-3D86-497C-8E0C-88A9FA0CB804}"/>
          </ac:spMkLst>
        </pc:spChg>
        <pc:spChg chg="del">
          <ac:chgData name="Sidney Seckler" userId="73470fc2d5f88927" providerId="LiveId" clId="{8F3ED2F6-FC4B-4DC3-BD4B-DDC0223FEA4F}" dt="2021-07-20T21:58:42.260" v="2280" actId="478"/>
          <ac:spMkLst>
            <pc:docMk/>
            <pc:sldMk cId="2409520048" sldId="764"/>
            <ac:spMk id="19" creationId="{45008E79-5731-420A-8C58-9B2001414AB2}"/>
          </ac:spMkLst>
        </pc:spChg>
        <pc:spChg chg="add mod">
          <ac:chgData name="Sidney Seckler" userId="73470fc2d5f88927" providerId="LiveId" clId="{8F3ED2F6-FC4B-4DC3-BD4B-DDC0223FEA4F}" dt="2021-07-20T21:59:58.865" v="2294" actId="1076"/>
          <ac:spMkLst>
            <pc:docMk/>
            <pc:sldMk cId="2409520048" sldId="764"/>
            <ac:spMk id="20" creationId="{F5BDE2D2-E2B2-46E6-AB58-52336604D18A}"/>
          </ac:spMkLst>
        </pc:spChg>
      </pc:sldChg>
      <pc:sldChg chg="addSp delSp modSp add mod">
        <pc:chgData name="Sidney Seckler" userId="73470fc2d5f88927" providerId="LiveId" clId="{8F3ED2F6-FC4B-4DC3-BD4B-DDC0223FEA4F}" dt="2021-07-20T22:00:57.786" v="2303" actId="1076"/>
        <pc:sldMkLst>
          <pc:docMk/>
          <pc:sldMk cId="853969778" sldId="765"/>
        </pc:sldMkLst>
        <pc:spChg chg="add mod">
          <ac:chgData name="Sidney Seckler" userId="73470fc2d5f88927" providerId="LiveId" clId="{8F3ED2F6-FC4B-4DC3-BD4B-DDC0223FEA4F}" dt="2021-07-20T22:00:57.786" v="2303" actId="1076"/>
          <ac:spMkLst>
            <pc:docMk/>
            <pc:sldMk cId="853969778" sldId="765"/>
            <ac:spMk id="15" creationId="{90B7E978-F7D1-4467-95EF-FF53014FFFFA}"/>
          </ac:spMkLst>
        </pc:spChg>
        <pc:spChg chg="del">
          <ac:chgData name="Sidney Seckler" userId="73470fc2d5f88927" providerId="LiveId" clId="{8F3ED2F6-FC4B-4DC3-BD4B-DDC0223FEA4F}" dt="2021-07-20T22:00:22.311" v="2296" actId="478"/>
          <ac:spMkLst>
            <pc:docMk/>
            <pc:sldMk cId="853969778" sldId="765"/>
            <ac:spMk id="18" creationId="{926F9702-3D86-497C-8E0C-88A9FA0CB804}"/>
          </ac:spMkLst>
        </pc:spChg>
        <pc:spChg chg="mod">
          <ac:chgData name="Sidney Seckler" userId="73470fc2d5f88927" providerId="LiveId" clId="{8F3ED2F6-FC4B-4DC3-BD4B-DDC0223FEA4F}" dt="2021-07-20T22:00:26.570" v="2297" actId="1076"/>
          <ac:spMkLst>
            <pc:docMk/>
            <pc:sldMk cId="853969778" sldId="765"/>
            <ac:spMk id="20" creationId="{F5BDE2D2-E2B2-46E6-AB58-52336604D18A}"/>
          </ac:spMkLst>
        </pc:spChg>
      </pc:sldChg>
      <pc:sldChg chg="addSp modSp add mod">
        <pc:chgData name="Sidney Seckler" userId="73470fc2d5f88927" providerId="LiveId" clId="{8F3ED2F6-FC4B-4DC3-BD4B-DDC0223FEA4F}" dt="2021-07-20T22:04:07.797" v="2334" actId="1076"/>
        <pc:sldMkLst>
          <pc:docMk/>
          <pc:sldMk cId="1074189046" sldId="766"/>
        </pc:sldMkLst>
        <pc:spChg chg="add mod">
          <ac:chgData name="Sidney Seckler" userId="73470fc2d5f88927" providerId="LiveId" clId="{8F3ED2F6-FC4B-4DC3-BD4B-DDC0223FEA4F}" dt="2021-07-20T22:04:03.369" v="2333" actId="1076"/>
          <ac:spMkLst>
            <pc:docMk/>
            <pc:sldMk cId="1074189046" sldId="766"/>
            <ac:spMk id="6" creationId="{BA324BDE-DED2-4344-B52E-805325240A67}"/>
          </ac:spMkLst>
        </pc:spChg>
        <pc:spChg chg="add mod">
          <ac:chgData name="Sidney Seckler" userId="73470fc2d5f88927" providerId="LiveId" clId="{8F3ED2F6-FC4B-4DC3-BD4B-DDC0223FEA4F}" dt="2021-07-20T22:04:07.797" v="2334" actId="1076"/>
          <ac:spMkLst>
            <pc:docMk/>
            <pc:sldMk cId="1074189046" sldId="766"/>
            <ac:spMk id="8" creationId="{6FFB9321-8C95-4323-AEE5-60FD9489DA78}"/>
          </ac:spMkLst>
        </pc:spChg>
      </pc:sldChg>
      <pc:sldChg chg="addSp modSp add mod">
        <pc:chgData name="Sidney Seckler" userId="73470fc2d5f88927" providerId="LiveId" clId="{8F3ED2F6-FC4B-4DC3-BD4B-DDC0223FEA4F}" dt="2021-07-20T22:25:59.755" v="2468" actId="1076"/>
        <pc:sldMkLst>
          <pc:docMk/>
          <pc:sldMk cId="2228192921" sldId="767"/>
        </pc:sldMkLst>
        <pc:spChg chg="mod">
          <ac:chgData name="Sidney Seckler" userId="73470fc2d5f88927" providerId="LiveId" clId="{8F3ED2F6-FC4B-4DC3-BD4B-DDC0223FEA4F}" dt="2021-07-20T22:16:04.819" v="2434" actId="20577"/>
          <ac:spMkLst>
            <pc:docMk/>
            <pc:sldMk cId="2228192921" sldId="767"/>
            <ac:spMk id="4" creationId="{9C49AF5F-881D-4D08-AB62-57169D99219A}"/>
          </ac:spMkLst>
        </pc:spChg>
        <pc:spChg chg="mod">
          <ac:chgData name="Sidney Seckler" userId="73470fc2d5f88927" providerId="LiveId" clId="{8F3ED2F6-FC4B-4DC3-BD4B-DDC0223FEA4F}" dt="2021-07-20T22:17:12.068" v="2451" actId="1076"/>
          <ac:spMkLst>
            <pc:docMk/>
            <pc:sldMk cId="2228192921" sldId="767"/>
            <ac:spMk id="6" creationId="{521D122C-1130-4024-9DBE-5BE3DA95FFDC}"/>
          </ac:spMkLst>
        </pc:spChg>
        <pc:spChg chg="mod">
          <ac:chgData name="Sidney Seckler" userId="73470fc2d5f88927" providerId="LiveId" clId="{8F3ED2F6-FC4B-4DC3-BD4B-DDC0223FEA4F}" dt="2021-07-20T22:17:12.068" v="2451" actId="1076"/>
          <ac:spMkLst>
            <pc:docMk/>
            <pc:sldMk cId="2228192921" sldId="767"/>
            <ac:spMk id="7" creationId="{AD135794-3EF9-4C11-9DF7-FBCD43E10F44}"/>
          </ac:spMkLst>
        </pc:spChg>
        <pc:spChg chg="mod">
          <ac:chgData name="Sidney Seckler" userId="73470fc2d5f88927" providerId="LiveId" clId="{8F3ED2F6-FC4B-4DC3-BD4B-DDC0223FEA4F}" dt="2021-07-20T22:17:12.068" v="2451" actId="1076"/>
          <ac:spMkLst>
            <pc:docMk/>
            <pc:sldMk cId="2228192921" sldId="767"/>
            <ac:spMk id="8" creationId="{6935DA21-B61E-41AC-A6C4-9DE9A16B0BB3}"/>
          </ac:spMkLst>
        </pc:spChg>
        <pc:spChg chg="mod">
          <ac:chgData name="Sidney Seckler" userId="73470fc2d5f88927" providerId="LiveId" clId="{8F3ED2F6-FC4B-4DC3-BD4B-DDC0223FEA4F}" dt="2021-07-20T22:17:12.068" v="2451" actId="1076"/>
          <ac:spMkLst>
            <pc:docMk/>
            <pc:sldMk cId="2228192921" sldId="767"/>
            <ac:spMk id="9" creationId="{171DD870-A18E-46FE-930D-FAC64C16BD28}"/>
          </ac:spMkLst>
        </pc:spChg>
        <pc:spChg chg="mod">
          <ac:chgData name="Sidney Seckler" userId="73470fc2d5f88927" providerId="LiveId" clId="{8F3ED2F6-FC4B-4DC3-BD4B-DDC0223FEA4F}" dt="2021-07-20T22:17:12.068" v="2451" actId="1076"/>
          <ac:spMkLst>
            <pc:docMk/>
            <pc:sldMk cId="2228192921" sldId="767"/>
            <ac:spMk id="10" creationId="{F7FEEFFE-8042-4FE0-AE58-2E2F215C68FC}"/>
          </ac:spMkLst>
        </pc:spChg>
        <pc:spChg chg="mod">
          <ac:chgData name="Sidney Seckler" userId="73470fc2d5f88927" providerId="LiveId" clId="{8F3ED2F6-FC4B-4DC3-BD4B-DDC0223FEA4F}" dt="2021-07-20T22:17:12.068" v="2451" actId="1076"/>
          <ac:spMkLst>
            <pc:docMk/>
            <pc:sldMk cId="2228192921" sldId="767"/>
            <ac:spMk id="11" creationId="{98F388B6-8783-43E8-8D04-6EFA68423517}"/>
          </ac:spMkLst>
        </pc:spChg>
        <pc:spChg chg="add mod">
          <ac:chgData name="Sidney Seckler" userId="73470fc2d5f88927" providerId="LiveId" clId="{8F3ED2F6-FC4B-4DC3-BD4B-DDC0223FEA4F}" dt="2021-07-20T22:25:53.633" v="2466" actId="1076"/>
          <ac:spMkLst>
            <pc:docMk/>
            <pc:sldMk cId="2228192921" sldId="767"/>
            <ac:spMk id="13" creationId="{2AC99F46-9020-4131-8388-426E70529C7C}"/>
          </ac:spMkLst>
        </pc:spChg>
        <pc:spChg chg="add mod">
          <ac:chgData name="Sidney Seckler" userId="73470fc2d5f88927" providerId="LiveId" clId="{8F3ED2F6-FC4B-4DC3-BD4B-DDC0223FEA4F}" dt="2021-07-20T22:25:55.519" v="2467" actId="1076"/>
          <ac:spMkLst>
            <pc:docMk/>
            <pc:sldMk cId="2228192921" sldId="767"/>
            <ac:spMk id="15" creationId="{1C818EDA-D065-4973-8C9A-470D8D08E2EE}"/>
          </ac:spMkLst>
        </pc:spChg>
        <pc:spChg chg="add mod">
          <ac:chgData name="Sidney Seckler" userId="73470fc2d5f88927" providerId="LiveId" clId="{8F3ED2F6-FC4B-4DC3-BD4B-DDC0223FEA4F}" dt="2021-07-20T22:25:59.755" v="2468" actId="1076"/>
          <ac:spMkLst>
            <pc:docMk/>
            <pc:sldMk cId="2228192921" sldId="767"/>
            <ac:spMk id="17" creationId="{4449E589-2934-4D25-9C3C-D0ED213BA448}"/>
          </ac:spMkLst>
        </pc:spChg>
        <pc:grpChg chg="add mod">
          <ac:chgData name="Sidney Seckler" userId="73470fc2d5f88927" providerId="LiveId" clId="{8F3ED2F6-FC4B-4DC3-BD4B-DDC0223FEA4F}" dt="2021-07-20T22:17:12.068" v="2451" actId="1076"/>
          <ac:grpSpMkLst>
            <pc:docMk/>
            <pc:sldMk cId="2228192921" sldId="767"/>
            <ac:grpSpMk id="5" creationId="{867D1D7E-2AB4-48BF-9C4B-A0DBC16A1D1C}"/>
          </ac:grpSpMkLst>
        </pc:grpChg>
      </pc:sldChg>
      <pc:sldChg chg="addSp delSp modSp add mod">
        <pc:chgData name="Sidney Seckler" userId="73470fc2d5f88927" providerId="LiveId" clId="{8F3ED2F6-FC4B-4DC3-BD4B-DDC0223FEA4F}" dt="2021-07-20T22:26:55.881" v="2479" actId="1076"/>
        <pc:sldMkLst>
          <pc:docMk/>
          <pc:sldMk cId="221099481" sldId="768"/>
        </pc:sldMkLst>
        <pc:spChg chg="del">
          <ac:chgData name="Sidney Seckler" userId="73470fc2d5f88927" providerId="LiveId" clId="{8F3ED2F6-FC4B-4DC3-BD4B-DDC0223FEA4F}" dt="2021-07-20T22:26:12.460" v="2470" actId="478"/>
          <ac:spMkLst>
            <pc:docMk/>
            <pc:sldMk cId="221099481" sldId="768"/>
            <ac:spMk id="13" creationId="{2AC99F46-9020-4131-8388-426E70529C7C}"/>
          </ac:spMkLst>
        </pc:spChg>
        <pc:spChg chg="del">
          <ac:chgData name="Sidney Seckler" userId="73470fc2d5f88927" providerId="LiveId" clId="{8F3ED2F6-FC4B-4DC3-BD4B-DDC0223FEA4F}" dt="2021-07-20T22:26:12.460" v="2470" actId="478"/>
          <ac:spMkLst>
            <pc:docMk/>
            <pc:sldMk cId="221099481" sldId="768"/>
            <ac:spMk id="15" creationId="{1C818EDA-D065-4973-8C9A-470D8D08E2EE}"/>
          </ac:spMkLst>
        </pc:spChg>
        <pc:spChg chg="add mod">
          <ac:chgData name="Sidney Seckler" userId="73470fc2d5f88927" providerId="LiveId" clId="{8F3ED2F6-FC4B-4DC3-BD4B-DDC0223FEA4F}" dt="2021-07-20T22:26:55.881" v="2479" actId="1076"/>
          <ac:spMkLst>
            <pc:docMk/>
            <pc:sldMk cId="221099481" sldId="768"/>
            <ac:spMk id="16" creationId="{8FF51552-9195-4F4B-9D99-D5611306750E}"/>
          </ac:spMkLst>
        </pc:spChg>
        <pc:spChg chg="mod">
          <ac:chgData name="Sidney Seckler" userId="73470fc2d5f88927" providerId="LiveId" clId="{8F3ED2F6-FC4B-4DC3-BD4B-DDC0223FEA4F}" dt="2021-07-20T22:26:48.955" v="2478" actId="1076"/>
          <ac:spMkLst>
            <pc:docMk/>
            <pc:sldMk cId="221099481" sldId="768"/>
            <ac:spMk id="17" creationId="{4449E589-2934-4D25-9C3C-D0ED213BA448}"/>
          </ac:spMkLst>
        </pc:spChg>
      </pc:sldChg>
      <pc:sldChg chg="addSp delSp modSp add mod">
        <pc:chgData name="Sidney Seckler" userId="73470fc2d5f88927" providerId="LiveId" clId="{8F3ED2F6-FC4B-4DC3-BD4B-DDC0223FEA4F}" dt="2021-07-20T22:28:57.521" v="2498" actId="1076"/>
        <pc:sldMkLst>
          <pc:docMk/>
          <pc:sldMk cId="3860220754" sldId="769"/>
        </pc:sldMkLst>
        <pc:spChg chg="del">
          <ac:chgData name="Sidney Seckler" userId="73470fc2d5f88927" providerId="LiveId" clId="{8F3ED2F6-FC4B-4DC3-BD4B-DDC0223FEA4F}" dt="2021-07-20T22:27:34.646" v="2481" actId="478"/>
          <ac:spMkLst>
            <pc:docMk/>
            <pc:sldMk cId="3860220754" sldId="769"/>
            <ac:spMk id="13" creationId="{2AC99F46-9020-4131-8388-426E70529C7C}"/>
          </ac:spMkLst>
        </pc:spChg>
        <pc:spChg chg="mod">
          <ac:chgData name="Sidney Seckler" userId="73470fc2d5f88927" providerId="LiveId" clId="{8F3ED2F6-FC4B-4DC3-BD4B-DDC0223FEA4F}" dt="2021-07-20T22:28:57.521" v="2498" actId="1076"/>
          <ac:spMkLst>
            <pc:docMk/>
            <pc:sldMk cId="3860220754" sldId="769"/>
            <ac:spMk id="15" creationId="{1C818EDA-D065-4973-8C9A-470D8D08E2EE}"/>
          </ac:spMkLst>
        </pc:spChg>
        <pc:spChg chg="add mod">
          <ac:chgData name="Sidney Seckler" userId="73470fc2d5f88927" providerId="LiveId" clId="{8F3ED2F6-FC4B-4DC3-BD4B-DDC0223FEA4F}" dt="2021-07-20T22:28:54.657" v="2497" actId="1076"/>
          <ac:spMkLst>
            <pc:docMk/>
            <pc:sldMk cId="3860220754" sldId="769"/>
            <ac:spMk id="16" creationId="{33011BE3-367F-4CE4-8C7B-63541EC99187}"/>
          </ac:spMkLst>
        </pc:spChg>
        <pc:spChg chg="del">
          <ac:chgData name="Sidney Seckler" userId="73470fc2d5f88927" providerId="LiveId" clId="{8F3ED2F6-FC4B-4DC3-BD4B-DDC0223FEA4F}" dt="2021-07-20T22:27:37.690" v="2482" actId="478"/>
          <ac:spMkLst>
            <pc:docMk/>
            <pc:sldMk cId="3860220754" sldId="769"/>
            <ac:spMk id="17" creationId="{4449E589-2934-4D25-9C3C-D0ED213BA448}"/>
          </ac:spMkLst>
        </pc:spChg>
        <pc:spChg chg="add mod">
          <ac:chgData name="Sidney Seckler" userId="73470fc2d5f88927" providerId="LiveId" clId="{8F3ED2F6-FC4B-4DC3-BD4B-DDC0223FEA4F}" dt="2021-07-20T22:28:50.676" v="2496" actId="1076"/>
          <ac:spMkLst>
            <pc:docMk/>
            <pc:sldMk cId="3860220754" sldId="769"/>
            <ac:spMk id="18" creationId="{01CE70B7-0927-4A4C-BC2E-D6487D22CAAE}"/>
          </ac:spMkLst>
        </pc:spChg>
      </pc:sldChg>
      <pc:sldChg chg="addSp delSp modSp add mod">
        <pc:chgData name="Sidney Seckler" userId="73470fc2d5f88927" providerId="LiveId" clId="{8F3ED2F6-FC4B-4DC3-BD4B-DDC0223FEA4F}" dt="2021-07-20T22:30:18.101" v="2511" actId="1076"/>
        <pc:sldMkLst>
          <pc:docMk/>
          <pc:sldMk cId="261601753" sldId="770"/>
        </pc:sldMkLst>
        <pc:spChg chg="del">
          <ac:chgData name="Sidney Seckler" userId="73470fc2d5f88927" providerId="LiveId" clId="{8F3ED2F6-FC4B-4DC3-BD4B-DDC0223FEA4F}" dt="2021-07-20T22:29:15.636" v="2500" actId="478"/>
          <ac:spMkLst>
            <pc:docMk/>
            <pc:sldMk cId="261601753" sldId="770"/>
            <ac:spMk id="15" creationId="{1C818EDA-D065-4973-8C9A-470D8D08E2EE}"/>
          </ac:spMkLst>
        </pc:spChg>
        <pc:spChg chg="del">
          <ac:chgData name="Sidney Seckler" userId="73470fc2d5f88927" providerId="LiveId" clId="{8F3ED2F6-FC4B-4DC3-BD4B-DDC0223FEA4F}" dt="2021-07-20T22:29:15.636" v="2500" actId="478"/>
          <ac:spMkLst>
            <pc:docMk/>
            <pc:sldMk cId="261601753" sldId="770"/>
            <ac:spMk id="16" creationId="{33011BE3-367F-4CE4-8C7B-63541EC99187}"/>
          </ac:spMkLst>
        </pc:spChg>
        <pc:spChg chg="add mod">
          <ac:chgData name="Sidney Seckler" userId="73470fc2d5f88927" providerId="LiveId" clId="{8F3ED2F6-FC4B-4DC3-BD4B-DDC0223FEA4F}" dt="2021-07-20T22:30:18.101" v="2511" actId="1076"/>
          <ac:spMkLst>
            <pc:docMk/>
            <pc:sldMk cId="261601753" sldId="770"/>
            <ac:spMk id="17" creationId="{DA2FC7AF-E1ED-4868-AFFE-7C373D16FDF4}"/>
          </ac:spMkLst>
        </pc:spChg>
        <pc:spChg chg="mod">
          <ac:chgData name="Sidney Seckler" userId="73470fc2d5f88927" providerId="LiveId" clId="{8F3ED2F6-FC4B-4DC3-BD4B-DDC0223FEA4F}" dt="2021-07-20T22:30:15.417" v="2510" actId="1076"/>
          <ac:spMkLst>
            <pc:docMk/>
            <pc:sldMk cId="261601753" sldId="770"/>
            <ac:spMk id="18" creationId="{01CE70B7-0927-4A4C-BC2E-D6487D22CAAE}"/>
          </ac:spMkLst>
        </pc:spChg>
      </pc:sldChg>
      <pc:sldChg chg="addSp delSp modSp add mod">
        <pc:chgData name="Sidney Seckler" userId="73470fc2d5f88927" providerId="LiveId" clId="{8F3ED2F6-FC4B-4DC3-BD4B-DDC0223FEA4F}" dt="2021-07-20T22:32:51.851" v="2525" actId="14100"/>
        <pc:sldMkLst>
          <pc:docMk/>
          <pc:sldMk cId="1715375329" sldId="771"/>
        </pc:sldMkLst>
        <pc:spChg chg="add del mod">
          <ac:chgData name="Sidney Seckler" userId="73470fc2d5f88927" providerId="LiveId" clId="{8F3ED2F6-FC4B-4DC3-BD4B-DDC0223FEA4F}" dt="2021-07-20T22:30:36.108" v="2514" actId="478"/>
          <ac:spMkLst>
            <pc:docMk/>
            <pc:sldMk cId="1715375329" sldId="771"/>
            <ac:spMk id="3" creationId="{C68F29BD-1087-4F06-9266-4449C440CA39}"/>
          </ac:spMkLst>
        </pc:spChg>
        <pc:spChg chg="del">
          <ac:chgData name="Sidney Seckler" userId="73470fc2d5f88927" providerId="LiveId" clId="{8F3ED2F6-FC4B-4DC3-BD4B-DDC0223FEA4F}" dt="2021-07-20T22:30:32.504" v="2513" actId="478"/>
          <ac:spMkLst>
            <pc:docMk/>
            <pc:sldMk cId="1715375329" sldId="771"/>
            <ac:spMk id="4" creationId="{9C49AF5F-881D-4D08-AB62-57169D99219A}"/>
          </ac:spMkLst>
        </pc:spChg>
        <pc:spChg chg="del mod">
          <ac:chgData name="Sidney Seckler" userId="73470fc2d5f88927" providerId="LiveId" clId="{8F3ED2F6-FC4B-4DC3-BD4B-DDC0223FEA4F}" dt="2021-07-20T22:30:50.125" v="2518" actId="478"/>
          <ac:spMkLst>
            <pc:docMk/>
            <pc:sldMk cId="1715375329" sldId="771"/>
            <ac:spMk id="17" creationId="{DA2FC7AF-E1ED-4868-AFFE-7C373D16FDF4}"/>
          </ac:spMkLst>
        </pc:spChg>
        <pc:spChg chg="del">
          <ac:chgData name="Sidney Seckler" userId="73470fc2d5f88927" providerId="LiveId" clId="{8F3ED2F6-FC4B-4DC3-BD4B-DDC0223FEA4F}" dt="2021-07-20T22:30:41.172" v="2516" actId="478"/>
          <ac:spMkLst>
            <pc:docMk/>
            <pc:sldMk cId="1715375329" sldId="771"/>
            <ac:spMk id="18" creationId="{01CE70B7-0927-4A4C-BC2E-D6487D22CAAE}"/>
          </ac:spMkLst>
        </pc:spChg>
        <pc:grpChg chg="del">
          <ac:chgData name="Sidney Seckler" userId="73470fc2d5f88927" providerId="LiveId" clId="{8F3ED2F6-FC4B-4DC3-BD4B-DDC0223FEA4F}" dt="2021-07-20T22:30:38.373" v="2515" actId="478"/>
          <ac:grpSpMkLst>
            <pc:docMk/>
            <pc:sldMk cId="1715375329" sldId="771"/>
            <ac:grpSpMk id="5" creationId="{867D1D7E-2AB4-48BF-9C4B-A0DBC16A1D1C}"/>
          </ac:grpSpMkLst>
        </pc:grpChg>
        <pc:graphicFrameChg chg="add mod">
          <ac:chgData name="Sidney Seckler" userId="73470fc2d5f88927" providerId="LiveId" clId="{8F3ED2F6-FC4B-4DC3-BD4B-DDC0223FEA4F}" dt="2021-07-20T22:32:51.851" v="2525" actId="14100"/>
          <ac:graphicFrameMkLst>
            <pc:docMk/>
            <pc:sldMk cId="1715375329" sldId="771"/>
            <ac:graphicFrameMk id="16" creationId="{ECDBCFB5-8C44-4FDB-8E0E-D902B33B0507}"/>
          </ac:graphicFrameMkLst>
        </pc:graphicFrameChg>
      </pc:sldChg>
      <pc:sldChg chg="addSp delSp modSp add mod">
        <pc:chgData name="Sidney Seckler" userId="73470fc2d5f88927" providerId="LiveId" clId="{8F3ED2F6-FC4B-4DC3-BD4B-DDC0223FEA4F}" dt="2021-07-22T13:20:28.166" v="2762" actId="20577"/>
        <pc:sldMkLst>
          <pc:docMk/>
          <pc:sldMk cId="3299258618" sldId="772"/>
        </pc:sldMkLst>
        <pc:spChg chg="mod">
          <ac:chgData name="Sidney Seckler" userId="73470fc2d5f88927" providerId="LiveId" clId="{8F3ED2F6-FC4B-4DC3-BD4B-DDC0223FEA4F}" dt="2021-07-20T23:31:31.061" v="2567"/>
          <ac:spMkLst>
            <pc:docMk/>
            <pc:sldMk cId="3299258618" sldId="772"/>
            <ac:spMk id="4" creationId="{9C49AF5F-881D-4D08-AB62-57169D99219A}"/>
          </ac:spMkLst>
        </pc:spChg>
        <pc:spChg chg="mod">
          <ac:chgData name="Sidney Seckler" userId="73470fc2d5f88927" providerId="LiveId" clId="{8F3ED2F6-FC4B-4DC3-BD4B-DDC0223FEA4F}" dt="2021-07-20T23:33:18.125" v="2589" actId="1076"/>
          <ac:spMkLst>
            <pc:docMk/>
            <pc:sldMk cId="3299258618" sldId="772"/>
            <ac:spMk id="6" creationId="{EDEA6A17-AC01-4836-9A60-151F913818B7}"/>
          </ac:spMkLst>
        </pc:spChg>
        <pc:spChg chg="mod">
          <ac:chgData name="Sidney Seckler" userId="73470fc2d5f88927" providerId="LiveId" clId="{8F3ED2F6-FC4B-4DC3-BD4B-DDC0223FEA4F}" dt="2021-07-20T23:33:18.125" v="2589" actId="1076"/>
          <ac:spMkLst>
            <pc:docMk/>
            <pc:sldMk cId="3299258618" sldId="772"/>
            <ac:spMk id="7" creationId="{57E323BB-E44F-4958-9FB4-29E03562990D}"/>
          </ac:spMkLst>
        </pc:spChg>
        <pc:spChg chg="mod">
          <ac:chgData name="Sidney Seckler" userId="73470fc2d5f88927" providerId="LiveId" clId="{8F3ED2F6-FC4B-4DC3-BD4B-DDC0223FEA4F}" dt="2021-07-20T23:33:18.125" v="2589" actId="1076"/>
          <ac:spMkLst>
            <pc:docMk/>
            <pc:sldMk cId="3299258618" sldId="772"/>
            <ac:spMk id="8" creationId="{57860B3B-F368-47AA-AEC0-250A63FFA655}"/>
          </ac:spMkLst>
        </pc:spChg>
        <pc:spChg chg="mod">
          <ac:chgData name="Sidney Seckler" userId="73470fc2d5f88927" providerId="LiveId" clId="{8F3ED2F6-FC4B-4DC3-BD4B-DDC0223FEA4F}" dt="2021-07-22T13:20:28.166" v="2762" actId="20577"/>
          <ac:spMkLst>
            <pc:docMk/>
            <pc:sldMk cId="3299258618" sldId="772"/>
            <ac:spMk id="9" creationId="{56E95207-19D7-4027-B8C9-7AA0188324B5}"/>
          </ac:spMkLst>
        </pc:spChg>
        <pc:spChg chg="mod">
          <ac:chgData name="Sidney Seckler" userId="73470fc2d5f88927" providerId="LiveId" clId="{8F3ED2F6-FC4B-4DC3-BD4B-DDC0223FEA4F}" dt="2021-07-20T23:33:18.125" v="2589" actId="1076"/>
          <ac:spMkLst>
            <pc:docMk/>
            <pc:sldMk cId="3299258618" sldId="772"/>
            <ac:spMk id="10" creationId="{716121BE-4378-4E84-9EF3-2E8687FC8B1F}"/>
          </ac:spMkLst>
        </pc:spChg>
        <pc:spChg chg="mod">
          <ac:chgData name="Sidney Seckler" userId="73470fc2d5f88927" providerId="LiveId" clId="{8F3ED2F6-FC4B-4DC3-BD4B-DDC0223FEA4F}" dt="2021-07-20T23:33:18.125" v="2589" actId="1076"/>
          <ac:spMkLst>
            <pc:docMk/>
            <pc:sldMk cId="3299258618" sldId="772"/>
            <ac:spMk id="11" creationId="{D6A6CCE7-E23C-42EE-B4F6-F3D1BDBB74DC}"/>
          </ac:spMkLst>
        </pc:spChg>
        <pc:spChg chg="del">
          <ac:chgData name="Sidney Seckler" userId="73470fc2d5f88927" providerId="LiveId" clId="{8F3ED2F6-FC4B-4DC3-BD4B-DDC0223FEA4F}" dt="2021-07-20T23:31:43.302" v="2569" actId="478"/>
          <ac:spMkLst>
            <pc:docMk/>
            <pc:sldMk cId="3299258618" sldId="772"/>
            <ac:spMk id="15" creationId="{90B7E978-F7D1-4467-95EF-FF53014FFFFA}"/>
          </ac:spMkLst>
        </pc:spChg>
        <pc:spChg chg="add mod">
          <ac:chgData name="Sidney Seckler" userId="73470fc2d5f88927" providerId="LiveId" clId="{8F3ED2F6-FC4B-4DC3-BD4B-DDC0223FEA4F}" dt="2021-07-20T23:32:36.995" v="2578" actId="1076"/>
          <ac:spMkLst>
            <pc:docMk/>
            <pc:sldMk cId="3299258618" sldId="772"/>
            <ac:spMk id="16" creationId="{3215CDFB-455F-44E5-A721-BFC6E204125B}"/>
          </ac:spMkLst>
        </pc:spChg>
        <pc:spChg chg="add mod">
          <ac:chgData name="Sidney Seckler" userId="73470fc2d5f88927" providerId="LiveId" clId="{8F3ED2F6-FC4B-4DC3-BD4B-DDC0223FEA4F}" dt="2021-07-20T23:33:21.847" v="2590" actId="1076"/>
          <ac:spMkLst>
            <pc:docMk/>
            <pc:sldMk cId="3299258618" sldId="772"/>
            <ac:spMk id="17" creationId="{58EF76CE-A072-4482-9A60-D2FD875C2298}"/>
          </ac:spMkLst>
        </pc:spChg>
        <pc:spChg chg="del mod">
          <ac:chgData name="Sidney Seckler" userId="73470fc2d5f88927" providerId="LiveId" clId="{8F3ED2F6-FC4B-4DC3-BD4B-DDC0223FEA4F}" dt="2021-07-20T23:32:11.086" v="2571" actId="478"/>
          <ac:spMkLst>
            <pc:docMk/>
            <pc:sldMk cId="3299258618" sldId="772"/>
            <ac:spMk id="20" creationId="{F5BDE2D2-E2B2-46E6-AB58-52336604D18A}"/>
          </ac:spMkLst>
        </pc:spChg>
        <pc:grpChg chg="mod">
          <ac:chgData name="Sidney Seckler" userId="73470fc2d5f88927" providerId="LiveId" clId="{8F3ED2F6-FC4B-4DC3-BD4B-DDC0223FEA4F}" dt="2021-07-20T23:33:18.125" v="2589" actId="1076"/>
          <ac:grpSpMkLst>
            <pc:docMk/>
            <pc:sldMk cId="3299258618" sldId="772"/>
            <ac:grpSpMk id="5" creationId="{EE656EF1-58F8-467E-A4BE-D4376B444AC3}"/>
          </ac:grpSpMkLst>
        </pc:grpChg>
      </pc:sldChg>
      <pc:sldChg chg="addSp delSp modSp add mod">
        <pc:chgData name="Sidney Seckler" userId="73470fc2d5f88927" providerId="LiveId" clId="{8F3ED2F6-FC4B-4DC3-BD4B-DDC0223FEA4F}" dt="2021-07-20T23:34:26.889" v="2601" actId="1076"/>
        <pc:sldMkLst>
          <pc:docMk/>
          <pc:sldMk cId="1355761226" sldId="773"/>
        </pc:sldMkLst>
        <pc:spChg chg="add mod">
          <ac:chgData name="Sidney Seckler" userId="73470fc2d5f88927" providerId="LiveId" clId="{8F3ED2F6-FC4B-4DC3-BD4B-DDC0223FEA4F}" dt="2021-07-20T23:34:26.889" v="2601" actId="1076"/>
          <ac:spMkLst>
            <pc:docMk/>
            <pc:sldMk cId="1355761226" sldId="773"/>
            <ac:spMk id="15" creationId="{9B011DF3-6E7C-4B0B-9C90-6E8712DFD5A0}"/>
          </ac:spMkLst>
        </pc:spChg>
        <pc:spChg chg="del">
          <ac:chgData name="Sidney Seckler" userId="73470fc2d5f88927" providerId="LiveId" clId="{8F3ED2F6-FC4B-4DC3-BD4B-DDC0223FEA4F}" dt="2021-07-20T23:33:36.371" v="2592" actId="478"/>
          <ac:spMkLst>
            <pc:docMk/>
            <pc:sldMk cId="1355761226" sldId="773"/>
            <ac:spMk id="16" creationId="{3215CDFB-455F-44E5-A721-BFC6E204125B}"/>
          </ac:spMkLst>
        </pc:spChg>
        <pc:spChg chg="mod">
          <ac:chgData name="Sidney Seckler" userId="73470fc2d5f88927" providerId="LiveId" clId="{8F3ED2F6-FC4B-4DC3-BD4B-DDC0223FEA4F}" dt="2021-07-20T23:33:55.714" v="2594" actId="1076"/>
          <ac:spMkLst>
            <pc:docMk/>
            <pc:sldMk cId="1355761226" sldId="773"/>
            <ac:spMk id="17" creationId="{58EF76CE-A072-4482-9A60-D2FD875C2298}"/>
          </ac:spMkLst>
        </pc:spChg>
        <pc:grpChg chg="del">
          <ac:chgData name="Sidney Seckler" userId="73470fc2d5f88927" providerId="LiveId" clId="{8F3ED2F6-FC4B-4DC3-BD4B-DDC0223FEA4F}" dt="2021-07-20T23:33:51.441" v="2593" actId="478"/>
          <ac:grpSpMkLst>
            <pc:docMk/>
            <pc:sldMk cId="1355761226" sldId="773"/>
            <ac:grpSpMk id="5" creationId="{EE656EF1-58F8-467E-A4BE-D4376B444AC3}"/>
          </ac:grpSpMkLst>
        </pc:grpChg>
      </pc:sldChg>
      <pc:sldChg chg="addSp delSp modSp add mod">
        <pc:chgData name="Sidney Seckler" userId="73470fc2d5f88927" providerId="LiveId" clId="{8F3ED2F6-FC4B-4DC3-BD4B-DDC0223FEA4F}" dt="2021-07-20T23:35:38.400" v="2614" actId="1076"/>
        <pc:sldMkLst>
          <pc:docMk/>
          <pc:sldMk cId="1335420367" sldId="774"/>
        </pc:sldMkLst>
        <pc:spChg chg="add del mod">
          <ac:chgData name="Sidney Seckler" userId="73470fc2d5f88927" providerId="LiveId" clId="{8F3ED2F6-FC4B-4DC3-BD4B-DDC0223FEA4F}" dt="2021-07-20T23:34:51.805" v="2605" actId="478"/>
          <ac:spMkLst>
            <pc:docMk/>
            <pc:sldMk cId="1335420367" sldId="774"/>
            <ac:spMk id="3" creationId="{94748D55-C67E-4C1C-A14A-00A1187A4DB3}"/>
          </ac:spMkLst>
        </pc:spChg>
        <pc:spChg chg="del">
          <ac:chgData name="Sidney Seckler" userId="73470fc2d5f88927" providerId="LiveId" clId="{8F3ED2F6-FC4B-4DC3-BD4B-DDC0223FEA4F}" dt="2021-07-20T23:34:49.099" v="2604" actId="478"/>
          <ac:spMkLst>
            <pc:docMk/>
            <pc:sldMk cId="1335420367" sldId="774"/>
            <ac:spMk id="4" creationId="{9C49AF5F-881D-4D08-AB62-57169D99219A}"/>
          </ac:spMkLst>
        </pc:spChg>
        <pc:spChg chg="add mod">
          <ac:chgData name="Sidney Seckler" userId="73470fc2d5f88927" providerId="LiveId" clId="{8F3ED2F6-FC4B-4DC3-BD4B-DDC0223FEA4F}" dt="2021-07-20T23:35:38.400" v="2614" actId="1076"/>
          <ac:spMkLst>
            <pc:docMk/>
            <pc:sldMk cId="1335420367" sldId="774"/>
            <ac:spMk id="10" creationId="{79E34428-CD40-4090-AB99-C3FCC40DD053}"/>
          </ac:spMkLst>
        </pc:spChg>
        <pc:spChg chg="mod">
          <ac:chgData name="Sidney Seckler" userId="73470fc2d5f88927" providerId="LiveId" clId="{8F3ED2F6-FC4B-4DC3-BD4B-DDC0223FEA4F}" dt="2021-07-20T23:34:56.140" v="2606" actId="1076"/>
          <ac:spMkLst>
            <pc:docMk/>
            <pc:sldMk cId="1335420367" sldId="774"/>
            <ac:spMk id="15" creationId="{9B011DF3-6E7C-4B0B-9C90-6E8712DFD5A0}"/>
          </ac:spMkLst>
        </pc:spChg>
        <pc:spChg chg="del">
          <ac:chgData name="Sidney Seckler" userId="73470fc2d5f88927" providerId="LiveId" clId="{8F3ED2F6-FC4B-4DC3-BD4B-DDC0223FEA4F}" dt="2021-07-20T23:34:37.057" v="2603" actId="478"/>
          <ac:spMkLst>
            <pc:docMk/>
            <pc:sldMk cId="1335420367" sldId="774"/>
            <ac:spMk id="17" creationId="{58EF76CE-A072-4482-9A60-D2FD875C2298}"/>
          </ac:spMkLst>
        </pc:spChg>
      </pc:sldChg>
      <pc:sldChg chg="addSp delSp modSp add mod">
        <pc:chgData name="Sidney Seckler" userId="73470fc2d5f88927" providerId="LiveId" clId="{8F3ED2F6-FC4B-4DC3-BD4B-DDC0223FEA4F}" dt="2021-07-20T23:38:10.909" v="2623" actId="1076"/>
        <pc:sldMkLst>
          <pc:docMk/>
          <pc:sldMk cId="3942094549" sldId="775"/>
        </pc:sldMkLst>
        <pc:spChg chg="del">
          <ac:chgData name="Sidney Seckler" userId="73470fc2d5f88927" providerId="LiveId" clId="{8F3ED2F6-FC4B-4DC3-BD4B-DDC0223FEA4F}" dt="2021-07-20T23:36:39.576" v="2617" actId="478"/>
          <ac:spMkLst>
            <pc:docMk/>
            <pc:sldMk cId="3942094549" sldId="775"/>
            <ac:spMk id="10" creationId="{79E34428-CD40-4090-AB99-C3FCC40DD053}"/>
          </ac:spMkLst>
        </pc:spChg>
        <pc:spChg chg="del">
          <ac:chgData name="Sidney Seckler" userId="73470fc2d5f88927" providerId="LiveId" clId="{8F3ED2F6-FC4B-4DC3-BD4B-DDC0223FEA4F}" dt="2021-07-20T23:36:36.204" v="2616" actId="478"/>
          <ac:spMkLst>
            <pc:docMk/>
            <pc:sldMk cId="3942094549" sldId="775"/>
            <ac:spMk id="15" creationId="{9B011DF3-6E7C-4B0B-9C90-6E8712DFD5A0}"/>
          </ac:spMkLst>
        </pc:spChg>
        <pc:graphicFrameChg chg="add mod">
          <ac:chgData name="Sidney Seckler" userId="73470fc2d5f88927" providerId="LiveId" clId="{8F3ED2F6-FC4B-4DC3-BD4B-DDC0223FEA4F}" dt="2021-07-20T23:38:10.909" v="2623" actId="1076"/>
          <ac:graphicFrameMkLst>
            <pc:docMk/>
            <pc:sldMk cId="3942094549" sldId="775"/>
            <ac:graphicFrameMk id="6" creationId="{3CE1C78C-4E10-42BB-ABE6-0CFAB0509304}"/>
          </ac:graphicFrameMkLst>
        </pc:graphicFrameChg>
      </pc:sldChg>
      <pc:sldChg chg="addSp delSp modSp add mod">
        <pc:chgData name="Sidney Seckler" userId="73470fc2d5f88927" providerId="LiveId" clId="{8F3ED2F6-FC4B-4DC3-BD4B-DDC0223FEA4F}" dt="2021-07-20T23:42:42.707" v="2744" actId="1076"/>
        <pc:sldMkLst>
          <pc:docMk/>
          <pc:sldMk cId="3031875521" sldId="776"/>
        </pc:sldMkLst>
        <pc:spChg chg="add del mod">
          <ac:chgData name="Sidney Seckler" userId="73470fc2d5f88927" providerId="LiveId" clId="{8F3ED2F6-FC4B-4DC3-BD4B-DDC0223FEA4F}" dt="2021-07-20T23:42:10.546" v="2738" actId="478"/>
          <ac:spMkLst>
            <pc:docMk/>
            <pc:sldMk cId="3031875521" sldId="776"/>
            <ac:spMk id="2" creationId="{22E65166-6DBA-4E45-82F3-6AAE36E9A5D7}"/>
          </ac:spMkLst>
        </pc:spChg>
        <pc:spChg chg="del">
          <ac:chgData name="Sidney Seckler" userId="73470fc2d5f88927" providerId="LiveId" clId="{8F3ED2F6-FC4B-4DC3-BD4B-DDC0223FEA4F}" dt="2021-07-20T23:42:08.098" v="2737" actId="478"/>
          <ac:spMkLst>
            <pc:docMk/>
            <pc:sldMk cId="3031875521" sldId="776"/>
            <ac:spMk id="176141" creationId="{A9630112-370E-4AA6-9A94-582AAE8D5AA1}"/>
          </ac:spMkLst>
        </pc:spChg>
        <pc:spChg chg="del">
          <ac:chgData name="Sidney Seckler" userId="73470fc2d5f88927" providerId="LiveId" clId="{8F3ED2F6-FC4B-4DC3-BD4B-DDC0223FEA4F}" dt="2021-07-20T23:42:13.296" v="2739" actId="478"/>
          <ac:spMkLst>
            <pc:docMk/>
            <pc:sldMk cId="3031875521" sldId="776"/>
            <ac:spMk id="176143" creationId="{4F225ED9-746B-4934-9F78-3AE8DC3A8D39}"/>
          </ac:spMkLst>
        </pc:spChg>
        <pc:graphicFrameChg chg="del">
          <ac:chgData name="Sidney Seckler" userId="73470fc2d5f88927" providerId="LiveId" clId="{8F3ED2F6-FC4B-4DC3-BD4B-DDC0223FEA4F}" dt="2021-07-20T23:42:16.841" v="2740" actId="478"/>
          <ac:graphicFrameMkLst>
            <pc:docMk/>
            <pc:sldMk cId="3031875521" sldId="776"/>
            <ac:graphicFrameMk id="7" creationId="{E9228CE8-B84F-4122-99C8-3BAF8C9AD559}"/>
          </ac:graphicFrameMkLst>
        </pc:graphicFrameChg>
        <pc:graphicFrameChg chg="add mod">
          <ac:chgData name="Sidney Seckler" userId="73470fc2d5f88927" providerId="LiveId" clId="{8F3ED2F6-FC4B-4DC3-BD4B-DDC0223FEA4F}" dt="2021-07-20T23:42:42.707" v="2744" actId="1076"/>
          <ac:graphicFrameMkLst>
            <pc:docMk/>
            <pc:sldMk cId="3031875521" sldId="776"/>
            <ac:graphicFrameMk id="8" creationId="{6DC52D98-72A0-4263-93A9-DFD173D4DCA8}"/>
          </ac:graphicFrameMkLst>
        </pc:graphicFrameChg>
      </pc:sldChg>
      <pc:sldChg chg="delSp modSp add del mod">
        <pc:chgData name="Sidney Seckler" userId="73470fc2d5f88927" providerId="LiveId" clId="{8F3ED2F6-FC4B-4DC3-BD4B-DDC0223FEA4F}" dt="2021-07-20T23:41:02.879" v="2735" actId="47"/>
        <pc:sldMkLst>
          <pc:docMk/>
          <pc:sldMk cId="4095828782" sldId="776"/>
        </pc:sldMkLst>
        <pc:spChg chg="mod">
          <ac:chgData name="Sidney Seckler" userId="73470fc2d5f88927" providerId="LiveId" clId="{8F3ED2F6-FC4B-4DC3-BD4B-DDC0223FEA4F}" dt="2021-07-20T23:39:02.786" v="2683" actId="20577"/>
          <ac:spMkLst>
            <pc:docMk/>
            <pc:sldMk cId="4095828782" sldId="776"/>
            <ac:spMk id="155654" creationId="{346E5ECE-0FA8-449A-8501-6E1D97AAD55D}"/>
          </ac:spMkLst>
        </pc:spChg>
        <pc:graphicFrameChg chg="del">
          <ac:chgData name="Sidney Seckler" userId="73470fc2d5f88927" providerId="LiveId" clId="{8F3ED2F6-FC4B-4DC3-BD4B-DDC0223FEA4F}" dt="2021-07-20T23:39:08.207" v="2684" actId="478"/>
          <ac:graphicFrameMkLst>
            <pc:docMk/>
            <pc:sldMk cId="4095828782" sldId="776"/>
            <ac:graphicFrameMk id="6" creationId="{3CE1C78C-4E10-42BB-ABE6-0CFAB0509304}"/>
          </ac:graphicFrameMkLst>
        </pc:graphicFrameChg>
      </pc:sldChg>
      <pc:sldChg chg="addSp delSp modSp add mod">
        <pc:chgData name="Sidney Seckler" userId="73470fc2d5f88927" providerId="LiveId" clId="{8F3ED2F6-FC4B-4DC3-BD4B-DDC0223FEA4F}" dt="2021-07-28T11:55:02.136" v="2771"/>
        <pc:sldMkLst>
          <pc:docMk/>
          <pc:sldMk cId="3561610011" sldId="777"/>
        </pc:sldMkLst>
        <pc:graphicFrameChg chg="add mod">
          <ac:chgData name="Sidney Seckler" userId="73470fc2d5f88927" providerId="LiveId" clId="{8F3ED2F6-FC4B-4DC3-BD4B-DDC0223FEA4F}" dt="2021-07-28T11:55:02.136" v="2771"/>
          <ac:graphicFrameMkLst>
            <pc:docMk/>
            <pc:sldMk cId="3561610011" sldId="777"/>
            <ac:graphicFrameMk id="5" creationId="{2A53A930-4946-46D4-8C69-E3F9B9C3B185}"/>
          </ac:graphicFrameMkLst>
        </pc:graphicFrameChg>
        <pc:graphicFrameChg chg="del">
          <ac:chgData name="Sidney Seckler" userId="73470fc2d5f88927" providerId="LiveId" clId="{8F3ED2F6-FC4B-4DC3-BD4B-DDC0223FEA4F}" dt="2021-07-28T11:51:35.371" v="2764" actId="478"/>
          <ac:graphicFrameMkLst>
            <pc:docMk/>
            <pc:sldMk cId="3561610011" sldId="777"/>
            <ac:graphicFrameMk id="8" creationId="{6DC52D98-72A0-4263-93A9-DFD173D4DCA8}"/>
          </ac:graphicFrameMkLst>
        </pc:graphicFrameChg>
      </pc:sldChg>
      <pc:sldChg chg="modSp add mod">
        <pc:chgData name="Sidney Seckler" userId="73470fc2d5f88927" providerId="LiveId" clId="{8F3ED2F6-FC4B-4DC3-BD4B-DDC0223FEA4F}" dt="2021-07-28T11:56:03.871" v="2790" actId="20577"/>
        <pc:sldMkLst>
          <pc:docMk/>
          <pc:sldMk cId="119576216" sldId="778"/>
        </pc:sldMkLst>
        <pc:spChg chg="mod">
          <ac:chgData name="Sidney Seckler" userId="73470fc2d5f88927" providerId="LiveId" clId="{8F3ED2F6-FC4B-4DC3-BD4B-DDC0223FEA4F}" dt="2021-07-28T11:55:55.039" v="2781" actId="20577"/>
          <ac:spMkLst>
            <pc:docMk/>
            <pc:sldMk cId="119576216" sldId="778"/>
            <ac:spMk id="4" creationId="{9C49AF5F-881D-4D08-AB62-57169D99219A}"/>
          </ac:spMkLst>
        </pc:spChg>
        <pc:spChg chg="mod">
          <ac:chgData name="Sidney Seckler" userId="73470fc2d5f88927" providerId="LiveId" clId="{8F3ED2F6-FC4B-4DC3-BD4B-DDC0223FEA4F}" dt="2021-07-28T11:56:03.871" v="2790" actId="20577"/>
          <ac:spMkLst>
            <pc:docMk/>
            <pc:sldMk cId="119576216" sldId="778"/>
            <ac:spMk id="17" creationId="{58EF76CE-A072-4482-9A60-D2FD875C2298}"/>
          </ac:spMkLst>
        </pc:spChg>
      </pc:sldChg>
      <pc:sldChg chg="add">
        <pc:chgData name="Sidney Seckler" userId="73470fc2d5f88927" providerId="LiveId" clId="{8F3ED2F6-FC4B-4DC3-BD4B-DDC0223FEA4F}" dt="2021-07-28T12:01:30.065" v="2899"/>
        <pc:sldMkLst>
          <pc:docMk/>
          <pc:sldMk cId="3407267311" sldId="779"/>
        </pc:sldMkLst>
      </pc:sldChg>
      <pc:sldChg chg="add">
        <pc:chgData name="Sidney Seckler" userId="73470fc2d5f88927" providerId="LiveId" clId="{8F3ED2F6-FC4B-4DC3-BD4B-DDC0223FEA4F}" dt="2021-07-28T12:01:30.065" v="2899"/>
        <pc:sldMkLst>
          <pc:docMk/>
          <pc:sldMk cId="539321925" sldId="780"/>
        </pc:sldMkLst>
      </pc:sldChg>
      <pc:sldChg chg="add">
        <pc:chgData name="Sidney Seckler" userId="73470fc2d5f88927" providerId="LiveId" clId="{8F3ED2F6-FC4B-4DC3-BD4B-DDC0223FEA4F}" dt="2021-07-28T12:01:30.065" v="2899"/>
        <pc:sldMkLst>
          <pc:docMk/>
          <pc:sldMk cId="4070809409" sldId="781"/>
        </pc:sldMkLst>
      </pc:sldChg>
      <pc:sldChg chg="addSp delSp modSp add mod">
        <pc:chgData name="Sidney Seckler" userId="73470fc2d5f88927" providerId="LiveId" clId="{8F3ED2F6-FC4B-4DC3-BD4B-DDC0223FEA4F}" dt="2021-07-28T12:14:24.851" v="3206" actId="14100"/>
        <pc:sldMkLst>
          <pc:docMk/>
          <pc:sldMk cId="952891171" sldId="782"/>
        </pc:sldMkLst>
        <pc:spChg chg="add del mod">
          <ac:chgData name="Sidney Seckler" userId="73470fc2d5f88927" providerId="LiveId" clId="{8F3ED2F6-FC4B-4DC3-BD4B-DDC0223FEA4F}" dt="2021-07-28T12:04:01.371" v="3017" actId="478"/>
          <ac:spMkLst>
            <pc:docMk/>
            <pc:sldMk cId="952891171" sldId="782"/>
            <ac:spMk id="3" creationId="{91DE60C9-7C3E-4169-93AB-DE8363AA1E01}"/>
          </ac:spMkLst>
        </pc:spChg>
        <pc:spChg chg="mod">
          <ac:chgData name="Sidney Seckler" userId="73470fc2d5f88927" providerId="LiveId" clId="{8F3ED2F6-FC4B-4DC3-BD4B-DDC0223FEA4F}" dt="2021-07-28T12:03:47.098" v="3014" actId="14100"/>
          <ac:spMkLst>
            <pc:docMk/>
            <pc:sldMk cId="952891171" sldId="782"/>
            <ac:spMk id="9" creationId="{823A6098-CB01-4B23-AC0D-B845CDE3BFBD}"/>
          </ac:spMkLst>
        </pc:spChg>
        <pc:spChg chg="del">
          <ac:chgData name="Sidney Seckler" userId="73470fc2d5f88927" providerId="LiveId" clId="{8F3ED2F6-FC4B-4DC3-BD4B-DDC0223FEA4F}" dt="2021-07-28T12:03:58.672" v="3016" actId="478"/>
          <ac:spMkLst>
            <pc:docMk/>
            <pc:sldMk cId="952891171" sldId="782"/>
            <ac:spMk id="11" creationId="{E5AB109D-BDDF-461C-AA30-6C970D23981A}"/>
          </ac:spMkLst>
        </pc:spChg>
        <pc:spChg chg="add mod">
          <ac:chgData name="Sidney Seckler" userId="73470fc2d5f88927" providerId="LiveId" clId="{8F3ED2F6-FC4B-4DC3-BD4B-DDC0223FEA4F}" dt="2021-07-28T12:14:24.851" v="3206" actId="14100"/>
          <ac:spMkLst>
            <pc:docMk/>
            <pc:sldMk cId="952891171" sldId="782"/>
            <ac:spMk id="15" creationId="{FE52730D-8C0D-4F16-9DCD-5E9C326F2E16}"/>
          </ac:spMkLst>
        </pc:spChg>
        <pc:graphicFrameChg chg="add del mod modGraphic">
          <ac:chgData name="Sidney Seckler" userId="73470fc2d5f88927" providerId="LiveId" clId="{8F3ED2F6-FC4B-4DC3-BD4B-DDC0223FEA4F}" dt="2021-07-28T12:10:37.496" v="3045" actId="478"/>
          <ac:graphicFrameMkLst>
            <pc:docMk/>
            <pc:sldMk cId="952891171" sldId="782"/>
            <ac:graphicFrameMk id="12" creationId="{5B423FE3-B98C-4E23-A279-323F2B3B66B0}"/>
          </ac:graphicFrameMkLst>
        </pc:graphicFrameChg>
        <pc:picChg chg="add mod">
          <ac:chgData name="Sidney Seckler" userId="73470fc2d5f88927" providerId="LiveId" clId="{8F3ED2F6-FC4B-4DC3-BD4B-DDC0223FEA4F}" dt="2021-07-28T12:08:58.499" v="3027" actId="1035"/>
          <ac:picMkLst>
            <pc:docMk/>
            <pc:sldMk cId="952891171" sldId="782"/>
            <ac:picMk id="6" creationId="{25AE9D6A-9216-4CB0-A103-78EE210556C8}"/>
          </ac:picMkLst>
        </pc:picChg>
        <pc:picChg chg="add mod">
          <ac:chgData name="Sidney Seckler" userId="73470fc2d5f88927" providerId="LiveId" clId="{8F3ED2F6-FC4B-4DC3-BD4B-DDC0223FEA4F}" dt="2021-07-28T12:09:35.534" v="3036" actId="1036"/>
          <ac:picMkLst>
            <pc:docMk/>
            <pc:sldMk cId="952891171" sldId="782"/>
            <ac:picMk id="8" creationId="{5B34E130-719C-4404-83C7-2DA64527A7B4}"/>
          </ac:picMkLst>
        </pc:picChg>
        <pc:picChg chg="del">
          <ac:chgData name="Sidney Seckler" userId="73470fc2d5f88927" providerId="LiveId" clId="{8F3ED2F6-FC4B-4DC3-BD4B-DDC0223FEA4F}" dt="2021-07-28T12:03:53.903" v="3015" actId="478"/>
          <ac:picMkLst>
            <pc:docMk/>
            <pc:sldMk cId="952891171" sldId="782"/>
            <ac:picMk id="7170" creationId="{24337808-9E77-48AC-A5E7-9BA30B90B681}"/>
          </ac:picMkLst>
        </pc:picChg>
      </pc:sldChg>
      <pc:sldChg chg="add del">
        <pc:chgData name="Sidney Seckler" userId="73470fc2d5f88927" providerId="LiveId" clId="{8F3ED2F6-FC4B-4DC3-BD4B-DDC0223FEA4F}" dt="2021-07-28T12:15:33.048" v="3208" actId="47"/>
        <pc:sldMkLst>
          <pc:docMk/>
          <pc:sldMk cId="948410110" sldId="783"/>
        </pc:sldMkLst>
      </pc:sldChg>
      <pc:sldChg chg="addSp delSp modSp add mod">
        <pc:chgData name="Sidney Seckler" userId="73470fc2d5f88927" providerId="LiveId" clId="{8F3ED2F6-FC4B-4DC3-BD4B-DDC0223FEA4F}" dt="2021-07-28T12:27:47.453" v="3265" actId="1076"/>
        <pc:sldMkLst>
          <pc:docMk/>
          <pc:sldMk cId="1786260818" sldId="783"/>
        </pc:sldMkLst>
        <pc:spChg chg="add del mod">
          <ac:chgData name="Sidney Seckler" userId="73470fc2d5f88927" providerId="LiveId" clId="{8F3ED2F6-FC4B-4DC3-BD4B-DDC0223FEA4F}" dt="2021-07-28T12:20:38.216" v="3211" actId="478"/>
          <ac:spMkLst>
            <pc:docMk/>
            <pc:sldMk cId="1786260818" sldId="783"/>
            <ac:spMk id="2" creationId="{12C1098B-FF4A-46D1-9181-29ADE8788934}"/>
          </ac:spMkLst>
        </pc:spChg>
        <pc:spChg chg="mod">
          <ac:chgData name="Sidney Seckler" userId="73470fc2d5f88927" providerId="LiveId" clId="{8F3ED2F6-FC4B-4DC3-BD4B-DDC0223FEA4F}" dt="2021-07-28T12:26:43.134" v="3249" actId="1076"/>
          <ac:spMkLst>
            <pc:docMk/>
            <pc:sldMk cId="1786260818" sldId="783"/>
            <ac:spMk id="21" creationId="{8F5887DA-5708-487A-B7DA-DE8DD1D9E888}"/>
          </ac:spMkLst>
        </pc:spChg>
        <pc:spChg chg="mod">
          <ac:chgData name="Sidney Seckler" userId="73470fc2d5f88927" providerId="LiveId" clId="{8F3ED2F6-FC4B-4DC3-BD4B-DDC0223FEA4F}" dt="2021-07-28T12:26:43.134" v="3249" actId="1076"/>
          <ac:spMkLst>
            <pc:docMk/>
            <pc:sldMk cId="1786260818" sldId="783"/>
            <ac:spMk id="22" creationId="{1B647431-BE26-4DA3-9437-49B1F572B033}"/>
          </ac:spMkLst>
        </pc:spChg>
        <pc:spChg chg="mod">
          <ac:chgData name="Sidney Seckler" userId="73470fc2d5f88927" providerId="LiveId" clId="{8F3ED2F6-FC4B-4DC3-BD4B-DDC0223FEA4F}" dt="2021-07-28T12:26:43.134" v="3249" actId="1076"/>
          <ac:spMkLst>
            <pc:docMk/>
            <pc:sldMk cId="1786260818" sldId="783"/>
            <ac:spMk id="23" creationId="{3172B993-DF8B-4343-A5B6-E0FE112464B7}"/>
          </ac:spMkLst>
        </pc:spChg>
        <pc:spChg chg="mod">
          <ac:chgData name="Sidney Seckler" userId="73470fc2d5f88927" providerId="LiveId" clId="{8F3ED2F6-FC4B-4DC3-BD4B-DDC0223FEA4F}" dt="2021-07-28T12:26:43.134" v="3249" actId="1076"/>
          <ac:spMkLst>
            <pc:docMk/>
            <pc:sldMk cId="1786260818" sldId="783"/>
            <ac:spMk id="28" creationId="{7D36C6C1-A4E8-4C24-9296-5A2B76C86453}"/>
          </ac:spMkLst>
        </pc:spChg>
        <pc:spChg chg="mod">
          <ac:chgData name="Sidney Seckler" userId="73470fc2d5f88927" providerId="LiveId" clId="{8F3ED2F6-FC4B-4DC3-BD4B-DDC0223FEA4F}" dt="2021-07-28T12:26:43.134" v="3249" actId="1076"/>
          <ac:spMkLst>
            <pc:docMk/>
            <pc:sldMk cId="1786260818" sldId="783"/>
            <ac:spMk id="29" creationId="{6ED56F00-754E-4F29-A9B4-8FFEC15D83F0}"/>
          </ac:spMkLst>
        </pc:spChg>
        <pc:spChg chg="mod">
          <ac:chgData name="Sidney Seckler" userId="73470fc2d5f88927" providerId="LiveId" clId="{8F3ED2F6-FC4B-4DC3-BD4B-DDC0223FEA4F}" dt="2021-07-28T12:27:04.197" v="3255" actId="1076"/>
          <ac:spMkLst>
            <pc:docMk/>
            <pc:sldMk cId="1786260818" sldId="783"/>
            <ac:spMk id="30" creationId="{022C2685-4994-4465-920C-9B7F8BA9EB45}"/>
          </ac:spMkLst>
        </pc:spChg>
        <pc:spChg chg="mod">
          <ac:chgData name="Sidney Seckler" userId="73470fc2d5f88927" providerId="LiveId" clId="{8F3ED2F6-FC4B-4DC3-BD4B-DDC0223FEA4F}" dt="2021-07-28T12:26:43.134" v="3249" actId="1076"/>
          <ac:spMkLst>
            <pc:docMk/>
            <pc:sldMk cId="1786260818" sldId="783"/>
            <ac:spMk id="31" creationId="{4ED286E8-2E79-49DE-BAC1-FC320B1CAD03}"/>
          </ac:spMkLst>
        </pc:spChg>
        <pc:spChg chg="mod">
          <ac:chgData name="Sidney Seckler" userId="73470fc2d5f88927" providerId="LiveId" clId="{8F3ED2F6-FC4B-4DC3-BD4B-DDC0223FEA4F}" dt="2021-07-28T12:26:43.134" v="3249" actId="1076"/>
          <ac:spMkLst>
            <pc:docMk/>
            <pc:sldMk cId="1786260818" sldId="783"/>
            <ac:spMk id="32" creationId="{99943601-A82C-49D7-BE8F-5B14EF06E45A}"/>
          </ac:spMkLst>
        </pc:spChg>
        <pc:spChg chg="mod">
          <ac:chgData name="Sidney Seckler" userId="73470fc2d5f88927" providerId="LiveId" clId="{8F3ED2F6-FC4B-4DC3-BD4B-DDC0223FEA4F}" dt="2021-07-28T12:27:33.672" v="3261" actId="1076"/>
          <ac:spMkLst>
            <pc:docMk/>
            <pc:sldMk cId="1786260818" sldId="783"/>
            <ac:spMk id="33" creationId="{66A2C349-4CC1-44F7-97D2-F428FBF44209}"/>
          </ac:spMkLst>
        </pc:spChg>
        <pc:spChg chg="mod">
          <ac:chgData name="Sidney Seckler" userId="73470fc2d5f88927" providerId="LiveId" clId="{8F3ED2F6-FC4B-4DC3-BD4B-DDC0223FEA4F}" dt="2021-07-28T12:27:08.273" v="3256" actId="1076"/>
          <ac:spMkLst>
            <pc:docMk/>
            <pc:sldMk cId="1786260818" sldId="783"/>
            <ac:spMk id="34" creationId="{715E5E03-165E-4AED-95DF-0B9C97462327}"/>
          </ac:spMkLst>
        </pc:spChg>
        <pc:spChg chg="mod">
          <ac:chgData name="Sidney Seckler" userId="73470fc2d5f88927" providerId="LiveId" clId="{8F3ED2F6-FC4B-4DC3-BD4B-DDC0223FEA4F}" dt="2021-07-28T12:27:13.771" v="3257" actId="1076"/>
          <ac:spMkLst>
            <pc:docMk/>
            <pc:sldMk cId="1786260818" sldId="783"/>
            <ac:spMk id="35" creationId="{90C59854-317E-426B-AF3B-ECC780FDD4E7}"/>
          </ac:spMkLst>
        </pc:spChg>
        <pc:spChg chg="mod">
          <ac:chgData name="Sidney Seckler" userId="73470fc2d5f88927" providerId="LiveId" clId="{8F3ED2F6-FC4B-4DC3-BD4B-DDC0223FEA4F}" dt="2021-07-28T12:26:43.134" v="3249" actId="1076"/>
          <ac:spMkLst>
            <pc:docMk/>
            <pc:sldMk cId="1786260818" sldId="783"/>
            <ac:spMk id="36" creationId="{0A6561A8-85C8-4909-9CDD-027F631FE8C6}"/>
          </ac:spMkLst>
        </pc:spChg>
        <pc:spChg chg="mod">
          <ac:chgData name="Sidney Seckler" userId="73470fc2d5f88927" providerId="LiveId" clId="{8F3ED2F6-FC4B-4DC3-BD4B-DDC0223FEA4F}" dt="2021-07-28T12:26:43.134" v="3249" actId="1076"/>
          <ac:spMkLst>
            <pc:docMk/>
            <pc:sldMk cId="1786260818" sldId="783"/>
            <ac:spMk id="37" creationId="{77208030-4CA9-411E-B8E0-E5D6004B594F}"/>
          </ac:spMkLst>
        </pc:spChg>
        <pc:spChg chg="mod">
          <ac:chgData name="Sidney Seckler" userId="73470fc2d5f88927" providerId="LiveId" clId="{8F3ED2F6-FC4B-4DC3-BD4B-DDC0223FEA4F}" dt="2021-07-28T12:26:43.134" v="3249" actId="1076"/>
          <ac:spMkLst>
            <pc:docMk/>
            <pc:sldMk cId="1786260818" sldId="783"/>
            <ac:spMk id="38" creationId="{2DE54D24-68BF-4A8F-85F0-15634CF4137F}"/>
          </ac:spMkLst>
        </pc:spChg>
        <pc:spChg chg="mod">
          <ac:chgData name="Sidney Seckler" userId="73470fc2d5f88927" providerId="LiveId" clId="{8F3ED2F6-FC4B-4DC3-BD4B-DDC0223FEA4F}" dt="2021-07-28T12:27:39.539" v="3263" actId="1076"/>
          <ac:spMkLst>
            <pc:docMk/>
            <pc:sldMk cId="1786260818" sldId="783"/>
            <ac:spMk id="39" creationId="{FCB7B0B5-F6CB-41B6-B54C-28BE73BDE4D8}"/>
          </ac:spMkLst>
        </pc:spChg>
        <pc:spChg chg="mod">
          <ac:chgData name="Sidney Seckler" userId="73470fc2d5f88927" providerId="LiveId" clId="{8F3ED2F6-FC4B-4DC3-BD4B-DDC0223FEA4F}" dt="2021-07-28T12:27:47.453" v="3265" actId="1076"/>
          <ac:spMkLst>
            <pc:docMk/>
            <pc:sldMk cId="1786260818" sldId="783"/>
            <ac:spMk id="40" creationId="{2A575EFB-425A-473F-B4E8-55932B7E07FB}"/>
          </ac:spMkLst>
        </pc:spChg>
        <pc:spChg chg="mod">
          <ac:chgData name="Sidney Seckler" userId="73470fc2d5f88927" providerId="LiveId" clId="{8F3ED2F6-FC4B-4DC3-BD4B-DDC0223FEA4F}" dt="2021-07-28T12:26:43.134" v="3249" actId="1076"/>
          <ac:spMkLst>
            <pc:docMk/>
            <pc:sldMk cId="1786260818" sldId="783"/>
            <ac:spMk id="41" creationId="{7ECB663A-1258-4BA4-9F2A-880325B384C3}"/>
          </ac:spMkLst>
        </pc:spChg>
        <pc:spChg chg="del">
          <ac:chgData name="Sidney Seckler" userId="73470fc2d5f88927" providerId="LiveId" clId="{8F3ED2F6-FC4B-4DC3-BD4B-DDC0223FEA4F}" dt="2021-07-28T12:20:34.461" v="3210" actId="478"/>
          <ac:spMkLst>
            <pc:docMk/>
            <pc:sldMk cId="1786260818" sldId="783"/>
            <ac:spMk id="179203" creationId="{F744B05C-0172-45FC-B99F-26528BCB3AA0}"/>
          </ac:spMkLst>
        </pc:spChg>
        <pc:spChg chg="del">
          <ac:chgData name="Sidney Seckler" userId="73470fc2d5f88927" providerId="LiveId" clId="{8F3ED2F6-FC4B-4DC3-BD4B-DDC0223FEA4F}" dt="2021-07-28T12:20:34.461" v="3210" actId="478"/>
          <ac:spMkLst>
            <pc:docMk/>
            <pc:sldMk cId="1786260818" sldId="783"/>
            <ac:spMk id="179205" creationId="{B68B3AAF-7FCE-45E4-B7A5-B57417393D68}"/>
          </ac:spMkLst>
        </pc:spChg>
        <pc:spChg chg="del">
          <ac:chgData name="Sidney Seckler" userId="73470fc2d5f88927" providerId="LiveId" clId="{8F3ED2F6-FC4B-4DC3-BD4B-DDC0223FEA4F}" dt="2021-07-28T12:20:34.461" v="3210" actId="478"/>
          <ac:spMkLst>
            <pc:docMk/>
            <pc:sldMk cId="1786260818" sldId="783"/>
            <ac:spMk id="179206" creationId="{9FD69DA5-A45A-444A-AD69-E35E1144ADB1}"/>
          </ac:spMkLst>
        </pc:spChg>
        <pc:spChg chg="del">
          <ac:chgData name="Sidney Seckler" userId="73470fc2d5f88927" providerId="LiveId" clId="{8F3ED2F6-FC4B-4DC3-BD4B-DDC0223FEA4F}" dt="2021-07-28T12:20:34.461" v="3210" actId="478"/>
          <ac:spMkLst>
            <pc:docMk/>
            <pc:sldMk cId="1786260818" sldId="783"/>
            <ac:spMk id="179207" creationId="{47162545-46B0-4B07-A28A-1A15391060A1}"/>
          </ac:spMkLst>
        </pc:spChg>
        <pc:spChg chg="del">
          <ac:chgData name="Sidney Seckler" userId="73470fc2d5f88927" providerId="LiveId" clId="{8F3ED2F6-FC4B-4DC3-BD4B-DDC0223FEA4F}" dt="2021-07-28T12:20:34.461" v="3210" actId="478"/>
          <ac:spMkLst>
            <pc:docMk/>
            <pc:sldMk cId="1786260818" sldId="783"/>
            <ac:spMk id="179212" creationId="{0644F5F7-2B56-4C87-A4A2-04D24195D18C}"/>
          </ac:spMkLst>
        </pc:spChg>
        <pc:spChg chg="del">
          <ac:chgData name="Sidney Seckler" userId="73470fc2d5f88927" providerId="LiveId" clId="{8F3ED2F6-FC4B-4DC3-BD4B-DDC0223FEA4F}" dt="2021-07-28T12:20:34.461" v="3210" actId="478"/>
          <ac:spMkLst>
            <pc:docMk/>
            <pc:sldMk cId="1786260818" sldId="783"/>
            <ac:spMk id="179213" creationId="{24229DD4-373C-47AE-B43C-53CCA921F419}"/>
          </ac:spMkLst>
        </pc:spChg>
        <pc:spChg chg="del">
          <ac:chgData name="Sidney Seckler" userId="73470fc2d5f88927" providerId="LiveId" clId="{8F3ED2F6-FC4B-4DC3-BD4B-DDC0223FEA4F}" dt="2021-07-28T12:20:34.461" v="3210" actId="478"/>
          <ac:spMkLst>
            <pc:docMk/>
            <pc:sldMk cId="1786260818" sldId="783"/>
            <ac:spMk id="179214" creationId="{DA09038F-3655-4D9D-9F51-8C8B37D5D8D4}"/>
          </ac:spMkLst>
        </pc:spChg>
        <pc:spChg chg="del">
          <ac:chgData name="Sidney Seckler" userId="73470fc2d5f88927" providerId="LiveId" clId="{8F3ED2F6-FC4B-4DC3-BD4B-DDC0223FEA4F}" dt="2021-07-28T12:20:34.461" v="3210" actId="478"/>
          <ac:spMkLst>
            <pc:docMk/>
            <pc:sldMk cId="1786260818" sldId="783"/>
            <ac:spMk id="179215" creationId="{34F60A5A-7F88-4BEC-87F7-EE8A9B282C82}"/>
          </ac:spMkLst>
        </pc:spChg>
        <pc:spChg chg="del">
          <ac:chgData name="Sidney Seckler" userId="73470fc2d5f88927" providerId="LiveId" clId="{8F3ED2F6-FC4B-4DC3-BD4B-DDC0223FEA4F}" dt="2021-07-28T12:20:34.461" v="3210" actId="478"/>
          <ac:spMkLst>
            <pc:docMk/>
            <pc:sldMk cId="1786260818" sldId="783"/>
            <ac:spMk id="179216" creationId="{F3EFA378-E3BB-4CF1-94CD-2C130DCC5BF4}"/>
          </ac:spMkLst>
        </pc:spChg>
        <pc:spChg chg="del">
          <ac:chgData name="Sidney Seckler" userId="73470fc2d5f88927" providerId="LiveId" clId="{8F3ED2F6-FC4B-4DC3-BD4B-DDC0223FEA4F}" dt="2021-07-28T12:20:34.461" v="3210" actId="478"/>
          <ac:spMkLst>
            <pc:docMk/>
            <pc:sldMk cId="1786260818" sldId="783"/>
            <ac:spMk id="179217" creationId="{2BD2DB76-4330-4E52-8238-CC226D5B34B4}"/>
          </ac:spMkLst>
        </pc:spChg>
        <pc:spChg chg="del">
          <ac:chgData name="Sidney Seckler" userId="73470fc2d5f88927" providerId="LiveId" clId="{8F3ED2F6-FC4B-4DC3-BD4B-DDC0223FEA4F}" dt="2021-07-28T12:20:34.461" v="3210" actId="478"/>
          <ac:spMkLst>
            <pc:docMk/>
            <pc:sldMk cId="1786260818" sldId="783"/>
            <ac:spMk id="179218" creationId="{1E1E33FF-8423-455C-A10D-20B0C65207D1}"/>
          </ac:spMkLst>
        </pc:spChg>
        <pc:grpChg chg="add mod">
          <ac:chgData name="Sidney Seckler" userId="73470fc2d5f88927" providerId="LiveId" clId="{8F3ED2F6-FC4B-4DC3-BD4B-DDC0223FEA4F}" dt="2021-07-28T12:26:43.134" v="3249" actId="1076"/>
          <ac:grpSpMkLst>
            <pc:docMk/>
            <pc:sldMk cId="1786260818" sldId="783"/>
            <ac:grpSpMk id="20" creationId="{FC622E6F-9DCF-4214-B9DE-B260BAC7207E}"/>
          </ac:grpSpMkLst>
        </pc:grpChg>
        <pc:cxnChg chg="mod">
          <ac:chgData name="Sidney Seckler" userId="73470fc2d5f88927" providerId="LiveId" clId="{8F3ED2F6-FC4B-4DC3-BD4B-DDC0223FEA4F}" dt="2021-07-28T12:26:43.134" v="3249" actId="1076"/>
          <ac:cxnSpMkLst>
            <pc:docMk/>
            <pc:sldMk cId="1786260818" sldId="783"/>
            <ac:cxnSpMk id="24" creationId="{FE18CA5D-A6DA-40D9-B9DA-B7F79852AB22}"/>
          </ac:cxnSpMkLst>
        </pc:cxnChg>
        <pc:cxnChg chg="mod">
          <ac:chgData name="Sidney Seckler" userId="73470fc2d5f88927" providerId="LiveId" clId="{8F3ED2F6-FC4B-4DC3-BD4B-DDC0223FEA4F}" dt="2021-07-28T12:26:43.134" v="3249" actId="1076"/>
          <ac:cxnSpMkLst>
            <pc:docMk/>
            <pc:sldMk cId="1786260818" sldId="783"/>
            <ac:cxnSpMk id="25" creationId="{D2528241-A9F2-4B88-8135-960F8071BA29}"/>
          </ac:cxnSpMkLst>
        </pc:cxnChg>
        <pc:cxnChg chg="mod">
          <ac:chgData name="Sidney Seckler" userId="73470fc2d5f88927" providerId="LiveId" clId="{8F3ED2F6-FC4B-4DC3-BD4B-DDC0223FEA4F}" dt="2021-07-28T12:26:43.134" v="3249" actId="1076"/>
          <ac:cxnSpMkLst>
            <pc:docMk/>
            <pc:sldMk cId="1786260818" sldId="783"/>
            <ac:cxnSpMk id="26" creationId="{B749E7EC-33E4-4393-B15D-947FF40B4F18}"/>
          </ac:cxnSpMkLst>
        </pc:cxnChg>
        <pc:cxnChg chg="mod">
          <ac:chgData name="Sidney Seckler" userId="73470fc2d5f88927" providerId="LiveId" clId="{8F3ED2F6-FC4B-4DC3-BD4B-DDC0223FEA4F}" dt="2021-07-28T12:26:43.134" v="3249" actId="1076"/>
          <ac:cxnSpMkLst>
            <pc:docMk/>
            <pc:sldMk cId="1786260818" sldId="783"/>
            <ac:cxnSpMk id="27" creationId="{9812DA5A-FEAB-4DD0-A3B2-E8ABB9E4ACF9}"/>
          </ac:cxnSpMkLst>
        </pc:cxnChg>
        <pc:cxnChg chg="del">
          <ac:chgData name="Sidney Seckler" userId="73470fc2d5f88927" providerId="LiveId" clId="{8F3ED2F6-FC4B-4DC3-BD4B-DDC0223FEA4F}" dt="2021-07-28T12:20:34.461" v="3210" actId="478"/>
          <ac:cxnSpMkLst>
            <pc:docMk/>
            <pc:sldMk cId="1786260818" sldId="783"/>
            <ac:cxnSpMk id="179208" creationId="{D5D0BB4D-59BD-42E0-9A8D-79ADF3C2B9F6}"/>
          </ac:cxnSpMkLst>
        </pc:cxnChg>
        <pc:cxnChg chg="del">
          <ac:chgData name="Sidney Seckler" userId="73470fc2d5f88927" providerId="LiveId" clId="{8F3ED2F6-FC4B-4DC3-BD4B-DDC0223FEA4F}" dt="2021-07-28T12:20:34.461" v="3210" actId="478"/>
          <ac:cxnSpMkLst>
            <pc:docMk/>
            <pc:sldMk cId="1786260818" sldId="783"/>
            <ac:cxnSpMk id="179209" creationId="{F3409AD9-A646-4F82-97A9-9A2E25B83269}"/>
          </ac:cxnSpMkLst>
        </pc:cxnChg>
        <pc:cxnChg chg="del">
          <ac:chgData name="Sidney Seckler" userId="73470fc2d5f88927" providerId="LiveId" clId="{8F3ED2F6-FC4B-4DC3-BD4B-DDC0223FEA4F}" dt="2021-07-28T12:20:34.461" v="3210" actId="478"/>
          <ac:cxnSpMkLst>
            <pc:docMk/>
            <pc:sldMk cId="1786260818" sldId="783"/>
            <ac:cxnSpMk id="179210" creationId="{BAD0A6D8-87B8-4BCA-BD25-9BB606F01135}"/>
          </ac:cxnSpMkLst>
        </pc:cxnChg>
        <pc:cxnChg chg="del">
          <ac:chgData name="Sidney Seckler" userId="73470fc2d5f88927" providerId="LiveId" clId="{8F3ED2F6-FC4B-4DC3-BD4B-DDC0223FEA4F}" dt="2021-07-28T12:20:34.461" v="3210" actId="478"/>
          <ac:cxnSpMkLst>
            <pc:docMk/>
            <pc:sldMk cId="1786260818" sldId="783"/>
            <ac:cxnSpMk id="179211" creationId="{08DA1694-8A3E-4807-A319-867D5F54EB4E}"/>
          </ac:cxnSpMkLst>
        </pc:cxnChg>
      </pc:sldChg>
      <pc:sldChg chg="add del">
        <pc:chgData name="Sidney Seckler" userId="73470fc2d5f88927" providerId="LiveId" clId="{8F3ED2F6-FC4B-4DC3-BD4B-DDC0223FEA4F}" dt="2021-07-28T12:10:47.708" v="3047"/>
        <pc:sldMkLst>
          <pc:docMk/>
          <pc:sldMk cId="3772796175" sldId="783"/>
        </pc:sldMkLst>
      </pc:sldChg>
      <pc:sldChg chg="addSp modSp add mod">
        <pc:chgData name="Sidney Seckler" userId="73470fc2d5f88927" providerId="LiveId" clId="{8F3ED2F6-FC4B-4DC3-BD4B-DDC0223FEA4F}" dt="2021-07-28T12:22:34.313" v="3234" actId="14100"/>
        <pc:sldMkLst>
          <pc:docMk/>
          <pc:sldMk cId="1025280217" sldId="784"/>
        </pc:sldMkLst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5" creationId="{B7867838-7B0B-477B-AA5D-90300A7AC631}"/>
          </ac:spMkLst>
        </pc:spChg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6" creationId="{9D2F7128-5252-4DA9-A2A0-C69D3FB975F5}"/>
          </ac:spMkLst>
        </pc:spChg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7" creationId="{AFEDD442-C88D-4409-A8BB-5FA64E72068E}"/>
          </ac:spMkLst>
        </pc:spChg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12" creationId="{53CB31C1-1144-4CDE-9D89-0DE75A50C8DA}"/>
          </ac:spMkLst>
        </pc:spChg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13" creationId="{D42B65A9-2DE5-4341-83D8-200D808E602F}"/>
          </ac:spMkLst>
        </pc:spChg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14" creationId="{46FF310A-393F-44D6-AF39-8AB8D877B053}"/>
          </ac:spMkLst>
        </pc:spChg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15" creationId="{ED8C8811-B60E-458E-A72D-4C0AD3246E4B}"/>
          </ac:spMkLst>
        </pc:spChg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16" creationId="{066A0F7E-ADA6-4837-B111-BC44EF4D1E42}"/>
          </ac:spMkLst>
        </pc:spChg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17" creationId="{90ED2646-FBD1-40E2-B08D-24AFB89F64EA}"/>
          </ac:spMkLst>
        </pc:spChg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18" creationId="{6F309481-CF4F-4F3D-BF48-EF23BBC8F70B}"/>
          </ac:spMkLst>
        </pc:spChg>
        <pc:spChg chg="mod">
          <ac:chgData name="Sidney Seckler" userId="73470fc2d5f88927" providerId="LiveId" clId="{8F3ED2F6-FC4B-4DC3-BD4B-DDC0223FEA4F}" dt="2021-07-28T12:22:34.313" v="3234" actId="14100"/>
          <ac:spMkLst>
            <pc:docMk/>
            <pc:sldMk cId="1025280217" sldId="784"/>
            <ac:spMk id="19" creationId="{407A4FA2-4DFE-4492-AA94-F7EDC8100D9B}"/>
          </ac:spMkLst>
        </pc:spChg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20" creationId="{01A178F4-0B90-4BD3-9B60-59763AE5C039}"/>
          </ac:spMkLst>
        </pc:spChg>
        <pc:spChg chg="mod">
          <ac:chgData name="Sidney Seckler" userId="73470fc2d5f88927" providerId="LiveId" clId="{8F3ED2F6-FC4B-4DC3-BD4B-DDC0223FEA4F}" dt="2021-07-28T12:22:09.180" v="3230" actId="14100"/>
          <ac:spMkLst>
            <pc:docMk/>
            <pc:sldMk cId="1025280217" sldId="784"/>
            <ac:spMk id="21" creationId="{77737EA1-1FAC-4FC6-9128-78A071523710}"/>
          </ac:spMkLst>
        </pc:spChg>
        <pc:grpChg chg="add mod">
          <ac:chgData name="Sidney Seckler" userId="73470fc2d5f88927" providerId="LiveId" clId="{8F3ED2F6-FC4B-4DC3-BD4B-DDC0223FEA4F}" dt="2021-07-28T12:22:09.552" v="3232" actId="27636"/>
          <ac:grpSpMkLst>
            <pc:docMk/>
            <pc:sldMk cId="1025280217" sldId="784"/>
            <ac:grpSpMk id="4" creationId="{534E4929-4EA2-4C9D-A377-087BC02F4194}"/>
          </ac:grpSpMkLst>
        </pc:grpChg>
        <pc:cxnChg chg="mod">
          <ac:chgData name="Sidney Seckler" userId="73470fc2d5f88927" providerId="LiveId" clId="{8F3ED2F6-FC4B-4DC3-BD4B-DDC0223FEA4F}" dt="2021-07-28T12:22:09.180" v="3230" actId="14100"/>
          <ac:cxnSpMkLst>
            <pc:docMk/>
            <pc:sldMk cId="1025280217" sldId="784"/>
            <ac:cxnSpMk id="8" creationId="{FFF5B5EE-8A49-4AD0-A446-43D23DAC12E2}"/>
          </ac:cxnSpMkLst>
        </pc:cxnChg>
        <pc:cxnChg chg="mod">
          <ac:chgData name="Sidney Seckler" userId="73470fc2d5f88927" providerId="LiveId" clId="{8F3ED2F6-FC4B-4DC3-BD4B-DDC0223FEA4F}" dt="2021-07-28T12:22:09.180" v="3230" actId="14100"/>
          <ac:cxnSpMkLst>
            <pc:docMk/>
            <pc:sldMk cId="1025280217" sldId="784"/>
            <ac:cxnSpMk id="9" creationId="{CE79D359-B019-48F6-9604-497C1FB72159}"/>
          </ac:cxnSpMkLst>
        </pc:cxnChg>
        <pc:cxnChg chg="mod">
          <ac:chgData name="Sidney Seckler" userId="73470fc2d5f88927" providerId="LiveId" clId="{8F3ED2F6-FC4B-4DC3-BD4B-DDC0223FEA4F}" dt="2021-07-28T12:22:09.180" v="3230" actId="14100"/>
          <ac:cxnSpMkLst>
            <pc:docMk/>
            <pc:sldMk cId="1025280217" sldId="784"/>
            <ac:cxnSpMk id="10" creationId="{3CD16CE4-B7DB-4EC0-8A48-75ED7C57FF57}"/>
          </ac:cxnSpMkLst>
        </pc:cxnChg>
        <pc:cxnChg chg="mod">
          <ac:chgData name="Sidney Seckler" userId="73470fc2d5f88927" providerId="LiveId" clId="{8F3ED2F6-FC4B-4DC3-BD4B-DDC0223FEA4F}" dt="2021-07-28T12:22:09.180" v="3230" actId="14100"/>
          <ac:cxnSpMkLst>
            <pc:docMk/>
            <pc:sldMk cId="1025280217" sldId="784"/>
            <ac:cxnSpMk id="11" creationId="{2BC28B8A-6BA1-44BE-903B-E5F1386EA067}"/>
          </ac:cxnSpMkLst>
        </pc:cxnChg>
      </pc:sldChg>
      <pc:sldChg chg="addSp modSp add mod">
        <pc:chgData name="Sidney Seckler" userId="73470fc2d5f88927" providerId="LiveId" clId="{8F3ED2F6-FC4B-4DC3-BD4B-DDC0223FEA4F}" dt="2021-07-28T12:28:56.663" v="3274" actId="255"/>
        <pc:sldMkLst>
          <pc:docMk/>
          <pc:sldMk cId="1453970455" sldId="785"/>
        </pc:sldMkLst>
        <pc:graphicFrameChg chg="add mod modGraphic">
          <ac:chgData name="Sidney Seckler" userId="73470fc2d5f88927" providerId="LiveId" clId="{8F3ED2F6-FC4B-4DC3-BD4B-DDC0223FEA4F}" dt="2021-07-28T12:28:56.663" v="3274" actId="255"/>
          <ac:graphicFrameMkLst>
            <pc:docMk/>
            <pc:sldMk cId="1453970455" sldId="785"/>
            <ac:graphicFrameMk id="2" creationId="{25E98911-01D7-4DA1-98BE-17CA65CE9AFF}"/>
          </ac:graphicFrameMkLst>
        </pc:graphicFrameChg>
      </pc:sldChg>
      <pc:sldChg chg="addSp delSp modSp add mod">
        <pc:chgData name="Sidney Seckler" userId="73470fc2d5f88927" providerId="LiveId" clId="{8F3ED2F6-FC4B-4DC3-BD4B-DDC0223FEA4F}" dt="2021-07-28T12:47:54.555" v="3599" actId="1035"/>
        <pc:sldMkLst>
          <pc:docMk/>
          <pc:sldMk cId="1303143103" sldId="786"/>
        </pc:sldMkLst>
        <pc:spChg chg="del">
          <ac:chgData name="Sidney Seckler" userId="73470fc2d5f88927" providerId="LiveId" clId="{8F3ED2F6-FC4B-4DC3-BD4B-DDC0223FEA4F}" dt="2021-07-28T12:43:36.322" v="3405" actId="478"/>
          <ac:spMkLst>
            <pc:docMk/>
            <pc:sldMk cId="1303143103" sldId="786"/>
            <ac:spMk id="3" creationId="{2F944968-94E1-4D80-AAF5-00F2535A0AE3}"/>
          </ac:spMkLst>
        </pc:spChg>
        <pc:spChg chg="del">
          <ac:chgData name="Sidney Seckler" userId="73470fc2d5f88927" providerId="LiveId" clId="{8F3ED2F6-FC4B-4DC3-BD4B-DDC0223FEA4F}" dt="2021-07-28T12:43:36.322" v="3405" actId="478"/>
          <ac:spMkLst>
            <pc:docMk/>
            <pc:sldMk cId="1303143103" sldId="786"/>
            <ac:spMk id="6" creationId="{8CA5397F-3CC9-4709-BCB9-0FF83317BBCD}"/>
          </ac:spMkLst>
        </pc:spChg>
        <pc:spChg chg="del">
          <ac:chgData name="Sidney Seckler" userId="73470fc2d5f88927" providerId="LiveId" clId="{8F3ED2F6-FC4B-4DC3-BD4B-DDC0223FEA4F}" dt="2021-07-28T12:43:36.322" v="3405" actId="478"/>
          <ac:spMkLst>
            <pc:docMk/>
            <pc:sldMk cId="1303143103" sldId="786"/>
            <ac:spMk id="7" creationId="{0493A9A6-22C3-49BE-8FB1-699E478573AF}"/>
          </ac:spMkLst>
        </pc:spChg>
        <pc:spChg chg="del">
          <ac:chgData name="Sidney Seckler" userId="73470fc2d5f88927" providerId="LiveId" clId="{8F3ED2F6-FC4B-4DC3-BD4B-DDC0223FEA4F}" dt="2021-07-28T12:43:36.322" v="3405" actId="478"/>
          <ac:spMkLst>
            <pc:docMk/>
            <pc:sldMk cId="1303143103" sldId="786"/>
            <ac:spMk id="8" creationId="{8BC2FA93-43C5-4556-A50D-F46A9DA9D389}"/>
          </ac:spMkLst>
        </pc:spChg>
        <pc:spChg chg="del">
          <ac:chgData name="Sidney Seckler" userId="73470fc2d5f88927" providerId="LiveId" clId="{8F3ED2F6-FC4B-4DC3-BD4B-DDC0223FEA4F}" dt="2021-07-28T12:43:36.322" v="3405" actId="478"/>
          <ac:spMkLst>
            <pc:docMk/>
            <pc:sldMk cId="1303143103" sldId="786"/>
            <ac:spMk id="9" creationId="{A8BA9151-B135-48DE-9A2C-F1CC484501B4}"/>
          </ac:spMkLst>
        </pc:spChg>
        <pc:spChg chg="add mod">
          <ac:chgData name="Sidney Seckler" userId="73470fc2d5f88927" providerId="LiveId" clId="{8F3ED2F6-FC4B-4DC3-BD4B-DDC0223FEA4F}" dt="2021-07-28T12:47:01.207" v="3587" actId="1076"/>
          <ac:spMkLst>
            <pc:docMk/>
            <pc:sldMk cId="1303143103" sldId="786"/>
            <ac:spMk id="11" creationId="{D159A070-2A8E-47DF-A407-B7D763AF6874}"/>
          </ac:spMkLst>
        </pc:spChg>
        <pc:spChg chg="del">
          <ac:chgData name="Sidney Seckler" userId="73470fc2d5f88927" providerId="LiveId" clId="{8F3ED2F6-FC4B-4DC3-BD4B-DDC0223FEA4F}" dt="2021-07-28T12:43:36.322" v="3405" actId="478"/>
          <ac:spMkLst>
            <pc:docMk/>
            <pc:sldMk cId="1303143103" sldId="786"/>
            <ac:spMk id="12" creationId="{6A119AEF-306F-4B39-895D-1AA7C12FE0AC}"/>
          </ac:spMkLst>
        </pc:spChg>
        <pc:spChg chg="add mod">
          <ac:chgData name="Sidney Seckler" userId="73470fc2d5f88927" providerId="LiveId" clId="{8F3ED2F6-FC4B-4DC3-BD4B-DDC0223FEA4F}" dt="2021-07-28T12:47:08.781" v="3589" actId="1076"/>
          <ac:spMkLst>
            <pc:docMk/>
            <pc:sldMk cId="1303143103" sldId="786"/>
            <ac:spMk id="14" creationId="{5CFD6934-02F5-41E1-BA88-978F93102632}"/>
          </ac:spMkLst>
        </pc:spChg>
        <pc:spChg chg="add mod">
          <ac:chgData name="Sidney Seckler" userId="73470fc2d5f88927" providerId="LiveId" clId="{8F3ED2F6-FC4B-4DC3-BD4B-DDC0223FEA4F}" dt="2021-07-28T12:47:54.555" v="3599" actId="1035"/>
          <ac:spMkLst>
            <pc:docMk/>
            <pc:sldMk cId="1303143103" sldId="786"/>
            <ac:spMk id="15" creationId="{2DAD0ED7-DAF8-45B7-8585-9AD6F01171F5}"/>
          </ac:spMkLst>
        </pc:spChg>
        <pc:picChg chg="add mod">
          <ac:chgData name="Sidney Seckler" userId="73470fc2d5f88927" providerId="LiveId" clId="{8F3ED2F6-FC4B-4DC3-BD4B-DDC0223FEA4F}" dt="2021-07-28T12:46:21.507" v="3576" actId="1036"/>
          <ac:picMkLst>
            <pc:docMk/>
            <pc:sldMk cId="1303143103" sldId="786"/>
            <ac:picMk id="4" creationId="{D3CFD12E-86E0-4240-8678-EC454AC925B3}"/>
          </ac:picMkLst>
        </pc:picChg>
        <pc:picChg chg="del">
          <ac:chgData name="Sidney Seckler" userId="73470fc2d5f88927" providerId="LiveId" clId="{8F3ED2F6-FC4B-4DC3-BD4B-DDC0223FEA4F}" dt="2021-07-28T12:43:49.192" v="3407" actId="478"/>
          <ac:picMkLst>
            <pc:docMk/>
            <pc:sldMk cId="1303143103" sldId="786"/>
            <ac:picMk id="6146" creationId="{11C55C63-61FC-4BCC-8064-8EA1B5F48A86}"/>
          </ac:picMkLst>
        </pc:picChg>
      </pc:sldChg>
      <pc:sldChg chg="addSp delSp modSp add mod">
        <pc:chgData name="Sidney Seckler" userId="73470fc2d5f88927" providerId="LiveId" clId="{8F3ED2F6-FC4B-4DC3-BD4B-DDC0223FEA4F}" dt="2021-07-28T13:13:53.796" v="3655" actId="1076"/>
        <pc:sldMkLst>
          <pc:docMk/>
          <pc:sldMk cId="4273801749" sldId="787"/>
        </pc:sldMkLst>
        <pc:spChg chg="add del mod">
          <ac:chgData name="Sidney Seckler" userId="73470fc2d5f88927" providerId="LiveId" clId="{8F3ED2F6-FC4B-4DC3-BD4B-DDC0223FEA4F}" dt="2021-07-28T13:09:52.236" v="3602" actId="478"/>
          <ac:spMkLst>
            <pc:docMk/>
            <pc:sldMk cId="4273801749" sldId="787"/>
            <ac:spMk id="3" creationId="{DDE525BE-B2C9-49EB-971D-CB780E820F0E}"/>
          </ac:spMkLst>
        </pc:spChg>
        <pc:spChg chg="del">
          <ac:chgData name="Sidney Seckler" userId="73470fc2d5f88927" providerId="LiveId" clId="{8F3ED2F6-FC4B-4DC3-BD4B-DDC0223FEA4F}" dt="2021-07-28T13:09:55.759" v="3603" actId="478"/>
          <ac:spMkLst>
            <pc:docMk/>
            <pc:sldMk cId="4273801749" sldId="787"/>
            <ac:spMk id="6" creationId="{16DBDCE9-2041-4898-8770-F650CD689E1F}"/>
          </ac:spMkLst>
        </pc:spChg>
        <pc:spChg chg="del">
          <ac:chgData name="Sidney Seckler" userId="73470fc2d5f88927" providerId="LiveId" clId="{8F3ED2F6-FC4B-4DC3-BD4B-DDC0223FEA4F}" dt="2021-07-28T13:09:55.759" v="3603" actId="478"/>
          <ac:spMkLst>
            <pc:docMk/>
            <pc:sldMk cId="4273801749" sldId="787"/>
            <ac:spMk id="8" creationId="{13261E2B-3823-4FF7-AAB6-815365156D47}"/>
          </ac:spMkLst>
        </pc:spChg>
        <pc:spChg chg="del">
          <ac:chgData name="Sidney Seckler" userId="73470fc2d5f88927" providerId="LiveId" clId="{8F3ED2F6-FC4B-4DC3-BD4B-DDC0223FEA4F}" dt="2021-07-28T13:09:49.111" v="3601" actId="478"/>
          <ac:spMkLst>
            <pc:docMk/>
            <pc:sldMk cId="4273801749" sldId="787"/>
            <ac:spMk id="10" creationId="{443E3A34-6ABF-489D-AF3A-DCE592AC1F10}"/>
          </ac:spMkLst>
        </pc:spChg>
        <pc:spChg chg="add del mod">
          <ac:chgData name="Sidney Seckler" userId="73470fc2d5f88927" providerId="LiveId" clId="{8F3ED2F6-FC4B-4DC3-BD4B-DDC0223FEA4F}" dt="2021-07-28T13:13:01.756" v="3640" actId="478"/>
          <ac:spMkLst>
            <pc:docMk/>
            <pc:sldMk cId="4273801749" sldId="787"/>
            <ac:spMk id="12" creationId="{B3C87F5B-0CA2-48AC-8685-DDFB6CB9886E}"/>
          </ac:spMkLst>
        </pc:spChg>
        <pc:spChg chg="del">
          <ac:chgData name="Sidney Seckler" userId="73470fc2d5f88927" providerId="LiveId" clId="{8F3ED2F6-FC4B-4DC3-BD4B-DDC0223FEA4F}" dt="2021-07-28T13:09:49.111" v="3601" actId="478"/>
          <ac:spMkLst>
            <pc:docMk/>
            <pc:sldMk cId="4273801749" sldId="787"/>
            <ac:spMk id="13" creationId="{F7E84B5A-78C7-4C59-924D-4B4F25CA5C44}"/>
          </ac:spMkLst>
        </pc:spChg>
        <pc:spChg chg="add del mod">
          <ac:chgData name="Sidney Seckler" userId="73470fc2d5f88927" providerId="LiveId" clId="{8F3ED2F6-FC4B-4DC3-BD4B-DDC0223FEA4F}" dt="2021-07-28T13:13:04.246" v="3641" actId="478"/>
          <ac:spMkLst>
            <pc:docMk/>
            <pc:sldMk cId="4273801749" sldId="787"/>
            <ac:spMk id="14" creationId="{0F373534-3A4A-4996-8AA8-7A0C36C9B655}"/>
          </ac:spMkLst>
        </pc:spChg>
        <pc:spChg chg="add mod">
          <ac:chgData name="Sidney Seckler" userId="73470fc2d5f88927" providerId="LiveId" clId="{8F3ED2F6-FC4B-4DC3-BD4B-DDC0223FEA4F}" dt="2021-07-28T13:13:53.796" v="3655" actId="1076"/>
          <ac:spMkLst>
            <pc:docMk/>
            <pc:sldMk cId="4273801749" sldId="787"/>
            <ac:spMk id="16" creationId="{A7A0F09D-FA81-44C7-8939-B28E7E3614C9}"/>
          </ac:spMkLst>
        </pc:spChg>
      </pc:sldChg>
      <pc:sldChg chg="delSp modSp add mod">
        <pc:chgData name="Sidney Seckler" userId="73470fc2d5f88927" providerId="LiveId" clId="{8F3ED2F6-FC4B-4DC3-BD4B-DDC0223FEA4F}" dt="2021-07-28T13:12:51.694" v="3639" actId="1076"/>
        <pc:sldMkLst>
          <pc:docMk/>
          <pc:sldMk cId="147403857" sldId="788"/>
        </pc:sldMkLst>
        <pc:spChg chg="mod">
          <ac:chgData name="Sidney Seckler" userId="73470fc2d5f88927" providerId="LiveId" clId="{8F3ED2F6-FC4B-4DC3-BD4B-DDC0223FEA4F}" dt="2021-07-28T13:12:42.590" v="3636" actId="1076"/>
          <ac:spMkLst>
            <pc:docMk/>
            <pc:sldMk cId="147403857" sldId="788"/>
            <ac:spMk id="12" creationId="{B3C87F5B-0CA2-48AC-8685-DDFB6CB9886E}"/>
          </ac:spMkLst>
        </pc:spChg>
        <pc:spChg chg="mod">
          <ac:chgData name="Sidney Seckler" userId="73470fc2d5f88927" providerId="LiveId" clId="{8F3ED2F6-FC4B-4DC3-BD4B-DDC0223FEA4F}" dt="2021-07-28T13:12:51.694" v="3639" actId="1076"/>
          <ac:spMkLst>
            <pc:docMk/>
            <pc:sldMk cId="147403857" sldId="788"/>
            <ac:spMk id="14" creationId="{0F373534-3A4A-4996-8AA8-7A0C36C9B655}"/>
          </ac:spMkLst>
        </pc:spChg>
        <pc:spChg chg="del">
          <ac:chgData name="Sidney Seckler" userId="73470fc2d5f88927" providerId="LiveId" clId="{8F3ED2F6-FC4B-4DC3-BD4B-DDC0223FEA4F}" dt="2021-07-28T13:12:12.048" v="3627" actId="478"/>
          <ac:spMkLst>
            <pc:docMk/>
            <pc:sldMk cId="147403857" sldId="788"/>
            <ac:spMk id="16" creationId="{A7A0F09D-FA81-44C7-8939-B28E7E3614C9}"/>
          </ac:spMkLst>
        </pc:spChg>
      </pc:sldChg>
      <pc:sldChg chg="addSp delSp modSp add mod">
        <pc:chgData name="Sidney Seckler" userId="73470fc2d5f88927" providerId="LiveId" clId="{8F3ED2F6-FC4B-4DC3-BD4B-DDC0223FEA4F}" dt="2021-07-28T13:14:56.170" v="3670" actId="1076"/>
        <pc:sldMkLst>
          <pc:docMk/>
          <pc:sldMk cId="2047083588" sldId="789"/>
        </pc:sldMkLst>
        <pc:spChg chg="add mod">
          <ac:chgData name="Sidney Seckler" userId="73470fc2d5f88927" providerId="LiveId" clId="{8F3ED2F6-FC4B-4DC3-BD4B-DDC0223FEA4F}" dt="2021-07-28T13:14:56.170" v="3670" actId="1076"/>
          <ac:spMkLst>
            <pc:docMk/>
            <pc:sldMk cId="2047083588" sldId="789"/>
            <ac:spMk id="7" creationId="{D7BAC437-1872-48DB-AA97-9F58CD677722}"/>
          </ac:spMkLst>
        </pc:spChg>
        <pc:spChg chg="add mod">
          <ac:chgData name="Sidney Seckler" userId="73470fc2d5f88927" providerId="LiveId" clId="{8F3ED2F6-FC4B-4DC3-BD4B-DDC0223FEA4F}" dt="2021-07-28T13:14:53.620" v="3669" actId="1076"/>
          <ac:spMkLst>
            <pc:docMk/>
            <pc:sldMk cId="2047083588" sldId="789"/>
            <ac:spMk id="10" creationId="{130F794F-813B-4569-B7D2-7FF200D6AA9C}"/>
          </ac:spMkLst>
        </pc:spChg>
        <pc:spChg chg="del">
          <ac:chgData name="Sidney Seckler" userId="73470fc2d5f88927" providerId="LiveId" clId="{8F3ED2F6-FC4B-4DC3-BD4B-DDC0223FEA4F}" dt="2021-07-28T13:14:06.859" v="3657" actId="478"/>
          <ac:spMkLst>
            <pc:docMk/>
            <pc:sldMk cId="2047083588" sldId="789"/>
            <ac:spMk id="16" creationId="{A7A0F09D-FA81-44C7-8939-B28E7E3614C9}"/>
          </ac:spMkLst>
        </pc:spChg>
      </pc:sldChg>
      <pc:sldChg chg="addSp delSp modSp add mod">
        <pc:chgData name="Sidney Seckler" userId="73470fc2d5f88927" providerId="LiveId" clId="{8F3ED2F6-FC4B-4DC3-BD4B-DDC0223FEA4F}" dt="2021-07-28T13:17:37.958" v="3693" actId="1076"/>
        <pc:sldMkLst>
          <pc:docMk/>
          <pc:sldMk cId="3848792276" sldId="790"/>
        </pc:sldMkLst>
        <pc:spChg chg="del">
          <ac:chgData name="Sidney Seckler" userId="73470fc2d5f88927" providerId="LiveId" clId="{8F3ED2F6-FC4B-4DC3-BD4B-DDC0223FEA4F}" dt="2021-07-28T13:15:15.444" v="3672" actId="478"/>
          <ac:spMkLst>
            <pc:docMk/>
            <pc:sldMk cId="3848792276" sldId="790"/>
            <ac:spMk id="7" creationId="{D7BAC437-1872-48DB-AA97-9F58CD677722}"/>
          </ac:spMkLst>
        </pc:spChg>
        <pc:spChg chg="add mod">
          <ac:chgData name="Sidney Seckler" userId="73470fc2d5f88927" providerId="LiveId" clId="{8F3ED2F6-FC4B-4DC3-BD4B-DDC0223FEA4F}" dt="2021-07-28T13:17:31.594" v="3691" actId="1076"/>
          <ac:spMkLst>
            <pc:docMk/>
            <pc:sldMk cId="3848792276" sldId="790"/>
            <ac:spMk id="8" creationId="{DB866EDF-417C-4663-B103-8C1879D1594D}"/>
          </ac:spMkLst>
        </pc:spChg>
        <pc:spChg chg="mod">
          <ac:chgData name="Sidney Seckler" userId="73470fc2d5f88927" providerId="LiveId" clId="{8F3ED2F6-FC4B-4DC3-BD4B-DDC0223FEA4F}" dt="2021-07-28T13:17:23.700" v="3690" actId="1076"/>
          <ac:spMkLst>
            <pc:docMk/>
            <pc:sldMk cId="3848792276" sldId="790"/>
            <ac:spMk id="10" creationId="{130F794F-813B-4569-B7D2-7FF200D6AA9C}"/>
          </ac:spMkLst>
        </pc:spChg>
        <pc:spChg chg="add mod">
          <ac:chgData name="Sidney Seckler" userId="73470fc2d5f88927" providerId="LiveId" clId="{8F3ED2F6-FC4B-4DC3-BD4B-DDC0223FEA4F}" dt="2021-07-28T13:17:37.958" v="3693" actId="1076"/>
          <ac:spMkLst>
            <pc:docMk/>
            <pc:sldMk cId="3848792276" sldId="790"/>
            <ac:spMk id="11" creationId="{5480F75F-A1EB-4790-9815-CBE040C52B7B}"/>
          </ac:spMkLst>
        </pc:spChg>
      </pc:sldChg>
      <pc:sldChg chg="addSp delSp modSp add mod">
        <pc:chgData name="Sidney Seckler" userId="73470fc2d5f88927" providerId="LiveId" clId="{8F3ED2F6-FC4B-4DC3-BD4B-DDC0223FEA4F}" dt="2021-07-28T13:20:41.818" v="3716" actId="1076"/>
        <pc:sldMkLst>
          <pc:docMk/>
          <pc:sldMk cId="1645170021" sldId="791"/>
        </pc:sldMkLst>
        <pc:graphicFrameChg chg="del">
          <ac:chgData name="Sidney Seckler" userId="73470fc2d5f88927" providerId="LiveId" clId="{8F3ED2F6-FC4B-4DC3-BD4B-DDC0223FEA4F}" dt="2021-07-28T13:16:54.493" v="3687" actId="478"/>
          <ac:graphicFrameMkLst>
            <pc:docMk/>
            <pc:sldMk cId="1645170021" sldId="791"/>
            <ac:graphicFrameMk id="2" creationId="{25E98911-01D7-4DA1-98BE-17CA65CE9AFF}"/>
          </ac:graphicFrameMkLst>
        </pc:graphicFrameChg>
        <pc:graphicFrameChg chg="add mod">
          <ac:chgData name="Sidney Seckler" userId="73470fc2d5f88927" providerId="LiveId" clId="{8F3ED2F6-FC4B-4DC3-BD4B-DDC0223FEA4F}" dt="2021-07-28T13:20:41.818" v="3716" actId="1076"/>
          <ac:graphicFrameMkLst>
            <pc:docMk/>
            <pc:sldMk cId="1645170021" sldId="791"/>
            <ac:graphicFrameMk id="5" creationId="{134124B3-B83F-401F-88C0-149BFEB784DC}"/>
          </ac:graphicFrameMkLst>
        </pc:graphicFrameChg>
      </pc:sldChg>
      <pc:sldChg chg="addSp delSp modSp add mod">
        <pc:chgData name="Sidney Seckler" userId="73470fc2d5f88927" providerId="LiveId" clId="{8F3ED2F6-FC4B-4DC3-BD4B-DDC0223FEA4F}" dt="2021-07-28T13:19:40.847" v="3710" actId="1076"/>
        <pc:sldMkLst>
          <pc:docMk/>
          <pc:sldMk cId="1310002646" sldId="792"/>
        </pc:sldMkLst>
        <pc:spChg chg="del">
          <ac:chgData name="Sidney Seckler" userId="73470fc2d5f88927" providerId="LiveId" clId="{8F3ED2F6-FC4B-4DC3-BD4B-DDC0223FEA4F}" dt="2021-07-28T13:18:24.521" v="3695" actId="478"/>
          <ac:spMkLst>
            <pc:docMk/>
            <pc:sldMk cId="1310002646" sldId="792"/>
            <ac:spMk id="8" creationId="{DB866EDF-417C-4663-B103-8C1879D1594D}"/>
          </ac:spMkLst>
        </pc:spChg>
        <pc:spChg chg="del">
          <ac:chgData name="Sidney Seckler" userId="73470fc2d5f88927" providerId="LiveId" clId="{8F3ED2F6-FC4B-4DC3-BD4B-DDC0223FEA4F}" dt="2021-07-28T13:18:24.521" v="3695" actId="478"/>
          <ac:spMkLst>
            <pc:docMk/>
            <pc:sldMk cId="1310002646" sldId="792"/>
            <ac:spMk id="10" creationId="{130F794F-813B-4569-B7D2-7FF200D6AA9C}"/>
          </ac:spMkLst>
        </pc:spChg>
        <pc:spChg chg="del">
          <ac:chgData name="Sidney Seckler" userId="73470fc2d5f88927" providerId="LiveId" clId="{8F3ED2F6-FC4B-4DC3-BD4B-DDC0223FEA4F}" dt="2021-07-28T13:18:24.521" v="3695" actId="478"/>
          <ac:spMkLst>
            <pc:docMk/>
            <pc:sldMk cId="1310002646" sldId="792"/>
            <ac:spMk id="11" creationId="{5480F75F-A1EB-4790-9815-CBE040C52B7B}"/>
          </ac:spMkLst>
        </pc:spChg>
        <pc:spChg chg="add mod">
          <ac:chgData name="Sidney Seckler" userId="73470fc2d5f88927" providerId="LiveId" clId="{8F3ED2F6-FC4B-4DC3-BD4B-DDC0223FEA4F}" dt="2021-07-28T13:19:21.360" v="3708" actId="1076"/>
          <ac:spMkLst>
            <pc:docMk/>
            <pc:sldMk cId="1310002646" sldId="792"/>
            <ac:spMk id="12" creationId="{4D251CEA-FF65-4E68-98D3-5CA681A21024}"/>
          </ac:spMkLst>
        </pc:spChg>
        <pc:spChg chg="add mod">
          <ac:chgData name="Sidney Seckler" userId="73470fc2d5f88927" providerId="LiveId" clId="{8F3ED2F6-FC4B-4DC3-BD4B-DDC0223FEA4F}" dt="2021-07-28T13:19:40.847" v="3710" actId="1076"/>
          <ac:spMkLst>
            <pc:docMk/>
            <pc:sldMk cId="1310002646" sldId="792"/>
            <ac:spMk id="13" creationId="{87276480-F797-4271-87BF-FA1AAC691006}"/>
          </ac:spMkLst>
        </pc:spChg>
      </pc:sldChg>
      <pc:sldChg chg="modSp add mod">
        <pc:chgData name="Sidney Seckler" userId="73470fc2d5f88927" providerId="LiveId" clId="{8F3ED2F6-FC4B-4DC3-BD4B-DDC0223FEA4F}" dt="2021-07-28T13:21:23.193" v="3738" actId="1036"/>
        <pc:sldMkLst>
          <pc:docMk/>
          <pc:sldMk cId="1776434695" sldId="793"/>
        </pc:sldMkLst>
        <pc:spChg chg="mod">
          <ac:chgData name="Sidney Seckler" userId="73470fc2d5f88927" providerId="LiveId" clId="{8F3ED2F6-FC4B-4DC3-BD4B-DDC0223FEA4F}" dt="2021-07-28T13:21:23.193" v="3738" actId="1036"/>
          <ac:spMkLst>
            <pc:docMk/>
            <pc:sldMk cId="1776434695" sldId="793"/>
            <ac:spMk id="15" creationId="{2DAD0ED7-DAF8-45B7-8585-9AD6F01171F5}"/>
          </ac:spMkLst>
        </pc:spChg>
      </pc:sldChg>
      <pc:sldChg chg="addSp delSp modSp add mod">
        <pc:chgData name="Sidney Seckler" userId="73470fc2d5f88927" providerId="LiveId" clId="{8F3ED2F6-FC4B-4DC3-BD4B-DDC0223FEA4F}" dt="2021-07-28T13:27:14.754" v="3806" actId="1076"/>
        <pc:sldMkLst>
          <pc:docMk/>
          <pc:sldMk cId="2716574556" sldId="794"/>
        </pc:sldMkLst>
        <pc:spChg chg="add del mod">
          <ac:chgData name="Sidney Seckler" userId="73470fc2d5f88927" providerId="LiveId" clId="{8F3ED2F6-FC4B-4DC3-BD4B-DDC0223FEA4F}" dt="2021-07-28T13:22:42.202" v="3742" actId="478"/>
          <ac:spMkLst>
            <pc:docMk/>
            <pc:sldMk cId="2716574556" sldId="794"/>
            <ac:spMk id="3" creationId="{662DAA24-3843-4637-B589-3A2986AA9D58}"/>
          </ac:spMkLst>
        </pc:spChg>
        <pc:spChg chg="add del mod">
          <ac:chgData name="Sidney Seckler" userId="73470fc2d5f88927" providerId="LiveId" clId="{8F3ED2F6-FC4B-4DC3-BD4B-DDC0223FEA4F}" dt="2021-07-28T13:23:00.966" v="3745" actId="478"/>
          <ac:spMkLst>
            <pc:docMk/>
            <pc:sldMk cId="2716574556" sldId="794"/>
            <ac:spMk id="5" creationId="{4A1C6EB7-4CBA-4126-946F-BE6702B976E7}"/>
          </ac:spMkLst>
        </pc:spChg>
        <pc:spChg chg="del">
          <ac:chgData name="Sidney Seckler" userId="73470fc2d5f88927" providerId="LiveId" clId="{8F3ED2F6-FC4B-4DC3-BD4B-DDC0223FEA4F}" dt="2021-07-28T13:22:39.703" v="3741" actId="478"/>
          <ac:spMkLst>
            <pc:docMk/>
            <pc:sldMk cId="2716574556" sldId="794"/>
            <ac:spMk id="11" creationId="{D159A070-2A8E-47DF-A407-B7D763AF6874}"/>
          </ac:spMkLst>
        </pc:spChg>
        <pc:spChg chg="add mod">
          <ac:chgData name="Sidney Seckler" userId="73470fc2d5f88927" providerId="LiveId" clId="{8F3ED2F6-FC4B-4DC3-BD4B-DDC0223FEA4F}" dt="2021-07-28T13:23:02.337" v="3746"/>
          <ac:spMkLst>
            <pc:docMk/>
            <pc:sldMk cId="2716574556" sldId="794"/>
            <ac:spMk id="12" creationId="{7786BBD3-4765-4683-A09B-18477CC30841}"/>
          </ac:spMkLst>
        </pc:spChg>
        <pc:spChg chg="add mod">
          <ac:chgData name="Sidney Seckler" userId="73470fc2d5f88927" providerId="LiveId" clId="{8F3ED2F6-FC4B-4DC3-BD4B-DDC0223FEA4F}" dt="2021-07-28T13:27:06.594" v="3802" actId="1076"/>
          <ac:spMkLst>
            <pc:docMk/>
            <pc:sldMk cId="2716574556" sldId="794"/>
            <ac:spMk id="13" creationId="{2F7D84ED-EE50-4A8A-9B94-54506777D748}"/>
          </ac:spMkLst>
        </pc:spChg>
        <pc:spChg chg="del">
          <ac:chgData name="Sidney Seckler" userId="73470fc2d5f88927" providerId="LiveId" clId="{8F3ED2F6-FC4B-4DC3-BD4B-DDC0223FEA4F}" dt="2021-07-28T13:22:37.200" v="3740" actId="478"/>
          <ac:spMkLst>
            <pc:docMk/>
            <pc:sldMk cId="2716574556" sldId="794"/>
            <ac:spMk id="14" creationId="{5CFD6934-02F5-41E1-BA88-978F93102632}"/>
          </ac:spMkLst>
        </pc:spChg>
        <pc:spChg chg="del">
          <ac:chgData name="Sidney Seckler" userId="73470fc2d5f88927" providerId="LiveId" clId="{8F3ED2F6-FC4B-4DC3-BD4B-DDC0223FEA4F}" dt="2021-07-28T13:22:43.995" v="3743" actId="478"/>
          <ac:spMkLst>
            <pc:docMk/>
            <pc:sldMk cId="2716574556" sldId="794"/>
            <ac:spMk id="15" creationId="{2DAD0ED7-DAF8-45B7-8585-9AD6F01171F5}"/>
          </ac:spMkLst>
        </pc:spChg>
        <pc:spChg chg="add mod">
          <ac:chgData name="Sidney Seckler" userId="73470fc2d5f88927" providerId="LiveId" clId="{8F3ED2F6-FC4B-4DC3-BD4B-DDC0223FEA4F}" dt="2021-07-28T13:27:14.754" v="3806" actId="1076"/>
          <ac:spMkLst>
            <pc:docMk/>
            <pc:sldMk cId="2716574556" sldId="794"/>
            <ac:spMk id="16" creationId="{FEBCDA32-6E9F-431A-8D5F-034E845D12B8}"/>
          </ac:spMkLst>
        </pc:spChg>
        <pc:spChg chg="del">
          <ac:chgData name="Sidney Seckler" userId="73470fc2d5f88927" providerId="LiveId" clId="{8F3ED2F6-FC4B-4DC3-BD4B-DDC0223FEA4F}" dt="2021-07-28T13:22:58.186" v="3744" actId="478"/>
          <ac:spMkLst>
            <pc:docMk/>
            <pc:sldMk cId="2716574556" sldId="794"/>
            <ac:spMk id="179202" creationId="{FBA74F64-A504-44D6-B389-651C5B885B31}"/>
          </ac:spMkLst>
        </pc:spChg>
        <pc:picChg chg="mod">
          <ac:chgData name="Sidney Seckler" userId="73470fc2d5f88927" providerId="LiveId" clId="{8F3ED2F6-FC4B-4DC3-BD4B-DDC0223FEA4F}" dt="2021-07-28T13:27:10.016" v="3805" actId="1035"/>
          <ac:picMkLst>
            <pc:docMk/>
            <pc:sldMk cId="2716574556" sldId="794"/>
            <ac:picMk id="4" creationId="{D3CFD12E-86E0-4240-8678-EC454AC925B3}"/>
          </ac:picMkLst>
        </pc:picChg>
      </pc:sldChg>
      <pc:sldChg chg="addSp modSp add mod ord">
        <pc:chgData name="Sidney Seckler" userId="73470fc2d5f88927" providerId="LiveId" clId="{8F3ED2F6-FC4B-4DC3-BD4B-DDC0223FEA4F}" dt="2021-07-28T13:25:21.797" v="3780"/>
        <pc:sldMkLst>
          <pc:docMk/>
          <pc:sldMk cId="3246870376" sldId="795"/>
        </pc:sldMkLst>
        <pc:spChg chg="add mod">
          <ac:chgData name="Sidney Seckler" userId="73470fc2d5f88927" providerId="LiveId" clId="{8F3ED2F6-FC4B-4DC3-BD4B-DDC0223FEA4F}" dt="2021-07-28T13:25:14.490" v="3778" actId="1076"/>
          <ac:spMkLst>
            <pc:docMk/>
            <pc:sldMk cId="3246870376" sldId="795"/>
            <ac:spMk id="6" creationId="{5E4D09AC-0D70-44F4-B642-F997711D8DA8}"/>
          </ac:spMkLst>
        </pc:spChg>
        <pc:spChg chg="add mod">
          <ac:chgData name="Sidney Seckler" userId="73470fc2d5f88927" providerId="LiveId" clId="{8F3ED2F6-FC4B-4DC3-BD4B-DDC0223FEA4F}" dt="2021-07-28T13:25:04.243" v="3776" actId="1076"/>
          <ac:spMkLst>
            <pc:docMk/>
            <pc:sldMk cId="3246870376" sldId="795"/>
            <ac:spMk id="8" creationId="{C1E73F03-D866-46E0-A6B0-B44E4305B8C2}"/>
          </ac:spMkLst>
        </pc:spChg>
        <pc:spChg chg="add mod">
          <ac:chgData name="Sidney Seckler" userId="73470fc2d5f88927" providerId="LiveId" clId="{8F3ED2F6-FC4B-4DC3-BD4B-DDC0223FEA4F}" dt="2021-07-28T13:25:04.243" v="3776" actId="1076"/>
          <ac:spMkLst>
            <pc:docMk/>
            <pc:sldMk cId="3246870376" sldId="795"/>
            <ac:spMk id="10" creationId="{9F60709A-7B54-49BB-855E-10D24512CA11}"/>
          </ac:spMkLst>
        </pc:spChg>
        <pc:spChg chg="add mod">
          <ac:chgData name="Sidney Seckler" userId="73470fc2d5f88927" providerId="LiveId" clId="{8F3ED2F6-FC4B-4DC3-BD4B-DDC0223FEA4F}" dt="2021-07-28T13:25:10.136" v="3777" actId="1076"/>
          <ac:spMkLst>
            <pc:docMk/>
            <pc:sldMk cId="3246870376" sldId="795"/>
            <ac:spMk id="13" creationId="{35104609-A5DD-4421-8560-71D3CE3DD660}"/>
          </ac:spMkLst>
        </pc:spChg>
      </pc:sldChg>
      <pc:sldChg chg="addSp delSp modSp add mod">
        <pc:chgData name="Sidney Seckler" userId="73470fc2d5f88927" providerId="LiveId" clId="{8F3ED2F6-FC4B-4DC3-BD4B-DDC0223FEA4F}" dt="2021-07-28T13:28:39.914" v="3821" actId="1076"/>
        <pc:sldMkLst>
          <pc:docMk/>
          <pc:sldMk cId="2420020230" sldId="796"/>
        </pc:sldMkLst>
        <pc:spChg chg="add mod">
          <ac:chgData name="Sidney Seckler" userId="73470fc2d5f88927" providerId="LiveId" clId="{8F3ED2F6-FC4B-4DC3-BD4B-DDC0223FEA4F}" dt="2021-07-28T13:28:39.914" v="3821" actId="1076"/>
          <ac:spMkLst>
            <pc:docMk/>
            <pc:sldMk cId="2420020230" sldId="796"/>
            <ac:spMk id="3" creationId="{BB09C7C1-DE5A-4116-9DD3-5769609B56EC}"/>
          </ac:spMkLst>
        </pc:spChg>
        <pc:spChg chg="add mod">
          <ac:chgData name="Sidney Seckler" userId="73470fc2d5f88927" providerId="LiveId" clId="{8F3ED2F6-FC4B-4DC3-BD4B-DDC0223FEA4F}" dt="2021-07-28T13:28:31.360" v="3819" actId="1076"/>
          <ac:spMkLst>
            <pc:docMk/>
            <pc:sldMk cId="2420020230" sldId="796"/>
            <ac:spMk id="8" creationId="{97257CAD-96E4-44FC-BD61-D2F59EF3C469}"/>
          </ac:spMkLst>
        </pc:spChg>
        <pc:spChg chg="del">
          <ac:chgData name="Sidney Seckler" userId="73470fc2d5f88927" providerId="LiveId" clId="{8F3ED2F6-FC4B-4DC3-BD4B-DDC0223FEA4F}" dt="2021-07-28T13:27:40.752" v="3808" actId="478"/>
          <ac:spMkLst>
            <pc:docMk/>
            <pc:sldMk cId="2420020230" sldId="796"/>
            <ac:spMk id="13" creationId="{2F7D84ED-EE50-4A8A-9B94-54506777D748}"/>
          </ac:spMkLst>
        </pc:spChg>
        <pc:spChg chg="mod">
          <ac:chgData name="Sidney Seckler" userId="73470fc2d5f88927" providerId="LiveId" clId="{8F3ED2F6-FC4B-4DC3-BD4B-DDC0223FEA4F}" dt="2021-07-28T13:27:46.998" v="3810" actId="1076"/>
          <ac:spMkLst>
            <pc:docMk/>
            <pc:sldMk cId="2420020230" sldId="796"/>
            <ac:spMk id="16" creationId="{FEBCDA32-6E9F-431A-8D5F-034E845D12B8}"/>
          </ac:spMkLst>
        </pc:spChg>
        <pc:picChg chg="del">
          <ac:chgData name="Sidney Seckler" userId="73470fc2d5f88927" providerId="LiveId" clId="{8F3ED2F6-FC4B-4DC3-BD4B-DDC0223FEA4F}" dt="2021-07-28T13:27:43.488" v="3809" actId="478"/>
          <ac:picMkLst>
            <pc:docMk/>
            <pc:sldMk cId="2420020230" sldId="796"/>
            <ac:picMk id="4" creationId="{D3CFD12E-86E0-4240-8678-EC454AC925B3}"/>
          </ac:picMkLst>
        </pc:picChg>
      </pc:sldChg>
      <pc:sldChg chg="addSp delSp modSp add mod">
        <pc:chgData name="Sidney Seckler" userId="73470fc2d5f88927" providerId="LiveId" clId="{8F3ED2F6-FC4B-4DC3-BD4B-DDC0223FEA4F}" dt="2021-07-28T13:29:33.915" v="3831" actId="1076"/>
        <pc:sldMkLst>
          <pc:docMk/>
          <pc:sldMk cId="2556346576" sldId="797"/>
        </pc:sldMkLst>
        <pc:spChg chg="mod">
          <ac:chgData name="Sidney Seckler" userId="73470fc2d5f88927" providerId="LiveId" clId="{8F3ED2F6-FC4B-4DC3-BD4B-DDC0223FEA4F}" dt="2021-07-28T13:29:03.746" v="3824" actId="1076"/>
          <ac:spMkLst>
            <pc:docMk/>
            <pc:sldMk cId="2556346576" sldId="797"/>
            <ac:spMk id="8" creationId="{97257CAD-96E4-44FC-BD61-D2F59EF3C469}"/>
          </ac:spMkLst>
        </pc:spChg>
        <pc:spChg chg="add mod">
          <ac:chgData name="Sidney Seckler" userId="73470fc2d5f88927" providerId="LiveId" clId="{8F3ED2F6-FC4B-4DC3-BD4B-DDC0223FEA4F}" dt="2021-07-28T13:29:33.915" v="3831" actId="1076"/>
          <ac:spMkLst>
            <pc:docMk/>
            <pc:sldMk cId="2556346576" sldId="797"/>
            <ac:spMk id="9" creationId="{FAF1E6DE-AA78-43A8-9F9C-EF0E8395DBCF}"/>
          </ac:spMkLst>
        </pc:spChg>
        <pc:spChg chg="del">
          <ac:chgData name="Sidney Seckler" userId="73470fc2d5f88927" providerId="LiveId" clId="{8F3ED2F6-FC4B-4DC3-BD4B-DDC0223FEA4F}" dt="2021-07-28T13:28:56.080" v="3823" actId="478"/>
          <ac:spMkLst>
            <pc:docMk/>
            <pc:sldMk cId="2556346576" sldId="797"/>
            <ac:spMk id="16" creationId="{FEBCDA32-6E9F-431A-8D5F-034E845D12B8}"/>
          </ac:spMkLst>
        </pc:spChg>
      </pc:sldChg>
      <pc:sldChg chg="addSp delSp modSp add mod">
        <pc:chgData name="Sidney Seckler" userId="73470fc2d5f88927" providerId="LiveId" clId="{8F3ED2F6-FC4B-4DC3-BD4B-DDC0223FEA4F}" dt="2021-07-28T13:33:49.514" v="3841" actId="1076"/>
        <pc:sldMkLst>
          <pc:docMk/>
          <pc:sldMk cId="3157210557" sldId="798"/>
        </pc:sldMkLst>
        <pc:spChg chg="del">
          <ac:chgData name="Sidney Seckler" userId="73470fc2d5f88927" providerId="LiveId" clId="{8F3ED2F6-FC4B-4DC3-BD4B-DDC0223FEA4F}" dt="2021-07-28T13:33:01.328" v="3833" actId="478"/>
          <ac:spMkLst>
            <pc:docMk/>
            <pc:sldMk cId="3157210557" sldId="798"/>
            <ac:spMk id="8" creationId="{97257CAD-96E4-44FC-BD61-D2F59EF3C469}"/>
          </ac:spMkLst>
        </pc:spChg>
        <pc:spChg chg="mod">
          <ac:chgData name="Sidney Seckler" userId="73470fc2d5f88927" providerId="LiveId" clId="{8F3ED2F6-FC4B-4DC3-BD4B-DDC0223FEA4F}" dt="2021-07-28T13:33:07.318" v="3834" actId="1076"/>
          <ac:spMkLst>
            <pc:docMk/>
            <pc:sldMk cId="3157210557" sldId="798"/>
            <ac:spMk id="9" creationId="{FAF1E6DE-AA78-43A8-9F9C-EF0E8395DBCF}"/>
          </ac:spMkLst>
        </pc:spChg>
        <pc:spChg chg="add mod">
          <ac:chgData name="Sidney Seckler" userId="73470fc2d5f88927" providerId="LiveId" clId="{8F3ED2F6-FC4B-4DC3-BD4B-DDC0223FEA4F}" dt="2021-07-28T13:33:49.514" v="3841" actId="1076"/>
          <ac:spMkLst>
            <pc:docMk/>
            <pc:sldMk cId="3157210557" sldId="798"/>
            <ac:spMk id="10" creationId="{E5D3FA74-B47D-4B19-8494-74E5F603A37C}"/>
          </ac:spMkLst>
        </pc:spChg>
      </pc:sldChg>
      <pc:sldChg chg="addSp delSp modSp add mod">
        <pc:chgData name="Sidney Seckler" userId="73470fc2d5f88927" providerId="LiveId" clId="{8F3ED2F6-FC4B-4DC3-BD4B-DDC0223FEA4F}" dt="2021-07-28T13:37:58.733" v="3944" actId="1076"/>
        <pc:sldMkLst>
          <pc:docMk/>
          <pc:sldMk cId="2881959272" sldId="799"/>
        </pc:sldMkLst>
        <pc:spChg chg="mod">
          <ac:chgData name="Sidney Seckler" userId="73470fc2d5f88927" providerId="LiveId" clId="{8F3ED2F6-FC4B-4DC3-BD4B-DDC0223FEA4F}" dt="2021-07-28T13:37:48.176" v="3942" actId="1076"/>
          <ac:spMkLst>
            <pc:docMk/>
            <pc:sldMk cId="2881959272" sldId="799"/>
            <ac:spMk id="3" creationId="{BB09C7C1-DE5A-4116-9DD3-5769609B56EC}"/>
          </ac:spMkLst>
        </pc:spChg>
        <pc:spChg chg="add mod">
          <ac:chgData name="Sidney Seckler" userId="73470fc2d5f88927" providerId="LiveId" clId="{8F3ED2F6-FC4B-4DC3-BD4B-DDC0223FEA4F}" dt="2021-07-28T13:37:43.922" v="3941" actId="1076"/>
          <ac:spMkLst>
            <pc:docMk/>
            <pc:sldMk cId="2881959272" sldId="799"/>
            <ac:spMk id="8" creationId="{9A5BCCC0-86E5-441F-9528-C49C43EBF97B}"/>
          </ac:spMkLst>
        </pc:spChg>
        <pc:spChg chg="del">
          <ac:chgData name="Sidney Seckler" userId="73470fc2d5f88927" providerId="LiveId" clId="{8F3ED2F6-FC4B-4DC3-BD4B-DDC0223FEA4F}" dt="2021-07-28T13:36:15.313" v="3843" actId="478"/>
          <ac:spMkLst>
            <pc:docMk/>
            <pc:sldMk cId="2881959272" sldId="799"/>
            <ac:spMk id="9" creationId="{FAF1E6DE-AA78-43A8-9F9C-EF0E8395DBCF}"/>
          </ac:spMkLst>
        </pc:spChg>
        <pc:spChg chg="mod">
          <ac:chgData name="Sidney Seckler" userId="73470fc2d5f88927" providerId="LiveId" clId="{8F3ED2F6-FC4B-4DC3-BD4B-DDC0223FEA4F}" dt="2021-07-28T13:37:58.733" v="3944" actId="1076"/>
          <ac:spMkLst>
            <pc:docMk/>
            <pc:sldMk cId="2881959272" sldId="799"/>
            <ac:spMk id="10" creationId="{E5D3FA74-B47D-4B19-8494-74E5F603A37C}"/>
          </ac:spMkLst>
        </pc:spChg>
        <pc:spChg chg="mod">
          <ac:chgData name="Sidney Seckler" userId="73470fc2d5f88927" providerId="LiveId" clId="{8F3ED2F6-FC4B-4DC3-BD4B-DDC0223FEA4F}" dt="2021-07-28T13:36:50.143" v="3928" actId="20577"/>
          <ac:spMkLst>
            <pc:docMk/>
            <pc:sldMk cId="2881959272" sldId="799"/>
            <ac:spMk id="12" creationId="{7786BBD3-4765-4683-A09B-18477CC30841}"/>
          </ac:spMkLst>
        </pc:spChg>
      </pc:sldChg>
      <pc:sldChg chg="addSp delSp modSp add mod">
        <pc:chgData name="Sidney Seckler" userId="73470fc2d5f88927" providerId="LiveId" clId="{8F3ED2F6-FC4B-4DC3-BD4B-DDC0223FEA4F}" dt="2021-07-28T13:40:24.244" v="3961" actId="1076"/>
        <pc:sldMkLst>
          <pc:docMk/>
          <pc:sldMk cId="1199675521" sldId="800"/>
        </pc:sldMkLst>
        <pc:spChg chg="mod">
          <ac:chgData name="Sidney Seckler" userId="73470fc2d5f88927" providerId="LiveId" clId="{8F3ED2F6-FC4B-4DC3-BD4B-DDC0223FEA4F}" dt="2021-07-28T13:38:54.153" v="3948" actId="1076"/>
          <ac:spMkLst>
            <pc:docMk/>
            <pc:sldMk cId="1199675521" sldId="800"/>
            <ac:spMk id="3" creationId="{BB09C7C1-DE5A-4116-9DD3-5769609B56EC}"/>
          </ac:spMkLst>
        </pc:spChg>
        <pc:spChg chg="mod">
          <ac:chgData name="Sidney Seckler" userId="73470fc2d5f88927" providerId="LiveId" clId="{8F3ED2F6-FC4B-4DC3-BD4B-DDC0223FEA4F}" dt="2021-07-28T13:38:50.904" v="3947" actId="1076"/>
          <ac:spMkLst>
            <pc:docMk/>
            <pc:sldMk cId="1199675521" sldId="800"/>
            <ac:spMk id="8" creationId="{9A5BCCC0-86E5-441F-9528-C49C43EBF97B}"/>
          </ac:spMkLst>
        </pc:spChg>
        <pc:spChg chg="add mod">
          <ac:chgData name="Sidney Seckler" userId="73470fc2d5f88927" providerId="LiveId" clId="{8F3ED2F6-FC4B-4DC3-BD4B-DDC0223FEA4F}" dt="2021-07-28T13:39:53.342" v="3954" actId="1076"/>
          <ac:spMkLst>
            <pc:docMk/>
            <pc:sldMk cId="1199675521" sldId="800"/>
            <ac:spMk id="9" creationId="{6C62A716-CB1E-4F73-BECB-49168E868953}"/>
          </ac:spMkLst>
        </pc:spChg>
        <pc:spChg chg="del">
          <ac:chgData name="Sidney Seckler" userId="73470fc2d5f88927" providerId="LiveId" clId="{8F3ED2F6-FC4B-4DC3-BD4B-DDC0223FEA4F}" dt="2021-07-28T13:38:41.216" v="3946" actId="478"/>
          <ac:spMkLst>
            <pc:docMk/>
            <pc:sldMk cId="1199675521" sldId="800"/>
            <ac:spMk id="10" creationId="{E5D3FA74-B47D-4B19-8494-74E5F603A37C}"/>
          </ac:spMkLst>
        </pc:spChg>
        <pc:spChg chg="add mod">
          <ac:chgData name="Sidney Seckler" userId="73470fc2d5f88927" providerId="LiveId" clId="{8F3ED2F6-FC4B-4DC3-BD4B-DDC0223FEA4F}" dt="2021-07-28T13:40:24.244" v="3961" actId="1076"/>
          <ac:spMkLst>
            <pc:docMk/>
            <pc:sldMk cId="1199675521" sldId="800"/>
            <ac:spMk id="11" creationId="{537E59BC-8569-456E-A076-7D579D8D1F36}"/>
          </ac:spMkLst>
        </pc:spChg>
      </pc:sldChg>
      <pc:sldChg chg="addSp delSp modSp add mod">
        <pc:chgData name="Sidney Seckler" userId="73470fc2d5f88927" providerId="LiveId" clId="{8F3ED2F6-FC4B-4DC3-BD4B-DDC0223FEA4F}" dt="2021-07-28T13:43:03.310" v="3980" actId="1076"/>
        <pc:sldMkLst>
          <pc:docMk/>
          <pc:sldMk cId="3190349864" sldId="801"/>
        </pc:sldMkLst>
        <pc:spChg chg="mod">
          <ac:chgData name="Sidney Seckler" userId="73470fc2d5f88927" providerId="LiveId" clId="{8F3ED2F6-FC4B-4DC3-BD4B-DDC0223FEA4F}" dt="2021-07-28T13:43:03.310" v="3980" actId="1076"/>
          <ac:spMkLst>
            <pc:docMk/>
            <pc:sldMk cId="3190349864" sldId="801"/>
            <ac:spMk id="3" creationId="{BB09C7C1-DE5A-4116-9DD3-5769609B56EC}"/>
          </ac:spMkLst>
        </pc:spChg>
        <pc:spChg chg="del">
          <ac:chgData name="Sidney Seckler" userId="73470fc2d5f88927" providerId="LiveId" clId="{8F3ED2F6-FC4B-4DC3-BD4B-DDC0223FEA4F}" dt="2021-07-28T13:42:16.746" v="3971" actId="478"/>
          <ac:spMkLst>
            <pc:docMk/>
            <pc:sldMk cId="3190349864" sldId="801"/>
            <ac:spMk id="8" creationId="{9A5BCCC0-86E5-441F-9528-C49C43EBF97B}"/>
          </ac:spMkLst>
        </pc:spChg>
        <pc:spChg chg="del">
          <ac:chgData name="Sidney Seckler" userId="73470fc2d5f88927" providerId="LiveId" clId="{8F3ED2F6-FC4B-4DC3-BD4B-DDC0223FEA4F}" dt="2021-07-28T13:41:24.472" v="3963" actId="478"/>
          <ac:spMkLst>
            <pc:docMk/>
            <pc:sldMk cId="3190349864" sldId="801"/>
            <ac:spMk id="9" creationId="{6C62A716-CB1E-4F73-BECB-49168E868953}"/>
          </ac:spMkLst>
        </pc:spChg>
        <pc:spChg chg="add mod">
          <ac:chgData name="Sidney Seckler" userId="73470fc2d5f88927" providerId="LiveId" clId="{8F3ED2F6-FC4B-4DC3-BD4B-DDC0223FEA4F}" dt="2021-07-28T13:42:45.225" v="3976" actId="1076"/>
          <ac:spMkLst>
            <pc:docMk/>
            <pc:sldMk cId="3190349864" sldId="801"/>
            <ac:spMk id="10" creationId="{573DE740-7ADC-44E8-B13F-F3A1BCFB0448}"/>
          </ac:spMkLst>
        </pc:spChg>
        <pc:spChg chg="del">
          <ac:chgData name="Sidney Seckler" userId="73470fc2d5f88927" providerId="LiveId" clId="{8F3ED2F6-FC4B-4DC3-BD4B-DDC0223FEA4F}" dt="2021-07-28T13:41:28.487" v="3964" actId="478"/>
          <ac:spMkLst>
            <pc:docMk/>
            <pc:sldMk cId="3190349864" sldId="801"/>
            <ac:spMk id="11" creationId="{537E59BC-8569-456E-A076-7D579D8D1F36}"/>
          </ac:spMkLst>
        </pc:spChg>
        <pc:spChg chg="add mod">
          <ac:chgData name="Sidney Seckler" userId="73470fc2d5f88927" providerId="LiveId" clId="{8F3ED2F6-FC4B-4DC3-BD4B-DDC0223FEA4F}" dt="2021-07-28T13:42:49.479" v="3977" actId="255"/>
          <ac:spMkLst>
            <pc:docMk/>
            <pc:sldMk cId="3190349864" sldId="801"/>
            <ac:spMk id="13" creationId="{A8D40BA0-5C2B-4626-866C-FF087598E591}"/>
          </ac:spMkLst>
        </pc:spChg>
      </pc:sldChg>
      <pc:sldChg chg="addSp delSp modSp add mod">
        <pc:chgData name="Sidney Seckler" userId="73470fc2d5f88927" providerId="LiveId" clId="{8F3ED2F6-FC4B-4DC3-BD4B-DDC0223FEA4F}" dt="2021-07-28T13:46:25.196" v="4045" actId="1076"/>
        <pc:sldMkLst>
          <pc:docMk/>
          <pc:sldMk cId="2099802658" sldId="802"/>
        </pc:sldMkLst>
        <pc:spChg chg="del">
          <ac:chgData name="Sidney Seckler" userId="73470fc2d5f88927" providerId="LiveId" clId="{8F3ED2F6-FC4B-4DC3-BD4B-DDC0223FEA4F}" dt="2021-07-28T13:44:05.233" v="3982" actId="478"/>
          <ac:spMkLst>
            <pc:docMk/>
            <pc:sldMk cId="2099802658" sldId="802"/>
            <ac:spMk id="3" creationId="{BB09C7C1-DE5A-4116-9DD3-5769609B56EC}"/>
          </ac:spMkLst>
        </pc:spChg>
        <pc:spChg chg="del">
          <ac:chgData name="Sidney Seckler" userId="73470fc2d5f88927" providerId="LiveId" clId="{8F3ED2F6-FC4B-4DC3-BD4B-DDC0223FEA4F}" dt="2021-07-28T13:44:05.233" v="3982" actId="478"/>
          <ac:spMkLst>
            <pc:docMk/>
            <pc:sldMk cId="2099802658" sldId="802"/>
            <ac:spMk id="10" creationId="{573DE740-7ADC-44E8-B13F-F3A1BCFB0448}"/>
          </ac:spMkLst>
        </pc:spChg>
        <pc:spChg chg="mod">
          <ac:chgData name="Sidney Seckler" userId="73470fc2d5f88927" providerId="LiveId" clId="{8F3ED2F6-FC4B-4DC3-BD4B-DDC0223FEA4F}" dt="2021-07-28T13:45:03.892" v="3983"/>
          <ac:spMkLst>
            <pc:docMk/>
            <pc:sldMk cId="2099802658" sldId="802"/>
            <ac:spMk id="11" creationId="{A09CE4DD-083D-4F86-A339-F43A12C7B683}"/>
          </ac:spMkLst>
        </pc:spChg>
        <pc:spChg chg="mod">
          <ac:chgData name="Sidney Seckler" userId="73470fc2d5f88927" providerId="LiveId" clId="{8F3ED2F6-FC4B-4DC3-BD4B-DDC0223FEA4F}" dt="2021-07-28T13:46:25.196" v="4045" actId="1076"/>
          <ac:spMkLst>
            <pc:docMk/>
            <pc:sldMk cId="2099802658" sldId="802"/>
            <ac:spMk id="12" creationId="{7786BBD3-4765-4683-A09B-18477CC30841}"/>
          </ac:spMkLst>
        </pc:spChg>
        <pc:spChg chg="del">
          <ac:chgData name="Sidney Seckler" userId="73470fc2d5f88927" providerId="LiveId" clId="{8F3ED2F6-FC4B-4DC3-BD4B-DDC0223FEA4F}" dt="2021-07-28T13:44:05.233" v="3982" actId="478"/>
          <ac:spMkLst>
            <pc:docMk/>
            <pc:sldMk cId="2099802658" sldId="802"/>
            <ac:spMk id="13" creationId="{A8D40BA0-5C2B-4626-866C-FF087598E591}"/>
          </ac:spMkLst>
        </pc:spChg>
        <pc:spChg chg="mod">
          <ac:chgData name="Sidney Seckler" userId="73470fc2d5f88927" providerId="LiveId" clId="{8F3ED2F6-FC4B-4DC3-BD4B-DDC0223FEA4F}" dt="2021-07-28T13:45:03.892" v="3983"/>
          <ac:spMkLst>
            <pc:docMk/>
            <pc:sldMk cId="2099802658" sldId="802"/>
            <ac:spMk id="14" creationId="{A2B27447-44A5-43AE-A538-AB64E2AE8E88}"/>
          </ac:spMkLst>
        </pc:spChg>
        <pc:spChg chg="mod">
          <ac:chgData name="Sidney Seckler" userId="73470fc2d5f88927" providerId="LiveId" clId="{8F3ED2F6-FC4B-4DC3-BD4B-DDC0223FEA4F}" dt="2021-07-28T13:45:03.892" v="3983"/>
          <ac:spMkLst>
            <pc:docMk/>
            <pc:sldMk cId="2099802658" sldId="802"/>
            <ac:spMk id="15" creationId="{9C2B57CC-F7D5-4824-8D2D-933A28702B8B}"/>
          </ac:spMkLst>
        </pc:spChg>
        <pc:spChg chg="mod">
          <ac:chgData name="Sidney Seckler" userId="73470fc2d5f88927" providerId="LiveId" clId="{8F3ED2F6-FC4B-4DC3-BD4B-DDC0223FEA4F}" dt="2021-07-28T13:45:03.892" v="3983"/>
          <ac:spMkLst>
            <pc:docMk/>
            <pc:sldMk cId="2099802658" sldId="802"/>
            <ac:spMk id="16" creationId="{FB3D2472-9228-49A5-999C-B77BB4E80E6C}"/>
          </ac:spMkLst>
        </pc:spChg>
        <pc:spChg chg="mod">
          <ac:chgData name="Sidney Seckler" userId="73470fc2d5f88927" providerId="LiveId" clId="{8F3ED2F6-FC4B-4DC3-BD4B-DDC0223FEA4F}" dt="2021-07-28T13:45:03.892" v="3983"/>
          <ac:spMkLst>
            <pc:docMk/>
            <pc:sldMk cId="2099802658" sldId="802"/>
            <ac:spMk id="17" creationId="{3A586070-1CA9-4439-844A-316E9984AB2D}"/>
          </ac:spMkLst>
        </pc:spChg>
        <pc:grpChg chg="add mod">
          <ac:chgData name="Sidney Seckler" userId="73470fc2d5f88927" providerId="LiveId" clId="{8F3ED2F6-FC4B-4DC3-BD4B-DDC0223FEA4F}" dt="2021-07-28T13:45:46.179" v="3992" actId="1076"/>
          <ac:grpSpMkLst>
            <pc:docMk/>
            <pc:sldMk cId="2099802658" sldId="802"/>
            <ac:grpSpMk id="7" creationId="{552E5B38-14FA-443E-8152-5338DEB34EA6}"/>
          </ac:grpSpMkLst>
        </pc:grpChg>
        <pc:grpChg chg="mod">
          <ac:chgData name="Sidney Seckler" userId="73470fc2d5f88927" providerId="LiveId" clId="{8F3ED2F6-FC4B-4DC3-BD4B-DDC0223FEA4F}" dt="2021-07-28T13:45:03.892" v="3983"/>
          <ac:grpSpMkLst>
            <pc:docMk/>
            <pc:sldMk cId="2099802658" sldId="802"/>
            <ac:grpSpMk id="8" creationId="{D9C5835E-2466-42C7-BE43-7DC48DB7939E}"/>
          </ac:grpSpMkLst>
        </pc:grpChg>
        <pc:picChg chg="mod">
          <ac:chgData name="Sidney Seckler" userId="73470fc2d5f88927" providerId="LiveId" clId="{8F3ED2F6-FC4B-4DC3-BD4B-DDC0223FEA4F}" dt="2021-07-28T13:45:03.892" v="3983"/>
          <ac:picMkLst>
            <pc:docMk/>
            <pc:sldMk cId="2099802658" sldId="802"/>
            <ac:picMk id="9" creationId="{D171B3C3-044F-42A7-85E5-499E99AE69A1}"/>
          </ac:picMkLst>
        </pc:picChg>
        <pc:cxnChg chg="mod">
          <ac:chgData name="Sidney Seckler" userId="73470fc2d5f88927" providerId="LiveId" clId="{8F3ED2F6-FC4B-4DC3-BD4B-DDC0223FEA4F}" dt="2021-07-28T13:45:03.892" v="3983"/>
          <ac:cxnSpMkLst>
            <pc:docMk/>
            <pc:sldMk cId="2099802658" sldId="802"/>
            <ac:cxnSpMk id="18" creationId="{0E7328FF-D652-4785-B925-658B8657EBA8}"/>
          </ac:cxnSpMkLst>
        </pc:cxnChg>
        <pc:cxnChg chg="mod">
          <ac:chgData name="Sidney Seckler" userId="73470fc2d5f88927" providerId="LiveId" clId="{8F3ED2F6-FC4B-4DC3-BD4B-DDC0223FEA4F}" dt="2021-07-28T13:45:03.892" v="3983"/>
          <ac:cxnSpMkLst>
            <pc:docMk/>
            <pc:sldMk cId="2099802658" sldId="802"/>
            <ac:cxnSpMk id="19" creationId="{9072D9EF-EF1B-4A96-A3AE-9DBDA1487B32}"/>
          </ac:cxnSpMkLst>
        </pc:cxnChg>
        <pc:cxnChg chg="mod">
          <ac:chgData name="Sidney Seckler" userId="73470fc2d5f88927" providerId="LiveId" clId="{8F3ED2F6-FC4B-4DC3-BD4B-DDC0223FEA4F}" dt="2021-07-28T13:45:03.892" v="3983"/>
          <ac:cxnSpMkLst>
            <pc:docMk/>
            <pc:sldMk cId="2099802658" sldId="802"/>
            <ac:cxnSpMk id="20" creationId="{ED967B8E-4208-472D-AC54-C2F9C39FE87F}"/>
          </ac:cxnSpMkLst>
        </pc:cxnChg>
        <pc:cxnChg chg="mod">
          <ac:chgData name="Sidney Seckler" userId="73470fc2d5f88927" providerId="LiveId" clId="{8F3ED2F6-FC4B-4DC3-BD4B-DDC0223FEA4F}" dt="2021-07-28T13:45:03.892" v="3983"/>
          <ac:cxnSpMkLst>
            <pc:docMk/>
            <pc:sldMk cId="2099802658" sldId="802"/>
            <ac:cxnSpMk id="21" creationId="{8B972291-61A4-480E-B6D1-4983DC91C8FB}"/>
          </ac:cxnSpMkLst>
        </pc:cxnChg>
      </pc:sldChg>
      <pc:sldChg chg="addSp delSp modSp add mod">
        <pc:chgData name="Sidney Seckler" userId="73470fc2d5f88927" providerId="LiveId" clId="{8F3ED2F6-FC4B-4DC3-BD4B-DDC0223FEA4F}" dt="2021-07-28T14:02:46.771" v="4211" actId="948"/>
        <pc:sldMkLst>
          <pc:docMk/>
          <pc:sldMk cId="3103717562" sldId="803"/>
        </pc:sldMkLst>
        <pc:spChg chg="mod">
          <ac:chgData name="Sidney Seckler" userId="73470fc2d5f88927" providerId="LiveId" clId="{8F3ED2F6-FC4B-4DC3-BD4B-DDC0223FEA4F}" dt="2021-07-28T14:02:46.771" v="4211" actId="948"/>
          <ac:spMkLst>
            <pc:docMk/>
            <pc:sldMk cId="3103717562" sldId="803"/>
            <ac:spMk id="4" creationId="{9C49AF5F-881D-4D08-AB62-57169D99219A}"/>
          </ac:spMkLst>
        </pc:spChg>
        <pc:spChg chg="del">
          <ac:chgData name="Sidney Seckler" userId="73470fc2d5f88927" providerId="LiveId" clId="{8F3ED2F6-FC4B-4DC3-BD4B-DDC0223FEA4F}" dt="2021-07-28T13:57:44.353" v="4050" actId="478"/>
          <ac:spMkLst>
            <pc:docMk/>
            <pc:sldMk cId="3103717562" sldId="803"/>
            <ac:spMk id="13" creationId="{F4313DB1-54E5-4259-BD03-09CDEECE1A85}"/>
          </ac:spMkLst>
        </pc:spChg>
        <pc:spChg chg="del">
          <ac:chgData name="Sidney Seckler" userId="73470fc2d5f88927" providerId="LiveId" clId="{8F3ED2F6-FC4B-4DC3-BD4B-DDC0223FEA4F}" dt="2021-07-28T13:57:44.353" v="4050" actId="478"/>
          <ac:spMkLst>
            <pc:docMk/>
            <pc:sldMk cId="3103717562" sldId="803"/>
            <ac:spMk id="15" creationId="{E1FE19BB-1C9E-41AE-85AB-E810D9D2F0F1}"/>
          </ac:spMkLst>
        </pc:spChg>
        <pc:spChg chg="add mod">
          <ac:chgData name="Sidney Seckler" userId="73470fc2d5f88927" providerId="LiveId" clId="{8F3ED2F6-FC4B-4DC3-BD4B-DDC0223FEA4F}" dt="2021-07-28T13:57:36.120" v="4048"/>
          <ac:spMkLst>
            <pc:docMk/>
            <pc:sldMk cId="3103717562" sldId="803"/>
            <ac:spMk id="16" creationId="{579DFA63-E7AC-4704-AF0E-2A8B44E9F7BF}"/>
          </ac:spMkLst>
        </pc:spChg>
        <pc:spChg chg="del">
          <ac:chgData name="Sidney Seckler" userId="73470fc2d5f88927" providerId="LiveId" clId="{8F3ED2F6-FC4B-4DC3-BD4B-DDC0223FEA4F}" dt="2021-07-28T13:57:44.353" v="4050" actId="478"/>
          <ac:spMkLst>
            <pc:docMk/>
            <pc:sldMk cId="3103717562" sldId="803"/>
            <ac:spMk id="17" creationId="{E6EA95BF-DF81-4E9F-96CA-75B10AE2AE99}"/>
          </ac:spMkLst>
        </pc:spChg>
        <pc:spChg chg="del">
          <ac:chgData name="Sidney Seckler" userId="73470fc2d5f88927" providerId="LiveId" clId="{8F3ED2F6-FC4B-4DC3-BD4B-DDC0223FEA4F}" dt="2021-07-28T13:57:27.299" v="4047" actId="478"/>
          <ac:spMkLst>
            <pc:docMk/>
            <pc:sldMk cId="3103717562" sldId="803"/>
            <ac:spMk id="155654" creationId="{346E5ECE-0FA8-449A-8501-6E1D97AAD55D}"/>
          </ac:spMkLst>
        </pc:spChg>
        <pc:grpChg chg="del">
          <ac:chgData name="Sidney Seckler" userId="73470fc2d5f88927" providerId="LiveId" clId="{8F3ED2F6-FC4B-4DC3-BD4B-DDC0223FEA4F}" dt="2021-07-28T13:57:39.754" v="4049" actId="478"/>
          <ac:grpSpMkLst>
            <pc:docMk/>
            <pc:sldMk cId="3103717562" sldId="803"/>
            <ac:grpSpMk id="5" creationId="{EE656EF1-58F8-467E-A4BE-D4376B444AC3}"/>
          </ac:grpSpMkLst>
        </pc:grpChg>
      </pc:sldChg>
      <pc:sldMasterChg chg="delSldLayout">
        <pc:chgData name="Sidney Seckler" userId="73470fc2d5f88927" providerId="LiveId" clId="{8F3ED2F6-FC4B-4DC3-BD4B-DDC0223FEA4F}" dt="2021-07-28T12:20:52.034" v="3216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8F3ED2F6-FC4B-4DC3-BD4B-DDC0223FEA4F}" dt="2021-07-28T12:20:52.034" v="3216" actId="47"/>
          <pc:sldLayoutMkLst>
            <pc:docMk/>
            <pc:sldMasterMk cId="2813308476" sldId="2147483662"/>
            <pc:sldLayoutMk cId="55898160" sldId="2147483675"/>
          </pc:sldLayoutMkLst>
        </pc:sldLayoutChg>
      </pc:sldMaster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  <pc:sldChg chg="modSp">
        <pc:chgData name="Sidney Seckler" userId="73470fc2d5f88927" providerId="LiveId" clId="{0DD59C47-9532-4E4D-AD16-E1A1684EBEB3}" dt="2019-02-11T21:09:52.005" v="3249" actId="6549"/>
        <pc:sldMkLst>
          <pc:docMk/>
          <pc:sldMk cId="0" sldId="258"/>
        </pc:sldMkLst>
        <pc:spChg chg="mod">
          <ac:chgData name="Sidney Seckler" userId="73470fc2d5f88927" providerId="LiveId" clId="{0DD59C47-9532-4E4D-AD16-E1A1684EBEB3}" dt="2019-02-11T18:57:04.744" v="15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09:52.005" v="3249" actId="6549"/>
          <ac:spMkLst>
            <pc:docMk/>
            <pc:sldMk cId="0" sldId="258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0DD59C47-9532-4E4D-AD16-E1A1684EBEB3}" dt="2019-02-11T21:10:23.271" v="3284" actId="20577"/>
        <pc:sldMkLst>
          <pc:docMk/>
          <pc:sldMk cId="111140260" sldId="519"/>
        </pc:sldMkLst>
        <pc:spChg chg="mod">
          <ac:chgData name="Sidney Seckler" userId="73470fc2d5f88927" providerId="LiveId" clId="{0DD59C47-9532-4E4D-AD16-E1A1684EBEB3}" dt="2019-02-11T21:10:23.271" v="3284" actId="20577"/>
          <ac:spMkLst>
            <pc:docMk/>
            <pc:sldMk cId="111140260" sldId="519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CAB6BE3A-88BC-41E6-82A9-C1A23C7C1C95}"/>
    <pc:docChg chg="undo custSel addSld delSld modSld">
      <pc:chgData name="Sidney Seckler" userId="73470fc2d5f88927" providerId="LiveId" clId="{CAB6BE3A-88BC-41E6-82A9-C1A23C7C1C95}" dt="2019-02-24T16:06:33.300" v="1501" actId="20577"/>
      <pc:docMkLst>
        <pc:docMk/>
      </pc:docMkLst>
      <pc:sldChg chg="addSp modSp">
        <pc:chgData name="Sidney Seckler" userId="73470fc2d5f88927" providerId="LiveId" clId="{CAB6BE3A-88BC-41E6-82A9-C1A23C7C1C95}" dt="2019-02-24T15:38:12.263" v="377" actId="20577"/>
        <pc:sldMkLst>
          <pc:docMk/>
          <pc:sldMk cId="2721416569" sldId="581"/>
        </pc:sldMkLst>
        <pc:spChg chg="add mod">
          <ac:chgData name="Sidney Seckler" userId="73470fc2d5f88927" providerId="LiveId" clId="{CAB6BE3A-88BC-41E6-82A9-C1A23C7C1C95}" dt="2019-02-24T15:38:12.263" v="377" actId="20577"/>
          <ac:spMkLst>
            <pc:docMk/>
            <pc:sldMk cId="2721416569" sldId="581"/>
            <ac:spMk id="4" creationId="{899F1FDE-45B9-4648-BC0B-CBBC1CD63844}"/>
          </ac:spMkLst>
        </pc:spChg>
      </pc:sldChg>
      <pc:sldChg chg="addSp delSp modSp add">
        <pc:chgData name="Sidney Seckler" userId="73470fc2d5f88927" providerId="LiveId" clId="{CAB6BE3A-88BC-41E6-82A9-C1A23C7C1C95}" dt="2019-02-24T16:06:33.300" v="1501" actId="20577"/>
        <pc:sldMkLst>
          <pc:docMk/>
          <pc:sldMk cId="3800734886" sldId="601"/>
        </pc:sldMkLst>
        <pc:spChg chg="mod">
          <ac:chgData name="Sidney Seckler" userId="73470fc2d5f88927" providerId="LiveId" clId="{CAB6BE3A-88BC-41E6-82A9-C1A23C7C1C95}" dt="2019-02-24T16:06:33.300" v="1501" actId="20577"/>
          <ac:spMkLst>
            <pc:docMk/>
            <pc:sldMk cId="3800734886" sldId="601"/>
            <ac:spMk id="4" creationId="{899F1FDE-45B9-4648-BC0B-CBBC1CD63844}"/>
          </ac:spMkLst>
        </pc:spChg>
        <pc:spChg chg="add del mod">
          <ac:chgData name="Sidney Seckler" userId="73470fc2d5f88927" providerId="LiveId" clId="{CAB6BE3A-88BC-41E6-82A9-C1A23C7C1C95}" dt="2019-02-24T15:41:21.550" v="461" actId="478"/>
          <ac:spMkLst>
            <pc:docMk/>
            <pc:sldMk cId="3800734886" sldId="601"/>
            <ac:spMk id="5" creationId="{FAF7FFF2-2AF8-478F-8106-C3EEFCF22348}"/>
          </ac:spMkLst>
        </pc:spChg>
        <pc:spChg chg="add del">
          <ac:chgData name="Sidney Seckler" userId="73470fc2d5f88927" providerId="LiveId" clId="{CAB6BE3A-88BC-41E6-82A9-C1A23C7C1C95}" dt="2019-02-24T15:40:13.475" v="432" actId="478"/>
          <ac:spMkLst>
            <pc:docMk/>
            <pc:sldMk cId="3800734886" sldId="601"/>
            <ac:spMk id="6" creationId="{20A7336C-E37C-417A-A9F2-BB2480FCA1C2}"/>
          </ac:spMkLst>
        </pc:spChg>
        <pc:spChg chg="add del mod">
          <ac:chgData name="Sidney Seckler" userId="73470fc2d5f88927" providerId="LiveId" clId="{CAB6BE3A-88BC-41E6-82A9-C1A23C7C1C95}" dt="2019-02-24T15:50:52.093" v="829" actId="478"/>
          <ac:spMkLst>
            <pc:docMk/>
            <pc:sldMk cId="3800734886" sldId="601"/>
            <ac:spMk id="7" creationId="{71B8F463-BAC9-4074-B6AA-55BDB03F5495}"/>
          </ac:spMkLst>
        </pc:spChg>
      </pc:sldChg>
      <pc:sldChg chg="addSp delSp modSp add">
        <pc:chgData name="Sidney Seckler" userId="73470fc2d5f88927" providerId="LiveId" clId="{CAB6BE3A-88BC-41E6-82A9-C1A23C7C1C95}" dt="2019-02-24T15:53:53.538" v="946" actId="1076"/>
        <pc:sldMkLst>
          <pc:docMk/>
          <pc:sldMk cId="463483154" sldId="602"/>
        </pc:sldMkLst>
        <pc:spChg chg="add del">
          <ac:chgData name="Sidney Seckler" userId="73470fc2d5f88927" providerId="LiveId" clId="{CAB6BE3A-88BC-41E6-82A9-C1A23C7C1C95}" dt="2019-02-24T15:52:26.700" v="863" actId="478"/>
          <ac:spMkLst>
            <pc:docMk/>
            <pc:sldMk cId="463483154" sldId="602"/>
            <ac:spMk id="2" creationId="{7BFB6636-B169-45C8-BC54-AC20D3773827}"/>
          </ac:spMkLst>
        </pc:spChg>
        <pc:spChg chg="del">
          <ac:chgData name="Sidney Seckler" userId="73470fc2d5f88927" providerId="LiveId" clId="{CAB6BE3A-88BC-41E6-82A9-C1A23C7C1C95}" dt="2019-02-24T15:41:04.394" v="458" actId="478"/>
          <ac:spMkLst>
            <pc:docMk/>
            <pc:sldMk cId="463483154" sldId="602"/>
            <ac:spMk id="4" creationId="{899F1FDE-45B9-4648-BC0B-CBBC1CD63844}"/>
          </ac:spMkLst>
        </pc:spChg>
        <pc:spChg chg="del">
          <ac:chgData name="Sidney Seckler" userId="73470fc2d5f88927" providerId="LiveId" clId="{CAB6BE3A-88BC-41E6-82A9-C1A23C7C1C95}" dt="2019-02-24T15:41:06.779" v="459" actId="478"/>
          <ac:spMkLst>
            <pc:docMk/>
            <pc:sldMk cId="463483154" sldId="602"/>
            <ac:spMk id="5" creationId="{FAF7FFF2-2AF8-478F-8106-C3EEFCF22348}"/>
          </ac:spMkLst>
        </pc:spChg>
        <pc:spChg chg="del">
          <ac:chgData name="Sidney Seckler" userId="73470fc2d5f88927" providerId="LiveId" clId="{CAB6BE3A-88BC-41E6-82A9-C1A23C7C1C95}" dt="2019-02-24T15:41:09.053" v="460" actId="478"/>
          <ac:spMkLst>
            <pc:docMk/>
            <pc:sldMk cId="463483154" sldId="602"/>
            <ac:spMk id="7" creationId="{71B8F463-BAC9-4074-B6AA-55BDB03F5495}"/>
          </ac:spMkLst>
        </pc:spChg>
        <pc:spChg chg="add mod">
          <ac:chgData name="Sidney Seckler" userId="73470fc2d5f88927" providerId="LiveId" clId="{CAB6BE3A-88BC-41E6-82A9-C1A23C7C1C95}" dt="2019-02-24T15:53:49.822" v="945" actId="14100"/>
          <ac:spMkLst>
            <pc:docMk/>
            <pc:sldMk cId="463483154" sldId="602"/>
            <ac:spMk id="11" creationId="{C67BD88E-37CD-4210-8C21-676E4EA7C613}"/>
          </ac:spMkLst>
        </pc:spChg>
        <pc:picChg chg="add mod">
          <ac:chgData name="Sidney Seckler" userId="73470fc2d5f88927" providerId="LiveId" clId="{CAB6BE3A-88BC-41E6-82A9-C1A23C7C1C95}" dt="2019-02-24T15:45:00.532" v="478" actId="1076"/>
          <ac:picMkLst>
            <pc:docMk/>
            <pc:sldMk cId="463483154" sldId="602"/>
            <ac:picMk id="1026" creationId="{1F3D88FD-82D6-4F4F-9400-21FAFBA71D29}"/>
          </ac:picMkLst>
        </pc:picChg>
        <pc:picChg chg="add del mod">
          <ac:chgData name="Sidney Seckler" userId="73470fc2d5f88927" providerId="LiveId" clId="{CAB6BE3A-88BC-41E6-82A9-C1A23C7C1C95}" dt="2019-02-24T15:44:56.971" v="476" actId="478"/>
          <ac:picMkLst>
            <pc:docMk/>
            <pc:sldMk cId="463483154" sldId="602"/>
            <ac:picMk id="1028" creationId="{E5394B51-6A5D-468E-8FF2-D2E66A789A1D}"/>
          </ac:picMkLst>
        </pc:picChg>
        <pc:picChg chg="add mod">
          <ac:chgData name="Sidney Seckler" userId="73470fc2d5f88927" providerId="LiveId" clId="{CAB6BE3A-88BC-41E6-82A9-C1A23C7C1C95}" dt="2019-02-24T15:53:53.538" v="946" actId="1076"/>
          <ac:picMkLst>
            <pc:docMk/>
            <pc:sldMk cId="463483154" sldId="602"/>
            <ac:picMk id="1030" creationId="{69E5C7F0-B119-4555-8BC9-833275C663B9}"/>
          </ac:picMkLst>
        </pc:picChg>
        <pc:cxnChg chg="add mod">
          <ac:chgData name="Sidney Seckler" userId="73470fc2d5f88927" providerId="LiveId" clId="{CAB6BE3A-88BC-41E6-82A9-C1A23C7C1C95}" dt="2019-02-24T15:53:49.822" v="945" actId="14100"/>
          <ac:cxnSpMkLst>
            <pc:docMk/>
            <pc:sldMk cId="463483154" sldId="602"/>
            <ac:cxnSpMk id="6" creationId="{31217719-2776-443E-8175-125E21112C9F}"/>
          </ac:cxnSpMkLst>
        </pc:cxnChg>
      </pc:sldChg>
      <pc:sldChg chg="modSp add">
        <pc:chgData name="Sidney Seckler" userId="73470fc2d5f88927" providerId="LiveId" clId="{CAB6BE3A-88BC-41E6-82A9-C1A23C7C1C95}" dt="2019-02-24T15:50:29.393" v="827" actId="6549"/>
        <pc:sldMkLst>
          <pc:docMk/>
          <pc:sldMk cId="2104851653" sldId="603"/>
        </pc:sldMkLst>
        <pc:spChg chg="mod">
          <ac:chgData name="Sidney Seckler" userId="73470fc2d5f88927" providerId="LiveId" clId="{CAB6BE3A-88BC-41E6-82A9-C1A23C7C1C95}" dt="2019-02-24T15:50:29.393" v="827" actId="6549"/>
          <ac:spMkLst>
            <pc:docMk/>
            <pc:sldMk cId="2104851653" sldId="603"/>
            <ac:spMk id="7" creationId="{F053D0CB-DB61-4E11-912B-D78C8FA8AA4D}"/>
          </ac:spMkLst>
        </pc:spChg>
        <pc:spChg chg="mod">
          <ac:chgData name="Sidney Seckler" userId="73470fc2d5f88927" providerId="LiveId" clId="{CAB6BE3A-88BC-41E6-82A9-C1A23C7C1C95}" dt="2019-02-24T15:46:30.314" v="516" actId="20577"/>
          <ac:spMkLst>
            <pc:docMk/>
            <pc:sldMk cId="2104851653" sldId="603"/>
            <ac:spMk id="9" creationId="{061D0CBB-5BC2-4EC9-86C6-27225B606651}"/>
          </ac:spMkLst>
        </pc:spChg>
      </pc:sldChg>
      <pc:sldChg chg="modSp add">
        <pc:chgData name="Sidney Seckler" userId="73470fc2d5f88927" providerId="LiveId" clId="{CAB6BE3A-88BC-41E6-82A9-C1A23C7C1C95}" dt="2019-02-24T15:56:48.830" v="1331" actId="6549"/>
        <pc:sldMkLst>
          <pc:docMk/>
          <pc:sldMk cId="76353656" sldId="604"/>
        </pc:sldMkLst>
        <pc:spChg chg="mod">
          <ac:chgData name="Sidney Seckler" userId="73470fc2d5f88927" providerId="LiveId" clId="{CAB6BE3A-88BC-41E6-82A9-C1A23C7C1C95}" dt="2019-02-24T15:56:48.830" v="1331" actId="6549"/>
          <ac:spMkLst>
            <pc:docMk/>
            <pc:sldMk cId="76353656" sldId="604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A7EF2544-9FD7-4947-B15E-4FF8E099FB5C}"/>
    <pc:docChg chg="custSel addSld delSld modSld">
      <pc:chgData name="Sidney Seckler" userId="73470fc2d5f88927" providerId="LiveId" clId="{A7EF2544-9FD7-4947-B15E-4FF8E099FB5C}" dt="2019-02-24T16:22:15.944" v="43"/>
      <pc:docMkLst>
        <pc:docMk/>
      </pc:docMkLst>
      <pc:sldChg chg="modSp">
        <pc:chgData name="Sidney Seckler" userId="73470fc2d5f88927" providerId="LiveId" clId="{A7EF2544-9FD7-4947-B15E-4FF8E099FB5C}" dt="2019-02-24T16:19:36.924" v="12" actId="20578"/>
        <pc:sldMkLst>
          <pc:docMk/>
          <pc:sldMk cId="0" sldId="258"/>
        </pc:sldMkLst>
        <pc:spChg chg="mod">
          <ac:chgData name="Sidney Seckler" userId="73470fc2d5f88927" providerId="LiveId" clId="{A7EF2544-9FD7-4947-B15E-4FF8E099FB5C}" dt="2019-02-24T16:19:36.924" v="12" actId="20578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A7EF2544-9FD7-4947-B15E-4FF8E099FB5C}" dt="2019-02-24T16:20:16.697" v="13" actId="20578"/>
        <pc:sldMkLst>
          <pc:docMk/>
          <pc:sldMk cId="111140260" sldId="519"/>
        </pc:sldMkLst>
        <pc:spChg chg="mod">
          <ac:chgData name="Sidney Seckler" userId="73470fc2d5f88927" providerId="LiveId" clId="{A7EF2544-9FD7-4947-B15E-4FF8E099FB5C}" dt="2019-02-24T16:20:16.697" v="13" actId="20578"/>
          <ac:spMkLst>
            <pc:docMk/>
            <pc:sldMk cId="111140260" sldId="519"/>
            <ac:spMk id="4100" creationId="{E5CC45C3-CF65-4286-AA07-1D8008364C0B}"/>
          </ac:spMkLst>
        </pc:spChg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724304641" sldId="587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2800414301" sldId="588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932148569" sldId="589"/>
        </pc:sldMkLst>
      </pc:sldChg>
    </pc:docChg>
  </pc:docChgLst>
  <pc:docChgLst>
    <pc:chgData name="Sidney Seckler" userId="73470fc2d5f88927" providerId="LiveId" clId="{A17ECD8A-FB6E-4FBB-9AA0-0B71C18F4DBE}"/>
    <pc:docChg chg="undo custSel addSld delSld modSld sldOrd">
      <pc:chgData name="Sidney Seckler" userId="73470fc2d5f88927" providerId="LiveId" clId="{A17ECD8A-FB6E-4FBB-9AA0-0B71C18F4DBE}" dt="2021-06-24T15:19:26.371" v="2897" actId="207"/>
      <pc:docMkLst>
        <pc:docMk/>
      </pc:docMkLst>
      <pc:sldChg chg="modSp del mod">
        <pc:chgData name="Sidney Seckler" userId="73470fc2d5f88927" providerId="LiveId" clId="{A17ECD8A-FB6E-4FBB-9AA0-0B71C18F4DBE}" dt="2021-06-23T01:16:15.395" v="2630" actId="47"/>
        <pc:sldMkLst>
          <pc:docMk/>
          <pc:sldMk cId="0" sldId="258"/>
        </pc:sldMkLst>
        <pc:spChg chg="mod">
          <ac:chgData name="Sidney Seckler" userId="73470fc2d5f88927" providerId="LiveId" clId="{A17ECD8A-FB6E-4FBB-9AA0-0B71C18F4DBE}" dt="2021-06-21T18:57:08.714" v="21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A17ECD8A-FB6E-4FBB-9AA0-0B71C18F4DBE}" dt="2021-06-23T01:16:10.160" v="2629" actId="6549"/>
          <ac:spMkLst>
            <pc:docMk/>
            <pc:sldMk cId="0" sldId="258"/>
            <ac:spMk id="4100" creationId="{E5CC45C3-CF65-4286-AA07-1D8008364C0B}"/>
          </ac:spMkLst>
        </pc:spChg>
      </pc:sldChg>
      <pc:sldChg chg="add">
        <pc:chgData name="Sidney Seckler" userId="73470fc2d5f88927" providerId="LiveId" clId="{A17ECD8A-FB6E-4FBB-9AA0-0B71C18F4DBE}" dt="2021-06-21T19:08:09.635" v="301"/>
        <pc:sldMkLst>
          <pc:docMk/>
          <pc:sldMk cId="0" sldId="268"/>
        </pc:sldMkLst>
      </pc:sldChg>
      <pc:sldChg chg="add">
        <pc:chgData name="Sidney Seckler" userId="73470fc2d5f88927" providerId="LiveId" clId="{A17ECD8A-FB6E-4FBB-9AA0-0B71C18F4DBE}" dt="2021-06-21T19:08:09.635" v="301"/>
        <pc:sldMkLst>
          <pc:docMk/>
          <pc:sldMk cId="0" sldId="269"/>
        </pc:sldMkLst>
      </pc:sldChg>
      <pc:sldChg chg="addSp delSp modSp add mod modTransition">
        <pc:chgData name="Sidney Seckler" userId="73470fc2d5f88927" providerId="LiveId" clId="{A17ECD8A-FB6E-4FBB-9AA0-0B71C18F4DBE}" dt="2021-06-23T01:13:46.246" v="2624" actId="1076"/>
        <pc:sldMkLst>
          <pc:docMk/>
          <pc:sldMk cId="0" sldId="306"/>
        </pc:sldMkLst>
        <pc:spChg chg="add del mod">
          <ac:chgData name="Sidney Seckler" userId="73470fc2d5f88927" providerId="LiveId" clId="{A17ECD8A-FB6E-4FBB-9AA0-0B71C18F4DBE}" dt="2021-06-23T01:13:07.849" v="2617" actId="478"/>
          <ac:spMkLst>
            <pc:docMk/>
            <pc:sldMk cId="0" sldId="306"/>
            <ac:spMk id="3" creationId="{DED63B10-AE0C-49D3-8A79-A782EADEC3C9}"/>
          </ac:spMkLst>
        </pc:spChg>
        <pc:spChg chg="add mod">
          <ac:chgData name="Sidney Seckler" userId="73470fc2d5f88927" providerId="LiveId" clId="{A17ECD8A-FB6E-4FBB-9AA0-0B71C18F4DBE}" dt="2021-06-23T01:13:19.622" v="2618"/>
          <ac:spMkLst>
            <pc:docMk/>
            <pc:sldMk cId="0" sldId="306"/>
            <ac:spMk id="15" creationId="{898B49A1-6017-4C5C-98D0-D8DCB7E58F25}"/>
          </ac:spMkLst>
        </pc:spChg>
        <pc:spChg chg="del">
          <ac:chgData name="Sidney Seckler" userId="73470fc2d5f88927" providerId="LiveId" clId="{A17ECD8A-FB6E-4FBB-9AA0-0B71C18F4DBE}" dt="2021-06-23T01:13:04.955" v="2616" actId="478"/>
          <ac:spMkLst>
            <pc:docMk/>
            <pc:sldMk cId="0" sldId="306"/>
            <ac:spMk id="58372" creationId="{1BBB3C22-1481-408E-BBFA-246287884D3E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89" creationId="{E49D7765-74FE-4062-9FC3-BAF9A4A44206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0" creationId="{BAE755F1-9B43-47B7-A85E-239FD48E5ACE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1" creationId="{DB4339EC-8DF9-4262-B513-8B4AA62C4350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4" creationId="{16E91494-21AB-45AC-BCC5-06E96DEC72CA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5" creationId="{469BE33B-BFFC-4B73-B95F-2A2C1558CBF1}"/>
          </ac:spMkLst>
        </pc:spChg>
        <pc:grpChg chg="mod">
          <ac:chgData name="Sidney Seckler" userId="73470fc2d5f88927" providerId="LiveId" clId="{A17ECD8A-FB6E-4FBB-9AA0-0B71C18F4DBE}" dt="2021-06-23T01:13:46.246" v="2624" actId="1076"/>
          <ac:grpSpMkLst>
            <pc:docMk/>
            <pc:sldMk cId="0" sldId="306"/>
            <ac:grpSpMk id="58388" creationId="{C3DB7014-C43F-4A36-A13E-E360E2D122CA}"/>
          </ac:grpSpMkLst>
        </pc:grpChg>
        <pc:graphicFrameChg chg="mod">
          <ac:chgData name="Sidney Seckler" userId="73470fc2d5f88927" providerId="LiveId" clId="{A17ECD8A-FB6E-4FBB-9AA0-0B71C18F4DBE}" dt="2021-06-23T01:13:41.792" v="2623" actId="1076"/>
          <ac:graphicFrameMkLst>
            <pc:docMk/>
            <pc:sldMk cId="0" sldId="306"/>
            <ac:graphicFrameMk id="58387" creationId="{82DFB02D-4760-46E1-A552-0DB09D2BD6A1}"/>
          </ac:graphicFrameMkLst>
        </pc:graphicFrameChg>
        <pc:cxnChg chg="mod">
          <ac:chgData name="Sidney Seckler" userId="73470fc2d5f88927" providerId="LiveId" clId="{A17ECD8A-FB6E-4FBB-9AA0-0B71C18F4DBE}" dt="2021-06-23T01:13:46.246" v="2624" actId="1076"/>
          <ac:cxnSpMkLst>
            <pc:docMk/>
            <pc:sldMk cId="0" sldId="306"/>
            <ac:cxnSpMk id="58392" creationId="{86A15D34-3A26-48D2-82DF-7918ADE136B4}"/>
          </ac:cxnSpMkLst>
        </pc:cxnChg>
        <pc:cxnChg chg="mod">
          <ac:chgData name="Sidney Seckler" userId="73470fc2d5f88927" providerId="LiveId" clId="{A17ECD8A-FB6E-4FBB-9AA0-0B71C18F4DBE}" dt="2021-06-23T01:13:46.246" v="2624" actId="1076"/>
          <ac:cxnSpMkLst>
            <pc:docMk/>
            <pc:sldMk cId="0" sldId="306"/>
            <ac:cxnSpMk id="58393" creationId="{80965C28-61DB-4546-8F8A-4A039E01250B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3T01:14:12.448" v="2627" actId="1076"/>
        <pc:sldMkLst>
          <pc:docMk/>
          <pc:sldMk cId="0" sldId="307"/>
        </pc:sldMkLst>
        <pc:spChg chg="add del mod">
          <ac:chgData name="Sidney Seckler" userId="73470fc2d5f88927" providerId="LiveId" clId="{A17ECD8A-FB6E-4FBB-9AA0-0B71C18F4DBE}" dt="2021-06-23T01:13:27.064" v="2620" actId="478"/>
          <ac:spMkLst>
            <pc:docMk/>
            <pc:sldMk cId="0" sldId="307"/>
            <ac:spMk id="3" creationId="{6AF60325-5AE3-44E7-9F23-816DE64A19EC}"/>
          </ac:spMkLst>
        </pc:spChg>
        <pc:spChg chg="add mod">
          <ac:chgData name="Sidney Seckler" userId="73470fc2d5f88927" providerId="LiveId" clId="{A17ECD8A-FB6E-4FBB-9AA0-0B71C18F4DBE}" dt="2021-06-23T01:13:28.284" v="2621"/>
          <ac:spMkLst>
            <pc:docMk/>
            <pc:sldMk cId="0" sldId="307"/>
            <ac:spMk id="15" creationId="{180D4982-557A-47DB-BE50-42D6CAEFF538}"/>
          </ac:spMkLst>
        </pc:spChg>
        <pc:spChg chg="del">
          <ac:chgData name="Sidney Seckler" userId="73470fc2d5f88927" providerId="LiveId" clId="{A17ECD8A-FB6E-4FBB-9AA0-0B71C18F4DBE}" dt="2021-06-23T01:13:25.412" v="2619" actId="478"/>
          <ac:spMkLst>
            <pc:docMk/>
            <pc:sldMk cId="0" sldId="307"/>
            <ac:spMk id="59395" creationId="{348F98B6-A6DA-4E2A-93AD-CBD89CA61A05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399" creationId="{F9CFA80E-CA14-4814-B3E7-4DE029F676CC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0" creationId="{2CD0C4D2-2053-48CD-88E2-C1D648D31551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1" creationId="{C6BD8A3A-5FEF-482D-B1F0-CDBC9A77DE92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4" creationId="{FBAF9FEE-63B3-453A-BDAA-BD355AA595DB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5" creationId="{6004989C-8294-4223-ACBB-A3A56DC0FF13}"/>
          </ac:spMkLst>
        </pc:spChg>
        <pc:grpChg chg="mod">
          <ac:chgData name="Sidney Seckler" userId="73470fc2d5f88927" providerId="LiveId" clId="{A17ECD8A-FB6E-4FBB-9AA0-0B71C18F4DBE}" dt="2021-06-23T01:14:12.448" v="2627" actId="1076"/>
          <ac:grpSpMkLst>
            <pc:docMk/>
            <pc:sldMk cId="0" sldId="307"/>
            <ac:grpSpMk id="59398" creationId="{AC36A4FE-B235-4B7A-BEF6-88E30777EB24}"/>
          </ac:grpSpMkLst>
        </pc:grpChg>
        <pc:graphicFrameChg chg="mod">
          <ac:chgData name="Sidney Seckler" userId="73470fc2d5f88927" providerId="LiveId" clId="{A17ECD8A-FB6E-4FBB-9AA0-0B71C18F4DBE}" dt="2021-06-23T01:14:07.228" v="2626" actId="1076"/>
          <ac:graphicFrameMkLst>
            <pc:docMk/>
            <pc:sldMk cId="0" sldId="307"/>
            <ac:graphicFrameMk id="59397" creationId="{3D096803-FA24-481B-B09A-70EA2FAB233C}"/>
          </ac:graphicFrameMkLst>
        </pc:graphicFrameChg>
        <pc:cxnChg chg="mod">
          <ac:chgData name="Sidney Seckler" userId="73470fc2d5f88927" providerId="LiveId" clId="{A17ECD8A-FB6E-4FBB-9AA0-0B71C18F4DBE}" dt="2021-06-23T01:14:12.448" v="2627" actId="1076"/>
          <ac:cxnSpMkLst>
            <pc:docMk/>
            <pc:sldMk cId="0" sldId="307"/>
            <ac:cxnSpMk id="59402" creationId="{FADAC998-21C5-4906-B028-CE7225BDAE97}"/>
          </ac:cxnSpMkLst>
        </pc:cxnChg>
        <pc:cxnChg chg="mod">
          <ac:chgData name="Sidney Seckler" userId="73470fc2d5f88927" providerId="LiveId" clId="{A17ECD8A-FB6E-4FBB-9AA0-0B71C18F4DBE}" dt="2021-06-23T01:14:12.448" v="2627" actId="1076"/>
          <ac:cxnSpMkLst>
            <pc:docMk/>
            <pc:sldMk cId="0" sldId="307"/>
            <ac:cxnSpMk id="59403" creationId="{36C005D7-C2E3-4B3D-B923-128FCEC3B638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3T01:01:50.492" v="2529" actId="1076"/>
        <pc:sldMkLst>
          <pc:docMk/>
          <pc:sldMk cId="0" sldId="311"/>
        </pc:sldMkLst>
        <pc:spChg chg="add del mod">
          <ac:chgData name="Sidney Seckler" userId="73470fc2d5f88927" providerId="LiveId" clId="{A17ECD8A-FB6E-4FBB-9AA0-0B71C18F4DBE}" dt="2021-06-23T01:01:15.374" v="2525" actId="478"/>
          <ac:spMkLst>
            <pc:docMk/>
            <pc:sldMk cId="0" sldId="311"/>
            <ac:spMk id="3" creationId="{FB9F1324-8421-49AC-AE54-357B632644C4}"/>
          </ac:spMkLst>
        </pc:spChg>
        <pc:spChg chg="add mod">
          <ac:chgData name="Sidney Seckler" userId="73470fc2d5f88927" providerId="LiveId" clId="{A17ECD8A-FB6E-4FBB-9AA0-0B71C18F4DBE}" dt="2021-06-23T01:01:24.041" v="2526"/>
          <ac:spMkLst>
            <pc:docMk/>
            <pc:sldMk cId="0" sldId="311"/>
            <ac:spMk id="15" creationId="{EDCDBD0A-4A14-4A6F-861A-C22C06ACC4D4}"/>
          </ac:spMkLst>
        </pc:spChg>
        <pc:spChg chg="del">
          <ac:chgData name="Sidney Seckler" userId="73470fc2d5f88927" providerId="LiveId" clId="{A17ECD8A-FB6E-4FBB-9AA0-0B71C18F4DBE}" dt="2021-06-23T01:01:13.033" v="2524" actId="478"/>
          <ac:spMkLst>
            <pc:docMk/>
            <pc:sldMk cId="0" sldId="311"/>
            <ac:spMk id="63491" creationId="{74846873-CE6C-4D1E-B6D1-7AAC33B80DCD}"/>
          </ac:spMkLst>
        </pc:spChg>
        <pc:graphicFrameChg chg="mod">
          <ac:chgData name="Sidney Seckler" userId="73470fc2d5f88927" providerId="LiveId" clId="{A17ECD8A-FB6E-4FBB-9AA0-0B71C18F4DBE}" dt="2021-06-23T01:01:50.492" v="2529" actId="1076"/>
          <ac:graphicFrameMkLst>
            <pc:docMk/>
            <pc:sldMk cId="0" sldId="311"/>
            <ac:graphicFrameMk id="63493" creationId="{5183412C-73B9-44E1-B7AE-D12A21FAD053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1:02:52.561" v="2535" actId="1076"/>
        <pc:sldMkLst>
          <pc:docMk/>
          <pc:sldMk cId="0" sldId="312"/>
        </pc:sldMkLst>
        <pc:spChg chg="add del mod">
          <ac:chgData name="Sidney Seckler" userId="73470fc2d5f88927" providerId="LiveId" clId="{A17ECD8A-FB6E-4FBB-9AA0-0B71C18F4DBE}" dt="2021-06-23T01:02:22.876" v="2532" actId="478"/>
          <ac:spMkLst>
            <pc:docMk/>
            <pc:sldMk cId="0" sldId="312"/>
            <ac:spMk id="3" creationId="{E24CF367-84B8-4652-80C7-19E0D5361047}"/>
          </ac:spMkLst>
        </pc:spChg>
        <pc:spChg chg="add mod">
          <ac:chgData name="Sidney Seckler" userId="73470fc2d5f88927" providerId="LiveId" clId="{A17ECD8A-FB6E-4FBB-9AA0-0B71C18F4DBE}" dt="2021-06-23T01:02:36.462" v="2533"/>
          <ac:spMkLst>
            <pc:docMk/>
            <pc:sldMk cId="0" sldId="312"/>
            <ac:spMk id="15" creationId="{2A370FB0-58D1-4B7C-A196-1189494331CC}"/>
          </ac:spMkLst>
        </pc:spChg>
        <pc:spChg chg="del">
          <ac:chgData name="Sidney Seckler" userId="73470fc2d5f88927" providerId="LiveId" clId="{A17ECD8A-FB6E-4FBB-9AA0-0B71C18F4DBE}" dt="2021-06-23T01:02:19.744" v="2531" actId="478"/>
          <ac:spMkLst>
            <pc:docMk/>
            <pc:sldMk cId="0" sldId="312"/>
            <ac:spMk id="64515" creationId="{60199D2D-D711-4927-9FCB-486383D232B8}"/>
          </ac:spMkLst>
        </pc:spChg>
        <pc:graphicFrameChg chg="mod">
          <ac:chgData name="Sidney Seckler" userId="73470fc2d5f88927" providerId="LiveId" clId="{A17ECD8A-FB6E-4FBB-9AA0-0B71C18F4DBE}" dt="2021-06-23T01:02:52.561" v="2535" actId="1076"/>
          <ac:graphicFrameMkLst>
            <pc:docMk/>
            <pc:sldMk cId="0" sldId="312"/>
            <ac:graphicFrameMk id="64525" creationId="{1911D79C-19E4-4B89-9850-DC7DD1A5DD92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1:03:50.740" v="2541" actId="1076"/>
        <pc:sldMkLst>
          <pc:docMk/>
          <pc:sldMk cId="0" sldId="313"/>
        </pc:sldMkLst>
        <pc:spChg chg="add del mod">
          <ac:chgData name="Sidney Seckler" userId="73470fc2d5f88927" providerId="LiveId" clId="{A17ECD8A-FB6E-4FBB-9AA0-0B71C18F4DBE}" dt="2021-06-23T01:03:24.645" v="2538" actId="478"/>
          <ac:spMkLst>
            <pc:docMk/>
            <pc:sldMk cId="0" sldId="313"/>
            <ac:spMk id="3" creationId="{0AFE0A79-D1FF-47EE-A8AE-71F31DD08DC9}"/>
          </ac:spMkLst>
        </pc:spChg>
        <pc:spChg chg="add mod">
          <ac:chgData name="Sidney Seckler" userId="73470fc2d5f88927" providerId="LiveId" clId="{A17ECD8A-FB6E-4FBB-9AA0-0B71C18F4DBE}" dt="2021-06-23T01:03:33.162" v="2539"/>
          <ac:spMkLst>
            <pc:docMk/>
            <pc:sldMk cId="0" sldId="313"/>
            <ac:spMk id="15" creationId="{8EC115D3-0D19-4972-840E-3FE85AB1079A}"/>
          </ac:spMkLst>
        </pc:spChg>
        <pc:spChg chg="del">
          <ac:chgData name="Sidney Seckler" userId="73470fc2d5f88927" providerId="LiveId" clId="{A17ECD8A-FB6E-4FBB-9AA0-0B71C18F4DBE}" dt="2021-06-23T01:03:21.896" v="2537" actId="478"/>
          <ac:spMkLst>
            <pc:docMk/>
            <pc:sldMk cId="0" sldId="313"/>
            <ac:spMk id="65539" creationId="{16D0337E-A9DC-4308-8BB1-BF091FD10D73}"/>
          </ac:spMkLst>
        </pc:spChg>
        <pc:graphicFrameChg chg="mod">
          <ac:chgData name="Sidney Seckler" userId="73470fc2d5f88927" providerId="LiveId" clId="{A17ECD8A-FB6E-4FBB-9AA0-0B71C18F4DBE}" dt="2021-06-23T01:03:50.740" v="2541" actId="1076"/>
          <ac:graphicFrameMkLst>
            <pc:docMk/>
            <pc:sldMk cId="0" sldId="313"/>
            <ac:graphicFrameMk id="65549" creationId="{7AE682DC-FA3D-4567-9115-22AE56A912F5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0:45:52.531" v="2360" actId="948"/>
        <pc:sldMkLst>
          <pc:docMk/>
          <pc:sldMk cId="0" sldId="320"/>
        </pc:sldMkLst>
        <pc:spChg chg="add del mod">
          <ac:chgData name="Sidney Seckler" userId="73470fc2d5f88927" providerId="LiveId" clId="{A17ECD8A-FB6E-4FBB-9AA0-0B71C18F4DBE}" dt="2021-06-23T00:41:08.336" v="2306" actId="478"/>
          <ac:spMkLst>
            <pc:docMk/>
            <pc:sldMk cId="0" sldId="320"/>
            <ac:spMk id="3" creationId="{DD006263-E9CE-4D9D-BCEA-FDAF092D61A1}"/>
          </ac:spMkLst>
        </pc:spChg>
        <pc:spChg chg="add mod">
          <ac:chgData name="Sidney Seckler" userId="73470fc2d5f88927" providerId="LiveId" clId="{A17ECD8A-FB6E-4FBB-9AA0-0B71C18F4DBE}" dt="2021-06-23T00:41:15.738" v="2307"/>
          <ac:spMkLst>
            <pc:docMk/>
            <pc:sldMk cId="0" sldId="320"/>
            <ac:spMk id="11" creationId="{7FD22746-9E91-4BF6-859A-50D9B6CD56CF}"/>
          </ac:spMkLst>
        </pc:spChg>
        <pc:spChg chg="del">
          <ac:chgData name="Sidney Seckler" userId="73470fc2d5f88927" providerId="LiveId" clId="{A17ECD8A-FB6E-4FBB-9AA0-0B71C18F4DBE}" dt="2021-06-23T00:41:06.229" v="2305" actId="478"/>
          <ac:spMkLst>
            <pc:docMk/>
            <pc:sldMk cId="0" sldId="320"/>
            <ac:spMk id="72707" creationId="{B479788D-106C-4289-BCC7-5B859513B5A0}"/>
          </ac:spMkLst>
        </pc:spChg>
        <pc:spChg chg="mod">
          <ac:chgData name="Sidney Seckler" userId="73470fc2d5f88927" providerId="LiveId" clId="{A17ECD8A-FB6E-4FBB-9AA0-0B71C18F4DBE}" dt="2021-06-23T00:45:52.531" v="2360" actId="948"/>
          <ac:spMkLst>
            <pc:docMk/>
            <pc:sldMk cId="0" sldId="320"/>
            <ac:spMk id="72709" creationId="{3FC43BC5-950E-4136-8E8E-EBBF3EC72FD4}"/>
          </ac:spMkLst>
        </pc:spChg>
        <pc:spChg chg="add mod">
          <ac:chgData name="Sidney Seckler" userId="73470fc2d5f88927" providerId="LiveId" clId="{A17ECD8A-FB6E-4FBB-9AA0-0B71C18F4DBE}" dt="2021-06-23T00:42:16.140" v="2323" actId="6549"/>
          <ac:spMkLst>
            <pc:docMk/>
            <pc:sldMk cId="0" sldId="320"/>
            <ac:spMk id="72712" creationId="{2E968CE8-FB96-44AD-8B06-70402AB8D1F0}"/>
          </ac:spMkLst>
        </pc:spChg>
        <pc:spChg chg="add mod">
          <ac:chgData name="Sidney Seckler" userId="73470fc2d5f88927" providerId="LiveId" clId="{A17ECD8A-FB6E-4FBB-9AA0-0B71C18F4DBE}" dt="2021-06-23T00:41:40.125" v="2313" actId="14100"/>
          <ac:spMkLst>
            <pc:docMk/>
            <pc:sldMk cId="0" sldId="320"/>
            <ac:spMk id="72713" creationId="{21EE67DD-4B10-4A81-A414-41F9D3F5098C}"/>
          </ac:spMkLst>
        </pc:spChg>
        <pc:spChg chg="add mod">
          <ac:chgData name="Sidney Seckler" userId="73470fc2d5f88927" providerId="LiveId" clId="{A17ECD8A-FB6E-4FBB-9AA0-0B71C18F4DBE}" dt="2021-06-23T00:42:32.899" v="2331" actId="1076"/>
          <ac:spMkLst>
            <pc:docMk/>
            <pc:sldMk cId="0" sldId="320"/>
            <ac:spMk id="72714" creationId="{ADFB5F0C-6F21-4C4F-B3E3-4EF834989EBE}"/>
          </ac:spMkLst>
        </pc:sp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4" creationId="{2E968CE8-FB96-44AD-8B06-70402AB8D1F0}"/>
          </ac:graphicFrameMkLst>
        </pc:graphicFrame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6" creationId="{21EE67DD-4B10-4A81-A414-41F9D3F5098C}"/>
          </ac:graphicFrameMkLst>
        </pc:graphicFrame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8" creationId="{ADFB5F0C-6F21-4C4F-B3E3-4EF834989EBE}"/>
          </ac:graphicFrameMkLst>
        </pc:graphicFrameChg>
        <pc:cxnChg chg="mod">
          <ac:chgData name="Sidney Seckler" userId="73470fc2d5f88927" providerId="LiveId" clId="{A17ECD8A-FB6E-4FBB-9AA0-0B71C18F4DBE}" dt="2021-06-23T00:45:31.217" v="2358" actId="14100"/>
          <ac:cxnSpMkLst>
            <pc:docMk/>
            <pc:sldMk cId="0" sldId="320"/>
            <ac:cxnSpMk id="72711" creationId="{6A2E8CE7-8EB4-4676-8A44-63F4A116FD98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1T20:47:17.231" v="895" actId="1076"/>
        <pc:sldMkLst>
          <pc:docMk/>
          <pc:sldMk cId="0" sldId="339"/>
        </pc:sldMkLst>
        <pc:spChg chg="add del mod">
          <ac:chgData name="Sidney Seckler" userId="73470fc2d5f88927" providerId="LiveId" clId="{A17ECD8A-FB6E-4FBB-9AA0-0B71C18F4DBE}" dt="2021-06-21T20:45:35.253" v="866" actId="478"/>
          <ac:spMkLst>
            <pc:docMk/>
            <pc:sldMk cId="0" sldId="339"/>
            <ac:spMk id="3" creationId="{919838DB-F381-4AAA-8C64-B30D8BBB5082}"/>
          </ac:spMkLst>
        </pc:spChg>
        <pc:spChg chg="add mod">
          <ac:chgData name="Sidney Seckler" userId="73470fc2d5f88927" providerId="LiveId" clId="{A17ECD8A-FB6E-4FBB-9AA0-0B71C18F4DBE}" dt="2021-06-21T20:45:50.775" v="869"/>
          <ac:spMkLst>
            <pc:docMk/>
            <pc:sldMk cId="0" sldId="339"/>
            <ac:spMk id="11" creationId="{CC5D1105-5450-427C-9BBF-152E2EB1D682}"/>
          </ac:spMkLst>
        </pc:spChg>
        <pc:spChg chg="del">
          <ac:chgData name="Sidney Seckler" userId="73470fc2d5f88927" providerId="LiveId" clId="{A17ECD8A-FB6E-4FBB-9AA0-0B71C18F4DBE}" dt="2021-06-21T20:45:33.653" v="865" actId="478"/>
          <ac:spMkLst>
            <pc:docMk/>
            <pc:sldMk cId="0" sldId="339"/>
            <ac:spMk id="92163" creationId="{DD131457-2807-4EF8-AE9A-E2502878CA67}"/>
          </ac:spMkLst>
        </pc:spChg>
        <pc:spChg chg="add mod">
          <ac:chgData name="Sidney Seckler" userId="73470fc2d5f88927" providerId="LiveId" clId="{A17ECD8A-FB6E-4FBB-9AA0-0B71C18F4DBE}" dt="2021-06-21T20:46:17.445" v="881" actId="1076"/>
          <ac:spMkLst>
            <pc:docMk/>
            <pc:sldMk cId="0" sldId="339"/>
            <ac:spMk id="92164" creationId="{E07ACE2A-4F28-4534-ACF1-B099EE0D9FB5}"/>
          </ac:spMkLst>
        </pc:spChg>
        <pc:spChg chg="add mod">
          <ac:chgData name="Sidney Seckler" userId="73470fc2d5f88927" providerId="LiveId" clId="{A17ECD8A-FB6E-4FBB-9AA0-0B71C18F4DBE}" dt="2021-06-21T20:46:24.677" v="883" actId="1076"/>
          <ac:spMkLst>
            <pc:docMk/>
            <pc:sldMk cId="0" sldId="339"/>
            <ac:spMk id="92165" creationId="{D3A14728-33A3-4214-A961-F82E5CD89142}"/>
          </ac:spMkLst>
        </pc:spChg>
        <pc:spChg chg="add mod">
          <ac:chgData name="Sidney Seckler" userId="73470fc2d5f88927" providerId="LiveId" clId="{A17ECD8A-FB6E-4FBB-9AA0-0B71C18F4DBE}" dt="2021-06-21T20:46:32.945" v="886" actId="1076"/>
          <ac:spMkLst>
            <pc:docMk/>
            <pc:sldMk cId="0" sldId="339"/>
            <ac:spMk id="92168" creationId="{63D5443D-154D-42CD-AF8D-B3B2A46FA8B7}"/>
          </ac:spMkLst>
        </pc:spChg>
        <pc:spChg chg="mod">
          <ac:chgData name="Sidney Seckler" userId="73470fc2d5f88927" providerId="LiveId" clId="{A17ECD8A-FB6E-4FBB-9AA0-0B71C18F4DBE}" dt="2021-06-21T20:47:17.231" v="895" actId="1076"/>
          <ac:spMkLst>
            <pc:docMk/>
            <pc:sldMk cId="0" sldId="339"/>
            <ac:spMk id="92169" creationId="{BFF63C87-AA63-40A9-B79D-5CDA61D74986}"/>
          </ac:spMkLst>
        </pc:spChg>
        <pc:spChg chg="mod">
          <ac:chgData name="Sidney Seckler" userId="73470fc2d5f88927" providerId="LiveId" clId="{A17ECD8A-FB6E-4FBB-9AA0-0B71C18F4DBE}" dt="2021-06-21T20:47:17.231" v="895" actId="1076"/>
          <ac:spMkLst>
            <pc:docMk/>
            <pc:sldMk cId="0" sldId="339"/>
            <ac:spMk id="92171" creationId="{8E0AE24B-1F95-427E-A791-7DE98CB16E07}"/>
          </ac:spMkLst>
        </pc:sp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4" creationId="{E07ACE2A-4F28-4534-ACF1-B099EE0D9FB5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6" creationId="{D3A14728-33A3-4214-A961-F82E5CD89142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8" creationId="{63D5443D-154D-42CD-AF8D-B3B2A46FA8B7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1T20:47:59.149" v="902" actId="1076"/>
        <pc:sldMkLst>
          <pc:docMk/>
          <pc:sldMk cId="0" sldId="340"/>
        </pc:sldMkLst>
        <pc:spChg chg="add del mod">
          <ac:chgData name="Sidney Seckler" userId="73470fc2d5f88927" providerId="LiveId" clId="{A17ECD8A-FB6E-4FBB-9AA0-0B71C18F4DBE}" dt="2021-06-21T20:45:42.574" v="868" actId="478"/>
          <ac:spMkLst>
            <pc:docMk/>
            <pc:sldMk cId="0" sldId="340"/>
            <ac:spMk id="3" creationId="{1D7EA762-54EE-4C95-834D-D28A8E115F89}"/>
          </ac:spMkLst>
        </pc:spChg>
        <pc:spChg chg="add mod">
          <ac:chgData name="Sidney Seckler" userId="73470fc2d5f88927" providerId="LiveId" clId="{A17ECD8A-FB6E-4FBB-9AA0-0B71C18F4DBE}" dt="2021-06-21T20:45:53.417" v="870"/>
          <ac:spMkLst>
            <pc:docMk/>
            <pc:sldMk cId="0" sldId="340"/>
            <ac:spMk id="11" creationId="{765844FD-15B2-4AAA-A470-0F5CE565C512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18" creationId="{1A8C8A14-0D0C-4013-A4A1-F8E3EBB9C501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19" creationId="{3E2DE04E-F211-488E-90F4-AB5E3A77720C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20" creationId="{010D22DC-1DBC-43E6-B33F-B9F63626AD58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21" creationId="{CBD43EE6-B4CC-4768-ADDC-5D61D86F66B4}"/>
          </ac:spMkLst>
        </pc:spChg>
        <pc:spChg chg="del">
          <ac:chgData name="Sidney Seckler" userId="73470fc2d5f88927" providerId="LiveId" clId="{A17ECD8A-FB6E-4FBB-9AA0-0B71C18F4DBE}" dt="2021-06-21T20:45:40.220" v="867" actId="478"/>
          <ac:spMkLst>
            <pc:docMk/>
            <pc:sldMk cId="0" sldId="340"/>
            <ac:spMk id="93187" creationId="{44F1A96D-A491-497B-B8FA-EE289E08955E}"/>
          </ac:spMkLst>
        </pc:spChg>
        <pc:spChg chg="add del">
          <ac:chgData name="Sidney Seckler" userId="73470fc2d5f88927" providerId="LiveId" clId="{A17ECD8A-FB6E-4FBB-9AA0-0B71C18F4DBE}" dt="2021-06-21T20:47:27.082" v="896" actId="478"/>
          <ac:spMkLst>
            <pc:docMk/>
            <pc:sldMk cId="0" sldId="340"/>
            <ac:spMk id="93188" creationId="{147192AF-32B5-485A-A9A1-01C92EF62178}"/>
          </ac:spMkLst>
        </pc:spChg>
        <pc:spChg chg="add del">
          <ac:chgData name="Sidney Seckler" userId="73470fc2d5f88927" providerId="LiveId" clId="{A17ECD8A-FB6E-4FBB-9AA0-0B71C18F4DBE}" dt="2021-06-21T20:47:29.697" v="897" actId="478"/>
          <ac:spMkLst>
            <pc:docMk/>
            <pc:sldMk cId="0" sldId="340"/>
            <ac:spMk id="93189" creationId="{032081C5-E45A-4C8F-AF5D-BEADE62CF20A}"/>
          </ac:spMkLst>
        </pc:spChg>
        <pc:spChg chg="add del">
          <ac:chgData name="Sidney Seckler" userId="73470fc2d5f88927" providerId="LiveId" clId="{A17ECD8A-FB6E-4FBB-9AA0-0B71C18F4DBE}" dt="2021-06-21T20:47:32.265" v="898" actId="478"/>
          <ac:spMkLst>
            <pc:docMk/>
            <pc:sldMk cId="0" sldId="340"/>
            <ac:spMk id="93190" creationId="{9C37F2CE-4233-4CA9-93B2-59471B880199}"/>
          </ac:spMkLst>
        </pc:spChg>
        <pc:spChg chg="mod">
          <ac:chgData name="Sidney Seckler" userId="73470fc2d5f88927" providerId="LiveId" clId="{A17ECD8A-FB6E-4FBB-9AA0-0B71C18F4DBE}" dt="2021-06-21T20:47:59.149" v="902" actId="1076"/>
          <ac:spMkLst>
            <pc:docMk/>
            <pc:sldMk cId="0" sldId="340"/>
            <ac:spMk id="93191" creationId="{0F72FC27-43F2-4FFC-A7C8-019C0AC016AD}"/>
          </ac:spMkLst>
        </pc:spChg>
        <pc:spChg chg="del">
          <ac:chgData name="Sidney Seckler" userId="73470fc2d5f88927" providerId="LiveId" clId="{A17ECD8A-FB6E-4FBB-9AA0-0B71C18F4DBE}" dt="2021-06-21T20:47:48.041" v="900" actId="478"/>
          <ac:spMkLst>
            <pc:docMk/>
            <pc:sldMk cId="0" sldId="340"/>
            <ac:spMk id="93192" creationId="{08BA0AD8-215E-4CCB-8A42-8392E3311F0B}"/>
          </ac:spMkLst>
        </pc:sp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4" creationId="{147192AF-32B5-485A-A9A1-01C92EF62178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6" creationId="{032081C5-E45A-4C8F-AF5D-BEADE62CF20A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8" creationId="{9C37F2CE-4233-4CA9-93B2-59471B880199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1T20:57:31.413" v="1024" actId="1076"/>
        <pc:sldMkLst>
          <pc:docMk/>
          <pc:sldMk cId="0" sldId="348"/>
        </pc:sldMkLst>
        <pc:spChg chg="add del mod">
          <ac:chgData name="Sidney Seckler" userId="73470fc2d5f88927" providerId="LiveId" clId="{A17ECD8A-FB6E-4FBB-9AA0-0B71C18F4DBE}" dt="2021-06-21T20:55:57.310" v="1006" actId="478"/>
          <ac:spMkLst>
            <pc:docMk/>
            <pc:sldMk cId="0" sldId="348"/>
            <ac:spMk id="3" creationId="{97512E10-940D-476A-A125-776497FDF9E8}"/>
          </ac:spMkLst>
        </pc:spChg>
        <pc:spChg chg="add mod">
          <ac:chgData name="Sidney Seckler" userId="73470fc2d5f88927" providerId="LiveId" clId="{A17ECD8A-FB6E-4FBB-9AA0-0B71C18F4DBE}" dt="2021-06-21T20:56:05.716" v="1007"/>
          <ac:spMkLst>
            <pc:docMk/>
            <pc:sldMk cId="0" sldId="348"/>
            <ac:spMk id="9" creationId="{9784F1B8-890F-4973-A52C-A4D2E5F9D93E}"/>
          </ac:spMkLst>
        </pc:spChg>
        <pc:spChg chg="del">
          <ac:chgData name="Sidney Seckler" userId="73470fc2d5f88927" providerId="LiveId" clId="{A17ECD8A-FB6E-4FBB-9AA0-0B71C18F4DBE}" dt="2021-06-21T20:55:51.965" v="1005" actId="478"/>
          <ac:spMkLst>
            <pc:docMk/>
            <pc:sldMk cId="0" sldId="348"/>
            <ac:spMk id="109571" creationId="{FA9C9539-5BAE-42E2-BB58-5D35BB724781}"/>
          </ac:spMkLst>
        </pc:spChg>
        <pc:spChg chg="add mod">
          <ac:chgData name="Sidney Seckler" userId="73470fc2d5f88927" providerId="LiveId" clId="{A17ECD8A-FB6E-4FBB-9AA0-0B71C18F4DBE}" dt="2021-06-21T20:57:31.413" v="1024" actId="1076"/>
          <ac:spMkLst>
            <pc:docMk/>
            <pc:sldMk cId="0" sldId="348"/>
            <ac:spMk id="109572" creationId="{E6FB454D-0531-4E4C-B051-504EF88AC74C}"/>
          </ac:spMkLst>
        </pc:spChg>
        <pc:spChg chg="add mod">
          <ac:chgData name="Sidney Seckler" userId="73470fc2d5f88927" providerId="LiveId" clId="{A17ECD8A-FB6E-4FBB-9AA0-0B71C18F4DBE}" dt="2021-06-21T20:57:21.521" v="1023" actId="1076"/>
          <ac:spMkLst>
            <pc:docMk/>
            <pc:sldMk cId="0" sldId="348"/>
            <ac:spMk id="109573" creationId="{42D010A1-EE35-47F6-91FB-4906D44F9260}"/>
          </ac:spMkLst>
        </pc:spChg>
        <pc:graphicFrameChg chg="del mod replId">
          <ac:chgData name="Sidney Seckler" userId="73470fc2d5f88927" providerId="LiveId" clId="{A17ECD8A-FB6E-4FBB-9AA0-0B71C18F4DBE}" dt="2021-06-21T20:56:17.570" v="1011"/>
          <ac:graphicFrameMkLst>
            <pc:docMk/>
            <pc:sldMk cId="0" sldId="348"/>
            <ac:graphicFrameMk id="4" creationId="{E6FB454D-0531-4E4C-B051-504EF88AC74C}"/>
          </ac:graphicFrameMkLst>
        </pc:graphicFrameChg>
        <pc:graphicFrameChg chg="del mod replId">
          <ac:chgData name="Sidney Seckler" userId="73470fc2d5f88927" providerId="LiveId" clId="{A17ECD8A-FB6E-4FBB-9AA0-0B71C18F4DBE}" dt="2021-06-21T20:56:17.570" v="1011"/>
          <ac:graphicFrameMkLst>
            <pc:docMk/>
            <pc:sldMk cId="0" sldId="348"/>
            <ac:graphicFrameMk id="6" creationId="{42D010A1-EE35-47F6-91FB-4906D44F9260}"/>
          </ac:graphicFrameMkLst>
        </pc:graphicFrameChg>
        <pc:graphicFrameChg chg="add mod">
          <ac:chgData name="Sidney Seckler" userId="73470fc2d5f88927" providerId="LiveId" clId="{A17ECD8A-FB6E-4FBB-9AA0-0B71C18F4DBE}" dt="2021-06-21T20:57:14.797" v="1022" actId="1076"/>
          <ac:graphicFrameMkLst>
            <pc:docMk/>
            <pc:sldMk cId="0" sldId="348"/>
            <ac:graphicFrameMk id="14" creationId="{D56C0DFB-0C5D-4B40-A527-F08727490F7E}"/>
          </ac:graphicFrameMkLst>
        </pc:graphicFrameChg>
        <pc:graphicFrameChg chg="del">
          <ac:chgData name="Sidney Seckler" userId="73470fc2d5f88927" providerId="LiveId" clId="{A17ECD8A-FB6E-4FBB-9AA0-0B71C18F4DBE}" dt="2021-06-21T20:56:13.575" v="1008" actId="478"/>
          <ac:graphicFrameMkLst>
            <pc:docMk/>
            <pc:sldMk cId="0" sldId="348"/>
            <ac:graphicFrameMk id="109574" creationId="{BB768A41-936C-4D8F-8FAA-2643AEE9A2DF}"/>
          </ac:graphicFrameMkLst>
        </pc:graphicFrameChg>
      </pc:sldChg>
      <pc:sldChg chg="del">
        <pc:chgData name="Sidney Seckler" userId="73470fc2d5f88927" providerId="LiveId" clId="{A17ECD8A-FB6E-4FBB-9AA0-0B71C18F4DBE}" dt="2021-06-21T19:03:17.966" v="293" actId="47"/>
        <pc:sldMkLst>
          <pc:docMk/>
          <pc:sldMk cId="0" sldId="448"/>
        </pc:sldMkLst>
      </pc:sldChg>
      <pc:sldChg chg="del">
        <pc:chgData name="Sidney Seckler" userId="73470fc2d5f88927" providerId="LiveId" clId="{A17ECD8A-FB6E-4FBB-9AA0-0B71C18F4DBE}" dt="2021-06-21T19:03:19.640" v="294" actId="47"/>
        <pc:sldMkLst>
          <pc:docMk/>
          <pc:sldMk cId="0" sldId="449"/>
        </pc:sldMkLst>
      </pc:sldChg>
      <pc:sldChg chg="add">
        <pc:chgData name="Sidney Seckler" userId="73470fc2d5f88927" providerId="LiveId" clId="{A17ECD8A-FB6E-4FBB-9AA0-0B71C18F4DBE}" dt="2021-06-21T19:06:00.796" v="300"/>
        <pc:sldMkLst>
          <pc:docMk/>
          <pc:sldMk cId="0" sldId="500"/>
        </pc:sldMkLst>
      </pc:sldChg>
      <pc:sldChg chg="del">
        <pc:chgData name="Sidney Seckler" userId="73470fc2d5f88927" providerId="LiveId" clId="{A17ECD8A-FB6E-4FBB-9AA0-0B71C18F4DBE}" dt="2021-06-21T19:03:22.484" v="296" actId="47"/>
        <pc:sldMkLst>
          <pc:docMk/>
          <pc:sldMk cId="0" sldId="503"/>
        </pc:sldMkLst>
      </pc:sldChg>
      <pc:sldChg chg="add">
        <pc:chgData name="Sidney Seckler" userId="73470fc2d5f88927" providerId="LiveId" clId="{A17ECD8A-FB6E-4FBB-9AA0-0B71C18F4DBE}" dt="2021-06-21T19:05:16.710" v="299"/>
        <pc:sldMkLst>
          <pc:docMk/>
          <pc:sldMk cId="0" sldId="507"/>
        </pc:sldMkLst>
      </pc:sldChg>
      <pc:sldChg chg="del">
        <pc:chgData name="Sidney Seckler" userId="73470fc2d5f88927" providerId="LiveId" clId="{A17ECD8A-FB6E-4FBB-9AA0-0B71C18F4DBE}" dt="2021-06-21T18:59:20.427" v="230" actId="47"/>
        <pc:sldMkLst>
          <pc:docMk/>
          <pc:sldMk cId="111140260" sldId="51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72471014" sldId="527"/>
        </pc:sldMkLst>
      </pc:sldChg>
      <pc:sldChg chg="del">
        <pc:chgData name="Sidney Seckler" userId="73470fc2d5f88927" providerId="LiveId" clId="{A17ECD8A-FB6E-4FBB-9AA0-0B71C18F4DBE}" dt="2021-06-21T19:03:21.461" v="295" actId="47"/>
        <pc:sldMkLst>
          <pc:docMk/>
          <pc:sldMk cId="3427353847" sldId="528"/>
        </pc:sldMkLst>
      </pc:sldChg>
      <pc:sldChg chg="del">
        <pc:chgData name="Sidney Seckler" userId="73470fc2d5f88927" providerId="LiveId" clId="{A17ECD8A-FB6E-4FBB-9AA0-0B71C18F4DBE}" dt="2021-06-21T19:03:24.754" v="297" actId="47"/>
        <pc:sldMkLst>
          <pc:docMk/>
          <pc:sldMk cId="673600176" sldId="52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4098609" sldId="53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375718522" sldId="53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273587842" sldId="53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92605575" sldId="560"/>
        </pc:sldMkLst>
      </pc:sldChg>
      <pc:sldChg chg="del">
        <pc:chgData name="Sidney Seckler" userId="73470fc2d5f88927" providerId="LiveId" clId="{A17ECD8A-FB6E-4FBB-9AA0-0B71C18F4DBE}" dt="2021-06-21T19:03:27.302" v="298" actId="47"/>
        <pc:sldMkLst>
          <pc:docMk/>
          <pc:sldMk cId="244264611" sldId="56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403269387" sldId="56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953215969" sldId="56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529439852" sldId="56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152907026" sldId="56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767501084" sldId="56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422202141" sldId="56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67141476" sldId="56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11482592" sldId="56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240535576" sldId="57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721507650" sldId="57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39118230" sldId="572"/>
        </pc:sldMkLst>
      </pc:sldChg>
      <pc:sldChg chg="addSp delSp modSp add mod">
        <pc:chgData name="Sidney Seckler" userId="73470fc2d5f88927" providerId="LiveId" clId="{A17ECD8A-FB6E-4FBB-9AA0-0B71C18F4DBE}" dt="2021-06-21T20:44:16.393" v="860" actId="20577"/>
        <pc:sldMkLst>
          <pc:docMk/>
          <pc:sldMk cId="1830596487" sldId="573"/>
        </pc:sldMkLst>
        <pc:spChg chg="add del mod">
          <ac:chgData name="Sidney Seckler" userId="73470fc2d5f88927" providerId="LiveId" clId="{A17ECD8A-FB6E-4FBB-9AA0-0B71C18F4DBE}" dt="2021-06-21T20:43:11.998" v="841" actId="478"/>
          <ac:spMkLst>
            <pc:docMk/>
            <pc:sldMk cId="1830596487" sldId="573"/>
            <ac:spMk id="3" creationId="{833AE19F-B358-4C8E-AF85-6DF871049B40}"/>
          </ac:spMkLst>
        </pc:spChg>
        <pc:spChg chg="add mod">
          <ac:chgData name="Sidney Seckler" userId="73470fc2d5f88927" providerId="LiveId" clId="{A17ECD8A-FB6E-4FBB-9AA0-0B71C18F4DBE}" dt="2021-06-21T20:43:19.703" v="842"/>
          <ac:spMkLst>
            <pc:docMk/>
            <pc:sldMk cId="1830596487" sldId="573"/>
            <ac:spMk id="7" creationId="{16F356BC-55F7-464D-9A16-E2D9C05E1899}"/>
          </ac:spMkLst>
        </pc:spChg>
        <pc:spChg chg="del">
          <ac:chgData name="Sidney Seckler" userId="73470fc2d5f88927" providerId="LiveId" clId="{A17ECD8A-FB6E-4FBB-9AA0-0B71C18F4DBE}" dt="2021-06-21T20:43:07.865" v="840" actId="478"/>
          <ac:spMkLst>
            <pc:docMk/>
            <pc:sldMk cId="1830596487" sldId="573"/>
            <ac:spMk id="4099" creationId="{F8B96A61-C72F-4AE6-BD11-C8F2087FCF79}"/>
          </ac:spMkLst>
        </pc:spChg>
        <pc:spChg chg="mod">
          <ac:chgData name="Sidney Seckler" userId="73470fc2d5f88927" providerId="LiveId" clId="{A17ECD8A-FB6E-4FBB-9AA0-0B71C18F4DBE}" dt="2021-06-21T20:44:16.393" v="860" actId="20577"/>
          <ac:spMkLst>
            <pc:docMk/>
            <pc:sldMk cId="1830596487" sldId="573"/>
            <ac:spMk id="4100" creationId="{E5CC45C3-CF65-4286-AA07-1D8008364C0B}"/>
          </ac:spMkLst>
        </pc:spChg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23972007" sldId="57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847601497" sldId="57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405519720" sldId="57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301084301" sldId="57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76565986" sldId="57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03838897" sldId="57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42470385" sldId="57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267990221" sldId="58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721416569" sldId="58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78205803" sldId="58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949770830" sldId="58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829707380" sldId="58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042794260" sldId="58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08906114" sldId="58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24304641" sldId="58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800414301" sldId="58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932148569" sldId="58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03986606" sldId="59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25520512" sldId="59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472380938" sldId="59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127332261" sldId="59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29726014" sldId="59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959851791" sldId="59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88282387" sldId="59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77418303" sldId="59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153052115" sldId="60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800734886" sldId="60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63483154" sldId="60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104851653" sldId="60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76353656" sldId="604"/>
        </pc:sldMkLst>
      </pc:sldChg>
      <pc:sldChg chg="modSp mod">
        <pc:chgData name="Sidney Seckler" userId="73470fc2d5f88927" providerId="LiveId" clId="{A17ECD8A-FB6E-4FBB-9AA0-0B71C18F4DBE}" dt="2021-06-21T18:54:32.586" v="105" actId="1076"/>
        <pc:sldMkLst>
          <pc:docMk/>
          <pc:sldMk cId="0" sldId="605"/>
        </pc:sldMkLst>
        <pc:spChg chg="mod">
          <ac:chgData name="Sidney Seckler" userId="73470fc2d5f88927" providerId="LiveId" clId="{A17ECD8A-FB6E-4FBB-9AA0-0B71C18F4DBE}" dt="2021-06-21T18:54:32.586" v="105" actId="1076"/>
          <ac:spMkLst>
            <pc:docMk/>
            <pc:sldMk cId="0" sldId="605"/>
            <ac:spMk id="3076" creationId="{31E6E0EF-0E9A-494A-B0EA-A07A9CD2074B}"/>
          </ac:spMkLst>
        </pc:spChg>
      </pc:sldChg>
      <pc:sldChg chg="modSp add mod">
        <pc:chgData name="Sidney Seckler" userId="73470fc2d5f88927" providerId="LiveId" clId="{A17ECD8A-FB6E-4FBB-9AA0-0B71C18F4DBE}" dt="2021-06-23T01:16:26.883" v="2670" actId="5793"/>
        <pc:sldMkLst>
          <pc:docMk/>
          <pc:sldMk cId="2564616184" sldId="606"/>
        </pc:sldMkLst>
        <pc:spChg chg="mod">
          <ac:chgData name="Sidney Seckler" userId="73470fc2d5f88927" providerId="LiveId" clId="{A17ECD8A-FB6E-4FBB-9AA0-0B71C18F4DBE}" dt="2021-06-23T01:16:26.883" v="2670" actId="5793"/>
          <ac:spMkLst>
            <pc:docMk/>
            <pc:sldMk cId="2564616184" sldId="606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A17ECD8A-FB6E-4FBB-9AA0-0B71C18F4DBE}" dt="2021-06-23T01:21:17.880" v="2806" actId="14100"/>
        <pc:sldMkLst>
          <pc:docMk/>
          <pc:sldMk cId="2920441286" sldId="607"/>
        </pc:sldMkLst>
        <pc:spChg chg="mod">
          <ac:chgData name="Sidney Seckler" userId="73470fc2d5f88927" providerId="LiveId" clId="{A17ECD8A-FB6E-4FBB-9AA0-0B71C18F4DBE}" dt="2021-06-23T01:21:17.880" v="2806" actId="14100"/>
          <ac:spMkLst>
            <pc:docMk/>
            <pc:sldMk cId="2920441286" sldId="607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A17ECD8A-FB6E-4FBB-9AA0-0B71C18F4DBE}" dt="2021-06-23T01:23:18.388" v="2894" actId="6549"/>
        <pc:sldMkLst>
          <pc:docMk/>
          <pc:sldMk cId="3541643842" sldId="608"/>
        </pc:sldMkLst>
        <pc:spChg chg="mod">
          <ac:chgData name="Sidney Seckler" userId="73470fc2d5f88927" providerId="LiveId" clId="{A17ECD8A-FB6E-4FBB-9AA0-0B71C18F4DBE}" dt="2021-06-23T01:23:18.388" v="2894" actId="6549"/>
          <ac:spMkLst>
            <pc:docMk/>
            <pc:sldMk cId="3541643842" sldId="608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1T19:13:31.015" v="340" actId="14100"/>
        <pc:sldMkLst>
          <pc:docMk/>
          <pc:sldMk cId="805932372" sldId="609"/>
        </pc:sldMkLst>
        <pc:spChg chg="add del mod">
          <ac:chgData name="Sidney Seckler" userId="73470fc2d5f88927" providerId="LiveId" clId="{A17ECD8A-FB6E-4FBB-9AA0-0B71C18F4DBE}" dt="2021-06-21T19:10:11.850" v="305" actId="478"/>
          <ac:spMkLst>
            <pc:docMk/>
            <pc:sldMk cId="805932372" sldId="609"/>
            <ac:spMk id="3" creationId="{D1C2C5B6-DA25-41A6-820A-8B98C22689D5}"/>
          </ac:spMkLst>
        </pc:spChg>
        <pc:spChg chg="add del mod">
          <ac:chgData name="Sidney Seckler" userId="73470fc2d5f88927" providerId="LiveId" clId="{A17ECD8A-FB6E-4FBB-9AA0-0B71C18F4DBE}" dt="2021-06-21T19:10:32.542" v="308" actId="478"/>
          <ac:spMkLst>
            <pc:docMk/>
            <pc:sldMk cId="805932372" sldId="609"/>
            <ac:spMk id="5" creationId="{9D3C939F-8443-420E-B73A-23CC073E4C51}"/>
          </ac:spMkLst>
        </pc:spChg>
        <pc:spChg chg="add mod">
          <ac:chgData name="Sidney Seckler" userId="73470fc2d5f88927" providerId="LiveId" clId="{A17ECD8A-FB6E-4FBB-9AA0-0B71C18F4DBE}" dt="2021-06-21T19:13:31.015" v="340" actId="14100"/>
          <ac:spMkLst>
            <pc:docMk/>
            <pc:sldMk cId="805932372" sldId="609"/>
            <ac:spMk id="6" creationId="{BB45F28D-13FB-4EA8-A1AA-AB89297121CA}"/>
          </ac:spMkLst>
        </pc:spChg>
        <pc:spChg chg="del">
          <ac:chgData name="Sidney Seckler" userId="73470fc2d5f88927" providerId="LiveId" clId="{A17ECD8A-FB6E-4FBB-9AA0-0B71C18F4DBE}" dt="2021-06-21T19:10:29.819" v="307" actId="478"/>
          <ac:spMkLst>
            <pc:docMk/>
            <pc:sldMk cId="805932372" sldId="609"/>
            <ac:spMk id="7" creationId="{F053D0CB-DB61-4E11-912B-D78C8FA8AA4D}"/>
          </ac:spMkLst>
        </pc:spChg>
        <pc:spChg chg="del">
          <ac:chgData name="Sidney Seckler" userId="73470fc2d5f88927" providerId="LiveId" clId="{A17ECD8A-FB6E-4FBB-9AA0-0B71C18F4DBE}" dt="2021-06-21T19:10:09.384" v="304" actId="478"/>
          <ac:spMkLst>
            <pc:docMk/>
            <pc:sldMk cId="805932372" sldId="609"/>
            <ac:spMk id="8" creationId="{3CCFBFB5-8A8F-4EB1-A77C-FF04196D9EC9}"/>
          </ac:spMkLst>
        </pc:spChg>
        <pc:spChg chg="add mod">
          <ac:chgData name="Sidney Seckler" userId="73470fc2d5f88927" providerId="LiveId" clId="{A17ECD8A-FB6E-4FBB-9AA0-0B71C18F4DBE}" dt="2021-06-21T19:10:24.288" v="306"/>
          <ac:spMkLst>
            <pc:docMk/>
            <pc:sldMk cId="805932372" sldId="609"/>
            <ac:spMk id="9" creationId="{D55E3607-6BE3-415B-8797-C062A773112E}"/>
          </ac:spMkLst>
        </pc:spChg>
        <pc:spChg chg="add mod">
          <ac:chgData name="Sidney Seckler" userId="73470fc2d5f88927" providerId="LiveId" clId="{A17ECD8A-FB6E-4FBB-9AA0-0B71C18F4DBE}" dt="2021-06-21T19:11:39.199" v="321" actId="1076"/>
          <ac:spMkLst>
            <pc:docMk/>
            <pc:sldMk cId="805932372" sldId="609"/>
            <ac:spMk id="10" creationId="{9C469069-D36D-46A7-831A-4155B9BED631}"/>
          </ac:spMkLst>
        </pc:spChg>
        <pc:spChg chg="add mod">
          <ac:chgData name="Sidney Seckler" userId="73470fc2d5f88927" providerId="LiveId" clId="{A17ECD8A-FB6E-4FBB-9AA0-0B71C18F4DBE}" dt="2021-06-21T19:11:41.301" v="322" actId="1076"/>
          <ac:spMkLst>
            <pc:docMk/>
            <pc:sldMk cId="805932372" sldId="609"/>
            <ac:spMk id="11" creationId="{B7256E46-FDD0-49D7-84E7-0CFBFDA97C6D}"/>
          </ac:spMkLst>
        </pc:spChg>
        <pc:picChg chg="add mod">
          <ac:chgData name="Sidney Seckler" userId="73470fc2d5f88927" providerId="LiveId" clId="{A17ECD8A-FB6E-4FBB-9AA0-0B71C18F4DBE}" dt="2021-06-21T19:11:53.966" v="333" actId="1038"/>
          <ac:picMkLst>
            <pc:docMk/>
            <pc:sldMk cId="805932372" sldId="609"/>
            <ac:picMk id="12" creationId="{184BF879-187A-48A1-9627-6AA0634B005A}"/>
          </ac:picMkLst>
        </pc:picChg>
      </pc:sldChg>
      <pc:sldChg chg="modSp add mod">
        <pc:chgData name="Sidney Seckler" userId="73470fc2d5f88927" providerId="LiveId" clId="{A17ECD8A-FB6E-4FBB-9AA0-0B71C18F4DBE}" dt="2021-06-21T19:13:42.353" v="342" actId="1076"/>
        <pc:sldMkLst>
          <pc:docMk/>
          <pc:sldMk cId="797617501" sldId="610"/>
        </pc:sldMkLst>
        <pc:spChg chg="mod">
          <ac:chgData name="Sidney Seckler" userId="73470fc2d5f88927" providerId="LiveId" clId="{A17ECD8A-FB6E-4FBB-9AA0-0B71C18F4DBE}" dt="2021-06-21T19:13:42.353" v="342" actId="1076"/>
          <ac:spMkLst>
            <pc:docMk/>
            <pc:sldMk cId="797617501" sldId="610"/>
            <ac:spMk id="6" creationId="{BB45F28D-13FB-4EA8-A1AA-AB89297121CA}"/>
          </ac:spMkLst>
        </pc:spChg>
      </pc:sldChg>
      <pc:sldChg chg="addSp delSp modSp add mod">
        <pc:chgData name="Sidney Seckler" userId="73470fc2d5f88927" providerId="LiveId" clId="{A17ECD8A-FB6E-4FBB-9AA0-0B71C18F4DBE}" dt="2021-06-21T19:15:27.195" v="370" actId="1076"/>
        <pc:sldMkLst>
          <pc:docMk/>
          <pc:sldMk cId="1133107676" sldId="611"/>
        </pc:sldMkLst>
        <pc:spChg chg="mod">
          <ac:chgData name="Sidney Seckler" userId="73470fc2d5f88927" providerId="LiveId" clId="{A17ECD8A-FB6E-4FBB-9AA0-0B71C18F4DBE}" dt="2021-06-21T19:15:27.195" v="370" actId="1076"/>
          <ac:spMkLst>
            <pc:docMk/>
            <pc:sldMk cId="1133107676" sldId="611"/>
            <ac:spMk id="6" creationId="{BB45F28D-13FB-4EA8-A1AA-AB89297121CA}"/>
          </ac:spMkLst>
        </pc:spChg>
        <pc:spChg chg="add mod">
          <ac:chgData name="Sidney Seckler" userId="73470fc2d5f88927" providerId="LiveId" clId="{A17ECD8A-FB6E-4FBB-9AA0-0B71C18F4DBE}" dt="2021-06-21T19:14:43.398" v="353" actId="207"/>
          <ac:spMkLst>
            <pc:docMk/>
            <pc:sldMk cId="1133107676" sldId="611"/>
            <ac:spMk id="8" creationId="{C8A04937-36D9-40FF-9424-54DF24F61F96}"/>
          </ac:spMkLst>
        </pc:spChg>
        <pc:spChg chg="del">
          <ac:chgData name="Sidney Seckler" userId="73470fc2d5f88927" providerId="LiveId" clId="{A17ECD8A-FB6E-4FBB-9AA0-0B71C18F4DBE}" dt="2021-06-21T19:13:54.770" v="345" actId="478"/>
          <ac:spMkLst>
            <pc:docMk/>
            <pc:sldMk cId="1133107676" sldId="611"/>
            <ac:spMk id="10" creationId="{9C469069-D36D-46A7-831A-4155B9BED631}"/>
          </ac:spMkLst>
        </pc:spChg>
        <pc:spChg chg="del">
          <ac:chgData name="Sidney Seckler" userId="73470fc2d5f88927" providerId="LiveId" clId="{A17ECD8A-FB6E-4FBB-9AA0-0B71C18F4DBE}" dt="2021-06-21T19:13:57.554" v="346" actId="478"/>
          <ac:spMkLst>
            <pc:docMk/>
            <pc:sldMk cId="1133107676" sldId="611"/>
            <ac:spMk id="11" creationId="{B7256E46-FDD0-49D7-84E7-0CFBFDA97C6D}"/>
          </ac:spMkLst>
        </pc:spChg>
        <pc:spChg chg="add mod">
          <ac:chgData name="Sidney Seckler" userId="73470fc2d5f88927" providerId="LiveId" clId="{A17ECD8A-FB6E-4FBB-9AA0-0B71C18F4DBE}" dt="2021-06-21T19:14:43.398" v="353" actId="207"/>
          <ac:spMkLst>
            <pc:docMk/>
            <pc:sldMk cId="1133107676" sldId="611"/>
            <ac:spMk id="13" creationId="{859A4622-D602-46FD-A565-0D7F29E889AE}"/>
          </ac:spMkLst>
        </pc:spChg>
        <pc:picChg chg="del">
          <ac:chgData name="Sidney Seckler" userId="73470fc2d5f88927" providerId="LiveId" clId="{A17ECD8A-FB6E-4FBB-9AA0-0B71C18F4DBE}" dt="2021-06-21T19:13:59.158" v="347" actId="478"/>
          <ac:picMkLst>
            <pc:docMk/>
            <pc:sldMk cId="1133107676" sldId="611"/>
            <ac:picMk id="12" creationId="{184BF879-187A-48A1-9627-6AA0634B005A}"/>
          </ac:picMkLst>
        </pc:picChg>
        <pc:picChg chg="add mod">
          <ac:chgData name="Sidney Seckler" userId="73470fc2d5f88927" providerId="LiveId" clId="{A17ECD8A-FB6E-4FBB-9AA0-0B71C18F4DBE}" dt="2021-06-21T19:15:13.464" v="367" actId="1036"/>
          <ac:picMkLst>
            <pc:docMk/>
            <pc:sldMk cId="1133107676" sldId="611"/>
            <ac:picMk id="14" creationId="{49C0F352-9610-4933-93F2-2B5DFF6503AF}"/>
          </ac:picMkLst>
        </pc:picChg>
      </pc:sldChg>
      <pc:sldChg chg="modSp add mod">
        <pc:chgData name="Sidney Seckler" userId="73470fc2d5f88927" providerId="LiveId" clId="{A17ECD8A-FB6E-4FBB-9AA0-0B71C18F4DBE}" dt="2021-06-21T19:15:39.602" v="372" actId="1076"/>
        <pc:sldMkLst>
          <pc:docMk/>
          <pc:sldMk cId="3307726676" sldId="612"/>
        </pc:sldMkLst>
        <pc:spChg chg="mod">
          <ac:chgData name="Sidney Seckler" userId="73470fc2d5f88927" providerId="LiveId" clId="{A17ECD8A-FB6E-4FBB-9AA0-0B71C18F4DBE}" dt="2021-06-21T19:15:39.602" v="372" actId="1076"/>
          <ac:spMkLst>
            <pc:docMk/>
            <pc:sldMk cId="3307726676" sldId="612"/>
            <ac:spMk id="6" creationId="{BB45F28D-13FB-4EA8-A1AA-AB89297121CA}"/>
          </ac:spMkLst>
        </pc:spChg>
      </pc:sldChg>
      <pc:sldChg chg="addSp delSp modSp add mod">
        <pc:chgData name="Sidney Seckler" userId="73470fc2d5f88927" providerId="LiveId" clId="{A17ECD8A-FB6E-4FBB-9AA0-0B71C18F4DBE}" dt="2021-06-21T19:18:19.908" v="386" actId="1076"/>
        <pc:sldMkLst>
          <pc:docMk/>
          <pc:sldMk cId="2798348040" sldId="613"/>
        </pc:sldMkLst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6" creationId="{BB45F28D-13FB-4EA8-A1AA-AB89297121CA}"/>
          </ac:spMkLst>
        </pc:spChg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10" creationId="{9C469069-D36D-46A7-831A-4155B9BED631}"/>
          </ac:spMkLst>
        </pc:spChg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11" creationId="{B7256E46-FDD0-49D7-84E7-0CFBFDA97C6D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16" creationId="{1A7AB7A7-5824-4445-93FB-65B9D1A0DE76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17" creationId="{38FB7EE0-23CD-40CD-B4CC-AF1BF0802CC9}"/>
          </ac:spMkLst>
        </pc:spChg>
        <pc:spChg chg="mod">
          <ac:chgData name="Sidney Seckler" userId="73470fc2d5f88927" providerId="LiveId" clId="{A17ECD8A-FB6E-4FBB-9AA0-0B71C18F4DBE}" dt="2021-06-21T19:18:19.908" v="386" actId="1076"/>
          <ac:spMkLst>
            <pc:docMk/>
            <pc:sldMk cId="2798348040" sldId="613"/>
            <ac:spMk id="19" creationId="{DBAF5ED6-A4F9-49C1-8C67-2CB81B1229DD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29" creationId="{B0D11AAF-A01A-44BB-A12F-18135230B52F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34" creationId="{3B5969DE-953D-44C2-98B0-EA964677CF9E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39" creationId="{5F76823E-25A5-4E2C-81BF-62C35C76380B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44" creationId="{B34FFE0E-5A80-4BC0-91C9-2F15EDE1DE2B}"/>
          </ac:spMkLst>
        </pc:spChg>
        <pc:spChg chg="mod">
          <ac:chgData name="Sidney Seckler" userId="73470fc2d5f88927" providerId="LiveId" clId="{A17ECD8A-FB6E-4FBB-9AA0-0B71C18F4DBE}" dt="2021-06-21T19:17:59.495" v="382" actId="1076"/>
          <ac:spMkLst>
            <pc:docMk/>
            <pc:sldMk cId="2798348040" sldId="613"/>
            <ac:spMk id="48" creationId="{F4D06BD0-0A87-4D0F-803F-BCF6BF9533E8}"/>
          </ac:spMkLst>
        </pc:spChg>
        <pc:spChg chg="mod">
          <ac:chgData name="Sidney Seckler" userId="73470fc2d5f88927" providerId="LiveId" clId="{A17ECD8A-FB6E-4FBB-9AA0-0B71C18F4DBE}" dt="2021-06-21T19:18:07.360" v="384" actId="1076"/>
          <ac:spMkLst>
            <pc:docMk/>
            <pc:sldMk cId="2798348040" sldId="613"/>
            <ac:spMk id="49" creationId="{0406108E-91DC-4692-BB20-2AC6E35879A0}"/>
          </ac:spMkLst>
        </pc:spChg>
        <pc:spChg chg="mod">
          <ac:chgData name="Sidney Seckler" userId="73470fc2d5f88927" providerId="LiveId" clId="{A17ECD8A-FB6E-4FBB-9AA0-0B71C18F4DBE}" dt="2021-06-21T19:18:14.516" v="385" actId="1076"/>
          <ac:spMkLst>
            <pc:docMk/>
            <pc:sldMk cId="2798348040" sldId="613"/>
            <ac:spMk id="50" creationId="{078B1772-745F-4A31-9CD3-984C1FA83793}"/>
          </ac:spMkLst>
        </pc:spChg>
        <pc:spChg chg="mod">
          <ac:chgData name="Sidney Seckler" userId="73470fc2d5f88927" providerId="LiveId" clId="{A17ECD8A-FB6E-4FBB-9AA0-0B71C18F4DBE}" dt="2021-06-21T19:18:03.044" v="383" actId="1076"/>
          <ac:spMkLst>
            <pc:docMk/>
            <pc:sldMk cId="2798348040" sldId="613"/>
            <ac:spMk id="51" creationId="{13A0777C-BAE2-45CA-856D-7F35056F15DA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2" creationId="{05CF486B-FE0E-403D-8307-E6686FD35466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3" creationId="{804AE8F8-4C87-4BE3-A56A-F17651ADB2FB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4" creationId="{B36188D4-9015-4092-85F4-940DA1CA3C5B}"/>
          </ac:spMkLst>
        </pc:spChg>
        <pc:grpChg chg="add mod">
          <ac:chgData name="Sidney Seckler" userId="73470fc2d5f88927" providerId="LiveId" clId="{A17ECD8A-FB6E-4FBB-9AA0-0B71C18F4DBE}" dt="2021-06-21T19:17:54.559" v="381" actId="14100"/>
          <ac:grpSpMkLst>
            <pc:docMk/>
            <pc:sldMk cId="2798348040" sldId="613"/>
            <ac:grpSpMk id="8" creationId="{BD9645DE-B966-42E8-A2CE-DF59A9A5CB3F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3" creationId="{27870B70-F0D7-4BF8-923F-8126E559081D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4" creationId="{CF8F769E-F75B-4255-A88E-CB0FF82A8D15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8" creationId="{AA789D34-2598-4332-90FF-209E433EC949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0" creationId="{E3B496F9-C994-4AC0-984E-4D93429762B4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2" creationId="{60C2254C-A753-4492-B51B-458F91CF7B17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3" creationId="{4DF47235-B95E-47CA-804D-9FFA52329346}"/>
          </ac:grpSpMkLst>
        </pc:grpChg>
        <pc:picChg chg="del">
          <ac:chgData name="Sidney Seckler" userId="73470fc2d5f88927" providerId="LiveId" clId="{A17ECD8A-FB6E-4FBB-9AA0-0B71C18F4DBE}" dt="2021-06-21T19:16:36.463" v="374" actId="478"/>
          <ac:picMkLst>
            <pc:docMk/>
            <pc:sldMk cId="2798348040" sldId="613"/>
            <ac:picMk id="12" creationId="{184BF879-187A-48A1-9627-6AA0634B005A}"/>
          </ac:picMkLst>
        </pc:picChg>
        <pc:picChg chg="mod">
          <ac:chgData name="Sidney Seckler" userId="73470fc2d5f88927" providerId="LiveId" clId="{A17ECD8A-FB6E-4FBB-9AA0-0B71C18F4DBE}" dt="2021-06-21T19:17:32.157" v="376"/>
          <ac:picMkLst>
            <pc:docMk/>
            <pc:sldMk cId="2798348040" sldId="613"/>
            <ac:picMk id="15" creationId="{01002698-58CF-4774-9E31-962F4AE6CBD5}"/>
          </ac:picMkLst>
        </pc:picChg>
        <pc:picChg chg="mod">
          <ac:chgData name="Sidney Seckler" userId="73470fc2d5f88927" providerId="LiveId" clId="{A17ECD8A-FB6E-4FBB-9AA0-0B71C18F4DBE}" dt="2021-06-21T19:17:32.157" v="376"/>
          <ac:picMkLst>
            <pc:docMk/>
            <pc:sldMk cId="2798348040" sldId="613"/>
            <ac:picMk id="21" creationId="{49F17B56-F8A8-48F0-B9C9-77040C0E2FEF}"/>
          </ac:picMkLst>
        </pc:pic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4" creationId="{6C0B6EB3-7D73-416B-9961-672C69D29E17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5" creationId="{0674C618-3BAC-4304-8A14-6739C169F93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6" creationId="{7FE2AEA1-247E-447E-9EE3-F3F51D3FD4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7" creationId="{2D843F11-61D3-4532-8844-0205091C1D4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8" creationId="{B7D03294-2D75-4577-836C-C500AE8012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0" creationId="{4BBCF743-C275-4A32-9850-019CE799905B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1" creationId="{A4BC0D5F-09AE-4FD7-92CF-18C80110A5B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2" creationId="{9A7BB408-A4F1-4717-B431-1240BE4C2EA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3" creationId="{DD31381B-DE2F-403B-BDFC-38E4554C5E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5" creationId="{3F16B7E7-E068-4996-BE22-AEDC77F91122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6" creationId="{7EDED8F6-FF90-4A2D-8D27-4E7F9C8CFE32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7" creationId="{89CDAC8E-1B5A-4063-BFC6-735BFA87A2B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8" creationId="{A14F0179-C16F-4F5A-BC0B-8A002FAFCAB4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0" creationId="{8D47506B-4F5C-4F32-8A3F-627F86DE442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1" creationId="{FA8F0CAB-CDC4-43BF-965D-FD956346B0FB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2" creationId="{68B50D6B-F5F9-4E3A-ACEE-1C6DD54CF8A5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3" creationId="{780218A6-30F8-403B-80F5-B96302AEA970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5" creationId="{0E2B8831-DCFE-4DE7-A367-F31AA9494584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6" creationId="{4BB728E4-FE90-47F2-A64B-63743F0A9056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7" creationId="{96E68363-407E-4A57-AC43-D11A603AADAB}"/>
          </ac:cxnSpMkLst>
        </pc:cxnChg>
      </pc:sldChg>
      <pc:sldChg chg="addSp delSp modSp add mod ord">
        <pc:chgData name="Sidney Seckler" userId="73470fc2d5f88927" providerId="LiveId" clId="{A17ECD8A-FB6E-4FBB-9AA0-0B71C18F4DBE}" dt="2021-06-21T19:26:31.460" v="425" actId="1076"/>
        <pc:sldMkLst>
          <pc:docMk/>
          <pc:sldMk cId="1318053712" sldId="614"/>
        </pc:sldMkLst>
        <pc:spChg chg="add del mod">
          <ac:chgData name="Sidney Seckler" userId="73470fc2d5f88927" providerId="LiveId" clId="{A17ECD8A-FB6E-4FBB-9AA0-0B71C18F4DBE}" dt="2021-06-21T19:23:16.815" v="397" actId="478"/>
          <ac:spMkLst>
            <pc:docMk/>
            <pc:sldMk cId="1318053712" sldId="614"/>
            <ac:spMk id="5" creationId="{C1DE55F1-5F33-45D1-9E2E-71787FC9FE01}"/>
          </ac:spMkLst>
        </pc:spChg>
        <pc:spChg chg="add del">
          <ac:chgData name="Sidney Seckler" userId="73470fc2d5f88927" providerId="LiveId" clId="{A17ECD8A-FB6E-4FBB-9AA0-0B71C18F4DBE}" dt="2021-06-21T19:23:44.436" v="399" actId="478"/>
          <ac:spMkLst>
            <pc:docMk/>
            <pc:sldMk cId="1318053712" sldId="614"/>
            <ac:spMk id="7" creationId="{18E4727F-4809-480E-A984-01448FE133D5}"/>
          </ac:spMkLst>
        </pc:spChg>
        <pc:spChg chg="add mod">
          <ac:chgData name="Sidney Seckler" userId="73470fc2d5f88927" providerId="LiveId" clId="{A17ECD8A-FB6E-4FBB-9AA0-0B71C18F4DBE}" dt="2021-06-21T19:26:28.358" v="424" actId="1076"/>
          <ac:spMkLst>
            <pc:docMk/>
            <pc:sldMk cId="1318053712" sldId="614"/>
            <ac:spMk id="10" creationId="{68AD4741-2FC0-4E25-BCFB-105F1D9FA50E}"/>
          </ac:spMkLst>
        </pc:spChg>
        <pc:spChg chg="mod">
          <ac:chgData name="Sidney Seckler" userId="73470fc2d5f88927" providerId="LiveId" clId="{A17ECD8A-FB6E-4FBB-9AA0-0B71C18F4DBE}" dt="2021-06-21T19:25:27.542" v="409"/>
          <ac:spMkLst>
            <pc:docMk/>
            <pc:sldMk cId="1318053712" sldId="614"/>
            <ac:spMk id="24" creationId="{041125F1-508B-4451-81B1-BE8E306104C8}"/>
          </ac:spMkLst>
        </pc:spChg>
        <pc:spChg chg="mod">
          <ac:chgData name="Sidney Seckler" userId="73470fc2d5f88927" providerId="LiveId" clId="{A17ECD8A-FB6E-4FBB-9AA0-0B71C18F4DBE}" dt="2021-06-21T19:25:27.542" v="409"/>
          <ac:spMkLst>
            <pc:docMk/>
            <pc:sldMk cId="1318053712" sldId="614"/>
            <ac:spMk id="29" creationId="{AB0E098F-19BB-4A36-AB72-A44FAA340095}"/>
          </ac:spMkLst>
        </pc:spChg>
        <pc:spChg chg="del mod">
          <ac:chgData name="Sidney Seckler" userId="73470fc2d5f88927" providerId="LiveId" clId="{A17ECD8A-FB6E-4FBB-9AA0-0B71C18F4DBE}" dt="2021-06-21T19:25:33.862" v="411" actId="478"/>
          <ac:spMkLst>
            <pc:docMk/>
            <pc:sldMk cId="1318053712" sldId="614"/>
            <ac:spMk id="30" creationId="{DF7C968F-B365-4BD9-B14B-F47437EAE113}"/>
          </ac:spMkLst>
        </pc:spChg>
        <pc:spChg chg="add mod">
          <ac:chgData name="Sidney Seckler" userId="73470fc2d5f88927" providerId="LiveId" clId="{A17ECD8A-FB6E-4FBB-9AA0-0B71C18F4DBE}" dt="2021-06-21T19:26:31.460" v="425" actId="1076"/>
          <ac:spMkLst>
            <pc:docMk/>
            <pc:sldMk cId="1318053712" sldId="614"/>
            <ac:spMk id="33" creationId="{C7915898-CB67-49EC-A092-0C0B3A34423D}"/>
          </ac:spMkLst>
        </pc:spChg>
        <pc:grpChg chg="add del mod">
          <ac:chgData name="Sidney Seckler" userId="73470fc2d5f88927" providerId="LiveId" clId="{A17ECD8A-FB6E-4FBB-9AA0-0B71C18F4DBE}" dt="2021-06-21T19:25:36.755" v="412" actId="478"/>
          <ac:grpSpMkLst>
            <pc:docMk/>
            <pc:sldMk cId="1318053712" sldId="614"/>
            <ac:grpSpMk id="11" creationId="{1FD134D0-4810-47D1-ACF1-CACACC62D315}"/>
          </ac:grpSpMkLst>
        </pc:grpChg>
        <pc:grpChg chg="del mod">
          <ac:chgData name="Sidney Seckler" userId="73470fc2d5f88927" providerId="LiveId" clId="{A17ECD8A-FB6E-4FBB-9AA0-0B71C18F4DBE}" dt="2021-06-21T19:25:31.167" v="410" actId="478"/>
          <ac:grpSpMkLst>
            <pc:docMk/>
            <pc:sldMk cId="1318053712" sldId="614"/>
            <ac:grpSpMk id="12" creationId="{2E08EF67-6D8E-44C0-839D-BF3AFF1C4CC2}"/>
          </ac:grpSpMkLst>
        </pc:grpChg>
        <pc:grpChg chg="mod topLvl">
          <ac:chgData name="Sidney Seckler" userId="73470fc2d5f88927" providerId="LiveId" clId="{A17ECD8A-FB6E-4FBB-9AA0-0B71C18F4DBE}" dt="2021-06-21T19:26:21.670" v="422" actId="1076"/>
          <ac:grpSpMkLst>
            <pc:docMk/>
            <pc:sldMk cId="1318053712" sldId="614"/>
            <ac:grpSpMk id="13" creationId="{B272F4ED-46FF-4F57-8F29-F50D42E66191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5" creationId="{780155CD-07DD-4C7A-BC77-736D6D72B951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7" creationId="{0C73FB78-024D-4B48-98B7-72AC7E2EB495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8" creationId="{FC3BB92F-C831-4E6C-A6F1-49189E0693FA}"/>
          </ac:grpSpMkLst>
        </pc:grpChg>
        <pc:graphicFrameChg chg="del mod">
          <ac:chgData name="Sidney Seckler" userId="73470fc2d5f88927" providerId="LiveId" clId="{A17ECD8A-FB6E-4FBB-9AA0-0B71C18F4DBE}" dt="2021-06-21T19:24:30.040" v="401" actId="478"/>
          <ac:graphicFrameMkLst>
            <pc:docMk/>
            <pc:sldMk cId="1318053712" sldId="614"/>
            <ac:graphicFrameMk id="4" creationId="{30DD8D7B-472C-421B-B03D-55747F56C144}"/>
          </ac:graphicFrameMkLst>
        </pc:graphicFrameChg>
        <pc:picChg chg="del mod topLvl">
          <ac:chgData name="Sidney Seckler" userId="73470fc2d5f88927" providerId="LiveId" clId="{A17ECD8A-FB6E-4FBB-9AA0-0B71C18F4DBE}" dt="2021-06-21T19:25:36.755" v="412" actId="478"/>
          <ac:picMkLst>
            <pc:docMk/>
            <pc:sldMk cId="1318053712" sldId="614"/>
            <ac:picMk id="14" creationId="{43294FFA-0746-4E33-9A12-1002F754546F}"/>
          </ac:picMkLst>
        </pc:picChg>
        <pc:picChg chg="mod">
          <ac:chgData name="Sidney Seckler" userId="73470fc2d5f88927" providerId="LiveId" clId="{A17ECD8A-FB6E-4FBB-9AA0-0B71C18F4DBE}" dt="2021-06-21T19:25:27.542" v="409"/>
          <ac:picMkLst>
            <pc:docMk/>
            <pc:sldMk cId="1318053712" sldId="614"/>
            <ac:picMk id="16" creationId="{26CC7C62-F1B1-4558-871E-66420504544B}"/>
          </ac:picMkLst>
        </pc:picChg>
        <pc:picChg chg="del mod">
          <ac:chgData name="Sidney Seckler" userId="73470fc2d5f88927" providerId="LiveId" clId="{A17ECD8A-FB6E-4FBB-9AA0-0B71C18F4DBE}" dt="2021-06-21T19:25:31.167" v="410" actId="478"/>
          <ac:picMkLst>
            <pc:docMk/>
            <pc:sldMk cId="1318053712" sldId="614"/>
            <ac:picMk id="31" creationId="{59BAAF7C-A21B-4334-8FD3-560E107758FC}"/>
          </ac:picMkLst>
        </pc:pic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19" creationId="{3CEE85A6-9B2A-42E7-87A0-0AD98D0C6FA6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0" creationId="{49504DFC-B4EC-4195-AA9C-A9ADCA5ECFB3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1" creationId="{AAF03AA5-32A8-40F2-B88C-87F62571C0F5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2" creationId="{345134D8-A0A0-47C1-9BC4-650569E78FE0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3" creationId="{2EB95429-7890-4A97-8A5D-8C0D4B926A71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5" creationId="{4E11E1F4-C331-461D-B51B-90049E131F37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6" creationId="{9583E658-9C57-4FBD-92FA-7CA10D366AC4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7" creationId="{CACA1F19-F7AE-4B87-9C98-67B4601242E5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8" creationId="{CF8EE9E0-7545-4FED-BF0C-9F0AF7725C45}"/>
          </ac:cxnSpMkLst>
        </pc:cxnChg>
      </pc:sldChg>
      <pc:sldChg chg="addSp modSp add mod">
        <pc:chgData name="Sidney Seckler" userId="73470fc2d5f88927" providerId="LiveId" clId="{A17ECD8A-FB6E-4FBB-9AA0-0B71C18F4DBE}" dt="2021-06-21T19:25:21.596" v="408" actId="1076"/>
        <pc:sldMkLst>
          <pc:docMk/>
          <pc:sldMk cId="3884146594" sldId="615"/>
        </pc:sldMkLst>
        <pc:spChg chg="mod">
          <ac:chgData name="Sidney Seckler" userId="73470fc2d5f88927" providerId="LiveId" clId="{A17ECD8A-FB6E-4FBB-9AA0-0B71C18F4DBE}" dt="2021-06-21T19:25:21.596" v="408" actId="1076"/>
          <ac:spMkLst>
            <pc:docMk/>
            <pc:sldMk cId="3884146594" sldId="615"/>
            <ac:spMk id="18" creationId="{C49A6A32-97D5-4B87-A515-CE4CEB9D8204}"/>
          </ac:spMkLst>
        </pc:spChg>
        <pc:spChg chg="mod">
          <ac:chgData name="Sidney Seckler" userId="73470fc2d5f88927" providerId="LiveId" clId="{A17ECD8A-FB6E-4FBB-9AA0-0B71C18F4DBE}" dt="2021-06-21T19:25:19.180" v="407" actId="1076"/>
          <ac:spMkLst>
            <pc:docMk/>
            <pc:sldMk cId="3884146594" sldId="615"/>
            <ac:spMk id="23" creationId="{2FD6056F-794A-4CA7-B8D5-40F054DC8ECF}"/>
          </ac:spMkLst>
        </pc:spChg>
        <pc:spChg chg="mod">
          <ac:chgData name="Sidney Seckler" userId="73470fc2d5f88927" providerId="LiveId" clId="{A17ECD8A-FB6E-4FBB-9AA0-0B71C18F4DBE}" dt="2021-06-21T19:19:39.102" v="392" actId="255"/>
          <ac:spMkLst>
            <pc:docMk/>
            <pc:sldMk cId="3884146594" sldId="615"/>
            <ac:spMk id="24" creationId="{FEEF3B9D-9185-46E6-A1F5-FA895A1CBF58}"/>
          </ac:spMkLst>
        </pc:spChg>
        <pc:grpChg chg="add mod">
          <ac:chgData name="Sidney Seckler" userId="73470fc2d5f88927" providerId="LiveId" clId="{A17ECD8A-FB6E-4FBB-9AA0-0B71C18F4DBE}" dt="2021-06-21T19:19:30.839" v="391" actId="1076"/>
          <ac:grpSpMkLst>
            <pc:docMk/>
            <pc:sldMk cId="3884146594" sldId="615"/>
            <ac:grpSpMk id="4" creationId="{90431368-867C-443D-A45D-9EBC1D23C481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5" creationId="{723A46D5-A491-45BA-A361-A2CD18C6CCE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6" creationId="{0017E7AD-4BA3-48FE-AE87-008F2924C91B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8" creationId="{DE5DB606-5D62-4429-BA81-F63DBBA7BC8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11" creationId="{C8B85790-EDD5-4A07-BFCB-112D24EA2EA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12" creationId="{62362E55-44FF-4B13-8CD6-18F84429F854}"/>
          </ac:grpSpMkLst>
        </pc:grp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7" creationId="{9034D1A9-D7A3-45AD-BA32-46864F90C77C}"/>
          </ac:picMkLst>
        </pc:pic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10" creationId="{04B2C6AF-A70C-4071-8D87-9DB1DF3FB61A}"/>
          </ac:picMkLst>
        </pc:pic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3" creationId="{A66DDF88-56EC-49DD-ABD0-1DDC3E187CA1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4" creationId="{D484D217-AA50-4694-B40B-F0DC814E905D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5" creationId="{E191CF5E-5EA2-43A3-BDCB-98D70CCF6FE8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6" creationId="{B237FC56-884E-45D8-9FD0-F656D01E6F99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7" creationId="{C470B1BC-8FD9-43CA-83ED-E0ED61E0D44A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9" creationId="{CAF7F885-B12B-45F4-BBD2-9F337CC62648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0" creationId="{63444082-3DF1-4706-A6D2-0CC5F9B8F62A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1" creationId="{2CD04EBC-9B68-4679-83E9-07B7635124A9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2" creationId="{9DEBC845-903B-4F58-BD69-FC8ED9251961}"/>
          </ac:cxnSpMkLst>
        </pc:cxnChg>
      </pc:sldChg>
      <pc:sldChg chg="addSp delSp modSp add mod">
        <pc:chgData name="Sidney Seckler" userId="73470fc2d5f88927" providerId="LiveId" clId="{A17ECD8A-FB6E-4FBB-9AA0-0B71C18F4DBE}" dt="2021-06-21T19:30:30.160" v="475" actId="1076"/>
        <pc:sldMkLst>
          <pc:docMk/>
          <pc:sldMk cId="2766067918" sldId="616"/>
        </pc:sldMkLst>
        <pc:spChg chg="add mod">
          <ac:chgData name="Sidney Seckler" userId="73470fc2d5f88927" providerId="LiveId" clId="{A17ECD8A-FB6E-4FBB-9AA0-0B71C18F4DBE}" dt="2021-06-21T19:30:30.160" v="475" actId="1076"/>
          <ac:spMkLst>
            <pc:docMk/>
            <pc:sldMk cId="2766067918" sldId="616"/>
            <ac:spMk id="3" creationId="{240A6517-805B-49C6-A9D6-61FEBB85B65E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18" creationId="{C49A6A32-97D5-4B87-A515-CE4CEB9D8204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23" creationId="{2FD6056F-794A-4CA7-B8D5-40F054DC8ECF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24" creationId="{FEEF3B9D-9185-46E6-A1F5-FA895A1CBF58}"/>
          </ac:spMkLst>
        </pc:spChg>
        <pc:spChg chg="add mod">
          <ac:chgData name="Sidney Seckler" userId="73470fc2d5f88927" providerId="LiveId" clId="{A17ECD8A-FB6E-4FBB-9AA0-0B71C18F4DBE}" dt="2021-06-21T19:27:29.436" v="433" actId="1076"/>
          <ac:spMkLst>
            <pc:docMk/>
            <pc:sldMk cId="2766067918" sldId="616"/>
            <ac:spMk id="26" creationId="{5DEF66CC-BEDE-447C-8CF5-72169803CE93}"/>
          </ac:spMkLst>
        </pc:spChg>
        <pc:spChg chg="add mod">
          <ac:chgData name="Sidney Seckler" userId="73470fc2d5f88927" providerId="LiveId" clId="{A17ECD8A-FB6E-4FBB-9AA0-0B71C18F4DBE}" dt="2021-06-21T19:30:11.902" v="471" actId="1076"/>
          <ac:spMkLst>
            <pc:docMk/>
            <pc:sldMk cId="2766067918" sldId="616"/>
            <ac:spMk id="27" creationId="{ADF12919-9385-455C-837F-C95C744FC01C}"/>
          </ac:spMkLst>
        </pc:spChg>
        <pc:spChg chg="add mod">
          <ac:chgData name="Sidney Seckler" userId="73470fc2d5f88927" providerId="LiveId" clId="{A17ECD8A-FB6E-4FBB-9AA0-0B71C18F4DBE}" dt="2021-06-21T19:30:23.668" v="474" actId="1076"/>
          <ac:spMkLst>
            <pc:docMk/>
            <pc:sldMk cId="2766067918" sldId="616"/>
            <ac:spMk id="28" creationId="{D99D2027-2C1B-4BC5-BCEB-BB26C9D0E6C3}"/>
          </ac:spMkLst>
        </pc:spChg>
        <pc:grpChg chg="del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4" creationId="{90431368-867C-443D-A45D-9EBC1D23C481}"/>
          </ac:grpSpMkLst>
        </pc:grpChg>
        <pc:grpChg chg="mod topLvl">
          <ac:chgData name="Sidney Seckler" userId="73470fc2d5f88927" providerId="LiveId" clId="{A17ECD8A-FB6E-4FBB-9AA0-0B71C18F4DBE}" dt="2021-06-21T19:27:06.946" v="429" actId="1076"/>
          <ac:grpSpMkLst>
            <pc:docMk/>
            <pc:sldMk cId="2766067918" sldId="616"/>
            <ac:grpSpMk id="5" creationId="{723A46D5-A491-45BA-A361-A2CD18C6CCE4}"/>
          </ac:grpSpMkLst>
        </pc:grpChg>
        <pc:grpChg chg="del mod topLvl">
          <ac:chgData name="Sidney Seckler" userId="73470fc2d5f88927" providerId="LiveId" clId="{A17ECD8A-FB6E-4FBB-9AA0-0B71C18F4DBE}" dt="2021-06-21T19:27:01.076" v="428" actId="478"/>
          <ac:grpSpMkLst>
            <pc:docMk/>
            <pc:sldMk cId="2766067918" sldId="616"/>
            <ac:grpSpMk id="6" creationId="{0017E7AD-4BA3-48FE-AE87-008F2924C91B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8" creationId="{DE5DB606-5D62-4429-BA81-F63DBBA7BC84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11" creationId="{C8B85790-EDD5-4A07-BFCB-112D24EA2EA4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12" creationId="{62362E55-44FF-4B13-8CD6-18F84429F854}"/>
          </ac:grpSpMkLst>
        </pc:grpChg>
        <pc:picChg chg="mod topLvl">
          <ac:chgData name="Sidney Seckler" userId="73470fc2d5f88927" providerId="LiveId" clId="{A17ECD8A-FB6E-4FBB-9AA0-0B71C18F4DBE}" dt="2021-06-21T19:27:06.946" v="429" actId="1076"/>
          <ac:picMkLst>
            <pc:docMk/>
            <pc:sldMk cId="2766067918" sldId="616"/>
            <ac:picMk id="7" creationId="{9034D1A9-D7A3-45AD-BA32-46864F90C77C}"/>
          </ac:picMkLst>
        </pc:picChg>
        <pc:picChg chg="mod">
          <ac:chgData name="Sidney Seckler" userId="73470fc2d5f88927" providerId="LiveId" clId="{A17ECD8A-FB6E-4FBB-9AA0-0B71C18F4DBE}" dt="2021-06-21T19:26:51.966" v="427" actId="165"/>
          <ac:picMkLst>
            <pc:docMk/>
            <pc:sldMk cId="2766067918" sldId="616"/>
            <ac:picMk id="10" creationId="{04B2C6AF-A70C-4071-8D87-9DB1DF3FB61A}"/>
          </ac:picMkLst>
        </pc:picChg>
        <pc:picChg chg="mod">
          <ac:chgData name="Sidney Seckler" userId="73470fc2d5f88927" providerId="LiveId" clId="{A17ECD8A-FB6E-4FBB-9AA0-0B71C18F4DBE}" dt="2021-06-21T19:26:51.966" v="427" actId="165"/>
          <ac:picMkLst>
            <pc:docMk/>
            <pc:sldMk cId="2766067918" sldId="616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3" creationId="{A66DDF88-56EC-49DD-ABD0-1DDC3E187CA1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4" creationId="{D484D217-AA50-4694-B40B-F0DC814E905D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5" creationId="{E191CF5E-5EA2-43A3-BDCB-98D70CCF6FE8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6" creationId="{B237FC56-884E-45D8-9FD0-F656D01E6F99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7" creationId="{C470B1BC-8FD9-43CA-83ED-E0ED61E0D44A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9" creationId="{CAF7F885-B12B-45F4-BBD2-9F337CC62648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0" creationId="{63444082-3DF1-4706-A6D2-0CC5F9B8F62A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1" creationId="{2CD04EBC-9B68-4679-83E9-07B7635124A9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2" creationId="{9DEBC845-903B-4F58-BD69-FC8ED9251961}"/>
          </ac:cxnSpMkLst>
        </pc:cxnChg>
      </pc:sldChg>
      <pc:sldChg chg="addSp delSp modSp add mod">
        <pc:chgData name="Sidney Seckler" userId="73470fc2d5f88927" providerId="LiveId" clId="{A17ECD8A-FB6E-4FBB-9AA0-0B71C18F4DBE}" dt="2021-06-21T19:32:26.685" v="495" actId="1076"/>
        <pc:sldMkLst>
          <pc:docMk/>
          <pc:sldMk cId="3632821871" sldId="617"/>
        </pc:sldMkLst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3" creationId="{240A6517-805B-49C6-A9D6-61FEBB85B65E}"/>
          </ac:spMkLst>
        </pc:spChg>
        <pc:spChg chg="add mod">
          <ac:chgData name="Sidney Seckler" userId="73470fc2d5f88927" providerId="LiveId" clId="{A17ECD8A-FB6E-4FBB-9AA0-0B71C18F4DBE}" dt="2021-06-21T19:32:09.714" v="491" actId="1076"/>
          <ac:spMkLst>
            <pc:docMk/>
            <pc:sldMk cId="3632821871" sldId="617"/>
            <ac:spMk id="13" creationId="{96213618-4BE7-4FAD-820F-D0022316F32E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7" creationId="{979449DF-7B7F-4D29-93B9-38559A97AE4C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8" creationId="{D9F092C7-00FC-4E82-89AB-795965AFE95D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9" creationId="{57ED9122-93A7-45CF-8525-8C57D81E94AA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0" creationId="{8638EE71-DF48-4648-BFC8-2C989F83860C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1" creationId="{5A6EBADC-B168-4294-8411-F5E6DC4B5ACF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2" creationId="{BB716BCD-706D-461E-8422-6B469D47D8C0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3" creationId="{C81137AB-7B3A-43EC-AE26-E6AEDA6E6EDB}"/>
          </ac:spMkLst>
        </pc:spChg>
        <pc:spChg chg="del topLvl">
          <ac:chgData name="Sidney Seckler" userId="73470fc2d5f88927" providerId="LiveId" clId="{A17ECD8A-FB6E-4FBB-9AA0-0B71C18F4DBE}" dt="2021-06-21T19:31:12.866" v="481" actId="478"/>
          <ac:spMkLst>
            <pc:docMk/>
            <pc:sldMk cId="3632821871" sldId="617"/>
            <ac:spMk id="24" creationId="{FEEF3B9D-9185-46E6-A1F5-FA895A1CBF58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6" creationId="{5DEF66CC-BEDE-447C-8CF5-72169803CE93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7" creationId="{ADF12919-9385-455C-837F-C95C744FC01C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8" creationId="{D99D2027-2C1B-4BC5-BCEB-BB26C9D0E6C3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9" creationId="{8D14049B-36B4-48E6-8FAB-789FED9D4CDE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0" creationId="{302D412A-7199-406E-9535-87A4673A897F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1" creationId="{9CE84C98-E2E6-4907-B261-CC456A746727}"/>
          </ac:spMkLst>
        </pc:spChg>
        <pc:spChg chg="mod">
          <ac:chgData name="Sidney Seckler" userId="73470fc2d5f88927" providerId="LiveId" clId="{A17ECD8A-FB6E-4FBB-9AA0-0B71C18F4DBE}" dt="2021-06-21T19:32:26.685" v="495" actId="1076"/>
          <ac:spMkLst>
            <pc:docMk/>
            <pc:sldMk cId="3632821871" sldId="617"/>
            <ac:spMk id="35" creationId="{ECBE6A89-8E28-414C-80D6-4464B7E29AFD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6" creationId="{BC992C63-F55F-4DD9-ADD3-E2B758CD6E00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7" creationId="{D268C3F7-BDC9-4473-AD5B-1A0733A933CC}"/>
          </ac:spMkLst>
        </pc:spChg>
        <pc:spChg chg="mod">
          <ac:chgData name="Sidney Seckler" userId="73470fc2d5f88927" providerId="LiveId" clId="{A17ECD8A-FB6E-4FBB-9AA0-0B71C18F4DBE}" dt="2021-06-21T19:32:23.246" v="494" actId="1076"/>
          <ac:spMkLst>
            <pc:docMk/>
            <pc:sldMk cId="3632821871" sldId="617"/>
            <ac:spMk id="38" creationId="{027795DB-7806-4842-BCC5-587212407775}"/>
          </ac:spMkLst>
        </pc:spChg>
        <pc:grpChg chg="del">
          <ac:chgData name="Sidney Seckler" userId="73470fc2d5f88927" providerId="LiveId" clId="{A17ECD8A-FB6E-4FBB-9AA0-0B71C18F4DBE}" dt="2021-06-21T19:31:12.866" v="481" actId="478"/>
          <ac:grpSpMkLst>
            <pc:docMk/>
            <pc:sldMk cId="3632821871" sldId="617"/>
            <ac:grpSpMk id="5" creationId="{723A46D5-A491-45BA-A361-A2CD18C6CCE4}"/>
          </ac:grpSpMkLst>
        </pc:grpChg>
        <pc:grpChg chg="add mod">
          <ac:chgData name="Sidney Seckler" userId="73470fc2d5f88927" providerId="LiveId" clId="{A17ECD8A-FB6E-4FBB-9AA0-0B71C18F4DBE}" dt="2021-06-21T19:32:17.068" v="493" actId="14100"/>
          <ac:grpSpMkLst>
            <pc:docMk/>
            <pc:sldMk cId="3632821871" sldId="617"/>
            <ac:grpSpMk id="14" creationId="{54BF69E5-E231-42E7-91A0-CCBAC7215201}"/>
          </ac:grpSpMkLst>
        </pc:grpChg>
        <pc:picChg chg="mod">
          <ac:chgData name="Sidney Seckler" userId="73470fc2d5f88927" providerId="LiveId" clId="{A17ECD8A-FB6E-4FBB-9AA0-0B71C18F4DBE}" dt="2021-06-21T19:32:00.600" v="489" actId="1076"/>
          <ac:picMkLst>
            <pc:docMk/>
            <pc:sldMk cId="3632821871" sldId="617"/>
            <ac:picMk id="7" creationId="{9034D1A9-D7A3-45AD-BA32-46864F90C77C}"/>
          </ac:picMkLst>
        </pc:picChg>
        <pc:picChg chg="mod topLvl">
          <ac:chgData name="Sidney Seckler" userId="73470fc2d5f88927" providerId="LiveId" clId="{A17ECD8A-FB6E-4FBB-9AA0-0B71C18F4DBE}" dt="2021-06-21T19:32:06.118" v="490" actId="1076"/>
          <ac:picMkLst>
            <pc:docMk/>
            <pc:sldMk cId="3632821871" sldId="617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15" creationId="{B74B19FD-C4DE-4B1A-A182-532CA58C5535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16" creationId="{AB3E1B78-8048-4BDB-9F0A-E1DB681BA215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2" creationId="{323B33C1-EBCC-4CCD-993B-DE1F6C3340E8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3" creationId="{23A571DB-CDB8-40F7-8680-B65B7407DF93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4" creationId="{4C489C41-EDDF-41F3-9765-CD1595B93F80}"/>
          </ac:cxnSpMkLst>
        </pc:cxnChg>
      </pc:sldChg>
      <pc:sldChg chg="addSp delSp modSp add mod">
        <pc:chgData name="Sidney Seckler" userId="73470fc2d5f88927" providerId="LiveId" clId="{A17ECD8A-FB6E-4FBB-9AA0-0B71C18F4DBE}" dt="2021-06-21T20:29:17.154" v="669" actId="207"/>
        <pc:sldMkLst>
          <pc:docMk/>
          <pc:sldMk cId="3766683695" sldId="618"/>
        </pc:sldMkLst>
        <pc:spChg chg="add mod">
          <ac:chgData name="Sidney Seckler" userId="73470fc2d5f88927" providerId="LiveId" clId="{A17ECD8A-FB6E-4FBB-9AA0-0B71C18F4DBE}" dt="2021-06-21T19:55:37.500" v="618" actId="1076"/>
          <ac:spMkLst>
            <pc:docMk/>
            <pc:sldMk cId="3766683695" sldId="618"/>
            <ac:spMk id="3" creationId="{BAB4F901-0967-4FE6-AA80-496CC3DDE3C6}"/>
          </ac:spMkLst>
        </pc:spChg>
        <pc:spChg chg="mod">
          <ac:chgData name="Sidney Seckler" userId="73470fc2d5f88927" providerId="LiveId" clId="{A17ECD8A-FB6E-4FBB-9AA0-0B71C18F4DBE}" dt="2021-06-21T19:52:51.264" v="521" actId="1076"/>
          <ac:spMkLst>
            <pc:docMk/>
            <pc:sldMk cId="3766683695" sldId="618"/>
            <ac:spMk id="13" creationId="{96213618-4BE7-4FAD-820F-D0022316F32E}"/>
          </ac:spMkLst>
        </pc:spChg>
        <pc:spChg chg="add mod">
          <ac:chgData name="Sidney Seckler" userId="73470fc2d5f88927" providerId="LiveId" clId="{A17ECD8A-FB6E-4FBB-9AA0-0B71C18F4DBE}" dt="2021-06-21T20:29:17.154" v="669" actId="207"/>
          <ac:spMkLst>
            <pc:docMk/>
            <pc:sldMk cId="3766683695" sldId="618"/>
            <ac:spMk id="28" creationId="{0C7D8AB0-438C-489B-BF75-98B1E95DC902}"/>
          </ac:spMkLst>
        </pc:spChg>
        <pc:spChg chg="del mod topLvl">
          <ac:chgData name="Sidney Seckler" userId="73470fc2d5f88927" providerId="LiveId" clId="{A17ECD8A-FB6E-4FBB-9AA0-0B71C18F4DBE}" dt="2021-06-21T19:51:18.924" v="509" actId="478"/>
          <ac:spMkLst>
            <pc:docMk/>
            <pc:sldMk cId="3766683695" sldId="618"/>
            <ac:spMk id="41" creationId="{F652738F-FCEE-42F8-AEA0-F7145F8D04EA}"/>
          </ac:spMkLst>
        </pc:spChg>
        <pc:spChg chg="mod">
          <ac:chgData name="Sidney Seckler" userId="73470fc2d5f88927" providerId="LiveId" clId="{A17ECD8A-FB6E-4FBB-9AA0-0B71C18F4DBE}" dt="2021-06-21T19:51:46.910" v="516" actId="1076"/>
          <ac:spMkLst>
            <pc:docMk/>
            <pc:sldMk cId="3766683695" sldId="618"/>
            <ac:spMk id="44" creationId="{D0385A89-754B-4B85-9CDE-3C6B758CA571}"/>
          </ac:spMkLst>
        </pc:spChg>
        <pc:spChg chg="mod">
          <ac:chgData name="Sidney Seckler" userId="73470fc2d5f88927" providerId="LiveId" clId="{A17ECD8A-FB6E-4FBB-9AA0-0B71C18F4DBE}" dt="2021-06-21T19:52:21.967" v="518" actId="1076"/>
          <ac:spMkLst>
            <pc:docMk/>
            <pc:sldMk cId="3766683695" sldId="618"/>
            <ac:spMk id="48" creationId="{FA70C07C-8849-4CDD-8EBC-B1F4899AF01F}"/>
          </ac:spMkLst>
        </pc:spChg>
        <pc:spChg chg="mod">
          <ac:chgData name="Sidney Seckler" userId="73470fc2d5f88927" providerId="LiveId" clId="{A17ECD8A-FB6E-4FBB-9AA0-0B71C18F4DBE}" dt="2021-06-21T19:51:24.144" v="510" actId="1076"/>
          <ac:spMkLst>
            <pc:docMk/>
            <pc:sldMk cId="3766683695" sldId="618"/>
            <ac:spMk id="49" creationId="{915903A4-F9F2-4080-B2A4-05A5360CA6CA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0" creationId="{B5ACBFC3-AA8C-4266-A62A-5A2F486E587B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1" creationId="{5F156B21-2754-42C1-94FD-DD92F1773186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2" creationId="{4C04E561-4363-4EFA-9BE8-DA3D89453037}"/>
          </ac:spMkLst>
        </pc:spChg>
        <pc:spChg chg="del mod">
          <ac:chgData name="Sidney Seckler" userId="73470fc2d5f88927" providerId="LiveId" clId="{A17ECD8A-FB6E-4FBB-9AA0-0B71C18F4DBE}" dt="2021-06-21T19:51:15.229" v="508" actId="478"/>
          <ac:spMkLst>
            <pc:docMk/>
            <pc:sldMk cId="3766683695" sldId="618"/>
            <ac:spMk id="54" creationId="{0D8385C2-B50F-4C28-A388-39DFE606DA68}"/>
          </ac:spMkLst>
        </pc:spChg>
        <pc:spChg chg="mod">
          <ac:chgData name="Sidney Seckler" userId="73470fc2d5f88927" providerId="LiveId" clId="{A17ECD8A-FB6E-4FBB-9AA0-0B71C18F4DBE}" dt="2021-06-21T19:51:33.677" v="512" actId="1076"/>
          <ac:spMkLst>
            <pc:docMk/>
            <pc:sldMk cId="3766683695" sldId="618"/>
            <ac:spMk id="56" creationId="{408EDBA1-052E-44D5-AE72-22E7617627C2}"/>
          </ac:spMkLst>
        </pc:spChg>
        <pc:spChg chg="mod">
          <ac:chgData name="Sidney Seckler" userId="73470fc2d5f88927" providerId="LiveId" clId="{A17ECD8A-FB6E-4FBB-9AA0-0B71C18F4DBE}" dt="2021-06-21T19:51:36.116" v="513" actId="1076"/>
          <ac:spMkLst>
            <pc:docMk/>
            <pc:sldMk cId="3766683695" sldId="618"/>
            <ac:spMk id="60" creationId="{46DBF75C-BF2A-432E-A2DD-561E34AB7CD5}"/>
          </ac:spMkLst>
        </pc:spChg>
        <pc:spChg chg="mod">
          <ac:chgData name="Sidney Seckler" userId="73470fc2d5f88927" providerId="LiveId" clId="{A17ECD8A-FB6E-4FBB-9AA0-0B71C18F4DBE}" dt="2021-06-21T20:03:16.937" v="667" actId="1076"/>
          <ac:spMkLst>
            <pc:docMk/>
            <pc:sldMk cId="3766683695" sldId="618"/>
            <ac:spMk id="70" creationId="{94E0B64C-7597-4A18-90F0-5C9555C578CA}"/>
          </ac:spMkLst>
        </pc:spChg>
        <pc:spChg chg="mod">
          <ac:chgData name="Sidney Seckler" userId="73470fc2d5f88927" providerId="LiveId" clId="{A17ECD8A-FB6E-4FBB-9AA0-0B71C18F4DBE}" dt="2021-06-21T20:03:20.466" v="668" actId="1076"/>
          <ac:spMkLst>
            <pc:docMk/>
            <pc:sldMk cId="3766683695" sldId="618"/>
            <ac:spMk id="75" creationId="{489D1BD8-C216-43BA-AC46-FEFE5CD40407}"/>
          </ac:spMkLst>
        </pc:spChg>
        <pc:spChg chg="add mod">
          <ac:chgData name="Sidney Seckler" userId="73470fc2d5f88927" providerId="LiveId" clId="{A17ECD8A-FB6E-4FBB-9AA0-0B71C18F4DBE}" dt="2021-06-21T19:55:42.226" v="619" actId="20577"/>
          <ac:spMkLst>
            <pc:docMk/>
            <pc:sldMk cId="3766683695" sldId="618"/>
            <ac:spMk id="76" creationId="{E26B014C-8549-41FD-9791-614FA1039438}"/>
          </ac:spMkLst>
        </pc:spChg>
        <pc:grpChg chg="del">
          <ac:chgData name="Sidney Seckler" userId="73470fc2d5f88927" providerId="LiveId" clId="{A17ECD8A-FB6E-4FBB-9AA0-0B71C18F4DBE}" dt="2021-06-21T19:49:39.303" v="497" actId="478"/>
          <ac:grpSpMkLst>
            <pc:docMk/>
            <pc:sldMk cId="3766683695" sldId="618"/>
            <ac:grpSpMk id="14" creationId="{54BF69E5-E231-42E7-91A0-CCBAC7215201}"/>
          </ac:grpSpMkLst>
        </pc:grpChg>
        <pc:grpChg chg="add del mod">
          <ac:chgData name="Sidney Seckler" userId="73470fc2d5f88927" providerId="LiveId" clId="{A17ECD8A-FB6E-4FBB-9AA0-0B71C18F4DBE}" dt="2021-06-21T19:51:18.924" v="509" actId="478"/>
          <ac:grpSpMkLst>
            <pc:docMk/>
            <pc:sldMk cId="3766683695" sldId="618"/>
            <ac:grpSpMk id="39" creationId="{3A8AD86B-45D0-4395-9160-29F1222A70CE}"/>
          </ac:grpSpMkLst>
        </pc:grpChg>
        <pc:grpChg chg="mod topLvl">
          <ac:chgData name="Sidney Seckler" userId="73470fc2d5f88927" providerId="LiveId" clId="{A17ECD8A-FB6E-4FBB-9AA0-0B71C18F4DBE}" dt="2021-06-21T19:52:49.046" v="520" actId="1076"/>
          <ac:grpSpMkLst>
            <pc:docMk/>
            <pc:sldMk cId="3766683695" sldId="618"/>
            <ac:grpSpMk id="40" creationId="{3D3A8AB4-B9D7-442F-BAB6-018002E50C13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42" creationId="{00ECEF97-D94A-4C74-B279-56C902349829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43" creationId="{5D54DAC2-5370-4DC5-8C1A-DA4CDE06B345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53" creationId="{4A0439A6-622D-4594-B934-BFE472BED8FE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59" creationId="{05F179A0-FDAF-41B2-934E-29739FB38E51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1" creationId="{45C3B36D-AA90-4AF4-AC43-085929B82741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3" creationId="{648A53ED-9CE0-4411-A5EA-D402EC010258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4" creationId="{2EA4B69D-FBD7-462A-89D4-4F4334EB3F24}"/>
          </ac:grpSpMkLst>
        </pc:grpChg>
        <pc:picChg chg="del">
          <ac:chgData name="Sidney Seckler" userId="73470fc2d5f88927" providerId="LiveId" clId="{A17ECD8A-FB6E-4FBB-9AA0-0B71C18F4DBE}" dt="2021-06-21T19:49:41.184" v="498" actId="478"/>
          <ac:picMkLst>
            <pc:docMk/>
            <pc:sldMk cId="3766683695" sldId="618"/>
            <ac:picMk id="7" creationId="{9034D1A9-D7A3-45AD-BA32-46864F90C77C}"/>
          </ac:picMkLst>
        </pc:picChg>
        <pc:picChg chg="del">
          <ac:chgData name="Sidney Seckler" userId="73470fc2d5f88927" providerId="LiveId" clId="{A17ECD8A-FB6E-4FBB-9AA0-0B71C18F4DBE}" dt="2021-06-21T19:49:43.015" v="499" actId="478"/>
          <ac:picMkLst>
            <pc:docMk/>
            <pc:sldMk cId="3766683695" sldId="618"/>
            <ac:picMk id="25" creationId="{757CA19D-6FD9-4030-95DC-555784A86849}"/>
          </ac:picMkLst>
        </pc:picChg>
        <pc:picChg chg="mod">
          <ac:chgData name="Sidney Seckler" userId="73470fc2d5f88927" providerId="LiveId" clId="{A17ECD8A-FB6E-4FBB-9AA0-0B71C18F4DBE}" dt="2021-06-21T19:50:49.243" v="503"/>
          <ac:picMkLst>
            <pc:docMk/>
            <pc:sldMk cId="3766683695" sldId="618"/>
            <ac:picMk id="62" creationId="{E92BA4F8-ABEC-46F3-9282-741DB29759D4}"/>
          </ac:picMkLst>
        </pc:pic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5" creationId="{B55346B1-E49F-428B-84AF-03EC0EAFC8AE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6" creationId="{B28C4D45-54D2-4752-855A-4FEA0D880AAC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7" creationId="{A37540C4-C5D0-4FC1-B967-FF479F54AC6B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5" creationId="{731645BB-8722-4499-8734-4A088C27E235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7" creationId="{2F5912F9-5E44-4772-A59C-D0B20934049C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8" creationId="{26144B80-E1CB-4094-B4D1-E2115FA48E4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5" creationId="{631EFA53-C871-43C5-8F78-D3F3AA68B640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6" creationId="{E707E21E-E39F-4E9B-823D-FBEDAE78D7E4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7" creationId="{0F2A57E5-653C-40FC-9F41-B7D7368D0D39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8" creationId="{529FFFED-CC40-42C3-93E4-3BD652F8FD04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9" creationId="{AC23A158-5B5E-4152-92CF-335880F507A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1" creationId="{0672947C-F301-4001-BEFE-302A258124CA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2" creationId="{1275A84B-1BFE-442C-B2C9-16F0AE20A916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3" creationId="{CE9307C9-83F8-4D89-80B5-269793FA699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4" creationId="{B2FB73F7-72E4-4E30-9071-72CBC9E8016E}"/>
          </ac:cxnSpMkLst>
        </pc:cxnChg>
      </pc:sldChg>
      <pc:sldChg chg="addSp delSp modSp add mod">
        <pc:chgData name="Sidney Seckler" userId="73470fc2d5f88927" providerId="LiveId" clId="{A17ECD8A-FB6E-4FBB-9AA0-0B71C18F4DBE}" dt="2021-06-21T20:29:23.387" v="670" actId="207"/>
        <pc:sldMkLst>
          <pc:docMk/>
          <pc:sldMk cId="1067169576" sldId="619"/>
        </pc:sldMkLst>
        <pc:spChg chg="del">
          <ac:chgData name="Sidney Seckler" userId="73470fc2d5f88927" providerId="LiveId" clId="{A17ECD8A-FB6E-4FBB-9AA0-0B71C18F4DBE}" dt="2021-06-21T19:56:57.504" v="631" actId="478"/>
          <ac:spMkLst>
            <pc:docMk/>
            <pc:sldMk cId="1067169576" sldId="619"/>
            <ac:spMk id="3" creationId="{BAB4F901-0967-4FE6-AA80-496CC3DDE3C6}"/>
          </ac:spMkLst>
        </pc:spChg>
        <pc:spChg chg="mod">
          <ac:chgData name="Sidney Seckler" userId="73470fc2d5f88927" providerId="LiveId" clId="{A17ECD8A-FB6E-4FBB-9AA0-0B71C18F4DBE}" dt="2021-06-21T19:58:08.935" v="644" actId="1076"/>
          <ac:spMkLst>
            <pc:docMk/>
            <pc:sldMk cId="1067169576" sldId="619"/>
            <ac:spMk id="13" creationId="{96213618-4BE7-4FAD-820F-D0022316F32E}"/>
          </ac:spMkLst>
        </pc:spChg>
        <pc:spChg chg="mod">
          <ac:chgData name="Sidney Seckler" userId="73470fc2d5f88927" providerId="LiveId" clId="{A17ECD8A-FB6E-4FBB-9AA0-0B71C18F4DBE}" dt="2021-06-21T20:29:23.387" v="670" actId="207"/>
          <ac:spMkLst>
            <pc:docMk/>
            <pc:sldMk cId="1067169576" sldId="619"/>
            <ac:spMk id="28" creationId="{0C7D8AB0-438C-489B-BF75-98B1E95DC902}"/>
          </ac:spMkLst>
        </pc:spChg>
        <pc:spChg chg="add mod">
          <ac:chgData name="Sidney Seckler" userId="73470fc2d5f88927" providerId="LiveId" clId="{A17ECD8A-FB6E-4FBB-9AA0-0B71C18F4DBE}" dt="2021-06-21T19:58:18.669" v="646" actId="1076"/>
          <ac:spMkLst>
            <pc:docMk/>
            <pc:sldMk cId="1067169576" sldId="619"/>
            <ac:spMk id="54" creationId="{108FB870-0198-4C88-8CAA-415CC392552D}"/>
          </ac:spMkLst>
        </pc:spChg>
        <pc:spChg chg="del">
          <ac:chgData name="Sidney Seckler" userId="73470fc2d5f88927" providerId="LiveId" clId="{A17ECD8A-FB6E-4FBB-9AA0-0B71C18F4DBE}" dt="2021-06-21T19:56:55.715" v="630" actId="478"/>
          <ac:spMkLst>
            <pc:docMk/>
            <pc:sldMk cId="1067169576" sldId="619"/>
            <ac:spMk id="76" creationId="{E26B014C-8549-41FD-9791-614FA1039438}"/>
          </ac:spMkLst>
        </pc:spChg>
        <pc:spChg chg="add del mod">
          <ac:chgData name="Sidney Seckler" userId="73470fc2d5f88927" providerId="LiveId" clId="{A17ECD8A-FB6E-4FBB-9AA0-0B71C18F4DBE}" dt="2021-06-21T19:57:53.539" v="640" actId="478"/>
          <ac:spMkLst>
            <pc:docMk/>
            <pc:sldMk cId="1067169576" sldId="619"/>
            <ac:spMk id="77" creationId="{6206966A-1A10-4BE9-BD4B-DDC288C31029}"/>
          </ac:spMkLst>
        </pc:spChg>
        <pc:spChg chg="add del mod">
          <ac:chgData name="Sidney Seckler" userId="73470fc2d5f88927" providerId="LiveId" clId="{A17ECD8A-FB6E-4FBB-9AA0-0B71C18F4DBE}" dt="2021-06-21T19:57:42.481" v="638"/>
          <ac:spMkLst>
            <pc:docMk/>
            <pc:sldMk cId="1067169576" sldId="619"/>
            <ac:spMk id="78" creationId="{7C7E97F4-924F-471E-B162-0CB9C5863642}"/>
          </ac:spMkLst>
        </pc:spChg>
        <pc:grpChg chg="del">
          <ac:chgData name="Sidney Seckler" userId="73470fc2d5f88927" providerId="LiveId" clId="{A17ECD8A-FB6E-4FBB-9AA0-0B71C18F4DBE}" dt="2021-06-21T19:56:04.368" v="621" actId="478"/>
          <ac:grpSpMkLst>
            <pc:docMk/>
            <pc:sldMk cId="1067169576" sldId="619"/>
            <ac:grpSpMk id="40" creationId="{3D3A8AB4-B9D7-442F-BAB6-018002E50C13}"/>
          </ac:grpSpMkLst>
        </pc:grpChg>
      </pc:sldChg>
      <pc:sldChg chg="delSp modSp add mod">
        <pc:chgData name="Sidney Seckler" userId="73470fc2d5f88927" providerId="LiveId" clId="{A17ECD8A-FB6E-4FBB-9AA0-0B71C18F4DBE}" dt="2021-06-21T19:59:45.708" v="659" actId="207"/>
        <pc:sldMkLst>
          <pc:docMk/>
          <pc:sldMk cId="3291086303" sldId="620"/>
        </pc:sldMkLst>
        <pc:spChg chg="del">
          <ac:chgData name="Sidney Seckler" userId="73470fc2d5f88927" providerId="LiveId" clId="{A17ECD8A-FB6E-4FBB-9AA0-0B71C18F4DBE}" dt="2021-06-21T19:58:25.996" v="647" actId="478"/>
          <ac:spMkLst>
            <pc:docMk/>
            <pc:sldMk cId="3291086303" sldId="620"/>
            <ac:spMk id="13" creationId="{96213618-4BE7-4FAD-820F-D0022316F32E}"/>
          </ac:spMkLst>
        </pc:spChg>
        <pc:spChg chg="del">
          <ac:chgData name="Sidney Seckler" userId="73470fc2d5f88927" providerId="LiveId" clId="{A17ECD8A-FB6E-4FBB-9AA0-0B71C18F4DBE}" dt="2021-06-21T19:58:25.996" v="647" actId="478"/>
          <ac:spMkLst>
            <pc:docMk/>
            <pc:sldMk cId="3291086303" sldId="620"/>
            <ac:spMk id="28" creationId="{0C7D8AB0-438C-489B-BF75-98B1E95DC902}"/>
          </ac:spMkLst>
        </pc:spChg>
        <pc:spChg chg="mod">
          <ac:chgData name="Sidney Seckler" userId="73470fc2d5f88927" providerId="LiveId" clId="{A17ECD8A-FB6E-4FBB-9AA0-0B71C18F4DBE}" dt="2021-06-21T19:58:29.849" v="648" actId="1076"/>
          <ac:spMkLst>
            <pc:docMk/>
            <pc:sldMk cId="3291086303" sldId="620"/>
            <ac:spMk id="54" creationId="{108FB870-0198-4C88-8CAA-415CC392552D}"/>
          </ac:spMkLst>
        </pc:spChg>
        <pc:spChg chg="mod">
          <ac:chgData name="Sidney Seckler" userId="73470fc2d5f88927" providerId="LiveId" clId="{A17ECD8A-FB6E-4FBB-9AA0-0B71C18F4DBE}" dt="2021-06-21T19:59:45.708" v="659" actId="207"/>
          <ac:spMkLst>
            <pc:docMk/>
            <pc:sldMk cId="3291086303" sldId="620"/>
            <ac:spMk id="77" creationId="{6206966A-1A10-4BE9-BD4B-DDC288C31029}"/>
          </ac:spMkLst>
        </pc:spChg>
      </pc:sldChg>
      <pc:sldChg chg="addSp delSp modSp add mod">
        <pc:chgData name="Sidney Seckler" userId="73470fc2d5f88927" providerId="LiveId" clId="{A17ECD8A-FB6E-4FBB-9AA0-0B71C18F4DBE}" dt="2021-06-21T20:00:25.436" v="666" actId="1076"/>
        <pc:sldMkLst>
          <pc:docMk/>
          <pc:sldMk cId="3047755565" sldId="621"/>
        </pc:sldMkLst>
        <pc:spChg chg="add mod">
          <ac:chgData name="Sidney Seckler" userId="73470fc2d5f88927" providerId="LiveId" clId="{A17ECD8A-FB6E-4FBB-9AA0-0B71C18F4DBE}" dt="2021-06-21T20:00:25.436" v="666" actId="1076"/>
          <ac:spMkLst>
            <pc:docMk/>
            <pc:sldMk cId="3047755565" sldId="621"/>
            <ac:spMk id="7" creationId="{9AE049F5-2C26-4E50-AA8A-693855BDA71D}"/>
          </ac:spMkLst>
        </pc:spChg>
        <pc:spChg chg="del">
          <ac:chgData name="Sidney Seckler" userId="73470fc2d5f88927" providerId="LiveId" clId="{A17ECD8A-FB6E-4FBB-9AA0-0B71C18F4DBE}" dt="2021-06-21T19:59:29.963" v="656" actId="478"/>
          <ac:spMkLst>
            <pc:docMk/>
            <pc:sldMk cId="3047755565" sldId="621"/>
            <ac:spMk id="54" creationId="{108FB870-0198-4C88-8CAA-415CC392552D}"/>
          </ac:spMkLst>
        </pc:spChg>
        <pc:spChg chg="mod">
          <ac:chgData name="Sidney Seckler" userId="73470fc2d5f88927" providerId="LiveId" clId="{A17ECD8A-FB6E-4FBB-9AA0-0B71C18F4DBE}" dt="2021-06-21T19:59:40.291" v="658" actId="207"/>
          <ac:spMkLst>
            <pc:docMk/>
            <pc:sldMk cId="3047755565" sldId="621"/>
            <ac:spMk id="77" creationId="{6206966A-1A10-4BE9-BD4B-DDC288C31029}"/>
          </ac:spMkLst>
        </pc:spChg>
      </pc:sldChg>
      <pc:sldChg chg="addSp delSp modSp add mod">
        <pc:chgData name="Sidney Seckler" userId="73470fc2d5f88927" providerId="LiveId" clId="{A17ECD8A-FB6E-4FBB-9AA0-0B71C18F4DBE}" dt="2021-06-21T20:40:06.701" v="735" actId="1036"/>
        <pc:sldMkLst>
          <pc:docMk/>
          <pc:sldMk cId="1751111582" sldId="622"/>
        </pc:sldMkLst>
        <pc:spChg chg="del">
          <ac:chgData name="Sidney Seckler" userId="73470fc2d5f88927" providerId="LiveId" clId="{A17ECD8A-FB6E-4FBB-9AA0-0B71C18F4DBE}" dt="2021-06-21T20:29:50.026" v="672" actId="478"/>
          <ac:spMkLst>
            <pc:docMk/>
            <pc:sldMk cId="1751111582" sldId="622"/>
            <ac:spMk id="7" creationId="{9AE049F5-2C26-4E50-AA8A-693855BDA71D}"/>
          </ac:spMkLst>
        </pc:spChg>
        <pc:spChg chg="add del mod">
          <ac:chgData name="Sidney Seckler" userId="73470fc2d5f88927" providerId="LiveId" clId="{A17ECD8A-FB6E-4FBB-9AA0-0B71C18F4DBE}" dt="2021-06-21T20:38:56.930" v="723" actId="478"/>
          <ac:spMkLst>
            <pc:docMk/>
            <pc:sldMk cId="1751111582" sldId="622"/>
            <ac:spMk id="8" creationId="{3ACFF386-7085-4C6C-BE70-7ABCD31E926C}"/>
          </ac:spMkLst>
        </pc:spChg>
        <pc:spChg chg="add del mod">
          <ac:chgData name="Sidney Seckler" userId="73470fc2d5f88927" providerId="LiveId" clId="{A17ECD8A-FB6E-4FBB-9AA0-0B71C18F4DBE}" dt="2021-06-21T20:38:53.069" v="722" actId="478"/>
          <ac:spMkLst>
            <pc:docMk/>
            <pc:sldMk cId="1751111582" sldId="622"/>
            <ac:spMk id="10" creationId="{730A7669-C138-4D75-B9BB-7A88EA1F3ED2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18" creationId="{5DB9EBB1-C597-493D-9E9B-4DFDBCF6DAA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19" creationId="{A6B49619-539D-4386-99DE-F541D724CF6C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0" creationId="{A5A5FE49-FD66-496A-803A-4720A48A96D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1" creationId="{15AB9C60-7164-4DCB-8024-62AABD39FCE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2" creationId="{5B998E23-293A-452B-A4BB-0A4454AE0681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3" creationId="{5E8ABDFC-2BA3-49CA-8033-7159110CDE0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4" creationId="{6DF31B3F-7B1D-48A6-A2B3-FC46BE2EC05E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5" creationId="{532CD436-EE49-4D17-8BD1-94B4DB3F87F8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7" creationId="{AE8C70B3-5D35-44EE-9027-976DB9C880E6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8" creationId="{DF2C76B2-362B-4913-99C8-B075394429A1}"/>
          </ac:spMkLst>
        </pc:spChg>
        <pc:spChg chg="mod">
          <ac:chgData name="Sidney Seckler" userId="73470fc2d5f88927" providerId="LiveId" clId="{A17ECD8A-FB6E-4FBB-9AA0-0B71C18F4DBE}" dt="2021-06-21T20:39:43.209" v="728" actId="255"/>
          <ac:spMkLst>
            <pc:docMk/>
            <pc:sldMk cId="1751111582" sldId="622"/>
            <ac:spMk id="30" creationId="{CBD3605C-0DB6-470B-A974-33A8FA66C8E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2" creationId="{14F165AD-8005-4885-93CC-C8E8552274AA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3" creationId="{6645DB1A-B7F3-4D05-AF25-25E0A537BA0F}"/>
          </ac:spMkLst>
        </pc:spChg>
        <pc:spChg chg="mod">
          <ac:chgData name="Sidney Seckler" userId="73470fc2d5f88927" providerId="LiveId" clId="{A17ECD8A-FB6E-4FBB-9AA0-0B71C18F4DBE}" dt="2021-06-21T20:39:38.379" v="727" actId="255"/>
          <ac:spMkLst>
            <pc:docMk/>
            <pc:sldMk cId="1751111582" sldId="622"/>
            <ac:spMk id="35" creationId="{A62479C9-7418-4304-AA14-1FF8F7A2F44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6" creationId="{8243A0E6-2808-4310-8F9E-06FBFE5897CE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8" creationId="{4B793C2D-1E41-4BA8-BA35-24265C58E9D7}"/>
          </ac:spMkLst>
        </pc:spChg>
        <pc:spChg chg="mod">
          <ac:chgData name="Sidney Seckler" userId="73470fc2d5f88927" providerId="LiveId" clId="{A17ECD8A-FB6E-4FBB-9AA0-0B71C18F4DBE}" dt="2021-06-21T20:39:32.911" v="726" actId="255"/>
          <ac:spMkLst>
            <pc:docMk/>
            <pc:sldMk cId="1751111582" sldId="622"/>
            <ac:spMk id="40" creationId="{28396D85-9C00-41CE-BC1A-FC5C103F9C2D}"/>
          </ac:spMkLst>
        </pc:spChg>
        <pc:spChg chg="del">
          <ac:chgData name="Sidney Seckler" userId="73470fc2d5f88927" providerId="LiveId" clId="{A17ECD8A-FB6E-4FBB-9AA0-0B71C18F4DBE}" dt="2021-06-21T20:29:50.026" v="672" actId="478"/>
          <ac:spMkLst>
            <pc:docMk/>
            <pc:sldMk cId="1751111582" sldId="622"/>
            <ac:spMk id="77" creationId="{6206966A-1A10-4BE9-BD4B-DDC288C31029}"/>
          </ac:spMkLst>
        </pc:spChg>
        <pc:grpChg chg="add 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1" creationId="{20959EBE-A641-4B1F-87B2-1C4012144FA3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2" creationId="{2776CDB6-12EE-418C-8514-3A51DAE343FD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3" creationId="{0CCCC0DA-CDC8-40C4-9C3E-AB2AB51E8987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4" creationId="{68609F89-DF6F-411F-9C1C-870156BF8F60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5" creationId="{F201ADBA-B911-48AC-BE3F-AF34165081A5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26" creationId="{5EFB8446-4B48-4135-89CE-926D9522CA82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31" creationId="{23D0A0C1-2F75-4D4E-9DC5-072EA66D20A3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37" creationId="{5BE64AF5-A6FA-41E6-AB92-7BF3D7201873}"/>
          </ac:grpSpMkLst>
        </pc:grpChg>
        <pc:picChg chg="mod">
          <ac:chgData name="Sidney Seckler" userId="73470fc2d5f88927" providerId="LiveId" clId="{A17ECD8A-FB6E-4FBB-9AA0-0B71C18F4DBE}" dt="2021-06-21T20:39:01.165" v="724" actId="14100"/>
          <ac:picMkLst>
            <pc:docMk/>
            <pc:sldMk cId="1751111582" sldId="622"/>
            <ac:picMk id="16" creationId="{8EAD95BC-7661-41E2-9892-8F07F9E519C2}"/>
          </ac:picMkLst>
        </pc:picChg>
        <pc:picChg chg="mod">
          <ac:chgData name="Sidney Seckler" userId="73470fc2d5f88927" providerId="LiveId" clId="{A17ECD8A-FB6E-4FBB-9AA0-0B71C18F4DBE}" dt="2021-06-21T20:39:01.165" v="724" actId="14100"/>
          <ac:picMkLst>
            <pc:docMk/>
            <pc:sldMk cId="1751111582" sldId="622"/>
            <ac:picMk id="17" creationId="{662771FE-C298-42AC-8684-49B4C3771626}"/>
          </ac:picMkLst>
        </pc:picChg>
        <pc:cxnChg chg="mod">
          <ac:chgData name="Sidney Seckler" userId="73470fc2d5f88927" providerId="LiveId" clId="{A17ECD8A-FB6E-4FBB-9AA0-0B71C18F4DBE}" dt="2021-06-21T20:39:50.395" v="729" actId="1076"/>
          <ac:cxnSpMkLst>
            <pc:docMk/>
            <pc:sldMk cId="1751111582" sldId="622"/>
            <ac:cxnSpMk id="29" creationId="{FFAF6FE0-2DA8-4798-B3EE-17A3846452E0}"/>
          </ac:cxnSpMkLst>
        </pc:cxnChg>
        <pc:cxnChg chg="mod">
          <ac:chgData name="Sidney Seckler" userId="73470fc2d5f88927" providerId="LiveId" clId="{A17ECD8A-FB6E-4FBB-9AA0-0B71C18F4DBE}" dt="2021-06-21T20:40:06.701" v="735" actId="1036"/>
          <ac:cxnSpMkLst>
            <pc:docMk/>
            <pc:sldMk cId="1751111582" sldId="622"/>
            <ac:cxnSpMk id="34" creationId="{65959887-FC39-40FE-B2AD-F2264C1F9911}"/>
          </ac:cxnSpMkLst>
        </pc:cxnChg>
        <pc:cxnChg chg="mod">
          <ac:chgData name="Sidney Seckler" userId="73470fc2d5f88927" providerId="LiveId" clId="{A17ECD8A-FB6E-4FBB-9AA0-0B71C18F4DBE}" dt="2021-06-21T20:39:56.247" v="730" actId="1076"/>
          <ac:cxnSpMkLst>
            <pc:docMk/>
            <pc:sldMk cId="1751111582" sldId="622"/>
            <ac:cxnSpMk id="39" creationId="{D5C79BF8-0ED6-431F-BB84-7B18D06154D7}"/>
          </ac:cxnSpMkLst>
        </pc:cxnChg>
      </pc:sldChg>
      <pc:sldChg chg="addSp modSp add mod">
        <pc:chgData name="Sidney Seckler" userId="73470fc2d5f88927" providerId="LiveId" clId="{A17ECD8A-FB6E-4FBB-9AA0-0B71C18F4DBE}" dt="2021-06-21T20:31:05.641" v="679" actId="1076"/>
        <pc:sldMkLst>
          <pc:docMk/>
          <pc:sldMk cId="2325964221" sldId="623"/>
        </pc:sldMkLst>
        <pc:graphicFrameChg chg="add mod modGraphic">
          <ac:chgData name="Sidney Seckler" userId="73470fc2d5f88927" providerId="LiveId" clId="{A17ECD8A-FB6E-4FBB-9AA0-0B71C18F4DBE}" dt="2021-06-21T20:31:05.641" v="679" actId="1076"/>
          <ac:graphicFrameMkLst>
            <pc:docMk/>
            <pc:sldMk cId="2325964221" sldId="623"/>
            <ac:graphicFrameMk id="2" creationId="{F0D4CAC3-D63E-46BA-B90D-3FB2C0925595}"/>
          </ac:graphicFrameMkLst>
        </pc:graphicFrameChg>
      </pc:sldChg>
      <pc:sldChg chg="addSp modSp add mod">
        <pc:chgData name="Sidney Seckler" userId="73470fc2d5f88927" providerId="LiveId" clId="{A17ECD8A-FB6E-4FBB-9AA0-0B71C18F4DBE}" dt="2021-06-21T20:33:40.732" v="699" actId="1076"/>
        <pc:sldMkLst>
          <pc:docMk/>
          <pc:sldMk cId="2381838014" sldId="624"/>
        </pc:sldMkLst>
        <pc:spChg chg="add mod">
          <ac:chgData name="Sidney Seckler" userId="73470fc2d5f88927" providerId="LiveId" clId="{A17ECD8A-FB6E-4FBB-9AA0-0B71C18F4DBE}" dt="2021-06-21T20:33:36.919" v="698" actId="1076"/>
          <ac:spMkLst>
            <pc:docMk/>
            <pc:sldMk cId="2381838014" sldId="624"/>
            <ac:spMk id="5" creationId="{488038CB-5E41-49A1-8767-2BA8E308E8B4}"/>
          </ac:spMkLst>
        </pc:spChg>
        <pc:spChg chg="add mod">
          <ac:chgData name="Sidney Seckler" userId="73470fc2d5f88927" providerId="LiveId" clId="{A17ECD8A-FB6E-4FBB-9AA0-0B71C18F4DBE}" dt="2021-06-21T20:33:40.732" v="699" actId="1076"/>
          <ac:spMkLst>
            <pc:docMk/>
            <pc:sldMk cId="2381838014" sldId="624"/>
            <ac:spMk id="6" creationId="{431F6903-581B-47FA-A89E-C1B03C0E7B01}"/>
          </ac:spMkLst>
        </pc:spChg>
        <pc:spChg chg="add mod">
          <ac:chgData name="Sidney Seckler" userId="73470fc2d5f88927" providerId="LiveId" clId="{A17ECD8A-FB6E-4FBB-9AA0-0B71C18F4DBE}" dt="2021-06-21T20:33:29.873" v="696" actId="1076"/>
          <ac:spMkLst>
            <pc:docMk/>
            <pc:sldMk cId="2381838014" sldId="624"/>
            <ac:spMk id="8" creationId="{811EDC7F-1693-47DC-A4E4-E2170DBBBB9D}"/>
          </ac:spMkLst>
        </pc:spChg>
      </pc:sldChg>
      <pc:sldChg chg="add">
        <pc:chgData name="Sidney Seckler" userId="73470fc2d5f88927" providerId="LiveId" clId="{A17ECD8A-FB6E-4FBB-9AA0-0B71C18F4DBE}" dt="2021-06-21T20:34:22.176" v="700"/>
        <pc:sldMkLst>
          <pc:docMk/>
          <pc:sldMk cId="3227873574" sldId="625"/>
        </pc:sldMkLst>
      </pc:sldChg>
      <pc:sldChg chg="addSp delSp modSp add mod">
        <pc:chgData name="Sidney Seckler" userId="73470fc2d5f88927" providerId="LiveId" clId="{A17ECD8A-FB6E-4FBB-9AA0-0B71C18F4DBE}" dt="2021-06-21T20:42:23.609" v="838" actId="14100"/>
        <pc:sldMkLst>
          <pc:docMk/>
          <pc:sldMk cId="3659054884" sldId="626"/>
        </pc:sldMkLst>
        <pc:spChg chg="add mod">
          <ac:chgData name="Sidney Seckler" userId="73470fc2d5f88927" providerId="LiveId" clId="{A17ECD8A-FB6E-4FBB-9AA0-0B71C18F4DBE}" dt="2021-06-21T20:42:23.609" v="838" actId="14100"/>
          <ac:spMkLst>
            <pc:docMk/>
            <pc:sldMk cId="3659054884" sldId="626"/>
            <ac:spMk id="3" creationId="{C83FC4E4-FF13-4564-A969-2EB78A7E2DC8}"/>
          </ac:spMkLst>
        </pc:spChg>
        <pc:spChg chg="mod">
          <ac:chgData name="Sidney Seckler" userId="73470fc2d5f88927" providerId="LiveId" clId="{A17ECD8A-FB6E-4FBB-9AA0-0B71C18F4DBE}" dt="2021-06-21T20:41:03.188" v="742" actId="1076"/>
          <ac:spMkLst>
            <pc:docMk/>
            <pc:sldMk cId="3659054884" sldId="626"/>
            <ac:spMk id="8" creationId="{3ACFF386-7085-4C6C-BE70-7ABCD31E926C}"/>
          </ac:spMkLst>
        </pc:spChg>
        <pc:spChg chg="mod">
          <ac:chgData name="Sidney Seckler" userId="73470fc2d5f88927" providerId="LiveId" clId="{A17ECD8A-FB6E-4FBB-9AA0-0B71C18F4DBE}" dt="2021-06-21T20:41:06.491" v="743" actId="1076"/>
          <ac:spMkLst>
            <pc:docMk/>
            <pc:sldMk cId="3659054884" sldId="626"/>
            <ac:spMk id="10" creationId="{730A7669-C138-4D75-B9BB-7A88EA1F3ED2}"/>
          </ac:spMkLst>
        </pc:spChg>
        <pc:spChg chg="add mod">
          <ac:chgData name="Sidney Seckler" userId="73470fc2d5f88927" providerId="LiveId" clId="{A17ECD8A-FB6E-4FBB-9AA0-0B71C18F4DBE}" dt="2021-06-21T20:41:11.045" v="744" actId="1076"/>
          <ac:spMkLst>
            <pc:docMk/>
            <pc:sldMk cId="3659054884" sldId="626"/>
            <ac:spMk id="41" creationId="{956F35E8-E079-4868-8613-0653A0C3F833}"/>
          </ac:spMkLst>
        </pc:spChg>
        <pc:spChg chg="add mod">
          <ac:chgData name="Sidney Seckler" userId="73470fc2d5f88927" providerId="LiveId" clId="{A17ECD8A-FB6E-4FBB-9AA0-0B71C18F4DBE}" dt="2021-06-21T20:41:56.387" v="834" actId="14100"/>
          <ac:spMkLst>
            <pc:docMk/>
            <pc:sldMk cId="3659054884" sldId="626"/>
            <ac:spMk id="42" creationId="{EFA9E776-B946-46C9-9C7B-FAE7D68D87F6}"/>
          </ac:spMkLst>
        </pc:spChg>
        <pc:grpChg chg="del">
          <ac:chgData name="Sidney Seckler" userId="73470fc2d5f88927" providerId="LiveId" clId="{A17ECD8A-FB6E-4FBB-9AA0-0B71C18F4DBE}" dt="2021-06-21T20:38:39.618" v="719" actId="478"/>
          <ac:grpSpMkLst>
            <pc:docMk/>
            <pc:sldMk cId="3659054884" sldId="626"/>
            <ac:grpSpMk id="11" creationId="{20959EBE-A641-4B1F-87B2-1C4012144FA3}"/>
          </ac:grpSpMkLst>
        </pc:grpChg>
      </pc:sldChg>
      <pc:sldChg chg="addSp delSp modSp add mod">
        <pc:chgData name="Sidney Seckler" userId="73470fc2d5f88927" providerId="LiveId" clId="{A17ECD8A-FB6E-4FBB-9AA0-0B71C18F4DBE}" dt="2021-06-21T20:54:12.602" v="1003" actId="1076"/>
        <pc:sldMkLst>
          <pc:docMk/>
          <pc:sldMk cId="1639556011" sldId="627"/>
        </pc:sldMkLst>
        <pc:spChg chg="add del mod">
          <ac:chgData name="Sidney Seckler" userId="73470fc2d5f88927" providerId="LiveId" clId="{A17ECD8A-FB6E-4FBB-9AA0-0B71C18F4DBE}" dt="2021-06-21T20:44:43.820" v="863" actId="478"/>
          <ac:spMkLst>
            <pc:docMk/>
            <pc:sldMk cId="1639556011" sldId="627"/>
            <ac:spMk id="3" creationId="{051B2FDB-9F9F-40A7-BF28-CE8AE0F070D1}"/>
          </ac:spMkLst>
        </pc:spChg>
        <pc:spChg chg="mod">
          <ac:chgData name="Sidney Seckler" userId="73470fc2d5f88927" providerId="LiveId" clId="{A17ECD8A-FB6E-4FBB-9AA0-0B71C18F4DBE}" dt="2021-06-21T20:51:29.556" v="982" actId="14100"/>
          <ac:spMkLst>
            <pc:docMk/>
            <pc:sldMk cId="1639556011" sldId="627"/>
            <ac:spMk id="7" creationId="{16F356BC-55F7-464D-9A16-E2D9C05E1899}"/>
          </ac:spMkLst>
        </pc:spChg>
        <pc:spChg chg="add del mod">
          <ac:chgData name="Sidney Seckler" userId="73470fc2d5f88927" providerId="LiveId" clId="{A17ECD8A-FB6E-4FBB-9AA0-0B71C18F4DBE}" dt="2021-06-21T20:52:27.185" v="985" actId="478"/>
          <ac:spMkLst>
            <pc:docMk/>
            <pc:sldMk cId="1639556011" sldId="627"/>
            <ac:spMk id="8" creationId="{FDACCD20-5455-4541-8061-1F7D7D4B3B9F}"/>
          </ac:spMkLst>
        </pc:spChg>
        <pc:spChg chg="add mod">
          <ac:chgData name="Sidney Seckler" userId="73470fc2d5f88927" providerId="LiveId" clId="{A17ECD8A-FB6E-4FBB-9AA0-0B71C18F4DBE}" dt="2021-06-21T20:53:59.924" v="1001" actId="1076"/>
          <ac:spMkLst>
            <pc:docMk/>
            <pc:sldMk cId="1639556011" sldId="627"/>
            <ac:spMk id="9" creationId="{AB7F66DD-85E6-4AFF-8CBA-3E21336CB986}"/>
          </ac:spMkLst>
        </pc:spChg>
        <pc:spChg chg="add mod">
          <ac:chgData name="Sidney Seckler" userId="73470fc2d5f88927" providerId="LiveId" clId="{A17ECD8A-FB6E-4FBB-9AA0-0B71C18F4DBE}" dt="2021-06-21T20:54:03.752" v="1002" actId="1076"/>
          <ac:spMkLst>
            <pc:docMk/>
            <pc:sldMk cId="1639556011" sldId="627"/>
            <ac:spMk id="10" creationId="{9625A5F0-9B0F-4037-906C-4912F2D2E0D2}"/>
          </ac:spMkLst>
        </pc:spChg>
        <pc:spChg chg="add mod">
          <ac:chgData name="Sidney Seckler" userId="73470fc2d5f88927" providerId="LiveId" clId="{A17ECD8A-FB6E-4FBB-9AA0-0B71C18F4DBE}" dt="2021-06-21T20:54:12.602" v="1003" actId="1076"/>
          <ac:spMkLst>
            <pc:docMk/>
            <pc:sldMk cId="1639556011" sldId="627"/>
            <ac:spMk id="12" creationId="{289C64E9-750D-41FB-BF4A-4F571E8515E4}"/>
          </ac:spMkLst>
        </pc:spChg>
        <pc:spChg chg="del">
          <ac:chgData name="Sidney Seckler" userId="73470fc2d5f88927" providerId="LiveId" clId="{A17ECD8A-FB6E-4FBB-9AA0-0B71C18F4DBE}" dt="2021-06-21T20:44:41.592" v="862" actId="478"/>
          <ac:spMkLst>
            <pc:docMk/>
            <pc:sldMk cId="1639556011" sldId="627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1T21:00:24.582" v="1041" actId="1076"/>
        <pc:sldMkLst>
          <pc:docMk/>
          <pc:sldMk cId="901958043" sldId="628"/>
        </pc:sldMkLst>
        <pc:spChg chg="del">
          <ac:chgData name="Sidney Seckler" userId="73470fc2d5f88927" providerId="LiveId" clId="{A17ECD8A-FB6E-4FBB-9AA0-0B71C18F4DBE}" dt="2021-06-21T20:59:17.192" v="1027" actId="478"/>
          <ac:spMkLst>
            <pc:docMk/>
            <pc:sldMk cId="901958043" sldId="628"/>
            <ac:spMk id="5" creationId="{488038CB-5E41-49A1-8767-2BA8E308E8B4}"/>
          </ac:spMkLst>
        </pc:spChg>
        <pc:spChg chg="del">
          <ac:chgData name="Sidney Seckler" userId="73470fc2d5f88927" providerId="LiveId" clId="{A17ECD8A-FB6E-4FBB-9AA0-0B71C18F4DBE}" dt="2021-06-21T20:59:14.421" v="1026" actId="478"/>
          <ac:spMkLst>
            <pc:docMk/>
            <pc:sldMk cId="901958043" sldId="628"/>
            <ac:spMk id="6" creationId="{431F6903-581B-47FA-A89E-C1B03C0E7B01}"/>
          </ac:spMkLst>
        </pc:spChg>
        <pc:spChg chg="mod">
          <ac:chgData name="Sidney Seckler" userId="73470fc2d5f88927" providerId="LiveId" clId="{A17ECD8A-FB6E-4FBB-9AA0-0B71C18F4DBE}" dt="2021-06-21T21:00:22.060" v="1040" actId="1076"/>
          <ac:spMkLst>
            <pc:docMk/>
            <pc:sldMk cId="901958043" sldId="628"/>
            <ac:spMk id="8" creationId="{811EDC7F-1693-47DC-A4E4-E2170DBBBB9D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3" creationId="{7D23EE39-5A73-4C59-AE1E-883C91BAADCB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4" creationId="{85E73855-8A1C-4013-86AC-DF91FA27B74A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5" creationId="{FF077F19-E902-461F-AF86-6AEC69D0C7EB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6" creationId="{D431E0DE-79C2-40F0-AC31-BC2488584195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7" creationId="{5AB34CED-B13C-4AFF-9009-E953BDA077A0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9" creationId="{C7616F94-BC7E-46CE-8659-7F8C12771EC8}"/>
          </ac:spMkLst>
        </pc:spChg>
        <pc:spChg chg="mod">
          <ac:chgData name="Sidney Seckler" userId="73470fc2d5f88927" providerId="LiveId" clId="{A17ECD8A-FB6E-4FBB-9AA0-0B71C18F4DBE}" dt="2021-06-21T21:00:09.148" v="1036" actId="6549"/>
          <ac:spMkLst>
            <pc:docMk/>
            <pc:sldMk cId="901958043" sldId="628"/>
            <ac:spMk id="24" creationId="{849C6DAD-1C81-4878-A44B-598906810DAD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25" creationId="{066E26B5-22C7-4D5C-80A0-1EA41B1290E6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26" creationId="{EDA7A2ED-B488-4582-ADC5-10F63566A8A7}"/>
          </ac:spMkLst>
        </pc:spChg>
        <pc:grpChg chg="add mod">
          <ac:chgData name="Sidney Seckler" userId="73470fc2d5f88927" providerId="LiveId" clId="{A17ECD8A-FB6E-4FBB-9AA0-0B71C18F4DBE}" dt="2021-06-21T21:00:24.582" v="1041" actId="1076"/>
          <ac:grpSpMkLst>
            <pc:docMk/>
            <pc:sldMk cId="901958043" sldId="628"/>
            <ac:grpSpMk id="7" creationId="{4D51EC87-4F2F-4199-9472-FC13408850AA}"/>
          </ac:grpSpMkLst>
        </pc:grp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0" creationId="{A9F9E0FC-4292-4189-961C-C35909360BB2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1" creationId="{4F8DD059-982C-4443-958C-736972FD64FA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2" creationId="{02BB8337-AC29-4D5D-A843-1A8DC8DA78B4}"/>
          </ac:cxnSpMkLst>
        </pc:cxnChg>
        <pc:cxnChg chg="mod">
          <ac:chgData name="Sidney Seckler" userId="73470fc2d5f88927" providerId="LiveId" clId="{A17ECD8A-FB6E-4FBB-9AA0-0B71C18F4DBE}" dt="2021-06-21T20:59:51.950" v="1033" actId="255"/>
          <ac:cxnSpMkLst>
            <pc:docMk/>
            <pc:sldMk cId="901958043" sldId="628"/>
            <ac:cxnSpMk id="18" creationId="{D5C0477E-CDD2-4A53-A5DD-EFF46623C4C7}"/>
          </ac:cxnSpMkLst>
        </pc:cxnChg>
        <pc:cxnChg chg="mod">
          <ac:chgData name="Sidney Seckler" userId="73470fc2d5f88927" providerId="LiveId" clId="{A17ECD8A-FB6E-4FBB-9AA0-0B71C18F4DBE}" dt="2021-06-21T20:59:51.950" v="1033" actId="255"/>
          <ac:cxnSpMkLst>
            <pc:docMk/>
            <pc:sldMk cId="901958043" sldId="628"/>
            <ac:cxnSpMk id="20" creationId="{B6A4C8BA-F149-4B49-B72C-224EA0983DF6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1" creationId="{FE0E9424-D253-4534-B5CA-DFD05CAF74FF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2" creationId="{0147DF08-B3B2-4B0E-85D6-100599945409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3" creationId="{E2EE88D5-1840-458E-ACDA-00456CA7037A}"/>
          </ac:cxnSpMkLst>
        </pc:cxnChg>
      </pc:sldChg>
      <pc:sldChg chg="addSp delSp modSp add mod">
        <pc:chgData name="Sidney Seckler" userId="73470fc2d5f88927" providerId="LiveId" clId="{A17ECD8A-FB6E-4FBB-9AA0-0B71C18F4DBE}" dt="2021-06-22T11:50:04.551" v="1273" actId="1076"/>
        <pc:sldMkLst>
          <pc:docMk/>
          <pc:sldMk cId="3668602114" sldId="629"/>
        </pc:sldMkLst>
        <pc:spChg chg="add mod">
          <ac:chgData name="Sidney Seckler" userId="73470fc2d5f88927" providerId="LiveId" clId="{A17ECD8A-FB6E-4FBB-9AA0-0B71C18F4DBE}" dt="2021-06-22T11:46:01.299" v="1112"/>
          <ac:spMkLst>
            <pc:docMk/>
            <pc:sldMk cId="3668602114" sldId="629"/>
            <ac:spMk id="7" creationId="{5715B714-0ADB-4571-AFB5-EE04CC2FEF30}"/>
          </ac:spMkLst>
        </pc:spChg>
        <pc:spChg chg="add mod">
          <ac:chgData name="Sidney Seckler" userId="73470fc2d5f88927" providerId="LiveId" clId="{A17ECD8A-FB6E-4FBB-9AA0-0B71C18F4DBE}" dt="2021-06-22T11:47:13.227" v="1257" actId="1076"/>
          <ac:spMkLst>
            <pc:docMk/>
            <pc:sldMk cId="3668602114" sldId="629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1:45:40.081" v="1111" actId="1076"/>
          <ac:spMkLst>
            <pc:docMk/>
            <pc:sldMk cId="3668602114" sldId="629"/>
            <ac:spMk id="9" creationId="{9784F1B8-890F-4973-A52C-A4D2E5F9D93E}"/>
          </ac:spMkLst>
        </pc:spChg>
        <pc:spChg chg="del">
          <ac:chgData name="Sidney Seckler" userId="73470fc2d5f88927" providerId="LiveId" clId="{A17ECD8A-FB6E-4FBB-9AA0-0B71C18F4DBE}" dt="2021-06-22T11:45:17.749" v="1044" actId="478"/>
          <ac:spMkLst>
            <pc:docMk/>
            <pc:sldMk cId="3668602114" sldId="629"/>
            <ac:spMk id="109572" creationId="{E6FB454D-0531-4E4C-B051-504EF88AC74C}"/>
          </ac:spMkLst>
        </pc:spChg>
        <pc:spChg chg="del">
          <ac:chgData name="Sidney Seckler" userId="73470fc2d5f88927" providerId="LiveId" clId="{A17ECD8A-FB6E-4FBB-9AA0-0B71C18F4DBE}" dt="2021-06-22T11:45:17.749" v="1044" actId="478"/>
          <ac:spMkLst>
            <pc:docMk/>
            <pc:sldMk cId="3668602114" sldId="629"/>
            <ac:spMk id="109573" creationId="{42D010A1-EE35-47F6-91FB-4906D44F9260}"/>
          </ac:spMkLst>
        </pc:spChg>
        <pc:graphicFrameChg chg="del">
          <ac:chgData name="Sidney Seckler" userId="73470fc2d5f88927" providerId="LiveId" clId="{A17ECD8A-FB6E-4FBB-9AA0-0B71C18F4DBE}" dt="2021-06-22T11:45:14.111" v="1043" actId="478"/>
          <ac:graphicFrameMkLst>
            <pc:docMk/>
            <pc:sldMk cId="3668602114" sldId="629"/>
            <ac:graphicFrameMk id="14" creationId="{D56C0DFB-0C5D-4B40-A527-F08727490F7E}"/>
          </ac:graphicFrameMkLst>
        </pc:graphicFrameChg>
        <pc:picChg chg="add mod">
          <ac:chgData name="Sidney Seckler" userId="73470fc2d5f88927" providerId="LiveId" clId="{A17ECD8A-FB6E-4FBB-9AA0-0B71C18F4DBE}" dt="2021-06-22T11:50:02.430" v="1272" actId="14100"/>
          <ac:picMkLst>
            <pc:docMk/>
            <pc:sldMk cId="3668602114" sldId="629"/>
            <ac:picMk id="3" creationId="{5A25D180-045D-4CDC-A8ED-9CAFDF0696D0}"/>
          </ac:picMkLst>
        </pc:picChg>
        <pc:picChg chg="add mod">
          <ac:chgData name="Sidney Seckler" userId="73470fc2d5f88927" providerId="LiveId" clId="{A17ECD8A-FB6E-4FBB-9AA0-0B71C18F4DBE}" dt="2021-06-22T11:50:04.551" v="1273" actId="1076"/>
          <ac:picMkLst>
            <pc:docMk/>
            <pc:sldMk cId="3668602114" sldId="629"/>
            <ac:picMk id="5" creationId="{A0085F3B-CE69-4204-8F46-16A7AC701F8A}"/>
          </ac:picMkLst>
        </pc:picChg>
      </pc:sldChg>
      <pc:sldChg chg="addSp delSp modSp add mod">
        <pc:chgData name="Sidney Seckler" userId="73470fc2d5f88927" providerId="LiveId" clId="{A17ECD8A-FB6E-4FBB-9AA0-0B71C18F4DBE}" dt="2021-06-22T11:54:05.562" v="1393" actId="14100"/>
        <pc:sldMkLst>
          <pc:docMk/>
          <pc:sldMk cId="532931202" sldId="630"/>
        </pc:sldMkLst>
        <pc:spChg chg="add mod">
          <ac:chgData name="Sidney Seckler" userId="73470fc2d5f88927" providerId="LiveId" clId="{A17ECD8A-FB6E-4FBB-9AA0-0B71C18F4DBE}" dt="2021-06-22T11:54:05.562" v="1393" actId="14100"/>
          <ac:spMkLst>
            <pc:docMk/>
            <pc:sldMk cId="532931202" sldId="630"/>
            <ac:spMk id="4" creationId="{94384939-BE27-4D23-9BA0-8F972D6BB9BB}"/>
          </ac:spMkLst>
        </pc:spChg>
        <pc:spChg chg="mod">
          <ac:chgData name="Sidney Seckler" userId="73470fc2d5f88927" providerId="LiveId" clId="{A17ECD8A-FB6E-4FBB-9AA0-0B71C18F4DBE}" dt="2021-06-22T11:51:04.043" v="1333" actId="1076"/>
          <ac:spMkLst>
            <pc:docMk/>
            <pc:sldMk cId="532931202" sldId="630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1:51:00.141" v="1332" actId="1076"/>
          <ac:spMkLst>
            <pc:docMk/>
            <pc:sldMk cId="532931202" sldId="630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1:53:18.715" v="1350" actId="1076"/>
          <ac:spMkLst>
            <pc:docMk/>
            <pc:sldMk cId="532931202" sldId="630"/>
            <ac:spMk id="10" creationId="{160C3BCC-489B-464A-A7FF-A493BA099080}"/>
          </ac:spMkLst>
        </pc:spChg>
        <pc:spChg chg="add mod">
          <ac:chgData name="Sidney Seckler" userId="73470fc2d5f88927" providerId="LiveId" clId="{A17ECD8A-FB6E-4FBB-9AA0-0B71C18F4DBE}" dt="2021-06-22T11:53:45.902" v="1391" actId="1076"/>
          <ac:spMkLst>
            <pc:docMk/>
            <pc:sldMk cId="532931202" sldId="630"/>
            <ac:spMk id="11" creationId="{779519F9-F028-40BF-A45C-C5FE2922B636}"/>
          </ac:spMkLst>
        </pc:spChg>
        <pc:picChg chg="mod">
          <ac:chgData name="Sidney Seckler" userId="73470fc2d5f88927" providerId="LiveId" clId="{A17ECD8A-FB6E-4FBB-9AA0-0B71C18F4DBE}" dt="2021-06-22T11:51:51.466" v="1340" actId="1076"/>
          <ac:picMkLst>
            <pc:docMk/>
            <pc:sldMk cId="532931202" sldId="630"/>
            <ac:picMk id="3" creationId="{5A25D180-045D-4CDC-A8ED-9CAFDF0696D0}"/>
          </ac:picMkLst>
        </pc:picChg>
        <pc:picChg chg="del">
          <ac:chgData name="Sidney Seckler" userId="73470fc2d5f88927" providerId="LiveId" clId="{A17ECD8A-FB6E-4FBB-9AA0-0B71C18F4DBE}" dt="2021-06-22T11:50:45.958" v="1327" actId="478"/>
          <ac:picMkLst>
            <pc:docMk/>
            <pc:sldMk cId="532931202" sldId="630"/>
            <ac:picMk id="5" creationId="{A0085F3B-CE69-4204-8F46-16A7AC701F8A}"/>
          </ac:picMkLst>
        </pc:picChg>
      </pc:sldChg>
      <pc:sldChg chg="addSp delSp modSp add mod">
        <pc:chgData name="Sidney Seckler" userId="73470fc2d5f88927" providerId="LiveId" clId="{A17ECD8A-FB6E-4FBB-9AA0-0B71C18F4DBE}" dt="2021-06-22T11:54:32.221" v="1400" actId="1076"/>
        <pc:sldMkLst>
          <pc:docMk/>
          <pc:sldMk cId="151013626" sldId="631"/>
        </pc:sldMkLst>
        <pc:spChg chg="mod">
          <ac:chgData name="Sidney Seckler" userId="73470fc2d5f88927" providerId="LiveId" clId="{A17ECD8A-FB6E-4FBB-9AA0-0B71C18F4DBE}" dt="2021-06-22T11:52:11.046" v="1343" actId="16959"/>
          <ac:spMkLst>
            <pc:docMk/>
            <pc:sldMk cId="151013626" sldId="631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1:52:14.845" v="1344" actId="478"/>
          <ac:spMkLst>
            <pc:docMk/>
            <pc:sldMk cId="151013626" sldId="631"/>
            <ac:spMk id="10" creationId="{160C3BCC-489B-464A-A7FF-A493BA099080}"/>
          </ac:spMkLst>
        </pc:spChg>
        <pc:spChg chg="add mod">
          <ac:chgData name="Sidney Seckler" userId="73470fc2d5f88927" providerId="LiveId" clId="{A17ECD8A-FB6E-4FBB-9AA0-0B71C18F4DBE}" dt="2021-06-22T11:54:32.221" v="1400" actId="1076"/>
          <ac:spMkLst>
            <pc:docMk/>
            <pc:sldMk cId="151013626" sldId="631"/>
            <ac:spMk id="11" creationId="{3361EE0E-29AE-4A90-A74F-66EB689781BB}"/>
          </ac:spMkLst>
        </pc:spChg>
        <pc:spChg chg="add mod">
          <ac:chgData name="Sidney Seckler" userId="73470fc2d5f88927" providerId="LiveId" clId="{A17ECD8A-FB6E-4FBB-9AA0-0B71C18F4DBE}" dt="2021-06-22T11:54:32.221" v="1400" actId="1076"/>
          <ac:spMkLst>
            <pc:docMk/>
            <pc:sldMk cId="151013626" sldId="631"/>
            <ac:spMk id="12" creationId="{3BBFE78A-D89B-4A89-9858-9D2945F37C5D}"/>
          </ac:spMkLst>
        </pc:spChg>
      </pc:sldChg>
      <pc:sldChg chg="addSp delSp modSp add mod">
        <pc:chgData name="Sidney Seckler" userId="73470fc2d5f88927" providerId="LiveId" clId="{A17ECD8A-FB6E-4FBB-9AA0-0B71C18F4DBE}" dt="2021-06-22T11:57:29.225" v="1497" actId="1076"/>
        <pc:sldMkLst>
          <pc:docMk/>
          <pc:sldMk cId="1659358179" sldId="632"/>
        </pc:sldMkLst>
        <pc:spChg chg="mod">
          <ac:chgData name="Sidney Seckler" userId="73470fc2d5f88927" providerId="LiveId" clId="{A17ECD8A-FB6E-4FBB-9AA0-0B71C18F4DBE}" dt="2021-06-22T11:56:27.479" v="1491" actId="1076"/>
          <ac:spMkLst>
            <pc:docMk/>
            <pc:sldMk cId="1659358179" sldId="632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1:55:41.287" v="1458" actId="14100"/>
          <ac:spMkLst>
            <pc:docMk/>
            <pc:sldMk cId="1659358179" sldId="632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1:56:23.602" v="1489" actId="1076"/>
          <ac:spMkLst>
            <pc:docMk/>
            <pc:sldMk cId="1659358179" sldId="632"/>
            <ac:spMk id="11" creationId="{3361EE0E-29AE-4A90-A74F-66EB689781BB}"/>
          </ac:spMkLst>
        </pc:spChg>
        <pc:spChg chg="mod">
          <ac:chgData name="Sidney Seckler" userId="73470fc2d5f88927" providerId="LiveId" clId="{A17ECD8A-FB6E-4FBB-9AA0-0B71C18F4DBE}" dt="2021-06-22T11:56:23.602" v="1489" actId="1076"/>
          <ac:spMkLst>
            <pc:docMk/>
            <pc:sldMk cId="1659358179" sldId="632"/>
            <ac:spMk id="12" creationId="{3BBFE78A-D89B-4A89-9858-9D2945F37C5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3" creationId="{6320BFF8-B7C8-4DCF-89C1-5A5680C384D3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4" creationId="{1A47F17F-6425-4195-A02E-C0FF0D5CD7D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5" creationId="{2AD9E3B0-E611-4E1E-A919-FF79279DA88C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6" creationId="{CAB08DF7-F418-44DE-A228-3051AE1A69AB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8" creationId="{408DAB7B-4E01-4C60-8533-F3DF97838973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9" creationId="{D26BDCBB-E43F-4A5B-8B30-298AB7E72212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0" creationId="{FE4E10B0-4C7A-40D0-AE3A-7044996BF07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1" creationId="{93F699F4-AAB9-411B-8190-8CCA74B831DF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2" creationId="{8FF73BFF-5A74-4A09-8AA6-148F06C369EE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3" creationId="{E92F4130-94E5-488A-8950-738133856688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5" creationId="{05C32F3F-E4B1-43AC-AFD3-9202209569E8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6" creationId="{9D51DDB8-77D5-4D09-9F52-37CE098699B7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7" creationId="{E3DFE8C3-F6D5-40FD-99DD-474ECD327A5E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8" creationId="{68B16DF2-6AE2-41F6-A5A6-B9180F1141E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9" creationId="{DFB83E8F-36A9-4118-9AD6-8DC8E45A3090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0" creationId="{1F54CFCD-666A-4CFF-A63F-E043B126D6A5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1" creationId="{E62FEBDE-A273-4357-BE62-DE775E69BCF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2" creationId="{735AFBA1-D9D1-4DEB-8A06-115CB7660904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3" creationId="{9F4571DD-F9A1-4497-B81F-F02242C697F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4" creationId="{43454F01-ECAB-47FE-97D6-528C1C6D293C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5" creationId="{D0348113-2F1A-401C-9B16-27DB2719A741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6" creationId="{35471C98-8249-41CF-A6A8-BAB3D41C20F7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7" creationId="{EA8BA483-F37D-4142-A1C9-1EBC04DE365B}"/>
          </ac:spMkLst>
        </pc:spChg>
        <pc:grpChg chg="add mod">
          <ac:chgData name="Sidney Seckler" userId="73470fc2d5f88927" providerId="LiveId" clId="{A17ECD8A-FB6E-4FBB-9AA0-0B71C18F4DBE}" dt="2021-06-22T11:57:29.225" v="1497" actId="1076"/>
          <ac:grpSpMkLst>
            <pc:docMk/>
            <pc:sldMk cId="1659358179" sldId="632"/>
            <ac:grpSpMk id="10" creationId="{E8366AEE-A790-49CE-82F4-5D471280A38B}"/>
          </ac:grpSpMkLst>
        </pc:grpChg>
        <pc:grpChg chg="mod">
          <ac:chgData name="Sidney Seckler" userId="73470fc2d5f88927" providerId="LiveId" clId="{A17ECD8A-FB6E-4FBB-9AA0-0B71C18F4DBE}" dt="2021-06-22T11:57:29.225" v="1497" actId="1076"/>
          <ac:grpSpMkLst>
            <pc:docMk/>
            <pc:sldMk cId="1659358179" sldId="632"/>
            <ac:grpSpMk id="17" creationId="{476C8C5C-E5CC-41A1-99F0-7FC99A6BCFFA}"/>
          </ac:grpSpMkLst>
        </pc:grpChg>
        <pc:picChg chg="del">
          <ac:chgData name="Sidney Seckler" userId="73470fc2d5f88927" providerId="LiveId" clId="{A17ECD8A-FB6E-4FBB-9AA0-0B71C18F4DBE}" dt="2021-06-22T11:55:42.470" v="1459" actId="478"/>
          <ac:picMkLst>
            <pc:docMk/>
            <pc:sldMk cId="1659358179" sldId="632"/>
            <ac:picMk id="3" creationId="{5A25D180-045D-4CDC-A8ED-9CAFDF0696D0}"/>
          </ac:picMkLst>
        </pc:picChg>
        <pc:picChg chg="mod">
          <ac:chgData name="Sidney Seckler" userId="73470fc2d5f88927" providerId="LiveId" clId="{A17ECD8A-FB6E-4FBB-9AA0-0B71C18F4DBE}" dt="2021-06-22T11:57:29.225" v="1497" actId="1076"/>
          <ac:picMkLst>
            <pc:docMk/>
            <pc:sldMk cId="1659358179" sldId="632"/>
            <ac:picMk id="24" creationId="{77DC8FB3-F985-4B47-BD59-B51376B7CFFD}"/>
          </ac:picMkLst>
        </pc:picChg>
      </pc:sldChg>
      <pc:sldChg chg="addSp delSp modSp add mod">
        <pc:chgData name="Sidney Seckler" userId="73470fc2d5f88927" providerId="LiveId" clId="{A17ECD8A-FB6E-4FBB-9AA0-0B71C18F4DBE}" dt="2021-06-22T12:03:17.958" v="1557" actId="1076"/>
        <pc:sldMkLst>
          <pc:docMk/>
          <pc:sldMk cId="483984357" sldId="633"/>
        </pc:sldMkLst>
        <pc:spChg chg="add mod">
          <ac:chgData name="Sidney Seckler" userId="73470fc2d5f88927" providerId="LiveId" clId="{A17ECD8A-FB6E-4FBB-9AA0-0B71C18F4DBE}" dt="2021-06-22T12:03:15.388" v="1556" actId="1076"/>
          <ac:spMkLst>
            <pc:docMk/>
            <pc:sldMk cId="483984357" sldId="633"/>
            <ac:spMk id="4" creationId="{A8B72EA0-24C3-44AE-9DE0-3D89C6C0CCAF}"/>
          </ac:spMkLst>
        </pc:spChg>
        <pc:spChg chg="del mod">
          <ac:chgData name="Sidney Seckler" userId="73470fc2d5f88927" providerId="LiveId" clId="{A17ECD8A-FB6E-4FBB-9AA0-0B71C18F4DBE}" dt="2021-06-22T11:59:55.995" v="1519" actId="478"/>
          <ac:spMkLst>
            <pc:docMk/>
            <pc:sldMk cId="483984357" sldId="633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2:16.993" v="1542" actId="1076"/>
          <ac:spMkLst>
            <pc:docMk/>
            <pc:sldMk cId="483984357" sldId="633"/>
            <ac:spMk id="8" creationId="{67411FAF-CBFD-4BBA-9B8A-35421A342BF1}"/>
          </ac:spMkLst>
        </pc:spChg>
        <pc:spChg chg="del mod">
          <ac:chgData name="Sidney Seckler" userId="73470fc2d5f88927" providerId="LiveId" clId="{A17ECD8A-FB6E-4FBB-9AA0-0B71C18F4DBE}" dt="2021-06-22T12:00:10.809" v="1521" actId="478"/>
          <ac:spMkLst>
            <pc:docMk/>
            <pc:sldMk cId="483984357" sldId="633"/>
            <ac:spMk id="11" creationId="{3361EE0E-29AE-4A90-A74F-66EB689781BB}"/>
          </ac:spMkLst>
        </pc:spChg>
        <pc:spChg chg="del mod">
          <ac:chgData name="Sidney Seckler" userId="73470fc2d5f88927" providerId="LiveId" clId="{A17ECD8A-FB6E-4FBB-9AA0-0B71C18F4DBE}" dt="2021-06-22T12:00:10.809" v="1521" actId="478"/>
          <ac:spMkLst>
            <pc:docMk/>
            <pc:sldMk cId="483984357" sldId="633"/>
            <ac:spMk id="12" creationId="{3BBFE78A-D89B-4A89-9858-9D2945F37C5D}"/>
          </ac:spMkLst>
        </pc:spChg>
        <pc:spChg chg="add mod">
          <ac:chgData name="Sidney Seckler" userId="73470fc2d5f88927" providerId="LiveId" clId="{A17ECD8A-FB6E-4FBB-9AA0-0B71C18F4DBE}" dt="2021-06-22T12:02:31.981" v="1543" actId="1076"/>
          <ac:spMkLst>
            <pc:docMk/>
            <pc:sldMk cId="483984357" sldId="633"/>
            <ac:spMk id="38" creationId="{D041D18B-D70B-4045-BA8B-41ED36A31A1F}"/>
          </ac:spMkLst>
        </pc:spChg>
        <pc:spChg chg="add mod">
          <ac:chgData name="Sidney Seckler" userId="73470fc2d5f88927" providerId="LiveId" clId="{A17ECD8A-FB6E-4FBB-9AA0-0B71C18F4DBE}" dt="2021-06-22T12:02:31.981" v="1543" actId="1076"/>
          <ac:spMkLst>
            <pc:docMk/>
            <pc:sldMk cId="483984357" sldId="633"/>
            <ac:spMk id="39" creationId="{5478F6AC-666C-4DF3-9901-A6E69DF87F9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1" creationId="{F7BC8B8A-66A0-40D5-9B0C-076B9CDA68AE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2" creationId="{F5E8C869-AD29-4677-98DC-A69F20CD283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3" creationId="{8C595869-CFED-43B7-8848-01687D3466D7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4" creationId="{BC30C239-44A2-4646-9BCF-5F30B513200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5" creationId="{D9C78F01-9EAD-4BE3-8DC1-ED16BC0C56C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6" creationId="{3CB9B67B-CF08-43C2-9606-8FD12DA456A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7" creationId="{BF956BE9-5924-4042-BC46-E45CEC3A25B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8" creationId="{C684D5AE-DD2D-4256-AB59-BA82C62FB2B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9" creationId="{FBE40F36-C463-422F-A825-CE8015EB437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1" creationId="{D0A5539B-3117-4A25-BBE8-924699009DE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2" creationId="{20430E62-CC02-4C23-9DEA-8518C2CBE8B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3" creationId="{48E1F91F-EECF-40B5-9340-118E27DCB40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4" creationId="{F23A5D8C-24DD-412F-B4D5-4BE0170EBBF8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5" creationId="{B94360A8-A99C-414A-8F17-23B61243FAE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6" creationId="{39F1E540-41E2-4337-88B3-88D20D4E2F2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7" creationId="{65C3BAAD-6DBD-4CDA-AC68-1B1A6D50E20B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8" creationId="{5D0F9AF4-EA59-472C-A9DA-948166CC70FA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9" creationId="{D73772EF-F4DC-4CED-806F-6B02112717DC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0" creationId="{0B42CE99-8DFB-474F-AE00-1E6A520B0B9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1" creationId="{EEC20356-F80D-4768-BE2C-75A982DEAF8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2" creationId="{0F446097-EEF1-42CA-B725-42141CD3416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4" creationId="{DC4BED30-A5ED-45A6-8909-CA9BEA8B5DC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5" creationId="{14295E89-2DD1-4591-B010-30298F0ABB2C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6" creationId="{4E7F6316-F6C7-4D84-BD38-3F8BBFA3750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7" creationId="{49A13020-37DC-4F68-BF1B-47CF34A8112D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8" creationId="{2B798162-D7EA-4D9C-AD55-C4257D5837FB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9" creationId="{8ED3DB8C-DBA1-48FF-AC3D-E24EC969DBA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0" creationId="{19CD9F92-F94E-44A2-9A25-7DB5A07C1A5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1" creationId="{692535E8-1146-412F-B0F4-6D7E4ACE2315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2" creationId="{9CF565E7-4DC0-4D1C-9A2B-D099B8DAAE0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3" creationId="{BE181E45-C96B-44BA-B4D8-EBB5745D0CD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4" creationId="{1C91D4C6-FF59-47D9-9D81-666A138FAA37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5" creationId="{B5EB146F-8A55-4E8C-B304-1F88D4216F9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6" creationId="{0D3E7158-E0CC-4DE2-8BC3-9D1DA52593F8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7" creationId="{8DF003F1-BF95-4581-A426-385323A710D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8" creationId="{4639549F-EDBF-4C3E-9010-B244809C4EE2}"/>
          </ac:spMkLst>
        </pc:spChg>
        <pc:spChg chg="add mod">
          <ac:chgData name="Sidney Seckler" userId="73470fc2d5f88927" providerId="LiveId" clId="{A17ECD8A-FB6E-4FBB-9AA0-0B71C18F4DBE}" dt="2021-06-22T12:03:17.958" v="1557" actId="1076"/>
          <ac:spMkLst>
            <pc:docMk/>
            <pc:sldMk cId="483984357" sldId="633"/>
            <ac:spMk id="79" creationId="{A6B7D80B-4554-451E-986A-0BB0A38A6BC2}"/>
          </ac:spMkLst>
        </pc:spChg>
        <pc:grpChg chg="del">
          <ac:chgData name="Sidney Seckler" userId="73470fc2d5f88927" providerId="LiveId" clId="{A17ECD8A-FB6E-4FBB-9AA0-0B71C18F4DBE}" dt="2021-06-22T11:57:49.438" v="1499" actId="478"/>
          <ac:grpSpMkLst>
            <pc:docMk/>
            <pc:sldMk cId="483984357" sldId="633"/>
            <ac:grpSpMk id="10" creationId="{E8366AEE-A790-49CE-82F4-5D471280A38B}"/>
          </ac:grpSpMkLst>
        </pc:grpChg>
        <pc:grpChg chg="add mod">
          <ac:chgData name="Sidney Seckler" userId="73470fc2d5f88927" providerId="LiveId" clId="{A17ECD8A-FB6E-4FBB-9AA0-0B71C18F4DBE}" dt="2021-06-22T12:02:06.288" v="1540" actId="255"/>
          <ac:grpSpMkLst>
            <pc:docMk/>
            <pc:sldMk cId="483984357" sldId="633"/>
            <ac:grpSpMk id="40" creationId="{831FBCE8-5E05-4DAE-8D24-8F04FB85566A}"/>
          </ac:grpSpMkLst>
        </pc:grpChg>
        <pc:grpChg chg="mod">
          <ac:chgData name="Sidney Seckler" userId="73470fc2d5f88927" providerId="LiveId" clId="{A17ECD8A-FB6E-4FBB-9AA0-0B71C18F4DBE}" dt="2021-06-22T12:02:06.288" v="1540" actId="255"/>
          <ac:grpSpMkLst>
            <pc:docMk/>
            <pc:sldMk cId="483984357" sldId="633"/>
            <ac:grpSpMk id="50" creationId="{07A11FFA-ADC1-4E8F-99ED-6FA1523BA66F}"/>
          </ac:grpSpMkLst>
        </pc:grpChg>
        <pc:picChg chg="mod">
          <ac:chgData name="Sidney Seckler" userId="73470fc2d5f88927" providerId="LiveId" clId="{A17ECD8A-FB6E-4FBB-9AA0-0B71C18F4DBE}" dt="2021-06-22T12:02:06.288" v="1540" actId="255"/>
          <ac:picMkLst>
            <pc:docMk/>
            <pc:sldMk cId="483984357" sldId="633"/>
            <ac:picMk id="63" creationId="{60A1230A-ED45-4C65-B759-BF885A4B128B}"/>
          </ac:picMkLst>
        </pc:picChg>
      </pc:sldChg>
      <pc:sldChg chg="addSp delSp modSp add mod">
        <pc:chgData name="Sidney Seckler" userId="73470fc2d5f88927" providerId="LiveId" clId="{A17ECD8A-FB6E-4FBB-9AA0-0B71C18F4DBE}" dt="2021-06-24T15:19:16.842" v="2895" actId="207"/>
        <pc:sldMkLst>
          <pc:docMk/>
          <pc:sldMk cId="1599316028" sldId="634"/>
        </pc:sldMkLst>
        <pc:spChg chg="mod">
          <ac:chgData name="Sidney Seckler" userId="73470fc2d5f88927" providerId="LiveId" clId="{A17ECD8A-FB6E-4FBB-9AA0-0B71C18F4DBE}" dt="2021-06-22T12:07:11.371" v="1680" actId="14100"/>
          <ac:spMkLst>
            <pc:docMk/>
            <pc:sldMk cId="1599316028" sldId="634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5:14.564" v="1654" actId="1076"/>
          <ac:spMkLst>
            <pc:docMk/>
            <pc:sldMk cId="1599316028" sldId="634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2:04:38.890" v="1560" actId="20577"/>
          <ac:spMkLst>
            <pc:docMk/>
            <pc:sldMk cId="1599316028" sldId="634"/>
            <ac:spMk id="9" creationId="{9784F1B8-890F-4973-A52C-A4D2E5F9D93E}"/>
          </ac:spMkLst>
        </pc:spChg>
        <pc:spChg chg="add mod">
          <ac:chgData name="Sidney Seckler" userId="73470fc2d5f88927" providerId="LiveId" clId="{A17ECD8A-FB6E-4FBB-9AA0-0B71C18F4DBE}" dt="2021-06-24T15:19:16.842" v="2895" actId="207"/>
          <ac:spMkLst>
            <pc:docMk/>
            <pc:sldMk cId="1599316028" sldId="634"/>
            <ac:spMk id="10" creationId="{25085586-2955-4A80-8B77-6E509D099B51}"/>
          </ac:spMkLst>
        </pc:spChg>
        <pc:spChg chg="del">
          <ac:chgData name="Sidney Seckler" userId="73470fc2d5f88927" providerId="LiveId" clId="{A17ECD8A-FB6E-4FBB-9AA0-0B71C18F4DBE}" dt="2021-06-22T12:05:22.296" v="1656" actId="478"/>
          <ac:spMkLst>
            <pc:docMk/>
            <pc:sldMk cId="1599316028" sldId="634"/>
            <ac:spMk id="11" creationId="{3361EE0E-29AE-4A90-A74F-66EB689781BB}"/>
          </ac:spMkLst>
        </pc:spChg>
        <pc:spChg chg="del">
          <ac:chgData name="Sidney Seckler" userId="73470fc2d5f88927" providerId="LiveId" clId="{A17ECD8A-FB6E-4FBB-9AA0-0B71C18F4DBE}" dt="2021-06-22T12:05:22.296" v="1656" actId="478"/>
          <ac:spMkLst>
            <pc:docMk/>
            <pc:sldMk cId="1599316028" sldId="634"/>
            <ac:spMk id="12" creationId="{3BBFE78A-D89B-4A89-9858-9D2945F37C5D}"/>
          </ac:spMkLst>
        </pc:spChg>
        <pc:picChg chg="del">
          <ac:chgData name="Sidney Seckler" userId="73470fc2d5f88927" providerId="LiveId" clId="{A17ECD8A-FB6E-4FBB-9AA0-0B71C18F4DBE}" dt="2021-06-22T12:04:27.111" v="1559" actId="478"/>
          <ac:picMkLst>
            <pc:docMk/>
            <pc:sldMk cId="1599316028" sldId="634"/>
            <ac:picMk id="3" creationId="{5A25D180-045D-4CDC-A8ED-9CAFDF0696D0}"/>
          </ac:picMkLst>
        </pc:picChg>
      </pc:sldChg>
      <pc:sldChg chg="modSp add mod">
        <pc:chgData name="Sidney Seckler" userId="73470fc2d5f88927" providerId="LiveId" clId="{A17ECD8A-FB6E-4FBB-9AA0-0B71C18F4DBE}" dt="2021-06-24T15:19:21.802" v="2896" actId="207"/>
        <pc:sldMkLst>
          <pc:docMk/>
          <pc:sldMk cId="1602093721" sldId="635"/>
        </pc:sldMkLst>
        <pc:spChg chg="mod">
          <ac:chgData name="Sidney Seckler" userId="73470fc2d5f88927" providerId="LiveId" clId="{A17ECD8A-FB6E-4FBB-9AA0-0B71C18F4DBE}" dt="2021-06-22T12:07:00.228" v="1675" actId="1076"/>
          <ac:spMkLst>
            <pc:docMk/>
            <pc:sldMk cId="1602093721" sldId="635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4T15:19:21.802" v="2896" actId="207"/>
          <ac:spMkLst>
            <pc:docMk/>
            <pc:sldMk cId="1602093721" sldId="635"/>
            <ac:spMk id="10" creationId="{25085586-2955-4A80-8B77-6E509D099B51}"/>
          </ac:spMkLst>
        </pc:spChg>
      </pc:sldChg>
      <pc:sldChg chg="modSp add">
        <pc:chgData name="Sidney Seckler" userId="73470fc2d5f88927" providerId="LiveId" clId="{A17ECD8A-FB6E-4FBB-9AA0-0B71C18F4DBE}" dt="2021-06-24T15:19:26.371" v="2897" actId="207"/>
        <pc:sldMkLst>
          <pc:docMk/>
          <pc:sldMk cId="4278274912" sldId="636"/>
        </pc:sldMkLst>
        <pc:spChg chg="mod">
          <ac:chgData name="Sidney Seckler" userId="73470fc2d5f88927" providerId="LiveId" clId="{A17ECD8A-FB6E-4FBB-9AA0-0B71C18F4DBE}" dt="2021-06-24T15:19:26.371" v="2897" actId="207"/>
          <ac:spMkLst>
            <pc:docMk/>
            <pc:sldMk cId="4278274912" sldId="636"/>
            <ac:spMk id="10" creationId="{25085586-2955-4A80-8B77-6E509D099B51}"/>
          </ac:spMkLst>
        </pc:spChg>
      </pc:sldChg>
      <pc:sldChg chg="addSp delSp modSp add mod">
        <pc:chgData name="Sidney Seckler" userId="73470fc2d5f88927" providerId="LiveId" clId="{A17ECD8A-FB6E-4FBB-9AA0-0B71C18F4DBE}" dt="2021-06-22T12:10:00.899" v="1725" actId="1076"/>
        <pc:sldMkLst>
          <pc:docMk/>
          <pc:sldMk cId="4010669613" sldId="637"/>
        </pc:sldMkLst>
        <pc:spChg chg="add mod">
          <ac:chgData name="Sidney Seckler" userId="73470fc2d5f88927" providerId="LiveId" clId="{A17ECD8A-FB6E-4FBB-9AA0-0B71C18F4DBE}" dt="2021-06-22T12:10:00.899" v="1725" actId="1076"/>
          <ac:spMkLst>
            <pc:docMk/>
            <pc:sldMk cId="4010669613" sldId="637"/>
            <ac:spMk id="4" creationId="{AD976B20-5EFA-4E94-ACF0-387D23D3F509}"/>
          </ac:spMkLst>
        </pc:spChg>
        <pc:spChg chg="mod">
          <ac:chgData name="Sidney Seckler" userId="73470fc2d5f88927" providerId="LiveId" clId="{A17ECD8A-FB6E-4FBB-9AA0-0B71C18F4DBE}" dt="2021-06-22T12:08:21.462" v="1707" actId="1076"/>
          <ac:spMkLst>
            <pc:docMk/>
            <pc:sldMk cId="4010669613" sldId="637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8:16.365" v="1706" actId="6549"/>
          <ac:spMkLst>
            <pc:docMk/>
            <pc:sldMk cId="4010669613" sldId="637"/>
            <ac:spMk id="8" creationId="{67411FAF-CBFD-4BBA-9B8A-35421A342BF1}"/>
          </ac:spMkLst>
        </pc:spChg>
        <pc:spChg chg="del">
          <ac:chgData name="Sidney Seckler" userId="73470fc2d5f88927" providerId="LiveId" clId="{A17ECD8A-FB6E-4FBB-9AA0-0B71C18F4DBE}" dt="2021-06-22T12:08:23.880" v="1708" actId="478"/>
          <ac:spMkLst>
            <pc:docMk/>
            <pc:sldMk cId="4010669613" sldId="637"/>
            <ac:spMk id="10" creationId="{25085586-2955-4A80-8B77-6E509D099B51}"/>
          </ac:spMkLst>
        </pc:spChg>
        <pc:spChg chg="add mod">
          <ac:chgData name="Sidney Seckler" userId="73470fc2d5f88927" providerId="LiveId" clId="{A17ECD8A-FB6E-4FBB-9AA0-0B71C18F4DBE}" dt="2021-06-22T12:09:42.910" v="1722" actId="1076"/>
          <ac:spMkLst>
            <pc:docMk/>
            <pc:sldMk cId="4010669613" sldId="637"/>
            <ac:spMk id="11" creationId="{9EE27BF2-3887-4379-A3D3-898D97DA2755}"/>
          </ac:spMkLst>
        </pc:spChg>
        <pc:spChg chg="add mod">
          <ac:chgData name="Sidney Seckler" userId="73470fc2d5f88927" providerId="LiveId" clId="{A17ECD8A-FB6E-4FBB-9AA0-0B71C18F4DBE}" dt="2021-06-22T12:09:45.317" v="1723" actId="1076"/>
          <ac:spMkLst>
            <pc:docMk/>
            <pc:sldMk cId="4010669613" sldId="637"/>
            <ac:spMk id="12" creationId="{6ED950FE-D159-4FF3-983C-B721E1FA84AA}"/>
          </ac:spMkLst>
        </pc:spChg>
      </pc:sldChg>
      <pc:sldChg chg="delSp modSp add mod">
        <pc:chgData name="Sidney Seckler" userId="73470fc2d5f88927" providerId="LiveId" clId="{A17ECD8A-FB6E-4FBB-9AA0-0B71C18F4DBE}" dt="2021-06-22T12:11:47.834" v="1735" actId="1076"/>
        <pc:sldMkLst>
          <pc:docMk/>
          <pc:sldMk cId="3423580014" sldId="638"/>
        </pc:sldMkLst>
        <pc:spChg chg="del">
          <ac:chgData name="Sidney Seckler" userId="73470fc2d5f88927" providerId="LiveId" clId="{A17ECD8A-FB6E-4FBB-9AA0-0B71C18F4DBE}" dt="2021-06-22T12:11:06.169" v="1728" actId="478"/>
          <ac:spMkLst>
            <pc:docMk/>
            <pc:sldMk cId="3423580014" sldId="638"/>
            <ac:spMk id="4" creationId="{AD976B20-5EFA-4E94-ACF0-387D23D3F509}"/>
          </ac:spMkLst>
        </pc:spChg>
        <pc:spChg chg="mod">
          <ac:chgData name="Sidney Seckler" userId="73470fc2d5f88927" providerId="LiveId" clId="{A17ECD8A-FB6E-4FBB-9AA0-0B71C18F4DBE}" dt="2021-06-22T12:11:47.834" v="1735" actId="1076"/>
          <ac:spMkLst>
            <pc:docMk/>
            <pc:sldMk cId="3423580014" sldId="638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2:11:04.213" v="1727" actId="478"/>
          <ac:spMkLst>
            <pc:docMk/>
            <pc:sldMk cId="3423580014" sldId="638"/>
            <ac:spMk id="11" creationId="{9EE27BF2-3887-4379-A3D3-898D97DA2755}"/>
          </ac:spMkLst>
        </pc:spChg>
        <pc:spChg chg="mod">
          <ac:chgData name="Sidney Seckler" userId="73470fc2d5f88927" providerId="LiveId" clId="{A17ECD8A-FB6E-4FBB-9AA0-0B71C18F4DBE}" dt="2021-06-22T12:11:41.300" v="1734" actId="1076"/>
          <ac:spMkLst>
            <pc:docMk/>
            <pc:sldMk cId="3423580014" sldId="638"/>
            <ac:spMk id="12" creationId="{6ED950FE-D159-4FF3-983C-B721E1FA84AA}"/>
          </ac:spMkLst>
        </pc:spChg>
      </pc:sldChg>
      <pc:sldChg chg="addSp delSp modSp add mod">
        <pc:chgData name="Sidney Seckler" userId="73470fc2d5f88927" providerId="LiveId" clId="{A17ECD8A-FB6E-4FBB-9AA0-0B71C18F4DBE}" dt="2021-06-22T12:18:26.408" v="1786" actId="1076"/>
        <pc:sldMkLst>
          <pc:docMk/>
          <pc:sldMk cId="1310933464" sldId="639"/>
        </pc:sldMkLst>
        <pc:spChg chg="add del mod">
          <ac:chgData name="Sidney Seckler" userId="73470fc2d5f88927" providerId="LiveId" clId="{A17ECD8A-FB6E-4FBB-9AA0-0B71C18F4DBE}" dt="2021-06-22T12:13:15.937" v="1740" actId="478"/>
          <ac:spMkLst>
            <pc:docMk/>
            <pc:sldMk cId="1310933464" sldId="639"/>
            <ac:spMk id="3" creationId="{E3386948-EFA9-45F3-8C8C-A080C92C8C9F}"/>
          </ac:spMkLst>
        </pc:spChg>
        <pc:spChg chg="del mod">
          <ac:chgData name="Sidney Seckler" userId="73470fc2d5f88927" providerId="LiveId" clId="{A17ECD8A-FB6E-4FBB-9AA0-0B71C18F4DBE}" dt="2021-06-22T12:15:31.807" v="1772" actId="478"/>
          <ac:spMkLst>
            <pc:docMk/>
            <pc:sldMk cId="1310933464" sldId="639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2:13:13.096" v="1739" actId="478"/>
          <ac:spMkLst>
            <pc:docMk/>
            <pc:sldMk cId="1310933464" sldId="639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2:15:50.900" v="1777" actId="1076"/>
          <ac:spMkLst>
            <pc:docMk/>
            <pc:sldMk cId="1310933464" sldId="639"/>
            <ac:spMk id="10" creationId="{7CF0E694-BF6A-4CD3-BC3B-E4F18692AA54}"/>
          </ac:spMkLst>
        </pc:spChg>
        <pc:spChg chg="add del">
          <ac:chgData name="Sidney Seckler" userId="73470fc2d5f88927" providerId="LiveId" clId="{A17ECD8A-FB6E-4FBB-9AA0-0B71C18F4DBE}" dt="2021-06-22T12:16:04.974" v="1779" actId="478"/>
          <ac:spMkLst>
            <pc:docMk/>
            <pc:sldMk cId="1310933464" sldId="639"/>
            <ac:spMk id="11" creationId="{0A870C9C-EF5D-4EDD-BB5F-161565C2C641}"/>
          </ac:spMkLst>
        </pc:spChg>
        <pc:spChg chg="mod">
          <ac:chgData name="Sidney Seckler" userId="73470fc2d5f88927" providerId="LiveId" clId="{A17ECD8A-FB6E-4FBB-9AA0-0B71C18F4DBE}" dt="2021-06-22T12:15:37.122" v="1773" actId="1076"/>
          <ac:spMkLst>
            <pc:docMk/>
            <pc:sldMk cId="1310933464" sldId="639"/>
            <ac:spMk id="12" creationId="{6ED950FE-D159-4FF3-983C-B721E1FA84AA}"/>
          </ac:spMkLst>
        </pc:spChg>
        <pc:spChg chg="add mod">
          <ac:chgData name="Sidney Seckler" userId="73470fc2d5f88927" providerId="LiveId" clId="{A17ECD8A-FB6E-4FBB-9AA0-0B71C18F4DBE}" dt="2021-06-22T12:15:43.120" v="1775" actId="1076"/>
          <ac:spMkLst>
            <pc:docMk/>
            <pc:sldMk cId="1310933464" sldId="639"/>
            <ac:spMk id="13" creationId="{417165F9-A8D9-4E50-B3CC-E2F2D006DD8E}"/>
          </ac:spMkLst>
        </pc:spChg>
        <pc:spChg chg="add mod">
          <ac:chgData name="Sidney Seckler" userId="73470fc2d5f88927" providerId="LiveId" clId="{A17ECD8A-FB6E-4FBB-9AA0-0B71C18F4DBE}" dt="2021-06-22T12:15:47.557" v="1776" actId="1076"/>
          <ac:spMkLst>
            <pc:docMk/>
            <pc:sldMk cId="1310933464" sldId="639"/>
            <ac:spMk id="14" creationId="{0B4A2F14-F26B-49A5-A744-D18CEA5A7509}"/>
          </ac:spMkLst>
        </pc:spChg>
        <pc:spChg chg="add mod">
          <ac:chgData name="Sidney Seckler" userId="73470fc2d5f88927" providerId="LiveId" clId="{A17ECD8A-FB6E-4FBB-9AA0-0B71C18F4DBE}" dt="2021-06-22T12:18:15.416" v="1782" actId="1076"/>
          <ac:spMkLst>
            <pc:docMk/>
            <pc:sldMk cId="1310933464" sldId="639"/>
            <ac:spMk id="15" creationId="{49E62096-CF97-4736-B844-8511F28C35E9}"/>
          </ac:spMkLst>
        </pc:spChg>
        <pc:spChg chg="add mod">
          <ac:chgData name="Sidney Seckler" userId="73470fc2d5f88927" providerId="LiveId" clId="{A17ECD8A-FB6E-4FBB-9AA0-0B71C18F4DBE}" dt="2021-06-22T12:18:26.408" v="1786" actId="1076"/>
          <ac:spMkLst>
            <pc:docMk/>
            <pc:sldMk cId="1310933464" sldId="639"/>
            <ac:spMk id="17" creationId="{1357980F-36F2-4539-B53E-A27443B80160}"/>
          </ac:spMkLst>
        </pc:spChg>
      </pc:sldChg>
      <pc:sldChg chg="addSp delSp modSp add mod">
        <pc:chgData name="Sidney Seckler" userId="73470fc2d5f88927" providerId="LiveId" clId="{A17ECD8A-FB6E-4FBB-9AA0-0B71C18F4DBE}" dt="2021-06-22T12:22:05.156" v="1809" actId="1076"/>
        <pc:sldMkLst>
          <pc:docMk/>
          <pc:sldMk cId="415269742" sldId="640"/>
        </pc:sldMkLst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4" creationId="{AD976B20-5EFA-4E94-ACF0-387D23D3F509}"/>
          </ac:spMkLst>
        </pc:spChg>
        <pc:spChg chg="del">
          <ac:chgData name="Sidney Seckler" userId="73470fc2d5f88927" providerId="LiveId" clId="{A17ECD8A-FB6E-4FBB-9AA0-0B71C18F4DBE}" dt="2021-06-22T12:21:23.069" v="1800" actId="478"/>
          <ac:spMkLst>
            <pc:docMk/>
            <pc:sldMk cId="415269742" sldId="640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20:30.868" v="1798" actId="14100"/>
          <ac:spMkLst>
            <pc:docMk/>
            <pc:sldMk cId="415269742" sldId="640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2:21:44.011" v="1803" actId="1076"/>
          <ac:spMkLst>
            <pc:docMk/>
            <pc:sldMk cId="415269742" sldId="640"/>
            <ac:spMk id="10" creationId="{6C06FB49-60B5-4AA3-9A4F-2E9A4C362618}"/>
          </ac:spMkLst>
        </pc:spChg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11" creationId="{9EE27BF2-3887-4379-A3D3-898D97DA2755}"/>
          </ac:spMkLst>
        </pc:spChg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12" creationId="{6ED950FE-D159-4FF3-983C-B721E1FA84AA}"/>
          </ac:spMkLst>
        </pc:spChg>
        <pc:spChg chg="add mod">
          <ac:chgData name="Sidney Seckler" userId="73470fc2d5f88927" providerId="LiveId" clId="{A17ECD8A-FB6E-4FBB-9AA0-0B71C18F4DBE}" dt="2021-06-22T12:22:05.156" v="1809" actId="1076"/>
          <ac:spMkLst>
            <pc:docMk/>
            <pc:sldMk cId="415269742" sldId="640"/>
            <ac:spMk id="13" creationId="{522A802F-6C88-4581-96A2-F8C36B80F18D}"/>
          </ac:spMkLst>
        </pc:spChg>
      </pc:sldChg>
      <pc:sldChg chg="addSp delSp modSp add mod">
        <pc:chgData name="Sidney Seckler" userId="73470fc2d5f88927" providerId="LiveId" clId="{A17ECD8A-FB6E-4FBB-9AA0-0B71C18F4DBE}" dt="2021-06-22T12:24:53.741" v="1836" actId="1076"/>
        <pc:sldMkLst>
          <pc:docMk/>
          <pc:sldMk cId="723654209" sldId="641"/>
        </pc:sldMkLst>
        <pc:spChg chg="del">
          <ac:chgData name="Sidney Seckler" userId="73470fc2d5f88927" providerId="LiveId" clId="{A17ECD8A-FB6E-4FBB-9AA0-0B71C18F4DBE}" dt="2021-06-22T12:23:03.625" v="1811" actId="478"/>
          <ac:spMkLst>
            <pc:docMk/>
            <pc:sldMk cId="723654209" sldId="641"/>
            <ac:spMk id="10" creationId="{6C06FB49-60B5-4AA3-9A4F-2E9A4C362618}"/>
          </ac:spMkLst>
        </pc:spChg>
        <pc:spChg chg="add mod">
          <ac:chgData name="Sidney Seckler" userId="73470fc2d5f88927" providerId="LiveId" clId="{A17ECD8A-FB6E-4FBB-9AA0-0B71C18F4DBE}" dt="2021-06-22T12:24:53.741" v="1836" actId="1076"/>
          <ac:spMkLst>
            <pc:docMk/>
            <pc:sldMk cId="723654209" sldId="641"/>
            <ac:spMk id="11" creationId="{E15B37D1-4BA9-48E3-B147-547A7A23B517}"/>
          </ac:spMkLst>
        </pc:spChg>
        <pc:spChg chg="add mod">
          <ac:chgData name="Sidney Seckler" userId="73470fc2d5f88927" providerId="LiveId" clId="{A17ECD8A-FB6E-4FBB-9AA0-0B71C18F4DBE}" dt="2021-06-22T12:24:50.471" v="1835" actId="1076"/>
          <ac:spMkLst>
            <pc:docMk/>
            <pc:sldMk cId="723654209" sldId="641"/>
            <ac:spMk id="12" creationId="{63032468-9CB5-4875-927B-7CBD7E832D16}"/>
          </ac:spMkLst>
        </pc:spChg>
        <pc:spChg chg="del">
          <ac:chgData name="Sidney Seckler" userId="73470fc2d5f88927" providerId="LiveId" clId="{A17ECD8A-FB6E-4FBB-9AA0-0B71C18F4DBE}" dt="2021-06-22T12:23:03.625" v="1811" actId="478"/>
          <ac:spMkLst>
            <pc:docMk/>
            <pc:sldMk cId="723654209" sldId="641"/>
            <ac:spMk id="13" creationId="{522A802F-6C88-4581-96A2-F8C36B80F18D}"/>
          </ac:spMkLst>
        </pc:spChg>
        <pc:picChg chg="add mod">
          <ac:chgData name="Sidney Seckler" userId="73470fc2d5f88927" providerId="LiveId" clId="{A17ECD8A-FB6E-4FBB-9AA0-0B71C18F4DBE}" dt="2021-06-22T12:24:24.760" v="1830" actId="1036"/>
          <ac:picMkLst>
            <pc:docMk/>
            <pc:sldMk cId="723654209" sldId="641"/>
            <ac:picMk id="14" creationId="{4E1E5ED0-52F0-4D4E-AE47-13780DFE9ED3}"/>
          </ac:picMkLst>
        </pc:picChg>
      </pc:sldChg>
      <pc:sldChg chg="addSp delSp modSp add mod">
        <pc:chgData name="Sidney Seckler" userId="73470fc2d5f88927" providerId="LiveId" clId="{A17ECD8A-FB6E-4FBB-9AA0-0B71C18F4DBE}" dt="2021-06-22T12:26:21.898" v="1860" actId="1035"/>
        <pc:sldMkLst>
          <pc:docMk/>
          <pc:sldMk cId="2107457567" sldId="642"/>
        </pc:sldMkLst>
        <pc:spChg chg="add mod">
          <ac:chgData name="Sidney Seckler" userId="73470fc2d5f88927" providerId="LiveId" clId="{A17ECD8A-FB6E-4FBB-9AA0-0B71C18F4DBE}" dt="2021-06-22T12:25:57.031" v="1851" actId="1076"/>
          <ac:spMkLst>
            <pc:docMk/>
            <pc:sldMk cId="2107457567" sldId="642"/>
            <ac:spMk id="10" creationId="{393950CD-8363-488B-9BE6-8C56A44929C8}"/>
          </ac:spMkLst>
        </pc:spChg>
        <pc:spChg chg="del">
          <ac:chgData name="Sidney Seckler" userId="73470fc2d5f88927" providerId="LiveId" clId="{A17ECD8A-FB6E-4FBB-9AA0-0B71C18F4DBE}" dt="2021-06-22T12:25:07.220" v="1838" actId="478"/>
          <ac:spMkLst>
            <pc:docMk/>
            <pc:sldMk cId="2107457567" sldId="642"/>
            <ac:spMk id="11" creationId="{E15B37D1-4BA9-48E3-B147-547A7A23B517}"/>
          </ac:spMkLst>
        </pc:spChg>
        <pc:spChg chg="del">
          <ac:chgData name="Sidney Seckler" userId="73470fc2d5f88927" providerId="LiveId" clId="{A17ECD8A-FB6E-4FBB-9AA0-0B71C18F4DBE}" dt="2021-06-22T12:25:09.637" v="1839" actId="478"/>
          <ac:spMkLst>
            <pc:docMk/>
            <pc:sldMk cId="2107457567" sldId="642"/>
            <ac:spMk id="12" creationId="{63032468-9CB5-4875-927B-7CBD7E832D16}"/>
          </ac:spMkLst>
        </pc:spChg>
        <pc:spChg chg="add mod">
          <ac:chgData name="Sidney Seckler" userId="73470fc2d5f88927" providerId="LiveId" clId="{A17ECD8A-FB6E-4FBB-9AA0-0B71C18F4DBE}" dt="2021-06-22T12:25:55.047" v="1850" actId="1076"/>
          <ac:spMkLst>
            <pc:docMk/>
            <pc:sldMk cId="2107457567" sldId="642"/>
            <ac:spMk id="13" creationId="{D851ADAC-81CE-4B35-B33B-4977A3BE89A9}"/>
          </ac:spMkLst>
        </pc:spChg>
        <pc:picChg chg="del">
          <ac:chgData name="Sidney Seckler" userId="73470fc2d5f88927" providerId="LiveId" clId="{A17ECD8A-FB6E-4FBB-9AA0-0B71C18F4DBE}" dt="2021-06-22T12:25:58.173" v="1852" actId="478"/>
          <ac:picMkLst>
            <pc:docMk/>
            <pc:sldMk cId="2107457567" sldId="642"/>
            <ac:picMk id="14" creationId="{4E1E5ED0-52F0-4D4E-AE47-13780DFE9ED3}"/>
          </ac:picMkLst>
        </pc:picChg>
        <pc:picChg chg="add mod">
          <ac:chgData name="Sidney Seckler" userId="73470fc2d5f88927" providerId="LiveId" clId="{A17ECD8A-FB6E-4FBB-9AA0-0B71C18F4DBE}" dt="2021-06-22T12:26:21.898" v="1860" actId="1035"/>
          <ac:picMkLst>
            <pc:docMk/>
            <pc:sldMk cId="2107457567" sldId="642"/>
            <ac:picMk id="15" creationId="{7C281D6A-424A-4892-8E80-63CFD1070107}"/>
          </ac:picMkLst>
        </pc:picChg>
      </pc:sldChg>
      <pc:sldChg chg="addSp delSp modSp add mod">
        <pc:chgData name="Sidney Seckler" userId="73470fc2d5f88927" providerId="LiveId" clId="{A17ECD8A-FB6E-4FBB-9AA0-0B71C18F4DBE}" dt="2021-06-22T12:34:44.720" v="1874" actId="207"/>
        <pc:sldMkLst>
          <pc:docMk/>
          <pc:sldMk cId="2775670581" sldId="643"/>
        </pc:sldMkLst>
        <pc:spChg chg="del">
          <ac:chgData name="Sidney Seckler" userId="73470fc2d5f88927" providerId="LiveId" clId="{A17ECD8A-FB6E-4FBB-9AA0-0B71C18F4DBE}" dt="2021-06-22T12:32:48.200" v="1862" actId="478"/>
          <ac:spMkLst>
            <pc:docMk/>
            <pc:sldMk cId="2775670581" sldId="643"/>
            <ac:spMk id="10" creationId="{393950CD-8363-488B-9BE6-8C56A44929C8}"/>
          </ac:spMkLst>
        </pc:spChg>
        <pc:spChg chg="add mod">
          <ac:chgData name="Sidney Seckler" userId="73470fc2d5f88927" providerId="LiveId" clId="{A17ECD8A-FB6E-4FBB-9AA0-0B71C18F4DBE}" dt="2021-06-22T12:34:44.720" v="1874" actId="207"/>
          <ac:spMkLst>
            <pc:docMk/>
            <pc:sldMk cId="2775670581" sldId="643"/>
            <ac:spMk id="11" creationId="{EC65813D-97AD-458D-A33A-11FFD90B35DC}"/>
          </ac:spMkLst>
        </pc:spChg>
        <pc:spChg chg="add mod">
          <ac:chgData name="Sidney Seckler" userId="73470fc2d5f88927" providerId="LiveId" clId="{A17ECD8A-FB6E-4FBB-9AA0-0B71C18F4DBE}" dt="2021-06-22T12:34:01.248" v="1868" actId="1076"/>
          <ac:spMkLst>
            <pc:docMk/>
            <pc:sldMk cId="2775670581" sldId="643"/>
            <ac:spMk id="12" creationId="{4A80E623-E37D-4760-BC90-790B4AC805AD}"/>
          </ac:spMkLst>
        </pc:spChg>
        <pc:spChg chg="del">
          <ac:chgData name="Sidney Seckler" userId="73470fc2d5f88927" providerId="LiveId" clId="{A17ECD8A-FB6E-4FBB-9AA0-0B71C18F4DBE}" dt="2021-06-22T12:32:51.739" v="1863" actId="478"/>
          <ac:spMkLst>
            <pc:docMk/>
            <pc:sldMk cId="2775670581" sldId="643"/>
            <ac:spMk id="13" creationId="{D851ADAC-81CE-4B35-B33B-4977A3BE89A9}"/>
          </ac:spMkLst>
        </pc:spChg>
        <pc:spChg chg="add mod">
          <ac:chgData name="Sidney Seckler" userId="73470fc2d5f88927" providerId="LiveId" clId="{A17ECD8A-FB6E-4FBB-9AA0-0B71C18F4DBE}" dt="2021-06-22T12:34:33.105" v="1873" actId="1076"/>
          <ac:spMkLst>
            <pc:docMk/>
            <pc:sldMk cId="2775670581" sldId="643"/>
            <ac:spMk id="14" creationId="{DF2C69FA-6CD9-4A62-883F-8267D0A267C4}"/>
          </ac:spMkLst>
        </pc:spChg>
        <pc:picChg chg="del">
          <ac:chgData name="Sidney Seckler" userId="73470fc2d5f88927" providerId="LiveId" clId="{A17ECD8A-FB6E-4FBB-9AA0-0B71C18F4DBE}" dt="2021-06-22T12:32:53.391" v="1864" actId="478"/>
          <ac:picMkLst>
            <pc:docMk/>
            <pc:sldMk cId="2775670581" sldId="643"/>
            <ac:picMk id="15" creationId="{7C281D6A-424A-4892-8E80-63CFD1070107}"/>
          </ac:picMkLst>
        </pc:picChg>
      </pc:sldChg>
      <pc:sldChg chg="addSp delSp modSp add mod">
        <pc:chgData name="Sidney Seckler" userId="73470fc2d5f88927" providerId="LiveId" clId="{A17ECD8A-FB6E-4FBB-9AA0-0B71C18F4DBE}" dt="2021-06-22T12:58:44.275" v="1955" actId="692"/>
        <pc:sldMkLst>
          <pc:docMk/>
          <pc:sldMk cId="2776527373" sldId="644"/>
        </pc:sldMkLst>
        <pc:spChg chg="add del mod">
          <ac:chgData name="Sidney Seckler" userId="73470fc2d5f88927" providerId="LiveId" clId="{A17ECD8A-FB6E-4FBB-9AA0-0B71C18F4DBE}" dt="2021-06-22T12:57:11.715" v="1951" actId="478"/>
          <ac:spMkLst>
            <pc:docMk/>
            <pc:sldMk cId="2776527373" sldId="644"/>
            <ac:spMk id="3" creationId="{EC289896-8B72-4B91-9A1E-92442E405125}"/>
          </ac:spMkLst>
        </pc:spChg>
        <pc:spChg chg="del">
          <ac:chgData name="Sidney Seckler" userId="73470fc2d5f88927" providerId="LiveId" clId="{A17ECD8A-FB6E-4FBB-9AA0-0B71C18F4DBE}" dt="2021-06-22T12:57:08.303" v="1950" actId="478"/>
          <ac:spMkLst>
            <pc:docMk/>
            <pc:sldMk cId="2776527373" sldId="644"/>
            <ac:spMk id="8" creationId="{67411FAF-CBFD-4BBA-9B8A-35421A342BF1}"/>
          </ac:spMkLst>
        </pc:spChg>
        <pc:graphicFrameChg chg="add mod">
          <ac:chgData name="Sidney Seckler" userId="73470fc2d5f88927" providerId="LiveId" clId="{A17ECD8A-FB6E-4FBB-9AA0-0B71C18F4DBE}" dt="2021-06-22T12:58:44.275" v="1955" actId="692"/>
          <ac:graphicFrameMkLst>
            <pc:docMk/>
            <pc:sldMk cId="2776527373" sldId="644"/>
            <ac:graphicFrameMk id="7" creationId="{E5348B26-785F-4963-80DE-0E13504FC824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2T12:35:55.978" v="1883" actId="1076"/>
        <pc:sldMkLst>
          <pc:docMk/>
          <pc:sldMk cId="3723598812" sldId="645"/>
        </pc:sldMkLst>
        <pc:spChg chg="add mod">
          <ac:chgData name="Sidney Seckler" userId="73470fc2d5f88927" providerId="LiveId" clId="{A17ECD8A-FB6E-4FBB-9AA0-0B71C18F4DBE}" dt="2021-06-22T12:35:55.978" v="1883" actId="1076"/>
          <ac:spMkLst>
            <pc:docMk/>
            <pc:sldMk cId="3723598812" sldId="645"/>
            <ac:spMk id="10" creationId="{C9F37CEA-BF27-4883-B3F7-3D5BC76193D2}"/>
          </ac:spMkLst>
        </pc:spChg>
        <pc:spChg chg="mod">
          <ac:chgData name="Sidney Seckler" userId="73470fc2d5f88927" providerId="LiveId" clId="{A17ECD8A-FB6E-4FBB-9AA0-0B71C18F4DBE}" dt="2021-06-22T12:35:16.210" v="1878" actId="1076"/>
          <ac:spMkLst>
            <pc:docMk/>
            <pc:sldMk cId="3723598812" sldId="645"/>
            <ac:spMk id="11" creationId="{EC65813D-97AD-458D-A33A-11FFD90B35DC}"/>
          </ac:spMkLst>
        </pc:spChg>
        <pc:spChg chg="del">
          <ac:chgData name="Sidney Seckler" userId="73470fc2d5f88927" providerId="LiveId" clId="{A17ECD8A-FB6E-4FBB-9AA0-0B71C18F4DBE}" dt="2021-06-22T12:35:09.869" v="1876" actId="478"/>
          <ac:spMkLst>
            <pc:docMk/>
            <pc:sldMk cId="3723598812" sldId="645"/>
            <ac:spMk id="12" creationId="{4A80E623-E37D-4760-BC90-790B4AC805AD}"/>
          </ac:spMkLst>
        </pc:spChg>
        <pc:spChg chg="del">
          <ac:chgData name="Sidney Seckler" userId="73470fc2d5f88927" providerId="LiveId" clId="{A17ECD8A-FB6E-4FBB-9AA0-0B71C18F4DBE}" dt="2021-06-22T12:35:12.284" v="1877" actId="478"/>
          <ac:spMkLst>
            <pc:docMk/>
            <pc:sldMk cId="3723598812" sldId="645"/>
            <ac:spMk id="14" creationId="{DF2C69FA-6CD9-4A62-883F-8267D0A267C4}"/>
          </ac:spMkLst>
        </pc:spChg>
      </pc:sldChg>
      <pc:sldChg chg="addSp delSp modSp add mod">
        <pc:chgData name="Sidney Seckler" userId="73470fc2d5f88927" providerId="LiveId" clId="{A17ECD8A-FB6E-4FBB-9AA0-0B71C18F4DBE}" dt="2021-06-22T12:37:30.743" v="1898" actId="1076"/>
        <pc:sldMkLst>
          <pc:docMk/>
          <pc:sldMk cId="3077467615" sldId="646"/>
        </pc:sldMkLst>
        <pc:spChg chg="add mod">
          <ac:chgData name="Sidney Seckler" userId="73470fc2d5f88927" providerId="LiveId" clId="{A17ECD8A-FB6E-4FBB-9AA0-0B71C18F4DBE}" dt="2021-06-22T12:37:30.743" v="1898" actId="1076"/>
          <ac:spMkLst>
            <pc:docMk/>
            <pc:sldMk cId="3077467615" sldId="646"/>
            <ac:spMk id="4" creationId="{EE4982EC-0356-4F72-ACCC-16C5241C235F}"/>
          </ac:spMkLst>
        </pc:spChg>
        <pc:spChg chg="mod">
          <ac:chgData name="Sidney Seckler" userId="73470fc2d5f88927" providerId="LiveId" clId="{A17ECD8A-FB6E-4FBB-9AA0-0B71C18F4DBE}" dt="2021-06-22T12:36:22.555" v="1886" actId="1076"/>
          <ac:spMkLst>
            <pc:docMk/>
            <pc:sldMk cId="3077467615" sldId="646"/>
            <ac:spMk id="10" creationId="{C9F37CEA-BF27-4883-B3F7-3D5BC76193D2}"/>
          </ac:spMkLst>
        </pc:spChg>
        <pc:spChg chg="del">
          <ac:chgData name="Sidney Seckler" userId="73470fc2d5f88927" providerId="LiveId" clId="{A17ECD8A-FB6E-4FBB-9AA0-0B71C18F4DBE}" dt="2021-06-22T12:36:16.936" v="1885" actId="478"/>
          <ac:spMkLst>
            <pc:docMk/>
            <pc:sldMk cId="3077467615" sldId="646"/>
            <ac:spMk id="11" creationId="{EC65813D-97AD-458D-A33A-11FFD90B35DC}"/>
          </ac:spMkLst>
        </pc:spChg>
        <pc:spChg chg="add mod">
          <ac:chgData name="Sidney Seckler" userId="73470fc2d5f88927" providerId="LiveId" clId="{A17ECD8A-FB6E-4FBB-9AA0-0B71C18F4DBE}" dt="2021-06-22T12:36:50.492" v="1891" actId="1076"/>
          <ac:spMkLst>
            <pc:docMk/>
            <pc:sldMk cId="3077467615" sldId="646"/>
            <ac:spMk id="12" creationId="{081FE97F-71EC-4F9E-9E7A-52F9A4C7BD50}"/>
          </ac:spMkLst>
        </pc:spChg>
        <pc:spChg chg="add mod">
          <ac:chgData name="Sidney Seckler" userId="73470fc2d5f88927" providerId="LiveId" clId="{A17ECD8A-FB6E-4FBB-9AA0-0B71C18F4DBE}" dt="2021-06-22T12:37:12.929" v="1896" actId="1076"/>
          <ac:spMkLst>
            <pc:docMk/>
            <pc:sldMk cId="3077467615" sldId="646"/>
            <ac:spMk id="13" creationId="{174B90F2-C004-4191-95D5-826AAFEC1E77}"/>
          </ac:spMkLst>
        </pc:spChg>
      </pc:sldChg>
      <pc:sldChg chg="modSp add mod">
        <pc:chgData name="Sidney Seckler" userId="73470fc2d5f88927" providerId="LiveId" clId="{A17ECD8A-FB6E-4FBB-9AA0-0B71C18F4DBE}" dt="2021-06-22T12:53:09.785" v="1904" actId="14100"/>
        <pc:sldMkLst>
          <pc:docMk/>
          <pc:sldMk cId="892060138" sldId="647"/>
        </pc:sldMkLst>
        <pc:spChg chg="mod">
          <ac:chgData name="Sidney Seckler" userId="73470fc2d5f88927" providerId="LiveId" clId="{A17ECD8A-FB6E-4FBB-9AA0-0B71C18F4DBE}" dt="2021-06-22T12:53:09.785" v="1904" actId="14100"/>
          <ac:spMkLst>
            <pc:docMk/>
            <pc:sldMk cId="892060138" sldId="647"/>
            <ac:spMk id="10" creationId="{C9F37CEA-BF27-4883-B3F7-3D5BC76193D2}"/>
          </ac:spMkLst>
        </pc:spChg>
      </pc:sldChg>
      <pc:sldChg chg="addSp delSp modSp add mod">
        <pc:chgData name="Sidney Seckler" userId="73470fc2d5f88927" providerId="LiveId" clId="{A17ECD8A-FB6E-4FBB-9AA0-0B71C18F4DBE}" dt="2021-06-22T12:54:22.853" v="1921" actId="1076"/>
        <pc:sldMkLst>
          <pc:docMk/>
          <pc:sldMk cId="2086902052" sldId="648"/>
        </pc:sldMkLst>
        <pc:spChg chg="mod">
          <ac:chgData name="Sidney Seckler" userId="73470fc2d5f88927" providerId="LiveId" clId="{A17ECD8A-FB6E-4FBB-9AA0-0B71C18F4DBE}" dt="2021-06-22T12:53:29.259" v="1909" actId="14100"/>
          <ac:spMkLst>
            <pc:docMk/>
            <pc:sldMk cId="2086902052" sldId="648"/>
            <ac:spMk id="10" creationId="{C9F37CEA-BF27-4883-B3F7-3D5BC76193D2}"/>
          </ac:spMkLst>
        </pc:spChg>
        <pc:spChg chg="add mod">
          <ac:chgData name="Sidney Seckler" userId="73470fc2d5f88927" providerId="LiveId" clId="{A17ECD8A-FB6E-4FBB-9AA0-0B71C18F4DBE}" dt="2021-06-22T12:54:00.977" v="1916" actId="1076"/>
          <ac:spMkLst>
            <pc:docMk/>
            <pc:sldMk cId="2086902052" sldId="648"/>
            <ac:spMk id="11" creationId="{21078D79-5193-4913-BE46-38DBF9F731DB}"/>
          </ac:spMkLst>
        </pc:spChg>
        <pc:spChg chg="del">
          <ac:chgData name="Sidney Seckler" userId="73470fc2d5f88927" providerId="LiveId" clId="{A17ECD8A-FB6E-4FBB-9AA0-0B71C18F4DBE}" dt="2021-06-22T12:53:34.262" v="1910" actId="478"/>
          <ac:spMkLst>
            <pc:docMk/>
            <pc:sldMk cId="2086902052" sldId="648"/>
            <ac:spMk id="12" creationId="{081FE97F-71EC-4F9E-9E7A-52F9A4C7BD50}"/>
          </ac:spMkLst>
        </pc:spChg>
        <pc:spChg chg="del">
          <ac:chgData name="Sidney Seckler" userId="73470fc2d5f88927" providerId="LiveId" clId="{A17ECD8A-FB6E-4FBB-9AA0-0B71C18F4DBE}" dt="2021-06-22T12:53:37.016" v="1911" actId="478"/>
          <ac:spMkLst>
            <pc:docMk/>
            <pc:sldMk cId="2086902052" sldId="648"/>
            <ac:spMk id="13" creationId="{174B90F2-C004-4191-95D5-826AAFEC1E77}"/>
          </ac:spMkLst>
        </pc:spChg>
        <pc:spChg chg="add mod">
          <ac:chgData name="Sidney Seckler" userId="73470fc2d5f88927" providerId="LiveId" clId="{A17ECD8A-FB6E-4FBB-9AA0-0B71C18F4DBE}" dt="2021-06-22T12:54:22.853" v="1921" actId="1076"/>
          <ac:spMkLst>
            <pc:docMk/>
            <pc:sldMk cId="2086902052" sldId="648"/>
            <ac:spMk id="14" creationId="{B9C57ECF-A98E-4B28-9668-6294538D8449}"/>
          </ac:spMkLst>
        </pc:spChg>
      </pc:sldChg>
      <pc:sldChg chg="addSp delSp modSp add mod">
        <pc:chgData name="Sidney Seckler" userId="73470fc2d5f88927" providerId="LiveId" clId="{A17ECD8A-FB6E-4FBB-9AA0-0B71C18F4DBE}" dt="2021-06-22T12:55:34.477" v="1931" actId="1076"/>
        <pc:sldMkLst>
          <pc:docMk/>
          <pc:sldMk cId="3295517789" sldId="649"/>
        </pc:sldMkLst>
        <pc:spChg chg="del mod">
          <ac:chgData name="Sidney Seckler" userId="73470fc2d5f88927" providerId="LiveId" clId="{A17ECD8A-FB6E-4FBB-9AA0-0B71C18F4DBE}" dt="2021-06-22T12:55:19.335" v="1925" actId="478"/>
          <ac:spMkLst>
            <pc:docMk/>
            <pc:sldMk cId="3295517789" sldId="649"/>
            <ac:spMk id="10" creationId="{C9F37CEA-BF27-4883-B3F7-3D5BC76193D2}"/>
          </ac:spMkLst>
        </pc:spChg>
        <pc:spChg chg="add mod">
          <ac:chgData name="Sidney Seckler" userId="73470fc2d5f88927" providerId="LiveId" clId="{A17ECD8A-FB6E-4FBB-9AA0-0B71C18F4DBE}" dt="2021-06-22T12:55:34.477" v="1931" actId="1076"/>
          <ac:spMkLst>
            <pc:docMk/>
            <pc:sldMk cId="3295517789" sldId="649"/>
            <ac:spMk id="12" creationId="{9FA258D8-6672-498E-B9F0-06C9D9452F99}"/>
          </ac:spMkLst>
        </pc:spChg>
      </pc:sldChg>
      <pc:sldChg chg="addSp delSp modSp add mod">
        <pc:chgData name="Sidney Seckler" userId="73470fc2d5f88927" providerId="LiveId" clId="{A17ECD8A-FB6E-4FBB-9AA0-0B71C18F4DBE}" dt="2021-06-22T12:56:58.056" v="1949" actId="1076"/>
        <pc:sldMkLst>
          <pc:docMk/>
          <pc:sldMk cId="141383206" sldId="650"/>
        </pc:sldMkLst>
        <pc:spChg chg="del">
          <ac:chgData name="Sidney Seckler" userId="73470fc2d5f88927" providerId="LiveId" clId="{A17ECD8A-FB6E-4FBB-9AA0-0B71C18F4DBE}" dt="2021-06-22T12:55:41.956" v="1932" actId="478"/>
          <ac:spMkLst>
            <pc:docMk/>
            <pc:sldMk cId="141383206" sldId="650"/>
            <ac:spMk id="10" creationId="{C9F37CEA-BF27-4883-B3F7-3D5BC76193D2}"/>
          </ac:spMkLst>
        </pc:spChg>
        <pc:spChg chg="del">
          <ac:chgData name="Sidney Seckler" userId="73470fc2d5f88927" providerId="LiveId" clId="{A17ECD8A-FB6E-4FBB-9AA0-0B71C18F4DBE}" dt="2021-06-22T12:55:57.413" v="1935" actId="478"/>
          <ac:spMkLst>
            <pc:docMk/>
            <pc:sldMk cId="141383206" sldId="650"/>
            <ac:spMk id="11" creationId="{21078D79-5193-4913-BE46-38DBF9F731DB}"/>
          </ac:spMkLst>
        </pc:spChg>
        <pc:spChg chg="add mod">
          <ac:chgData name="Sidney Seckler" userId="73470fc2d5f88927" providerId="LiveId" clId="{A17ECD8A-FB6E-4FBB-9AA0-0B71C18F4DBE}" dt="2021-06-22T12:55:54.648" v="1934" actId="1076"/>
          <ac:spMkLst>
            <pc:docMk/>
            <pc:sldMk cId="141383206" sldId="650"/>
            <ac:spMk id="12" creationId="{79D1FB11-1897-4687-BB41-3167BA2EE7C9}"/>
          </ac:spMkLst>
        </pc:spChg>
        <pc:spChg chg="add mod">
          <ac:chgData name="Sidney Seckler" userId="73470fc2d5f88927" providerId="LiveId" clId="{A17ECD8A-FB6E-4FBB-9AA0-0B71C18F4DBE}" dt="2021-06-22T12:56:25.093" v="1942" actId="207"/>
          <ac:spMkLst>
            <pc:docMk/>
            <pc:sldMk cId="141383206" sldId="650"/>
            <ac:spMk id="13" creationId="{413E06AB-B771-47A8-84DE-B19E08D89744}"/>
          </ac:spMkLst>
        </pc:spChg>
        <pc:spChg chg="del">
          <ac:chgData name="Sidney Seckler" userId="73470fc2d5f88927" providerId="LiveId" clId="{A17ECD8A-FB6E-4FBB-9AA0-0B71C18F4DBE}" dt="2021-06-22T12:55:59.998" v="1936" actId="478"/>
          <ac:spMkLst>
            <pc:docMk/>
            <pc:sldMk cId="141383206" sldId="650"/>
            <ac:spMk id="14" creationId="{B9C57ECF-A98E-4B28-9668-6294538D8449}"/>
          </ac:spMkLst>
        </pc:spChg>
        <pc:spChg chg="add mod">
          <ac:chgData name="Sidney Seckler" userId="73470fc2d5f88927" providerId="LiveId" clId="{A17ECD8A-FB6E-4FBB-9AA0-0B71C18F4DBE}" dt="2021-06-22T12:56:58.056" v="1949" actId="1076"/>
          <ac:spMkLst>
            <pc:docMk/>
            <pc:sldMk cId="141383206" sldId="650"/>
            <ac:spMk id="15" creationId="{C1D64EC9-4232-42EE-BC6A-C2D97368319B}"/>
          </ac:spMkLst>
        </pc:spChg>
      </pc:sldChg>
      <pc:sldChg chg="addSp modSp add mod">
        <pc:chgData name="Sidney Seckler" userId="73470fc2d5f88927" providerId="LiveId" clId="{A17ECD8A-FB6E-4FBB-9AA0-0B71C18F4DBE}" dt="2021-06-22T13:03:25.562" v="2179" actId="1076"/>
        <pc:sldMkLst>
          <pc:docMk/>
          <pc:sldMk cId="580616632" sldId="651"/>
        </pc:sldMkLst>
        <pc:spChg chg="add mod">
          <ac:chgData name="Sidney Seckler" userId="73470fc2d5f88927" providerId="LiveId" clId="{A17ECD8A-FB6E-4FBB-9AA0-0B71C18F4DBE}" dt="2021-06-22T13:03:13.523" v="2177" actId="1076"/>
          <ac:spMkLst>
            <pc:docMk/>
            <pc:sldMk cId="580616632" sldId="651"/>
            <ac:spMk id="6" creationId="{FA3690C5-FE6B-46D8-9443-48EFC9051E60}"/>
          </ac:spMkLst>
        </pc:spChg>
        <pc:spChg chg="mod">
          <ac:chgData name="Sidney Seckler" userId="73470fc2d5f88927" providerId="LiveId" clId="{A17ECD8A-FB6E-4FBB-9AA0-0B71C18F4DBE}" dt="2021-06-22T13:00:53.394" v="2032" actId="20577"/>
          <ac:spMkLst>
            <pc:docMk/>
            <pc:sldMk cId="580616632" sldId="651"/>
            <ac:spMk id="7" creationId="{16F356BC-55F7-464D-9A16-E2D9C05E1899}"/>
          </ac:spMkLst>
        </pc:spChg>
        <pc:spChg chg="add mod">
          <ac:chgData name="Sidney Seckler" userId="73470fc2d5f88927" providerId="LiveId" clId="{A17ECD8A-FB6E-4FBB-9AA0-0B71C18F4DBE}" dt="2021-06-22T13:03:25.562" v="2179" actId="1076"/>
          <ac:spMkLst>
            <pc:docMk/>
            <pc:sldMk cId="580616632" sldId="651"/>
            <ac:spMk id="8" creationId="{DA7F50E8-7BEB-4438-8B58-9EA3A4C9ACDE}"/>
          </ac:spMkLst>
        </pc:spChg>
        <pc:spChg chg="mod">
          <ac:chgData name="Sidney Seckler" userId="73470fc2d5f88927" providerId="LiveId" clId="{A17ECD8A-FB6E-4FBB-9AA0-0B71C18F4DBE}" dt="2021-06-22T13:03:18.460" v="2178" actId="1076"/>
          <ac:spMkLst>
            <pc:docMk/>
            <pc:sldMk cId="580616632" sldId="651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2T13:06:24.363" v="2209" actId="1076"/>
        <pc:sldMkLst>
          <pc:docMk/>
          <pc:sldMk cId="3584245617" sldId="652"/>
        </pc:sldMkLst>
        <pc:spChg chg="del">
          <ac:chgData name="Sidney Seckler" userId="73470fc2d5f88927" providerId="LiveId" clId="{A17ECD8A-FB6E-4FBB-9AA0-0B71C18F4DBE}" dt="2021-06-22T13:04:31.679" v="2200" actId="478"/>
          <ac:spMkLst>
            <pc:docMk/>
            <pc:sldMk cId="3584245617" sldId="652"/>
            <ac:spMk id="6" creationId="{FA3690C5-FE6B-46D8-9443-48EFC9051E60}"/>
          </ac:spMkLst>
        </pc:spChg>
        <pc:spChg chg="del">
          <ac:chgData name="Sidney Seckler" userId="73470fc2d5f88927" providerId="LiveId" clId="{A17ECD8A-FB6E-4FBB-9AA0-0B71C18F4DBE}" dt="2021-06-22T13:04:37.147" v="2201" actId="478"/>
          <ac:spMkLst>
            <pc:docMk/>
            <pc:sldMk cId="3584245617" sldId="652"/>
            <ac:spMk id="8" creationId="{DA7F50E8-7BEB-4438-8B58-9EA3A4C9ACDE}"/>
          </ac:spMkLst>
        </pc:spChg>
        <pc:spChg chg="add del mod">
          <ac:chgData name="Sidney Seckler" userId="73470fc2d5f88927" providerId="LiveId" clId="{A17ECD8A-FB6E-4FBB-9AA0-0B71C18F4DBE}" dt="2021-06-22T13:05:26.399" v="2205" actId="478"/>
          <ac:spMkLst>
            <pc:docMk/>
            <pc:sldMk cId="3584245617" sldId="652"/>
            <ac:spMk id="9" creationId="{3FE90D27-95EE-4A20-B636-A77677730F69}"/>
          </ac:spMkLst>
        </pc:spChg>
        <pc:spChg chg="add del mod">
          <ac:chgData name="Sidney Seckler" userId="73470fc2d5f88927" providerId="LiveId" clId="{A17ECD8A-FB6E-4FBB-9AA0-0B71C18F4DBE}" dt="2021-06-22T13:05:26.399" v="2205" actId="478"/>
          <ac:spMkLst>
            <pc:docMk/>
            <pc:sldMk cId="3584245617" sldId="652"/>
            <ac:spMk id="10" creationId="{7C4DEBCA-3C28-4A87-AA85-18D460ECB86A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1" creationId="{F42A22D1-3F90-46A8-8444-5DAC27B788CC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2" creationId="{0707F73A-42A4-4003-9814-F0112EE7B203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3" creationId="{43F46551-A666-4002-B58F-7F87B20DD099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4" creationId="{48F3E933-90D5-40CE-893F-1D6DA373A45D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5" creationId="{69BDEA2E-23FE-48D4-9063-5E32FE8C0EA7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6" creationId="{01F54C42-CA89-4D31-B948-D12D043280EE}"/>
          </ac:spMkLst>
        </pc:spChg>
        <pc:spChg chg="mod">
          <ac:chgData name="Sidney Seckler" userId="73470fc2d5f88927" providerId="LiveId" clId="{A17ECD8A-FB6E-4FBB-9AA0-0B71C18F4DBE}" dt="2021-06-22T13:04:27.811" v="2199" actId="20577"/>
          <ac:spMkLst>
            <pc:docMk/>
            <pc:sldMk cId="3584245617" sldId="652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2T13:10:31.596" v="2214" actId="1076"/>
        <pc:sldMkLst>
          <pc:docMk/>
          <pc:sldMk cId="143601746" sldId="653"/>
        </pc:sldMkLst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1" creationId="{F42A22D1-3F90-46A8-8444-5DAC27B788CC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2" creationId="{0707F73A-42A4-4003-9814-F0112EE7B203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3" creationId="{43F46551-A666-4002-B58F-7F87B20DD099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4" creationId="{48F3E933-90D5-40CE-893F-1D6DA373A45D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5" creationId="{69BDEA2E-23FE-48D4-9063-5E32FE8C0EA7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6" creationId="{01F54C42-CA89-4D31-B948-D12D043280EE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7" creationId="{876DF78C-447C-4BFF-B863-0B5EA90D4413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8" creationId="{3F98EBD6-EDBC-41E0-A829-74F0453BCBF7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9" creationId="{87261869-A6E5-4A3E-9BA9-7F2F2DF2F32C}"/>
          </ac:spMkLst>
        </pc:spChg>
      </pc:sldChg>
      <pc:sldChg chg="addSp delSp modSp add mod">
        <pc:chgData name="Sidney Seckler" userId="73470fc2d5f88927" providerId="LiveId" clId="{A17ECD8A-FB6E-4FBB-9AA0-0B71C18F4DBE}" dt="2021-06-22T13:13:15.592" v="2218" actId="1076"/>
        <pc:sldMkLst>
          <pc:docMk/>
          <pc:sldMk cId="1355081375" sldId="654"/>
        </pc:sldMkLst>
        <pc:graphicFrameChg chg="add mod">
          <ac:chgData name="Sidney Seckler" userId="73470fc2d5f88927" providerId="LiveId" clId="{A17ECD8A-FB6E-4FBB-9AA0-0B71C18F4DBE}" dt="2021-06-22T13:13:15.592" v="2218" actId="1076"/>
          <ac:graphicFrameMkLst>
            <pc:docMk/>
            <pc:sldMk cId="1355081375" sldId="654"/>
            <ac:graphicFrameMk id="5" creationId="{4E0F3A99-A35F-447C-A159-03E91248080A}"/>
          </ac:graphicFrameMkLst>
        </pc:graphicFrameChg>
        <pc:graphicFrameChg chg="del">
          <ac:chgData name="Sidney Seckler" userId="73470fc2d5f88927" providerId="LiveId" clId="{A17ECD8A-FB6E-4FBB-9AA0-0B71C18F4DBE}" dt="2021-06-22T13:13:00.550" v="2216" actId="478"/>
          <ac:graphicFrameMkLst>
            <pc:docMk/>
            <pc:sldMk cId="1355081375" sldId="654"/>
            <ac:graphicFrameMk id="7" creationId="{E5348B26-785F-4963-80DE-0E13504FC824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3T00:35:39.873" v="2262" actId="1076"/>
        <pc:sldMkLst>
          <pc:docMk/>
          <pc:sldMk cId="2525233601" sldId="655"/>
        </pc:sldMkLst>
        <pc:spChg chg="add del mod">
          <ac:chgData name="Sidney Seckler" userId="73470fc2d5f88927" providerId="LiveId" clId="{A17ECD8A-FB6E-4FBB-9AA0-0B71C18F4DBE}" dt="2021-06-23T00:35:07.757" v="2255" actId="478"/>
          <ac:spMkLst>
            <pc:docMk/>
            <pc:sldMk cId="2525233601" sldId="655"/>
            <ac:spMk id="3" creationId="{BB9FCB7E-6F17-42F2-919E-F2AD7F30357A}"/>
          </ac:spMkLst>
        </pc:spChg>
        <pc:spChg chg="add mod">
          <ac:chgData name="Sidney Seckler" userId="73470fc2d5f88927" providerId="LiveId" clId="{A17ECD8A-FB6E-4FBB-9AA0-0B71C18F4DBE}" dt="2021-06-23T00:35:39.873" v="2262" actId="1076"/>
          <ac:spMkLst>
            <pc:docMk/>
            <pc:sldMk cId="2525233601" sldId="655"/>
            <ac:spMk id="4" creationId="{A8AC43B6-B903-4C8C-9086-E1DBBC4E8D37}"/>
          </ac:spMkLst>
        </pc:spChg>
        <pc:spChg chg="mod">
          <ac:chgData name="Sidney Seckler" userId="73470fc2d5f88927" providerId="LiveId" clId="{A17ECD8A-FB6E-4FBB-9AA0-0B71C18F4DBE}" dt="2021-06-23T00:32:49.191" v="2240" actId="20577"/>
          <ac:spMkLst>
            <pc:docMk/>
            <pc:sldMk cId="2525233601" sldId="655"/>
            <ac:spMk id="7" creationId="{16F356BC-55F7-464D-9A16-E2D9C05E1899}"/>
          </ac:spMkLst>
        </pc:spChg>
        <pc:spChg chg="add mod">
          <ac:chgData name="Sidney Seckler" userId="73470fc2d5f88927" providerId="LiveId" clId="{A17ECD8A-FB6E-4FBB-9AA0-0B71C18F4DBE}" dt="2021-06-23T00:35:36.609" v="2261" actId="1076"/>
          <ac:spMkLst>
            <pc:docMk/>
            <pc:sldMk cId="2525233601" sldId="655"/>
            <ac:spMk id="8" creationId="{20698EC3-3F9A-4CD9-8742-300223A96F84}"/>
          </ac:spMkLst>
        </pc:spChg>
        <pc:spChg chg="del">
          <ac:chgData name="Sidney Seckler" userId="73470fc2d5f88927" providerId="LiveId" clId="{A17ECD8A-FB6E-4FBB-9AA0-0B71C18F4DBE}" dt="2021-06-23T00:32:55.860" v="2241" actId="478"/>
          <ac:spMkLst>
            <pc:docMk/>
            <pc:sldMk cId="2525233601" sldId="655"/>
            <ac:spMk id="9" creationId="{AB7F66DD-85E6-4AFF-8CBA-3E21336CB986}"/>
          </ac:spMkLst>
        </pc:spChg>
        <pc:spChg chg="del">
          <ac:chgData name="Sidney Seckler" userId="73470fc2d5f88927" providerId="LiveId" clId="{A17ECD8A-FB6E-4FBB-9AA0-0B71C18F4DBE}" dt="2021-06-23T00:32:58.496" v="2242" actId="478"/>
          <ac:spMkLst>
            <pc:docMk/>
            <pc:sldMk cId="2525233601" sldId="655"/>
            <ac:spMk id="10" creationId="{9625A5F0-9B0F-4037-906C-4912F2D2E0D2}"/>
          </ac:spMkLst>
        </pc:spChg>
        <pc:spChg chg="mod">
          <ac:chgData name="Sidney Seckler" userId="73470fc2d5f88927" providerId="LiveId" clId="{A17ECD8A-FB6E-4FBB-9AA0-0B71C18F4DBE}" dt="2021-06-23T00:33:02.279" v="2243" actId="1076"/>
          <ac:spMkLst>
            <pc:docMk/>
            <pc:sldMk cId="2525233601" sldId="655"/>
            <ac:spMk id="12" creationId="{289C64E9-750D-41FB-BF4A-4F571E8515E4}"/>
          </ac:spMkLst>
        </pc:spChg>
      </pc:sldChg>
      <pc:sldChg chg="addSp delSp modSp add mod">
        <pc:chgData name="Sidney Seckler" userId="73470fc2d5f88927" providerId="LiveId" clId="{A17ECD8A-FB6E-4FBB-9AA0-0B71C18F4DBE}" dt="2021-06-23T00:37:30.119" v="2286" actId="1076"/>
        <pc:sldMkLst>
          <pc:docMk/>
          <pc:sldMk cId="3565698742" sldId="656"/>
        </pc:sldMkLst>
        <pc:spChg chg="del">
          <ac:chgData name="Sidney Seckler" userId="73470fc2d5f88927" providerId="LiveId" clId="{A17ECD8A-FB6E-4FBB-9AA0-0B71C18F4DBE}" dt="2021-06-23T00:35:56.843" v="2266" actId="478"/>
          <ac:spMkLst>
            <pc:docMk/>
            <pc:sldMk cId="3565698742" sldId="656"/>
            <ac:spMk id="4" creationId="{A8AC43B6-B903-4C8C-9086-E1DBBC4E8D37}"/>
          </ac:spMkLst>
        </pc:spChg>
        <pc:spChg chg="mod">
          <ac:chgData name="Sidney Seckler" userId="73470fc2d5f88927" providerId="LiveId" clId="{A17ECD8A-FB6E-4FBB-9AA0-0B71C18F4DBE}" dt="2021-06-23T00:35:55.351" v="2265" actId="1076"/>
          <ac:spMkLst>
            <pc:docMk/>
            <pc:sldMk cId="3565698742" sldId="656"/>
            <ac:spMk id="8" creationId="{20698EC3-3F9A-4CD9-8742-300223A96F84}"/>
          </ac:spMkLst>
        </pc:spChg>
        <pc:spChg chg="add del mod">
          <ac:chgData name="Sidney Seckler" userId="73470fc2d5f88927" providerId="LiveId" clId="{A17ECD8A-FB6E-4FBB-9AA0-0B71C18F4DBE}" dt="2021-06-23T00:36:22.349" v="2269" actId="478"/>
          <ac:spMkLst>
            <pc:docMk/>
            <pc:sldMk cId="3565698742" sldId="656"/>
            <ac:spMk id="9" creationId="{41B0F7E3-51A3-4C20-A4DB-BF87C656B58E}"/>
          </ac:spMkLst>
        </pc:spChg>
        <pc:spChg chg="add mod">
          <ac:chgData name="Sidney Seckler" userId="73470fc2d5f88927" providerId="LiveId" clId="{A17ECD8A-FB6E-4FBB-9AA0-0B71C18F4DBE}" dt="2021-06-23T00:36:57.335" v="2277" actId="1076"/>
          <ac:spMkLst>
            <pc:docMk/>
            <pc:sldMk cId="3565698742" sldId="656"/>
            <ac:spMk id="10" creationId="{36124956-8209-41E6-B1AE-057A0D04C4E8}"/>
          </ac:spMkLst>
        </pc:spChg>
        <pc:spChg chg="del">
          <ac:chgData name="Sidney Seckler" userId="73470fc2d5f88927" providerId="LiveId" clId="{A17ECD8A-FB6E-4FBB-9AA0-0B71C18F4DBE}" dt="2021-06-23T00:35:51.379" v="2264" actId="478"/>
          <ac:spMkLst>
            <pc:docMk/>
            <pc:sldMk cId="3565698742" sldId="656"/>
            <ac:spMk id="12" creationId="{289C64E9-750D-41FB-BF4A-4F571E8515E4}"/>
          </ac:spMkLst>
        </pc:spChg>
        <pc:spChg chg="add mod">
          <ac:chgData name="Sidney Seckler" userId="73470fc2d5f88927" providerId="LiveId" clId="{A17ECD8A-FB6E-4FBB-9AA0-0B71C18F4DBE}" dt="2021-06-23T00:37:30.119" v="2286" actId="1076"/>
          <ac:spMkLst>
            <pc:docMk/>
            <pc:sldMk cId="3565698742" sldId="656"/>
            <ac:spMk id="13" creationId="{9B376C27-3792-4C45-AB90-A3015F7B36A5}"/>
          </ac:spMkLst>
        </pc:spChg>
      </pc:sldChg>
      <pc:sldChg chg="addSp delSp modSp add mod">
        <pc:chgData name="Sidney Seckler" userId="73470fc2d5f88927" providerId="LiveId" clId="{A17ECD8A-FB6E-4FBB-9AA0-0B71C18F4DBE}" dt="2021-06-23T00:39:15.985" v="2303" actId="1076"/>
        <pc:sldMkLst>
          <pc:docMk/>
          <pc:sldMk cId="1212658003" sldId="657"/>
        </pc:sldMkLst>
        <pc:spChg chg="del">
          <ac:chgData name="Sidney Seckler" userId="73470fc2d5f88927" providerId="LiveId" clId="{A17ECD8A-FB6E-4FBB-9AA0-0B71C18F4DBE}" dt="2021-06-23T00:37:55.021" v="2288" actId="478"/>
          <ac:spMkLst>
            <pc:docMk/>
            <pc:sldMk cId="1212658003" sldId="657"/>
            <ac:spMk id="8" creationId="{20698EC3-3F9A-4CD9-8742-300223A96F84}"/>
          </ac:spMkLst>
        </pc:spChg>
        <pc:spChg chg="add mod">
          <ac:chgData name="Sidney Seckler" userId="73470fc2d5f88927" providerId="LiveId" clId="{A17ECD8A-FB6E-4FBB-9AA0-0B71C18F4DBE}" dt="2021-06-23T00:39:15.985" v="2303" actId="1076"/>
          <ac:spMkLst>
            <pc:docMk/>
            <pc:sldMk cId="1212658003" sldId="657"/>
            <ac:spMk id="9" creationId="{785ECBB7-3015-44FF-843B-DFE56BFA3471}"/>
          </ac:spMkLst>
        </pc:spChg>
        <pc:spChg chg="del">
          <ac:chgData name="Sidney Seckler" userId="73470fc2d5f88927" providerId="LiveId" clId="{A17ECD8A-FB6E-4FBB-9AA0-0B71C18F4DBE}" dt="2021-06-23T00:37:57.412" v="2289" actId="478"/>
          <ac:spMkLst>
            <pc:docMk/>
            <pc:sldMk cId="1212658003" sldId="657"/>
            <ac:spMk id="10" creationId="{36124956-8209-41E6-B1AE-057A0D04C4E8}"/>
          </ac:spMkLst>
        </pc:spChg>
        <pc:spChg chg="add mod">
          <ac:chgData name="Sidney Seckler" userId="73470fc2d5f88927" providerId="LiveId" clId="{A17ECD8A-FB6E-4FBB-9AA0-0B71C18F4DBE}" dt="2021-06-23T00:39:00.388" v="2302" actId="1076"/>
          <ac:spMkLst>
            <pc:docMk/>
            <pc:sldMk cId="1212658003" sldId="657"/>
            <ac:spMk id="11" creationId="{1CE72168-3342-4EE8-8F55-77EB2F6BAA1F}"/>
          </ac:spMkLst>
        </pc:spChg>
        <pc:spChg chg="mod">
          <ac:chgData name="Sidney Seckler" userId="73470fc2d5f88927" providerId="LiveId" clId="{A17ECD8A-FB6E-4FBB-9AA0-0B71C18F4DBE}" dt="2021-06-23T00:38:01.202" v="2290" actId="1076"/>
          <ac:spMkLst>
            <pc:docMk/>
            <pc:sldMk cId="1212658003" sldId="657"/>
            <ac:spMk id="13" creationId="{9B376C27-3792-4C45-AB90-A3015F7B36A5}"/>
          </ac:spMkLst>
        </pc:spChg>
      </pc:sldChg>
      <pc:sldChg chg="addSp delSp modSp add mod">
        <pc:chgData name="Sidney Seckler" userId="73470fc2d5f88927" providerId="LiveId" clId="{A17ECD8A-FB6E-4FBB-9AA0-0B71C18F4DBE}" dt="2021-06-23T00:46:06.547" v="2363" actId="14100"/>
        <pc:sldMkLst>
          <pc:docMk/>
          <pc:sldMk cId="2391300694" sldId="658"/>
        </pc:sldMkLst>
        <pc:spChg chg="add mod">
          <ac:chgData name="Sidney Seckler" userId="73470fc2d5f88927" providerId="LiveId" clId="{A17ECD8A-FB6E-4FBB-9AA0-0B71C18F4DBE}" dt="2021-06-23T00:43:51.981" v="2345" actId="1076"/>
          <ac:spMkLst>
            <pc:docMk/>
            <pc:sldMk cId="2391300694" sldId="658"/>
            <ac:spMk id="4" creationId="{E1921A70-268B-4BDF-89BF-063154227072}"/>
          </ac:spMkLst>
        </pc:spChg>
        <pc:spChg chg="add mod">
          <ac:chgData name="Sidney Seckler" userId="73470fc2d5f88927" providerId="LiveId" clId="{A17ECD8A-FB6E-4FBB-9AA0-0B71C18F4DBE}" dt="2021-06-23T00:43:41.485" v="2343" actId="1076"/>
          <ac:spMkLst>
            <pc:docMk/>
            <pc:sldMk cId="2391300694" sldId="658"/>
            <ac:spMk id="9" creationId="{4C266159-E78D-447D-B6D4-261060ACBD79}"/>
          </ac:spMkLst>
        </pc:spChg>
        <pc:spChg chg="add mod">
          <ac:chgData name="Sidney Seckler" userId="73470fc2d5f88927" providerId="LiveId" clId="{A17ECD8A-FB6E-4FBB-9AA0-0B71C18F4DBE}" dt="2021-06-23T00:45:58.876" v="2361"/>
          <ac:spMkLst>
            <pc:docMk/>
            <pc:sldMk cId="2391300694" sldId="658"/>
            <ac:spMk id="13" creationId="{1AEC6751-3905-44C3-9DCB-C96082DD756F}"/>
          </ac:spMkLst>
        </pc:spChg>
        <pc:spChg chg="del">
          <ac:chgData name="Sidney Seckler" userId="73470fc2d5f88927" providerId="LiveId" clId="{A17ECD8A-FB6E-4FBB-9AA0-0B71C18F4DBE}" dt="2021-06-23T00:45:37.567" v="2359" actId="478"/>
          <ac:spMkLst>
            <pc:docMk/>
            <pc:sldMk cId="2391300694" sldId="658"/>
            <ac:spMk id="72709" creationId="{3FC43BC5-950E-4136-8E8E-EBBF3EC72FD4}"/>
          </ac:spMkLst>
        </pc:spChg>
        <pc:spChg chg="del">
          <ac:chgData name="Sidney Seckler" userId="73470fc2d5f88927" providerId="LiveId" clId="{A17ECD8A-FB6E-4FBB-9AA0-0B71C18F4DBE}" dt="2021-06-23T00:43:02.053" v="2333" actId="478"/>
          <ac:spMkLst>
            <pc:docMk/>
            <pc:sldMk cId="2391300694" sldId="658"/>
            <ac:spMk id="72712" creationId="{2E968CE8-FB96-44AD-8B06-70402AB8D1F0}"/>
          </ac:spMkLst>
        </pc:spChg>
        <pc:spChg chg="mod">
          <ac:chgData name="Sidney Seckler" userId="73470fc2d5f88927" providerId="LiveId" clId="{A17ECD8A-FB6E-4FBB-9AA0-0B71C18F4DBE}" dt="2021-06-23T00:43:06.235" v="2334" actId="1076"/>
          <ac:spMkLst>
            <pc:docMk/>
            <pc:sldMk cId="2391300694" sldId="658"/>
            <ac:spMk id="72714" creationId="{ADFB5F0C-6F21-4C4F-B3E3-4EF834989EBE}"/>
          </ac:spMkLst>
        </pc:spChg>
        <pc:graphicFrameChg chg="add del mod replId">
          <ac:chgData name="Sidney Seckler" userId="73470fc2d5f88927" providerId="LiveId" clId="{A17ECD8A-FB6E-4FBB-9AA0-0B71C18F4DBE}" dt="2021-06-23T00:43:26.527" v="2337"/>
          <ac:graphicFrameMkLst>
            <pc:docMk/>
            <pc:sldMk cId="2391300694" sldId="658"/>
            <ac:graphicFrameMk id="2" creationId="{4C266159-E78D-447D-B6D4-261060ACBD79}"/>
          </ac:graphicFrameMkLst>
        </pc:graphicFrameChg>
        <pc:cxnChg chg="mod">
          <ac:chgData name="Sidney Seckler" userId="73470fc2d5f88927" providerId="LiveId" clId="{A17ECD8A-FB6E-4FBB-9AA0-0B71C18F4DBE}" dt="2021-06-23T00:46:06.547" v="2363" actId="14100"/>
          <ac:cxnSpMkLst>
            <pc:docMk/>
            <pc:sldMk cId="2391300694" sldId="658"/>
            <ac:cxnSpMk id="72711" creationId="{6A2E8CE7-8EB4-4676-8A44-63F4A116FD98}"/>
          </ac:cxnSpMkLst>
        </pc:cxnChg>
      </pc:sldChg>
      <pc:sldChg chg="addSp delSp modSp add mod">
        <pc:chgData name="Sidney Seckler" userId="73470fc2d5f88927" providerId="LiveId" clId="{A17ECD8A-FB6E-4FBB-9AA0-0B71C18F4DBE}" dt="2021-06-23T00:49:31.312" v="2448" actId="1076"/>
        <pc:sldMkLst>
          <pc:docMk/>
          <pc:sldMk cId="795160445" sldId="659"/>
        </pc:sldMkLst>
        <pc:spChg chg="mod">
          <ac:chgData name="Sidney Seckler" userId="73470fc2d5f88927" providerId="LiveId" clId="{A17ECD8A-FB6E-4FBB-9AA0-0B71C18F4DBE}" dt="2021-06-23T00:47:34.263" v="2440" actId="6549"/>
          <ac:spMkLst>
            <pc:docMk/>
            <pc:sldMk cId="795160445" sldId="659"/>
            <ac:spMk id="7" creationId="{16F356BC-55F7-464D-9A16-E2D9C05E1899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9" creationId="{785ECBB7-3015-44FF-843B-DFE56BFA3471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0" creationId="{0D2196E6-B2D4-411A-89E3-D38CD8044FEF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11" creationId="{1CE72168-3342-4EE8-8F55-77EB2F6BAA1F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2" creationId="{47E60E13-FD30-4812-AEEE-01AEEE8D6E29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13" creationId="{9B376C27-3792-4C45-AB90-A3015F7B36A5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4" creationId="{A30E4F47-2275-492B-A9C7-1E4CD31495A3}"/>
          </ac:spMkLst>
        </pc:spChg>
        <pc:grpChg chg="add mod">
          <ac:chgData name="Sidney Seckler" userId="73470fc2d5f88927" providerId="LiveId" clId="{A17ECD8A-FB6E-4FBB-9AA0-0B71C18F4DBE}" dt="2021-06-23T00:49:31.312" v="2448" actId="1076"/>
          <ac:grpSpMkLst>
            <pc:docMk/>
            <pc:sldMk cId="795160445" sldId="659"/>
            <ac:grpSpMk id="8" creationId="{B85451B2-C340-4405-AB73-DFF273A3A3C0}"/>
          </ac:grpSpMkLst>
        </pc:grpChg>
        <pc:picChg chg="mod">
          <ac:chgData name="Sidney Seckler" userId="73470fc2d5f88927" providerId="LiveId" clId="{A17ECD8A-FB6E-4FBB-9AA0-0B71C18F4DBE}" dt="2021-06-23T00:49:31.312" v="2448" actId="1076"/>
          <ac:picMkLst>
            <pc:docMk/>
            <pc:sldMk cId="795160445" sldId="659"/>
            <ac:picMk id="16" creationId="{54E08E30-0479-48C7-A7AA-2362EB3B0913}"/>
          </ac:picMkLst>
        </pc:picChg>
        <pc:cxnChg chg="mod">
          <ac:chgData name="Sidney Seckler" userId="73470fc2d5f88927" providerId="LiveId" clId="{A17ECD8A-FB6E-4FBB-9AA0-0B71C18F4DBE}" dt="2021-06-23T00:49:31.312" v="2448" actId="1076"/>
          <ac:cxnSpMkLst>
            <pc:docMk/>
            <pc:sldMk cId="795160445" sldId="659"/>
            <ac:cxnSpMk id="15" creationId="{6E61D212-1CE6-4A8E-AD36-1FACFF594F55}"/>
          </ac:cxnSpMkLst>
        </pc:cxnChg>
      </pc:sldChg>
      <pc:sldChg chg="addSp delSp modSp add mod">
        <pc:chgData name="Sidney Seckler" userId="73470fc2d5f88927" providerId="LiveId" clId="{A17ECD8A-FB6E-4FBB-9AA0-0B71C18F4DBE}" dt="2021-06-23T00:53:59.542" v="2470" actId="1076"/>
        <pc:sldMkLst>
          <pc:docMk/>
          <pc:sldMk cId="1294123870" sldId="660"/>
        </pc:sldMkLst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18" creationId="{AB086226-6DB5-4C37-B98D-3E2B52282E53}"/>
          </ac:spMkLst>
        </pc:spChg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19" creationId="{049882D5-3F84-4DD5-AEA8-476320853CC0}"/>
          </ac:spMkLst>
        </pc:spChg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20" creationId="{801EE213-6A63-4F02-BFEF-856F40D4CA22}"/>
          </ac:spMkLst>
        </pc:spChg>
        <pc:spChg chg="add mod">
          <ac:chgData name="Sidney Seckler" userId="73470fc2d5f88927" providerId="LiveId" clId="{A17ECD8A-FB6E-4FBB-9AA0-0B71C18F4DBE}" dt="2021-06-23T00:53:24.444" v="2465" actId="1076"/>
          <ac:spMkLst>
            <pc:docMk/>
            <pc:sldMk cId="1294123870" sldId="660"/>
            <ac:spMk id="21" creationId="{ACB47858-65A1-4B2A-AB00-30B5F430F0A2}"/>
          </ac:spMkLst>
        </pc:spChg>
        <pc:spChg chg="add mod">
          <ac:chgData name="Sidney Seckler" userId="73470fc2d5f88927" providerId="LiveId" clId="{A17ECD8A-FB6E-4FBB-9AA0-0B71C18F4DBE}" dt="2021-06-23T00:53:59.542" v="2470" actId="1076"/>
          <ac:spMkLst>
            <pc:docMk/>
            <pc:sldMk cId="1294123870" sldId="660"/>
            <ac:spMk id="22" creationId="{715F6398-CBE1-407D-A0D4-062F92ACE14D}"/>
          </ac:spMkLst>
        </pc:spChg>
        <pc:spChg chg="add mod">
          <ac:chgData name="Sidney Seckler" userId="73470fc2d5f88927" providerId="LiveId" clId="{A17ECD8A-FB6E-4FBB-9AA0-0B71C18F4DBE}" dt="2021-06-23T00:53:57.166" v="2469" actId="1076"/>
          <ac:spMkLst>
            <pc:docMk/>
            <pc:sldMk cId="1294123870" sldId="660"/>
            <ac:spMk id="23" creationId="{C8E2BDBC-1856-48D9-BD72-EA0EEFB90817}"/>
          </ac:spMkLst>
        </pc:spChg>
        <pc:grpChg chg="del">
          <ac:chgData name="Sidney Seckler" userId="73470fc2d5f88927" providerId="LiveId" clId="{A17ECD8A-FB6E-4FBB-9AA0-0B71C18F4DBE}" dt="2021-06-23T00:49:47.432" v="2450" actId="478"/>
          <ac:grpSpMkLst>
            <pc:docMk/>
            <pc:sldMk cId="1294123870" sldId="660"/>
            <ac:grpSpMk id="8" creationId="{B85451B2-C340-4405-AB73-DFF273A3A3C0}"/>
          </ac:grpSpMkLst>
        </pc:grpChg>
        <pc:grpChg chg="add mod">
          <ac:chgData name="Sidney Seckler" userId="73470fc2d5f88927" providerId="LiveId" clId="{A17ECD8A-FB6E-4FBB-9AA0-0B71C18F4DBE}" dt="2021-06-23T00:50:11.404" v="2452" actId="1076"/>
          <ac:grpSpMkLst>
            <pc:docMk/>
            <pc:sldMk cId="1294123870" sldId="660"/>
            <ac:grpSpMk id="11" creationId="{91A3BEDF-4E7F-4359-BAF8-F39A81C636D3}"/>
          </ac:grpSpMkLst>
        </pc:grpChg>
        <pc:grpChg chg="mod">
          <ac:chgData name="Sidney Seckler" userId="73470fc2d5f88927" providerId="LiveId" clId="{A17ECD8A-FB6E-4FBB-9AA0-0B71C18F4DBE}" dt="2021-06-23T00:50:11.404" v="2452" actId="1076"/>
          <ac:grpSpMkLst>
            <pc:docMk/>
            <pc:sldMk cId="1294123870" sldId="660"/>
            <ac:grpSpMk id="13" creationId="{94E9B400-4B13-45E4-B452-A04D9989670D}"/>
          </ac:grpSpMkLst>
        </pc:grpChg>
        <pc:picChg chg="mod">
          <ac:chgData name="Sidney Seckler" userId="73470fc2d5f88927" providerId="LiveId" clId="{A17ECD8A-FB6E-4FBB-9AA0-0B71C18F4DBE}" dt="2021-06-23T00:50:11.404" v="2452" actId="1076"/>
          <ac:picMkLst>
            <pc:docMk/>
            <pc:sldMk cId="1294123870" sldId="660"/>
            <ac:picMk id="17" creationId="{AD39DB94-21D2-4F1A-9469-03CB5C25249C}"/>
          </ac:picMkLst>
        </pc:picChg>
      </pc:sldChg>
      <pc:sldChg chg="addSp delSp modSp add mod">
        <pc:chgData name="Sidney Seckler" userId="73470fc2d5f88927" providerId="LiveId" clId="{A17ECD8A-FB6E-4FBB-9AA0-0B71C18F4DBE}" dt="2021-06-23T00:55:50.124" v="2482" actId="14100"/>
        <pc:sldMkLst>
          <pc:docMk/>
          <pc:sldMk cId="1700915860" sldId="661"/>
        </pc:sldMkLst>
        <pc:spChg chg="add mod">
          <ac:chgData name="Sidney Seckler" userId="73470fc2d5f88927" providerId="LiveId" clId="{A17ECD8A-FB6E-4FBB-9AA0-0B71C18F4DBE}" dt="2021-06-23T00:55:50.124" v="2482" actId="14100"/>
          <ac:spMkLst>
            <pc:docMk/>
            <pc:sldMk cId="1700915860" sldId="661"/>
            <ac:spMk id="3" creationId="{55350654-9018-4442-A99B-3749D4892087}"/>
          </ac:spMkLst>
        </pc:spChg>
        <pc:spChg chg="add mod">
          <ac:chgData name="Sidney Seckler" userId="73470fc2d5f88927" providerId="LiveId" clId="{A17ECD8A-FB6E-4FBB-9AA0-0B71C18F4DBE}" dt="2021-06-23T00:55:29.878" v="2479" actId="1076"/>
          <ac:spMkLst>
            <pc:docMk/>
            <pc:sldMk cId="1700915860" sldId="661"/>
            <ac:spMk id="14" creationId="{B8BB8593-5D12-4E8A-9C7E-E82684F72057}"/>
          </ac:spMkLst>
        </pc:spChg>
        <pc:spChg chg="mod">
          <ac:chgData name="Sidney Seckler" userId="73470fc2d5f88927" providerId="LiveId" clId="{A17ECD8A-FB6E-4FBB-9AA0-0B71C18F4DBE}" dt="2021-06-23T00:55:22.401" v="2477" actId="1076"/>
          <ac:spMkLst>
            <pc:docMk/>
            <pc:sldMk cId="1700915860" sldId="661"/>
            <ac:spMk id="21" creationId="{ACB47858-65A1-4B2A-AB00-30B5F430F0A2}"/>
          </ac:spMkLst>
        </pc:spChg>
        <pc:spChg chg="del">
          <ac:chgData name="Sidney Seckler" userId="73470fc2d5f88927" providerId="LiveId" clId="{A17ECD8A-FB6E-4FBB-9AA0-0B71C18F4DBE}" dt="2021-06-23T00:54:57.263" v="2472" actId="478"/>
          <ac:spMkLst>
            <pc:docMk/>
            <pc:sldMk cId="1700915860" sldId="661"/>
            <ac:spMk id="22" creationId="{715F6398-CBE1-407D-A0D4-062F92ACE14D}"/>
          </ac:spMkLst>
        </pc:spChg>
        <pc:spChg chg="del">
          <ac:chgData name="Sidney Seckler" userId="73470fc2d5f88927" providerId="LiveId" clId="{A17ECD8A-FB6E-4FBB-9AA0-0B71C18F4DBE}" dt="2021-06-23T00:55:00.475" v="2473" actId="478"/>
          <ac:spMkLst>
            <pc:docMk/>
            <pc:sldMk cId="1700915860" sldId="661"/>
            <ac:spMk id="23" creationId="{C8E2BDBC-1856-48D9-BD72-EA0EEFB90817}"/>
          </ac:spMkLst>
        </pc:spChg>
      </pc:sldChg>
      <pc:sldChg chg="addSp delSp modSp add mod">
        <pc:chgData name="Sidney Seckler" userId="73470fc2d5f88927" providerId="LiveId" clId="{A17ECD8A-FB6E-4FBB-9AA0-0B71C18F4DBE}" dt="2021-06-23T00:57:02.312" v="2499" actId="1076"/>
        <pc:sldMkLst>
          <pc:docMk/>
          <pc:sldMk cId="187738251" sldId="662"/>
        </pc:sldMkLst>
        <pc:spChg chg="mod">
          <ac:chgData name="Sidney Seckler" userId="73470fc2d5f88927" providerId="LiveId" clId="{A17ECD8A-FB6E-4FBB-9AA0-0B71C18F4DBE}" dt="2021-06-23T00:56:36.929" v="2493" actId="1076"/>
          <ac:spMkLst>
            <pc:docMk/>
            <pc:sldMk cId="187738251" sldId="662"/>
            <ac:spMk id="3" creationId="{55350654-9018-4442-A99B-3749D4892087}"/>
          </ac:spMkLst>
        </pc:spChg>
        <pc:spChg chg="del">
          <ac:chgData name="Sidney Seckler" userId="73470fc2d5f88927" providerId="LiveId" clId="{A17ECD8A-FB6E-4FBB-9AA0-0B71C18F4DBE}" dt="2021-06-23T00:56:14.880" v="2487" actId="478"/>
          <ac:spMkLst>
            <pc:docMk/>
            <pc:sldMk cId="187738251" sldId="662"/>
            <ac:spMk id="14" creationId="{B8BB8593-5D12-4E8A-9C7E-E82684F72057}"/>
          </ac:spMkLst>
        </pc:spChg>
        <pc:spChg chg="add mod">
          <ac:chgData name="Sidney Seckler" userId="73470fc2d5f88927" providerId="LiveId" clId="{A17ECD8A-FB6E-4FBB-9AA0-0B71C18F4DBE}" dt="2021-06-23T00:56:33.150" v="2492" actId="1076"/>
          <ac:spMkLst>
            <pc:docMk/>
            <pc:sldMk cId="187738251" sldId="662"/>
            <ac:spMk id="15" creationId="{1DAA54C5-AEFA-4B66-A18B-D38B25A423C8}"/>
          </ac:spMkLst>
        </pc:spChg>
        <pc:spChg chg="add mod">
          <ac:chgData name="Sidney Seckler" userId="73470fc2d5f88927" providerId="LiveId" clId="{A17ECD8A-FB6E-4FBB-9AA0-0B71C18F4DBE}" dt="2021-06-23T00:57:02.312" v="2499" actId="1076"/>
          <ac:spMkLst>
            <pc:docMk/>
            <pc:sldMk cId="187738251" sldId="662"/>
            <ac:spMk id="16" creationId="{1AC63077-075A-4C79-AF04-1AF6470F792B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18" creationId="{AB086226-6DB5-4C37-B98D-3E2B52282E53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19" creationId="{049882D5-3F84-4DD5-AEA8-476320853CC0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20" creationId="{801EE213-6A63-4F02-BFEF-856F40D4CA22}"/>
          </ac:spMkLst>
        </pc:spChg>
        <pc:spChg chg="del">
          <ac:chgData name="Sidney Seckler" userId="73470fc2d5f88927" providerId="LiveId" clId="{A17ECD8A-FB6E-4FBB-9AA0-0B71C18F4DBE}" dt="2021-06-23T00:56:00.866" v="2484" actId="478"/>
          <ac:spMkLst>
            <pc:docMk/>
            <pc:sldMk cId="187738251" sldId="662"/>
            <ac:spMk id="21" creationId="{ACB47858-65A1-4B2A-AB00-30B5F430F0A2}"/>
          </ac:spMkLst>
        </pc:spChg>
        <pc:grpChg chg="mod">
          <ac:chgData name="Sidney Seckler" userId="73470fc2d5f88927" providerId="LiveId" clId="{A17ECD8A-FB6E-4FBB-9AA0-0B71C18F4DBE}" dt="2021-06-23T00:56:30.458" v="2491" actId="1076"/>
          <ac:grpSpMkLst>
            <pc:docMk/>
            <pc:sldMk cId="187738251" sldId="662"/>
            <ac:grpSpMk id="11" creationId="{91A3BEDF-4E7F-4359-BAF8-F39A81C636D3}"/>
          </ac:grpSpMkLst>
        </pc:grpChg>
        <pc:grpChg chg="mod">
          <ac:chgData name="Sidney Seckler" userId="73470fc2d5f88927" providerId="LiveId" clId="{A17ECD8A-FB6E-4FBB-9AA0-0B71C18F4DBE}" dt="2021-06-23T00:56:30.458" v="2491" actId="1076"/>
          <ac:grpSpMkLst>
            <pc:docMk/>
            <pc:sldMk cId="187738251" sldId="662"/>
            <ac:grpSpMk id="13" creationId="{94E9B400-4B13-45E4-B452-A04D9989670D}"/>
          </ac:grpSpMkLst>
        </pc:grpChg>
        <pc:picChg chg="mod">
          <ac:chgData name="Sidney Seckler" userId="73470fc2d5f88927" providerId="LiveId" clId="{A17ECD8A-FB6E-4FBB-9AA0-0B71C18F4DBE}" dt="2021-06-23T00:56:30.458" v="2491" actId="1076"/>
          <ac:picMkLst>
            <pc:docMk/>
            <pc:sldMk cId="187738251" sldId="662"/>
            <ac:picMk id="17" creationId="{AD39DB94-21D2-4F1A-9469-03CB5C25249C}"/>
          </ac:picMkLst>
        </pc:picChg>
      </pc:sldChg>
      <pc:sldChg chg="addSp delSp modSp add mod">
        <pc:chgData name="Sidney Seckler" userId="73470fc2d5f88927" providerId="LiveId" clId="{A17ECD8A-FB6E-4FBB-9AA0-0B71C18F4DBE}" dt="2021-06-23T00:58:10.018" v="2514" actId="14100"/>
        <pc:sldMkLst>
          <pc:docMk/>
          <pc:sldMk cId="2976862735" sldId="663"/>
        </pc:sldMkLst>
        <pc:spChg chg="mod">
          <ac:chgData name="Sidney Seckler" userId="73470fc2d5f88927" providerId="LiveId" clId="{A17ECD8A-FB6E-4FBB-9AA0-0B71C18F4DBE}" dt="2021-06-23T00:58:10.018" v="2514" actId="14100"/>
          <ac:spMkLst>
            <pc:docMk/>
            <pc:sldMk cId="2976862735" sldId="663"/>
            <ac:spMk id="3" creationId="{55350654-9018-4442-A99B-3749D4892087}"/>
          </ac:spMkLst>
        </pc:spChg>
        <pc:spChg chg="add mod">
          <ac:chgData name="Sidney Seckler" userId="73470fc2d5f88927" providerId="LiveId" clId="{A17ECD8A-FB6E-4FBB-9AA0-0B71C18F4DBE}" dt="2021-06-23T00:58:06.064" v="2512" actId="1076"/>
          <ac:spMkLst>
            <pc:docMk/>
            <pc:sldMk cId="2976862735" sldId="663"/>
            <ac:spMk id="14" creationId="{D2BF2B41-1CD3-4711-A32D-6C20A3A67BA4}"/>
          </ac:spMkLst>
        </pc:spChg>
        <pc:spChg chg="del">
          <ac:chgData name="Sidney Seckler" userId="73470fc2d5f88927" providerId="LiveId" clId="{A17ECD8A-FB6E-4FBB-9AA0-0B71C18F4DBE}" dt="2021-06-23T00:57:16.285" v="2501" actId="478"/>
          <ac:spMkLst>
            <pc:docMk/>
            <pc:sldMk cId="2976862735" sldId="663"/>
            <ac:spMk id="15" creationId="{1DAA54C5-AEFA-4B66-A18B-D38B25A423C8}"/>
          </ac:spMkLst>
        </pc:spChg>
        <pc:spChg chg="del">
          <ac:chgData name="Sidney Seckler" userId="73470fc2d5f88927" providerId="LiveId" clId="{A17ECD8A-FB6E-4FBB-9AA0-0B71C18F4DBE}" dt="2021-06-23T00:57:30.441" v="2504" actId="478"/>
          <ac:spMkLst>
            <pc:docMk/>
            <pc:sldMk cId="2976862735" sldId="663"/>
            <ac:spMk id="16" creationId="{1AC63077-075A-4C79-AF04-1AF6470F792B}"/>
          </ac:spMkLst>
        </pc:spChg>
        <pc:spChg chg="add mod">
          <ac:chgData name="Sidney Seckler" userId="73470fc2d5f88927" providerId="LiveId" clId="{A17ECD8A-FB6E-4FBB-9AA0-0B71C18F4DBE}" dt="2021-06-23T00:58:01.762" v="2511" actId="1076"/>
          <ac:spMkLst>
            <pc:docMk/>
            <pc:sldMk cId="2976862735" sldId="663"/>
            <ac:spMk id="21" creationId="{214F72DD-F69D-4205-B434-E713B82B01BF}"/>
          </ac:spMkLst>
        </pc:spChg>
      </pc:sldChg>
      <pc:sldChg chg="addSp delSp modSp add mod">
        <pc:chgData name="Sidney Seckler" userId="73470fc2d5f88927" providerId="LiveId" clId="{A17ECD8A-FB6E-4FBB-9AA0-0B71C18F4DBE}" dt="2021-06-23T01:07:32.044" v="2566" actId="1076"/>
        <pc:sldMkLst>
          <pc:docMk/>
          <pc:sldMk cId="1704465732" sldId="664"/>
        </pc:sldMkLst>
        <pc:spChg chg="add del mod">
          <ac:chgData name="Sidney Seckler" userId="73470fc2d5f88927" providerId="LiveId" clId="{A17ECD8A-FB6E-4FBB-9AA0-0B71C18F4DBE}" dt="2021-06-23T00:58:38.624" v="2518" actId="478"/>
          <ac:spMkLst>
            <pc:docMk/>
            <pc:sldMk cId="1704465732" sldId="664"/>
            <ac:spMk id="3" creationId="{54DFB4E1-0F08-4E36-BE12-1CC7D267D76E}"/>
          </ac:spMkLst>
        </pc:spChg>
        <pc:spChg chg="add mod">
          <ac:chgData name="Sidney Seckler" userId="73470fc2d5f88927" providerId="LiveId" clId="{A17ECD8A-FB6E-4FBB-9AA0-0B71C18F4DBE}" dt="2021-06-23T00:58:46.172" v="2519"/>
          <ac:spMkLst>
            <pc:docMk/>
            <pc:sldMk cId="1704465732" sldId="664"/>
            <ac:spMk id="7" creationId="{768C072D-6682-4693-B553-616BDA2E4864}"/>
          </ac:spMkLst>
        </pc:spChg>
        <pc:spChg chg="del">
          <ac:chgData name="Sidney Seckler" userId="73470fc2d5f88927" providerId="LiveId" clId="{A17ECD8A-FB6E-4FBB-9AA0-0B71C18F4DBE}" dt="2021-06-23T00:58:34.884" v="2517" actId="478"/>
          <ac:spMkLst>
            <pc:docMk/>
            <pc:sldMk cId="1704465732" sldId="664"/>
            <ac:spMk id="9" creationId="{9784F1B8-890F-4973-A52C-A4D2E5F9D93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2" creationId="{354FFB79-A230-4077-80DA-1709E5D5681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4" creationId="{CB407A22-BC26-4F5B-8422-4A32F366B9BA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6" creationId="{D6889878-4F33-4121-AA59-61228A01B141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7" creationId="{CB441950-F61A-4100-B04B-DC417C0D6A5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8" creationId="{080AB117-DF77-4DEF-AC3E-2AAEBCCA277F}"/>
          </ac:spMkLst>
        </pc:spChg>
        <pc:spChg chg="add mod">
          <ac:chgData name="Sidney Seckler" userId="73470fc2d5f88927" providerId="LiveId" clId="{A17ECD8A-FB6E-4FBB-9AA0-0B71C18F4DBE}" dt="2021-06-23T01:07:21.527" v="2564" actId="1076"/>
          <ac:spMkLst>
            <pc:docMk/>
            <pc:sldMk cId="1704465732" sldId="664"/>
            <ac:spMk id="19" creationId="{440CF44E-BC73-4269-8B84-06A12798AF9E}"/>
          </ac:spMkLst>
        </pc:spChg>
        <pc:spChg chg="add mod">
          <ac:chgData name="Sidney Seckler" userId="73470fc2d5f88927" providerId="LiveId" clId="{A17ECD8A-FB6E-4FBB-9AA0-0B71C18F4DBE}" dt="2021-06-23T01:07:26.041" v="2565" actId="207"/>
          <ac:spMkLst>
            <pc:docMk/>
            <pc:sldMk cId="1704465732" sldId="664"/>
            <ac:spMk id="21" creationId="{5CB599A9-8E62-4A25-AE8B-42399D07D214}"/>
          </ac:spMkLst>
        </pc:spChg>
        <pc:spChg chg="add mod">
          <ac:chgData name="Sidney Seckler" userId="73470fc2d5f88927" providerId="LiveId" clId="{A17ECD8A-FB6E-4FBB-9AA0-0B71C18F4DBE}" dt="2021-06-23T01:07:17.216" v="2563" actId="1076"/>
          <ac:spMkLst>
            <pc:docMk/>
            <pc:sldMk cId="1704465732" sldId="664"/>
            <ac:spMk id="23" creationId="{BD0ED7FE-9A43-417B-9C34-30B8E6798869}"/>
          </ac:spMkLst>
        </pc:spChg>
        <pc:grpChg chg="add mod">
          <ac:chgData name="Sidney Seckler" userId="73470fc2d5f88927" providerId="LiveId" clId="{A17ECD8A-FB6E-4FBB-9AA0-0B71C18F4DBE}" dt="2021-06-23T01:07:32.044" v="2566" actId="1076"/>
          <ac:grpSpMkLst>
            <pc:docMk/>
            <pc:sldMk cId="1704465732" sldId="664"/>
            <ac:grpSpMk id="8" creationId="{F61C596E-7C1E-4C53-921B-1766E9D295A4}"/>
          </ac:grpSpMkLst>
        </pc:grpChg>
        <pc:grpChg chg="mod">
          <ac:chgData name="Sidney Seckler" userId="73470fc2d5f88927" providerId="LiveId" clId="{A17ECD8A-FB6E-4FBB-9AA0-0B71C18F4DBE}" dt="2021-06-23T01:07:32.044" v="2566" actId="1076"/>
          <ac:grpSpMkLst>
            <pc:docMk/>
            <pc:sldMk cId="1704465732" sldId="664"/>
            <ac:grpSpMk id="10" creationId="{53894ABB-8C73-4284-8C1E-AE9641A6135F}"/>
          </ac:grpSpMkLst>
        </pc:grpChg>
        <pc:graphicFrameChg chg="del">
          <ac:chgData name="Sidney Seckler" userId="73470fc2d5f88927" providerId="LiveId" clId="{A17ECD8A-FB6E-4FBB-9AA0-0B71C18F4DBE}" dt="2021-06-23T00:58:31.963" v="2516" actId="478"/>
          <ac:graphicFrameMkLst>
            <pc:docMk/>
            <pc:sldMk cId="1704465732" sldId="664"/>
            <ac:graphicFrameMk id="5" creationId="{4E0F3A99-A35F-447C-A159-03E91248080A}"/>
          </ac:graphicFrameMkLst>
        </pc:graphicFrameChg>
        <pc:picChg chg="mod">
          <ac:chgData name="Sidney Seckler" userId="73470fc2d5f88927" providerId="LiveId" clId="{A17ECD8A-FB6E-4FBB-9AA0-0B71C18F4DBE}" dt="2021-06-23T01:07:32.044" v="2566" actId="1076"/>
          <ac:picMkLst>
            <pc:docMk/>
            <pc:sldMk cId="1704465732" sldId="664"/>
            <ac:picMk id="11" creationId="{0FB0A18C-5939-4647-BBA5-6DC5A572A66F}"/>
          </ac:picMkLst>
        </pc:picChg>
        <pc:cxnChg chg="mod">
          <ac:chgData name="Sidney Seckler" userId="73470fc2d5f88927" providerId="LiveId" clId="{A17ECD8A-FB6E-4FBB-9AA0-0B71C18F4DBE}" dt="2021-06-23T01:07:32.044" v="2566" actId="1076"/>
          <ac:cxnSpMkLst>
            <pc:docMk/>
            <pc:sldMk cId="1704465732" sldId="664"/>
            <ac:cxnSpMk id="13" creationId="{BFC3A3F2-83BC-461F-A678-97649600FA01}"/>
          </ac:cxnSpMkLst>
        </pc:cxnChg>
        <pc:cxnChg chg="mod">
          <ac:chgData name="Sidney Seckler" userId="73470fc2d5f88927" providerId="LiveId" clId="{A17ECD8A-FB6E-4FBB-9AA0-0B71C18F4DBE}" dt="2021-06-23T01:07:32.044" v="2566" actId="1076"/>
          <ac:cxnSpMkLst>
            <pc:docMk/>
            <pc:sldMk cId="1704465732" sldId="664"/>
            <ac:cxnSpMk id="15" creationId="{2EE7876C-5719-43A5-9EC8-390BD714D12B}"/>
          </ac:cxnSpMkLst>
        </pc:cxnChg>
      </pc:sldChg>
      <pc:sldChg chg="addSp delSp modSp add del mod">
        <pc:chgData name="Sidney Seckler" userId="73470fc2d5f88927" providerId="LiveId" clId="{A17ECD8A-FB6E-4FBB-9AA0-0B71C18F4DBE}" dt="2021-06-23T01:14:17.861" v="2628" actId="47"/>
        <pc:sldMkLst>
          <pc:docMk/>
          <pc:sldMk cId="3844254615" sldId="665"/>
        </pc:sldMkLst>
        <pc:spChg chg="add del mod">
          <ac:chgData name="Sidney Seckler" userId="73470fc2d5f88927" providerId="LiveId" clId="{A17ECD8A-FB6E-4FBB-9AA0-0B71C18F4DBE}" dt="2021-06-23T01:11:33.057" v="2614" actId="478"/>
          <ac:spMkLst>
            <pc:docMk/>
            <pc:sldMk cId="3844254615" sldId="665"/>
            <ac:spMk id="6" creationId="{3EEBA937-2C26-4728-B577-EA468128624B}"/>
          </ac:spMkLst>
        </pc:spChg>
        <pc:graphicFrameChg chg="del">
          <ac:chgData name="Sidney Seckler" userId="73470fc2d5f88927" providerId="LiveId" clId="{A17ECD8A-FB6E-4FBB-9AA0-0B71C18F4DBE}" dt="2021-06-23T01:00:38.061" v="2522" actId="478"/>
          <ac:graphicFrameMkLst>
            <pc:docMk/>
            <pc:sldMk cId="3844254615" sldId="665"/>
            <ac:graphicFrameMk id="2" creationId="{3E753543-8213-4153-A5A5-F23F8DD72B8E}"/>
          </ac:graphicFrameMkLst>
        </pc:graphicFrameChg>
        <pc:graphicFrameChg chg="add mod">
          <ac:chgData name="Sidney Seckler" userId="73470fc2d5f88927" providerId="LiveId" clId="{A17ECD8A-FB6E-4FBB-9AA0-0B71C18F4DBE}" dt="2021-06-23T01:00:17.632" v="2521"/>
          <ac:graphicFrameMkLst>
            <pc:docMk/>
            <pc:sldMk cId="3844254615" sldId="665"/>
            <ac:graphicFrameMk id="4" creationId="{3E753543-8213-4153-A5A5-F23F8DD72B8E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3T01:09:24.774" v="2586" actId="1076"/>
        <pc:sldMkLst>
          <pc:docMk/>
          <pc:sldMk cId="325233377" sldId="666"/>
        </pc:sldMkLst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2" creationId="{354FFB79-A230-4077-80DA-1709E5D5681E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4" creationId="{CB407A22-BC26-4F5B-8422-4A32F366B9BA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6" creationId="{D6889878-4F33-4121-AA59-61228A01B141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7" creationId="{CB441950-F61A-4100-B04B-DC417C0D6A5E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8" creationId="{080AB117-DF77-4DEF-AC3E-2AAEBCCA277F}"/>
          </ac:spMkLst>
        </pc:spChg>
        <pc:spChg chg="mod">
          <ac:chgData name="Sidney Seckler" userId="73470fc2d5f88927" providerId="LiveId" clId="{A17ECD8A-FB6E-4FBB-9AA0-0B71C18F4DBE}" dt="2021-06-23T01:09:18.342" v="2584" actId="1076"/>
          <ac:spMkLst>
            <pc:docMk/>
            <pc:sldMk cId="325233377" sldId="666"/>
            <ac:spMk id="19" creationId="{440CF44E-BC73-4269-8B84-06A12798AF9E}"/>
          </ac:spMkLst>
        </pc:spChg>
        <pc:spChg chg="add mod">
          <ac:chgData name="Sidney Seckler" userId="73470fc2d5f88927" providerId="LiveId" clId="{A17ECD8A-FB6E-4FBB-9AA0-0B71C18F4DBE}" dt="2021-06-23T01:09:24.774" v="2586" actId="1076"/>
          <ac:spMkLst>
            <pc:docMk/>
            <pc:sldMk cId="325233377" sldId="666"/>
            <ac:spMk id="20" creationId="{29E601E3-6841-4688-97C1-4E399D533BAB}"/>
          </ac:spMkLst>
        </pc:spChg>
        <pc:spChg chg="del">
          <ac:chgData name="Sidney Seckler" userId="73470fc2d5f88927" providerId="LiveId" clId="{A17ECD8A-FB6E-4FBB-9AA0-0B71C18F4DBE}" dt="2021-06-23T01:08:07.279" v="2568" actId="478"/>
          <ac:spMkLst>
            <pc:docMk/>
            <pc:sldMk cId="325233377" sldId="666"/>
            <ac:spMk id="21" creationId="{5CB599A9-8E62-4A25-AE8B-42399D07D214}"/>
          </ac:spMkLst>
        </pc:spChg>
        <pc:spChg chg="add del">
          <ac:chgData name="Sidney Seckler" userId="73470fc2d5f88927" providerId="LiveId" clId="{A17ECD8A-FB6E-4FBB-9AA0-0B71C18F4DBE}" dt="2021-06-23T01:08:21.822" v="2573" actId="478"/>
          <ac:spMkLst>
            <pc:docMk/>
            <pc:sldMk cId="325233377" sldId="666"/>
            <ac:spMk id="23" creationId="{BD0ED7FE-9A43-417B-9C34-30B8E6798869}"/>
          </ac:spMkLst>
        </pc:spChg>
        <pc:grpChg chg="mod">
          <ac:chgData name="Sidney Seckler" userId="73470fc2d5f88927" providerId="LiveId" clId="{A17ECD8A-FB6E-4FBB-9AA0-0B71C18F4DBE}" dt="2021-06-23T01:09:13.586" v="2583" actId="1076"/>
          <ac:grpSpMkLst>
            <pc:docMk/>
            <pc:sldMk cId="325233377" sldId="666"/>
            <ac:grpSpMk id="8" creationId="{F61C596E-7C1E-4C53-921B-1766E9D295A4}"/>
          </ac:grpSpMkLst>
        </pc:grpChg>
        <pc:grpChg chg="mod">
          <ac:chgData name="Sidney Seckler" userId="73470fc2d5f88927" providerId="LiveId" clId="{A17ECD8A-FB6E-4FBB-9AA0-0B71C18F4DBE}" dt="2021-06-23T01:09:13.586" v="2583" actId="1076"/>
          <ac:grpSpMkLst>
            <pc:docMk/>
            <pc:sldMk cId="325233377" sldId="666"/>
            <ac:grpSpMk id="10" creationId="{53894ABB-8C73-4284-8C1E-AE9641A6135F}"/>
          </ac:grpSpMkLst>
        </pc:grpChg>
        <pc:picChg chg="mod">
          <ac:chgData name="Sidney Seckler" userId="73470fc2d5f88927" providerId="LiveId" clId="{A17ECD8A-FB6E-4FBB-9AA0-0B71C18F4DBE}" dt="2021-06-23T01:09:13.586" v="2583" actId="1076"/>
          <ac:picMkLst>
            <pc:docMk/>
            <pc:sldMk cId="325233377" sldId="666"/>
            <ac:picMk id="11" creationId="{0FB0A18C-5939-4647-BBA5-6DC5A572A66F}"/>
          </ac:picMkLst>
        </pc:picChg>
        <pc:cxnChg chg="mod">
          <ac:chgData name="Sidney Seckler" userId="73470fc2d5f88927" providerId="LiveId" clId="{A17ECD8A-FB6E-4FBB-9AA0-0B71C18F4DBE}" dt="2021-06-23T01:09:13.586" v="2583" actId="1076"/>
          <ac:cxnSpMkLst>
            <pc:docMk/>
            <pc:sldMk cId="325233377" sldId="666"/>
            <ac:cxnSpMk id="13" creationId="{BFC3A3F2-83BC-461F-A678-97649600FA01}"/>
          </ac:cxnSpMkLst>
        </pc:cxnChg>
        <pc:cxnChg chg="mod">
          <ac:chgData name="Sidney Seckler" userId="73470fc2d5f88927" providerId="LiveId" clId="{A17ECD8A-FB6E-4FBB-9AA0-0B71C18F4DBE}" dt="2021-06-23T01:09:13.586" v="2583" actId="1076"/>
          <ac:cxnSpMkLst>
            <pc:docMk/>
            <pc:sldMk cId="325233377" sldId="666"/>
            <ac:cxnSpMk id="15" creationId="{2EE7876C-5719-43A5-9EC8-390BD714D12B}"/>
          </ac:cxnSpMkLst>
        </pc:cxnChg>
      </pc:sldChg>
      <pc:sldChg chg="addSp delSp modSp add mod">
        <pc:chgData name="Sidney Seckler" userId="73470fc2d5f88927" providerId="LiveId" clId="{A17ECD8A-FB6E-4FBB-9AA0-0B71C18F4DBE}" dt="2021-06-23T01:10:19.389" v="2598" actId="1076"/>
        <pc:sldMkLst>
          <pc:docMk/>
          <pc:sldMk cId="1715274178" sldId="667"/>
        </pc:sldMkLst>
        <pc:spChg chg="del">
          <ac:chgData name="Sidney Seckler" userId="73470fc2d5f88927" providerId="LiveId" clId="{A17ECD8A-FB6E-4FBB-9AA0-0B71C18F4DBE}" dt="2021-06-23T01:09:39.298" v="2588" actId="478"/>
          <ac:spMkLst>
            <pc:docMk/>
            <pc:sldMk cId="1715274178" sldId="667"/>
            <ac:spMk id="19" creationId="{440CF44E-BC73-4269-8B84-06A12798AF9E}"/>
          </ac:spMkLst>
        </pc:spChg>
        <pc:spChg chg="del">
          <ac:chgData name="Sidney Seckler" userId="73470fc2d5f88927" providerId="LiveId" clId="{A17ECD8A-FB6E-4FBB-9AA0-0B71C18F4DBE}" dt="2021-06-23T01:09:41.555" v="2589" actId="478"/>
          <ac:spMkLst>
            <pc:docMk/>
            <pc:sldMk cId="1715274178" sldId="667"/>
            <ac:spMk id="20" creationId="{29E601E3-6841-4688-97C1-4E399D533BAB}"/>
          </ac:spMkLst>
        </pc:spChg>
        <pc:spChg chg="add mod">
          <ac:chgData name="Sidney Seckler" userId="73470fc2d5f88927" providerId="LiveId" clId="{A17ECD8A-FB6E-4FBB-9AA0-0B71C18F4DBE}" dt="2021-06-23T01:09:53.805" v="2591" actId="1076"/>
          <ac:spMkLst>
            <pc:docMk/>
            <pc:sldMk cId="1715274178" sldId="667"/>
            <ac:spMk id="21" creationId="{6231E8A3-428C-482F-9B56-2324C11349B8}"/>
          </ac:spMkLst>
        </pc:spChg>
        <pc:spChg chg="add mod">
          <ac:chgData name="Sidney Seckler" userId="73470fc2d5f88927" providerId="LiveId" clId="{A17ECD8A-FB6E-4FBB-9AA0-0B71C18F4DBE}" dt="2021-06-23T01:10:19.389" v="2598" actId="1076"/>
          <ac:spMkLst>
            <pc:docMk/>
            <pc:sldMk cId="1715274178" sldId="667"/>
            <ac:spMk id="22" creationId="{18E1A5F8-7773-483F-9994-EC0AC31EF1A9}"/>
          </ac:spMkLst>
        </pc:spChg>
      </pc:sldChg>
      <pc:sldChg chg="addSp delSp modSp add mod">
        <pc:chgData name="Sidney Seckler" userId="73470fc2d5f88927" providerId="LiveId" clId="{A17ECD8A-FB6E-4FBB-9AA0-0B71C18F4DBE}" dt="2021-06-23T01:11:26.354" v="2613" actId="1076"/>
        <pc:sldMkLst>
          <pc:docMk/>
          <pc:sldMk cId="3402366676" sldId="668"/>
        </pc:sldMkLst>
        <pc:spChg chg="add mod">
          <ac:chgData name="Sidney Seckler" userId="73470fc2d5f88927" providerId="LiveId" clId="{A17ECD8A-FB6E-4FBB-9AA0-0B71C18F4DBE}" dt="2021-06-23T01:11:21.876" v="2612" actId="1076"/>
          <ac:spMkLst>
            <pc:docMk/>
            <pc:sldMk cId="3402366676" sldId="668"/>
            <ac:spMk id="19" creationId="{08DEAE6C-4889-4160-9872-9648954C1E80}"/>
          </ac:spMkLst>
        </pc:spChg>
        <pc:spChg chg="add mod">
          <ac:chgData name="Sidney Seckler" userId="73470fc2d5f88927" providerId="LiveId" clId="{A17ECD8A-FB6E-4FBB-9AA0-0B71C18F4DBE}" dt="2021-06-23T01:11:26.354" v="2613" actId="1076"/>
          <ac:spMkLst>
            <pc:docMk/>
            <pc:sldMk cId="3402366676" sldId="668"/>
            <ac:spMk id="20" creationId="{0F1EE174-46E7-4902-A3E6-BEFBC09808B5}"/>
          </ac:spMkLst>
        </pc:spChg>
        <pc:spChg chg="del">
          <ac:chgData name="Sidney Seckler" userId="73470fc2d5f88927" providerId="LiveId" clId="{A17ECD8A-FB6E-4FBB-9AA0-0B71C18F4DBE}" dt="2021-06-23T01:10:30.206" v="2600" actId="478"/>
          <ac:spMkLst>
            <pc:docMk/>
            <pc:sldMk cId="3402366676" sldId="668"/>
            <ac:spMk id="21" creationId="{6231E8A3-428C-482F-9B56-2324C11349B8}"/>
          </ac:spMkLst>
        </pc:spChg>
        <pc:spChg chg="del">
          <ac:chgData name="Sidney Seckler" userId="73470fc2d5f88927" providerId="LiveId" clId="{A17ECD8A-FB6E-4FBB-9AA0-0B71C18F4DBE}" dt="2021-06-23T01:10:33.062" v="2601" actId="478"/>
          <ac:spMkLst>
            <pc:docMk/>
            <pc:sldMk cId="3402366676" sldId="668"/>
            <ac:spMk id="22" creationId="{18E1A5F8-7773-483F-9994-EC0AC31EF1A9}"/>
          </ac:spMkLst>
        </pc:spChg>
      </pc:sldChg>
    </pc:docChg>
  </pc:docChgLst>
  <pc:docChgLst>
    <pc:chgData name="Sidney Seckler" userId="73470fc2d5f88927" providerId="LiveId" clId="{E451AAF5-2A54-4459-A780-52F38250C78E}"/>
    <pc:docChg chg="custSel addSld modSld">
      <pc:chgData name="Sidney Seckler" userId="73470fc2d5f88927" providerId="LiveId" clId="{E451AAF5-2A54-4459-A780-52F38250C78E}" dt="2019-02-17T01:01:35.081" v="2461" actId="11529"/>
      <pc:docMkLst>
        <pc:docMk/>
      </pc:docMkLst>
      <pc:sldChg chg="modSp">
        <pc:chgData name="Sidney Seckler" userId="73470fc2d5f88927" providerId="LiveId" clId="{E451AAF5-2A54-4459-A780-52F38250C78E}" dt="2019-02-16T22:45:34.359" v="229" actId="20577"/>
        <pc:sldMkLst>
          <pc:docMk/>
          <pc:sldMk cId="0" sldId="258"/>
        </pc:sldMkLst>
        <pc:spChg chg="mod">
          <ac:chgData name="Sidney Seckler" userId="73470fc2d5f88927" providerId="LiveId" clId="{E451AAF5-2A54-4459-A780-52F38250C78E}" dt="2019-02-16T22:45:34.359" v="229" actId="20577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45:17.741" v="217" actId="6549"/>
        <pc:sldMkLst>
          <pc:docMk/>
          <pc:sldMk cId="111140260" sldId="519"/>
        </pc:sldMkLst>
        <pc:spChg chg="mod">
          <ac:chgData name="Sidney Seckler" userId="73470fc2d5f88927" providerId="LiveId" clId="{E451AAF5-2A54-4459-A780-52F38250C78E}" dt="2019-02-16T22:45:17.741" v="217" actId="6549"/>
          <ac:spMkLst>
            <pc:docMk/>
            <pc:sldMk cId="111140260" sldId="519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52:30.665" v="356" actId="20577"/>
        <pc:sldMkLst>
          <pc:docMk/>
          <pc:sldMk cId="672471014" sldId="527"/>
        </pc:sldMkLst>
        <pc:spChg chg="mod">
          <ac:chgData name="Sidney Seckler" userId="73470fc2d5f88927" providerId="LiveId" clId="{E451AAF5-2A54-4459-A780-52F38250C78E}" dt="2019-02-16T22:52:30.665" v="356" actId="20577"/>
          <ac:spMkLst>
            <pc:docMk/>
            <pc:sldMk cId="672471014" sldId="527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E451AAF5-2A54-4459-A780-52F38250C78E}" dt="2019-02-16T23:12:33.161" v="728" actId="14100"/>
        <pc:sldMkLst>
          <pc:docMk/>
          <pc:sldMk cId="3792605575" sldId="560"/>
        </pc:sldMkLst>
        <pc:spChg chg="mod">
          <ac:chgData name="Sidney Seckler" userId="73470fc2d5f88927" providerId="LiveId" clId="{E451AAF5-2A54-4459-A780-52F38250C78E}" dt="2019-02-16T23:12:33.161" v="728" actId="14100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E451AAF5-2A54-4459-A780-52F38250C78E}" dt="2019-02-16T22:51:01.518" v="323" actId="478"/>
          <ac:spMkLst>
            <pc:docMk/>
            <pc:sldMk cId="3792605575" sldId="560"/>
            <ac:spMk id="4" creationId="{6ADE9D60-3595-42EF-8753-6DFF4ACD7A89}"/>
          </ac:spMkLst>
        </pc:spChg>
        <pc:spChg chg="del">
          <ac:chgData name="Sidney Seckler" userId="73470fc2d5f88927" providerId="LiveId" clId="{E451AAF5-2A54-4459-A780-52F38250C78E}" dt="2019-02-16T22:50:58.036" v="322" actId="478"/>
          <ac:spMkLst>
            <pc:docMk/>
            <pc:sldMk cId="3792605575" sldId="560"/>
            <ac:spMk id="7" creationId="{95FBA2D0-4187-46E9-A5AC-FBA6D391F85C}"/>
          </ac:spMkLst>
        </pc:spChg>
        <pc:spChg chg="add">
          <ac:chgData name="Sidney Seckler" userId="73470fc2d5f88927" providerId="LiveId" clId="{E451AAF5-2A54-4459-A780-52F38250C78E}" dt="2019-02-16T22:51:02.815" v="324"/>
          <ac:spMkLst>
            <pc:docMk/>
            <pc:sldMk cId="3792605575" sldId="560"/>
            <ac:spMk id="8" creationId="{163FEEE3-058C-4EA8-8CE2-C119ED100EA5}"/>
          </ac:spMkLst>
        </pc:spChg>
      </pc:sldChg>
    </pc:docChg>
  </pc:docChgLst>
  <pc:docChgLst>
    <pc:chgData name="Sidney Seckler" userId="73470fc2d5f88927" providerId="LiveId" clId="{AD47F8CC-F4BD-4DBF-8B1D-07957809B50F}"/>
    <pc:docChg chg="undo custSel addSld delSld modSld sldOrd">
      <pc:chgData name="Sidney Seckler" userId="73470fc2d5f88927" providerId="LiveId" clId="{AD47F8CC-F4BD-4DBF-8B1D-07957809B50F}" dt="2019-02-20T18:39:08.641" v="5127" actId="20577"/>
      <pc:docMkLst>
        <pc:docMk/>
      </pc:docMkLst>
      <pc:sldChg chg="modSp">
        <pc:chgData name="Sidney Seckler" userId="73470fc2d5f88927" providerId="LiveId" clId="{AD47F8CC-F4BD-4DBF-8B1D-07957809B50F}" dt="2019-02-17T12:04:54.349" v="240" actId="255"/>
        <pc:sldMkLst>
          <pc:docMk/>
          <pc:sldMk cId="0" sldId="258"/>
        </pc:sldMkLst>
        <pc:spChg chg="mod">
          <ac:chgData name="Sidney Seckler" userId="73470fc2d5f88927" providerId="LiveId" clId="{AD47F8CC-F4BD-4DBF-8B1D-07957809B50F}" dt="2019-02-17T12:04:54.349" v="240" actId="255"/>
          <ac:spMkLst>
            <pc:docMk/>
            <pc:sldMk cId="0" sldId="258"/>
            <ac:spMk id="4100" creationId="{E5CC45C3-CF65-4286-AA07-1D8008364C0B}"/>
          </ac:spMkLst>
        </pc:spChg>
      </pc:sldChg>
      <pc:sldChg chg="add del">
        <pc:chgData name="Sidney Seckler" userId="73470fc2d5f88927" providerId="LiveId" clId="{AD47F8CC-F4BD-4DBF-8B1D-07957809B50F}" dt="2019-02-17T01:05:52.880" v="22" actId="2696"/>
        <pc:sldMkLst>
          <pc:docMk/>
          <pc:sldMk cId="0" sldId="448"/>
        </pc:sldMkLst>
      </pc:sldChg>
      <pc:sldChg chg="addSp delSp modSp">
        <pc:chgData name="Sidney Seckler" userId="73470fc2d5f88927" providerId="LiveId" clId="{AD47F8CC-F4BD-4DBF-8B1D-07957809B50F}" dt="2019-02-17T12:08:36.562" v="464" actId="478"/>
        <pc:sldMkLst>
          <pc:docMk/>
          <pc:sldMk cId="0" sldId="503"/>
        </pc:sldMkLst>
        <pc:spChg chg="add del mod">
          <ac:chgData name="Sidney Seckler" userId="73470fc2d5f88927" providerId="LiveId" clId="{AD47F8CC-F4BD-4DBF-8B1D-07957809B50F}" dt="2019-02-17T12:08:36.562" v="464" actId="478"/>
          <ac:spMkLst>
            <pc:docMk/>
            <pc:sldMk cId="0" sldId="503"/>
            <ac:spMk id="3" creationId="{69F1F8BB-9465-4C7B-87F3-4F200B090ABD}"/>
          </ac:spMkLst>
        </pc:spChg>
        <pc:spChg chg="del">
          <ac:chgData name="Sidney Seckler" userId="73470fc2d5f88927" providerId="LiveId" clId="{AD47F8CC-F4BD-4DBF-8B1D-07957809B50F}" dt="2019-02-17T12:08:28.187" v="462" actId="478"/>
          <ac:spMkLst>
            <pc:docMk/>
            <pc:sldMk cId="0" sldId="503"/>
            <ac:spMk id="23" creationId="{1BE59976-5EBB-4FCA-871A-7747BBD84038}"/>
          </ac:spMkLst>
        </pc:spChg>
        <pc:spChg chg="add">
          <ac:chgData name="Sidney Seckler" userId="73470fc2d5f88927" providerId="LiveId" clId="{AD47F8CC-F4BD-4DBF-8B1D-07957809B50F}" dt="2019-02-17T12:08:29.868" v="463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AD47F8CC-F4BD-4DBF-8B1D-07957809B50F}" dt="2019-02-17T12:07:14.542" v="419" actId="1076"/>
        <pc:sldMkLst>
          <pc:docMk/>
          <pc:sldMk cId="111140260" sldId="519"/>
        </pc:sldMkLst>
        <pc:spChg chg="mod">
          <ac:chgData name="Sidney Seckler" userId="73470fc2d5f88927" providerId="LiveId" clId="{AD47F8CC-F4BD-4DBF-8B1D-07957809B50F}" dt="2019-02-17T12:07:14.542" v="419" actId="1076"/>
          <ac:spMkLst>
            <pc:docMk/>
            <pc:sldMk cId="111140260" sldId="519"/>
            <ac:spMk id="4100" creationId="{E5CC45C3-CF65-4286-AA07-1D8008364C0B}"/>
          </ac:spMkLst>
        </pc:spChg>
      </pc:sldChg>
      <pc:sldChg chg="addSp delSp modSp">
        <pc:chgData name="Sidney Seckler" userId="73470fc2d5f88927" providerId="LiveId" clId="{AD47F8CC-F4BD-4DBF-8B1D-07957809B50F}" dt="2019-02-17T12:34:42.310" v="820" actId="20577"/>
        <pc:sldMkLst>
          <pc:docMk/>
          <pc:sldMk cId="672471014" sldId="527"/>
        </pc:sldMkLst>
        <pc:spChg chg="add del mod">
          <ac:chgData name="Sidney Seckler" userId="73470fc2d5f88927" providerId="LiveId" clId="{AD47F8CC-F4BD-4DBF-8B1D-07957809B50F}" dt="2019-02-17T12:14:27.247" v="470" actId="478"/>
          <ac:spMkLst>
            <pc:docMk/>
            <pc:sldMk cId="672471014" sldId="527"/>
            <ac:spMk id="3" creationId="{8EA606F5-F167-4B64-B77D-2C61BB1DDA70}"/>
          </ac:spMkLst>
        </pc:spChg>
        <pc:spChg chg="mod">
          <ac:chgData name="Sidney Seckler" userId="73470fc2d5f88927" providerId="LiveId" clId="{AD47F8CC-F4BD-4DBF-8B1D-07957809B50F}" dt="2019-02-17T12:15:14.632" v="538" actId="27636"/>
          <ac:spMkLst>
            <pc:docMk/>
            <pc:sldMk cId="672471014" sldId="527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42.310" v="820" actId="20577"/>
          <ac:spMkLst>
            <pc:docMk/>
            <pc:sldMk cId="672471014" sldId="527"/>
            <ac:spMk id="8" creationId="{3CCFBFB5-8A8F-4EB1-A77C-FF04196D9EC9}"/>
          </ac:spMkLst>
        </pc:spChg>
        <pc:spChg chg="del">
          <ac:chgData name="Sidney Seckler" userId="73470fc2d5f88927" providerId="LiveId" clId="{AD47F8CC-F4BD-4DBF-8B1D-07957809B50F}" dt="2019-02-17T12:14:23.250" v="469" actId="478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">
        <pc:chgData name="Sidney Seckler" userId="73470fc2d5f88927" providerId="LiveId" clId="{AD47F8CC-F4BD-4DBF-8B1D-07957809B50F}" dt="2019-02-17T12:08:16.084" v="461" actId="20577"/>
        <pc:sldMkLst>
          <pc:docMk/>
          <pc:sldMk cId="3427353847" sldId="528"/>
        </pc:sldMkLst>
        <pc:spChg chg="mod">
          <ac:chgData name="Sidney Seckler" userId="73470fc2d5f88927" providerId="LiveId" clId="{AD47F8CC-F4BD-4DBF-8B1D-07957809B50F}" dt="2019-02-17T12:08:16.084" v="461" actId="20577"/>
          <ac:spMkLst>
            <pc:docMk/>
            <pc:sldMk cId="3427353847" sldId="528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19.586" v="788" actId="20577"/>
        <pc:sldMkLst>
          <pc:docMk/>
          <pc:sldMk cId="673600176" sldId="529"/>
        </pc:sldMkLst>
        <pc:spChg chg="add del mod">
          <ac:chgData name="Sidney Seckler" userId="73470fc2d5f88927" providerId="LiveId" clId="{AD47F8CC-F4BD-4DBF-8B1D-07957809B50F}" dt="2019-02-17T12:08:45.671" v="466" actId="478"/>
          <ac:spMkLst>
            <pc:docMk/>
            <pc:sldMk cId="673600176" sldId="529"/>
            <ac:spMk id="5" creationId="{7EEBF4A0-C4B7-462E-93DD-4D92D5499945}"/>
          </ac:spMkLst>
        </pc:spChg>
        <pc:spChg chg="add mod">
          <ac:chgData name="Sidney Seckler" userId="73470fc2d5f88927" providerId="LiveId" clId="{AD47F8CC-F4BD-4DBF-8B1D-07957809B50F}" dt="2019-02-17T12:34:19.586" v="788" actId="20577"/>
          <ac:spMkLst>
            <pc:docMk/>
            <pc:sldMk cId="673600176" sldId="52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2:08:42.897" v="465" actId="478"/>
          <ac:spMkLst>
            <pc:docMk/>
            <pc:sldMk cId="673600176" sldId="529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52.862" v="836" actId="20577"/>
        <pc:sldMkLst>
          <pc:docMk/>
          <pc:sldMk cId="374098609" sldId="531"/>
        </pc:sldMkLst>
        <pc:spChg chg="add del mod">
          <ac:chgData name="Sidney Seckler" userId="73470fc2d5f88927" providerId="LiveId" clId="{AD47F8CC-F4BD-4DBF-8B1D-07957809B50F}" dt="2019-02-17T12:15:37.584" v="542" actId="478"/>
          <ac:spMkLst>
            <pc:docMk/>
            <pc:sldMk cId="374098609" sldId="531"/>
            <ac:spMk id="3" creationId="{784AFD08-657D-41A5-A7B6-FF1A36E2FC40}"/>
          </ac:spMkLst>
        </pc:spChg>
        <pc:spChg chg="add mod">
          <ac:chgData name="Sidney Seckler" userId="73470fc2d5f88927" providerId="LiveId" clId="{AD47F8CC-F4BD-4DBF-8B1D-07957809B50F}" dt="2019-02-17T12:28:19.187" v="725" actId="1076"/>
          <ac:spMkLst>
            <pc:docMk/>
            <pc:sldMk cId="374098609" sldId="531"/>
            <ac:spMk id="4" creationId="{FD021891-549F-4293-8387-2609C1074D93}"/>
          </ac:spMkLst>
        </pc:spChg>
        <pc:spChg chg="del">
          <ac:chgData name="Sidney Seckler" userId="73470fc2d5f88927" providerId="LiveId" clId="{AD47F8CC-F4BD-4DBF-8B1D-07957809B50F}" dt="2019-02-17T12:15:26" v="539" actId="478"/>
          <ac:spMkLst>
            <pc:docMk/>
            <pc:sldMk cId="374098609" sldId="531"/>
            <ac:spMk id="5" creationId="{29CE5225-021C-4E0D-BC53-12A682B78132}"/>
          </ac:spMkLst>
        </pc:spChg>
        <pc:spChg chg="del">
          <ac:chgData name="Sidney Seckler" userId="73470fc2d5f88927" providerId="LiveId" clId="{AD47F8CC-F4BD-4DBF-8B1D-07957809B50F}" dt="2019-02-17T12:15:30.935" v="540" actId="478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AD47F8CC-F4BD-4DBF-8B1D-07957809B50F}" dt="2019-02-17T12:25:08.034" v="710" actId="14100"/>
          <ac:spMkLst>
            <pc:docMk/>
            <pc:sldMk cId="374098609" sldId="531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52.862" v="836" actId="20577"/>
          <ac:spMkLst>
            <pc:docMk/>
            <pc:sldMk cId="374098609" sldId="531"/>
            <ac:spMk id="9" creationId="{823A6098-CB01-4B23-AC0D-B845CDE3BFBD}"/>
          </ac:spMkLst>
        </pc:spChg>
        <pc:spChg chg="del">
          <ac:chgData name="Sidney Seckler" userId="73470fc2d5f88927" providerId="LiveId" clId="{AD47F8CC-F4BD-4DBF-8B1D-07957809B50F}" dt="2019-02-17T12:15:34.381" v="541" actId="478"/>
          <ac:spMkLst>
            <pc:docMk/>
            <pc:sldMk cId="374098609" sldId="531"/>
            <ac:spMk id="304131" creationId="{3FD46931-1260-486D-89A6-B0D903563948}"/>
          </ac:spMkLst>
        </pc:spChg>
      </pc:sldChg>
      <pc:sldChg chg="addSp delSp modSp">
        <pc:chgData name="Sidney Seckler" userId="73470fc2d5f88927" providerId="LiveId" clId="{AD47F8CC-F4BD-4DBF-8B1D-07957809B50F}" dt="2019-02-18T18:13:29.631" v="4195" actId="14100"/>
        <pc:sldMkLst>
          <pc:docMk/>
          <pc:sldMk cId="3375718522" sldId="533"/>
        </pc:sldMkLst>
        <pc:spChg chg="add del mod">
          <ac:chgData name="Sidney Seckler" userId="73470fc2d5f88927" providerId="LiveId" clId="{AD47F8CC-F4BD-4DBF-8B1D-07957809B50F}" dt="2019-02-17T12:29:03.335" v="750" actId="478"/>
          <ac:spMkLst>
            <pc:docMk/>
            <pc:sldMk cId="3375718522" sldId="533"/>
            <ac:spMk id="3" creationId="{3470B774-F178-43FE-8A17-9E25C3CB09C7}"/>
          </ac:spMkLst>
        </pc:spChg>
        <pc:spChg chg="add mod">
          <ac:chgData name="Sidney Seckler" userId="73470fc2d5f88927" providerId="LiveId" clId="{AD47F8CC-F4BD-4DBF-8B1D-07957809B50F}" dt="2019-02-17T12:35:14.482" v="854" actId="20577"/>
          <ac:spMkLst>
            <pc:docMk/>
            <pc:sldMk cId="3375718522" sldId="533"/>
            <ac:spMk id="8" creationId="{52B6282F-2840-44FE-BE2A-7DB958795025}"/>
          </ac:spMkLst>
        </pc:spChg>
        <pc:spChg chg="del">
          <ac:chgData name="Sidney Seckler" userId="73470fc2d5f88927" providerId="LiveId" clId="{AD47F8CC-F4BD-4DBF-8B1D-07957809B50F}" dt="2019-02-17T12:28:59.696" v="749" actId="478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17T12:35:05.900" v="838" actId="1076"/>
          <ac:spMkLst>
            <pc:docMk/>
            <pc:sldMk cId="3375718522" sldId="533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13:29.631" v="4195" actId="14100"/>
          <ac:picMkLst>
            <pc:docMk/>
            <pc:sldMk cId="3375718522" sldId="533"/>
            <ac:picMk id="2" creationId="{15FCF4D2-387E-4910-8269-0445BFD54E9A}"/>
          </ac:picMkLst>
        </pc:picChg>
        <pc:picChg chg="add del mod">
          <ac:chgData name="Sidney Seckler" userId="73470fc2d5f88927" providerId="LiveId" clId="{AD47F8CC-F4BD-4DBF-8B1D-07957809B50F}" dt="2019-02-18T18:13:17.062" v="4189" actId="478"/>
          <ac:picMkLst>
            <pc:docMk/>
            <pc:sldMk cId="3375718522" sldId="533"/>
            <ac:picMk id="1026" creationId="{83F7F9C2-F68C-4FB7-8F8C-9502DAA0F625}"/>
          </ac:picMkLst>
        </pc:picChg>
        <pc:picChg chg="del">
          <ac:chgData name="Sidney Seckler" userId="73470fc2d5f88927" providerId="LiveId" clId="{AD47F8CC-F4BD-4DBF-8B1D-07957809B50F}" dt="2019-02-17T13:12:47.296" v="1396" actId="478"/>
          <ac:picMkLst>
            <pc:docMk/>
            <pc:sldMk cId="3375718522" sldId="533"/>
            <ac:picMk id="2052" creationId="{45183D9C-0962-4EAB-B32D-AA603AA1B7DD}"/>
          </ac:picMkLst>
        </pc:picChg>
      </pc:sldChg>
      <pc:sldChg chg="addSp delSp modSp">
        <pc:chgData name="Sidney Seckler" userId="73470fc2d5f88927" providerId="LiveId" clId="{AD47F8CC-F4BD-4DBF-8B1D-07957809B50F}" dt="2019-02-17T12:35:32.856" v="870" actId="20577"/>
        <pc:sldMkLst>
          <pc:docMk/>
          <pc:sldMk cId="3792605575" sldId="560"/>
        </pc:sldMkLst>
        <pc:spChg chg="mod">
          <ac:chgData name="Sidney Seckler" userId="73470fc2d5f88927" providerId="LiveId" clId="{AD47F8CC-F4BD-4DBF-8B1D-07957809B50F}" dt="2019-02-17T12:29:14.288" v="752" actId="6549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2-17T12:29:41.692" v="754" actId="478"/>
          <ac:spMkLst>
            <pc:docMk/>
            <pc:sldMk cId="3792605575" sldId="560"/>
            <ac:spMk id="4" creationId="{123626B8-6709-40B4-8637-E9D54B26F92D}"/>
          </ac:spMkLst>
        </pc:spChg>
        <pc:spChg chg="add mod">
          <ac:chgData name="Sidney Seckler" userId="73470fc2d5f88927" providerId="LiveId" clId="{AD47F8CC-F4BD-4DBF-8B1D-07957809B50F}" dt="2019-02-17T12:35:32.856" v="870" actId="20577"/>
          <ac:spMkLst>
            <pc:docMk/>
            <pc:sldMk cId="3792605575" sldId="560"/>
            <ac:spMk id="7" creationId="{2580F44F-8C1F-455F-A7FC-26E2535556B3}"/>
          </ac:spMkLst>
        </pc:spChg>
        <pc:spChg chg="del">
          <ac:chgData name="Sidney Seckler" userId="73470fc2d5f88927" providerId="LiveId" clId="{AD47F8CC-F4BD-4DBF-8B1D-07957809B50F}" dt="2019-02-17T12:29:38.127" v="753" actId="478"/>
          <ac:spMkLst>
            <pc:docMk/>
            <pc:sldMk cId="3792605575" sldId="560"/>
            <ac:spMk id="8" creationId="{163FEEE3-058C-4EA8-8CE2-C119ED100EA5}"/>
          </ac:spMkLst>
        </pc:spChg>
      </pc:sldChg>
      <pc:sldChg chg="addSp delSp modSp add">
        <pc:chgData name="Sidney Seckler" userId="73470fc2d5f88927" providerId="LiveId" clId="{AD47F8CC-F4BD-4DBF-8B1D-07957809B50F}" dt="2019-02-17T12:34:30.208" v="804" actId="20577"/>
        <pc:sldMkLst>
          <pc:docMk/>
          <pc:sldMk cId="244264611" sldId="561"/>
        </pc:sldMkLst>
        <pc:spChg chg="mod">
          <ac:chgData name="Sidney Seckler" userId="73470fc2d5f88927" providerId="LiveId" clId="{AD47F8CC-F4BD-4DBF-8B1D-07957809B50F}" dt="2019-02-17T12:19:54.591" v="546" actId="1076"/>
          <ac:spMkLst>
            <pc:docMk/>
            <pc:sldMk cId="244264611" sldId="561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2:34:30.208" v="804" actId="20577"/>
          <ac:spMkLst>
            <pc:docMk/>
            <pc:sldMk cId="244264611" sldId="561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22:40.103" v="639" actId="1076"/>
          <ac:spMkLst>
            <pc:docMk/>
            <pc:sldMk cId="244264611" sldId="561"/>
            <ac:spMk id="14" creationId="{E11D0AAB-86D5-448B-938E-AE5A218ADC03}"/>
          </ac:spMkLst>
        </pc:spChg>
        <pc:spChg chg="add mod">
          <ac:chgData name="Sidney Seckler" userId="73470fc2d5f88927" providerId="LiveId" clId="{AD47F8CC-F4BD-4DBF-8B1D-07957809B50F}" dt="2019-02-17T12:22:24.864" v="636" actId="1076"/>
          <ac:spMkLst>
            <pc:docMk/>
            <pc:sldMk cId="244264611" sldId="561"/>
            <ac:spMk id="15" creationId="{27FA05C6-E598-441A-9A8A-CBD908A1A5EF}"/>
          </ac:spMkLst>
        </pc:spChg>
        <pc:spChg chg="add mod">
          <ac:chgData name="Sidney Seckler" userId="73470fc2d5f88927" providerId="LiveId" clId="{AD47F8CC-F4BD-4DBF-8B1D-07957809B50F}" dt="2019-02-17T12:22:54.653" v="662" actId="20577"/>
          <ac:spMkLst>
            <pc:docMk/>
            <pc:sldMk cId="244264611" sldId="561"/>
            <ac:spMk id="16" creationId="{189CF098-4B7C-407F-9E01-82BC04EF6C5B}"/>
          </ac:spMkLst>
        </pc:spChg>
        <pc:spChg chg="add mod">
          <ac:chgData name="Sidney Seckler" userId="73470fc2d5f88927" providerId="LiveId" clId="{AD47F8CC-F4BD-4DBF-8B1D-07957809B50F}" dt="2019-02-17T12:23:08.182" v="685" actId="20577"/>
          <ac:spMkLst>
            <pc:docMk/>
            <pc:sldMk cId="244264611" sldId="561"/>
            <ac:spMk id="17" creationId="{F5A5D400-D6CB-46D9-8910-0855112195E9}"/>
          </ac:spMkLst>
        </pc:spChg>
        <pc:spChg chg="mod">
          <ac:chgData name="Sidney Seckler" userId="73470fc2d5f88927" providerId="LiveId" clId="{AD47F8CC-F4BD-4DBF-8B1D-07957809B50F}" dt="2019-02-17T12:22:11.201" v="635" actId="1076"/>
          <ac:spMkLst>
            <pc:docMk/>
            <pc:sldMk cId="244264611" sldId="561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2:21:32.936" v="630" actId="1076"/>
          <ac:spMkLst>
            <pc:docMk/>
            <pc:sldMk cId="244264611" sldId="561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2:24:12.974" v="691" actId="1076"/>
          <ac:spMkLst>
            <pc:docMk/>
            <pc:sldMk cId="244264611" sldId="561"/>
            <ac:spMk id="29" creationId="{D566A229-2881-4585-A1BD-9D6B6CCCF35D}"/>
          </ac:spMkLst>
        </pc:spChg>
        <pc:spChg chg="del">
          <ac:chgData name="Sidney Seckler" userId="73470fc2d5f88927" providerId="LiveId" clId="{AD47F8CC-F4BD-4DBF-8B1D-07957809B50F}" dt="2019-02-17T12:19:48.744" v="545" actId="478"/>
          <ac:spMkLst>
            <pc:docMk/>
            <pc:sldMk cId="244264611" sldId="561"/>
            <ac:spMk id="31" creationId="{3BA78F26-31A4-4897-BFBC-BF1C1FCE9F78}"/>
          </ac:spMkLst>
        </pc:spChg>
        <pc:spChg chg="del mod">
          <ac:chgData name="Sidney Seckler" userId="73470fc2d5f88927" providerId="LiveId" clId="{AD47F8CC-F4BD-4DBF-8B1D-07957809B50F}" dt="2019-02-17T12:20:06.109" v="548" actId="478"/>
          <ac:spMkLst>
            <pc:docMk/>
            <pc:sldMk cId="244264611" sldId="561"/>
            <ac:spMk id="32" creationId="{C7DA1314-7BB6-493C-9F22-CCF6094DFF0B}"/>
          </ac:spMkLst>
        </pc:spChg>
        <pc:cxnChg chg="mod">
          <ac:chgData name="Sidney Seckler" userId="73470fc2d5f88927" providerId="LiveId" clId="{AD47F8CC-F4BD-4DBF-8B1D-07957809B50F}" dt="2019-02-17T12:22:11.201" v="635" actId="1076"/>
          <ac:cxnSpMkLst>
            <pc:docMk/>
            <pc:sldMk cId="244264611" sldId="561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2:21:32.936" v="630" actId="1076"/>
          <ac:cxnSpMkLst>
            <pc:docMk/>
            <pc:sldMk cId="244264611" sldId="561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7T12:23:15.896" v="686" actId="11529"/>
          <ac:cxnSpMkLst>
            <pc:docMk/>
            <pc:sldMk cId="244264611" sldId="561"/>
            <ac:cxnSpMk id="12" creationId="{E088D433-559B-4EE5-ACF6-D0E10D434255}"/>
          </ac:cxnSpMkLst>
        </pc:cxnChg>
        <pc:cxnChg chg="add mod">
          <ac:chgData name="Sidney Seckler" userId="73470fc2d5f88927" providerId="LiveId" clId="{AD47F8CC-F4BD-4DBF-8B1D-07957809B50F}" dt="2019-02-17T12:23:19.994" v="687" actId="11529"/>
          <ac:cxnSpMkLst>
            <pc:docMk/>
            <pc:sldMk cId="244264611" sldId="561"/>
            <ac:cxnSpMk id="19" creationId="{F71A1149-AD17-439A-85DB-82F50A20448A}"/>
          </ac:cxnSpMkLst>
        </pc:cxnChg>
        <pc:cxnChg chg="add mod">
          <ac:chgData name="Sidney Seckler" userId="73470fc2d5f88927" providerId="LiveId" clId="{AD47F8CC-F4BD-4DBF-8B1D-07957809B50F}" dt="2019-02-17T12:23:25.891" v="688" actId="11529"/>
          <ac:cxnSpMkLst>
            <pc:docMk/>
            <pc:sldMk cId="244264611" sldId="561"/>
            <ac:cxnSpMk id="21" creationId="{EF7601C3-6034-4171-B111-EA8C9E9EDAD8}"/>
          </ac:cxnSpMkLst>
        </pc:cxnChg>
        <pc:cxnChg chg="add mod">
          <ac:chgData name="Sidney Seckler" userId="73470fc2d5f88927" providerId="LiveId" clId="{AD47F8CC-F4BD-4DBF-8B1D-07957809B50F}" dt="2019-02-17T12:23:30.890" v="689" actId="11529"/>
          <ac:cxnSpMkLst>
            <pc:docMk/>
            <pc:sldMk cId="244264611" sldId="561"/>
            <ac:cxnSpMk id="23" creationId="{B63C0F45-4DC9-4EC5-9415-915EC81B457B}"/>
          </ac:cxnSpMkLst>
        </pc:cxnChg>
      </pc:sldChg>
      <pc:sldChg chg="addSp modSp add">
        <pc:chgData name="Sidney Seckler" userId="73470fc2d5f88927" providerId="LiveId" clId="{AD47F8CC-F4BD-4DBF-8B1D-07957809B50F}" dt="2019-02-17T12:35:55.332" v="899" actId="20577"/>
        <pc:sldMkLst>
          <pc:docMk/>
          <pc:sldMk cId="3403269387" sldId="562"/>
        </pc:sldMkLst>
        <pc:spChg chg="add mod">
          <ac:chgData name="Sidney Seckler" userId="73470fc2d5f88927" providerId="LiveId" clId="{AD47F8CC-F4BD-4DBF-8B1D-07957809B50F}" dt="2019-02-17T12:33:15.399" v="766" actId="1076"/>
          <ac:spMkLst>
            <pc:docMk/>
            <pc:sldMk cId="3403269387" sldId="56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7T12:35:55.332" v="899" actId="20577"/>
          <ac:spMkLst>
            <pc:docMk/>
            <pc:sldMk cId="3403269387" sldId="562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32:27.658" v="761" actId="1076"/>
          <ac:spMkLst>
            <pc:docMk/>
            <pc:sldMk cId="3403269387" sldId="562"/>
            <ac:spMk id="18" creationId="{4706DB5D-9BC2-47EC-B70E-22F1F96164E0}"/>
          </ac:spMkLst>
        </pc:spChg>
      </pc:sldChg>
      <pc:sldChg chg="addSp delSp modSp add">
        <pc:chgData name="Sidney Seckler" userId="73470fc2d5f88927" providerId="LiveId" clId="{AD47F8CC-F4BD-4DBF-8B1D-07957809B50F}" dt="2019-02-17T12:36:11.029" v="902"/>
        <pc:sldMkLst>
          <pc:docMk/>
          <pc:sldMk cId="953215969" sldId="563"/>
        </pc:sldMkLst>
        <pc:spChg chg="mod">
          <ac:chgData name="Sidney Seckler" userId="73470fc2d5f88927" providerId="LiveId" clId="{AD47F8CC-F4BD-4DBF-8B1D-07957809B50F}" dt="2019-02-17T12:33:41.076" v="772" actId="688"/>
          <ac:spMkLst>
            <pc:docMk/>
            <pc:sldMk cId="953215969" sldId="563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2:36:09.609" v="901" actId="478"/>
          <ac:spMkLst>
            <pc:docMk/>
            <pc:sldMk cId="953215969" sldId="563"/>
            <ac:spMk id="7" creationId="{5C9A2FC4-FDED-4525-ABB7-A34848F250CE}"/>
          </ac:spMkLst>
        </pc:spChg>
        <pc:spChg chg="del">
          <ac:chgData name="Sidney Seckler" userId="73470fc2d5f88927" providerId="LiveId" clId="{AD47F8CC-F4BD-4DBF-8B1D-07957809B50F}" dt="2019-02-17T12:36:06.693" v="900" actId="478"/>
          <ac:spMkLst>
            <pc:docMk/>
            <pc:sldMk cId="953215969" sldId="563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2:33:30.850" v="768" actId="1076"/>
          <ac:spMkLst>
            <pc:docMk/>
            <pc:sldMk cId="953215969" sldId="563"/>
            <ac:spMk id="18" creationId="{4706DB5D-9BC2-47EC-B70E-22F1F96164E0}"/>
          </ac:spMkLst>
        </pc:spChg>
        <pc:spChg chg="add">
          <ac:chgData name="Sidney Seckler" userId="73470fc2d5f88927" providerId="LiveId" clId="{AD47F8CC-F4BD-4DBF-8B1D-07957809B50F}" dt="2019-02-17T12:36:11.029" v="902"/>
          <ac:spMkLst>
            <pc:docMk/>
            <pc:sldMk cId="953215969" sldId="563"/>
            <ac:spMk id="22" creationId="{468CFBA0-B4A6-4A3E-BD36-72F210E9889C}"/>
          </ac:spMkLst>
        </pc:spChg>
      </pc:sldChg>
      <pc:sldChg chg="addSp delSp modSp add">
        <pc:chgData name="Sidney Seckler" userId="73470fc2d5f88927" providerId="LiveId" clId="{AD47F8CC-F4BD-4DBF-8B1D-07957809B50F}" dt="2019-02-17T12:47:55.362" v="1295" actId="14100"/>
        <pc:sldMkLst>
          <pc:docMk/>
          <pc:sldMk cId="2529439852" sldId="564"/>
        </pc:sldMkLst>
        <pc:spChg chg="add del mod">
          <ac:chgData name="Sidney Seckler" userId="73470fc2d5f88927" providerId="LiveId" clId="{AD47F8CC-F4BD-4DBF-8B1D-07957809B50F}" dt="2019-02-17T12:41:56.643" v="1076" actId="478"/>
          <ac:spMkLst>
            <pc:docMk/>
            <pc:sldMk cId="2529439852" sldId="564"/>
            <ac:spMk id="3" creationId="{CFC70185-9258-407D-B885-41CD8FDE5220}"/>
          </ac:spMkLst>
        </pc:spChg>
        <pc:spChg chg="mod">
          <ac:chgData name="Sidney Seckler" userId="73470fc2d5f88927" providerId="LiveId" clId="{AD47F8CC-F4BD-4DBF-8B1D-07957809B50F}" dt="2019-02-17T12:47:55.362" v="1295" actId="14100"/>
          <ac:spMkLst>
            <pc:docMk/>
            <pc:sldMk cId="2529439852" sldId="564"/>
            <ac:spMk id="7" creationId="{F053D0CB-DB61-4E11-912B-D78C8FA8AA4D}"/>
          </ac:spMkLst>
        </pc:spChg>
        <pc:spChg chg="del">
          <ac:chgData name="Sidney Seckler" userId="73470fc2d5f88927" providerId="LiveId" clId="{AD47F8CC-F4BD-4DBF-8B1D-07957809B50F}" dt="2019-02-17T12:41:53.719" v="1075" actId="478"/>
          <ac:spMkLst>
            <pc:docMk/>
            <pc:sldMk cId="2529439852" sldId="564"/>
            <ac:spMk id="8" creationId="{3CCFBFB5-8A8F-4EB1-A77C-FF04196D9EC9}"/>
          </ac:spMkLst>
        </pc:spChg>
        <pc:spChg chg="add">
          <ac:chgData name="Sidney Seckler" userId="73470fc2d5f88927" providerId="LiveId" clId="{AD47F8CC-F4BD-4DBF-8B1D-07957809B50F}" dt="2019-02-17T12:42:02.815" v="1077"/>
          <ac:spMkLst>
            <pc:docMk/>
            <pc:sldMk cId="2529439852" sldId="564"/>
            <ac:spMk id="9" creationId="{061D0CBB-5BC2-4EC9-86C6-27225B606651}"/>
          </ac:spMkLst>
        </pc:spChg>
      </pc:sldChg>
      <pc:sldChg chg="delSp modSp add ord">
        <pc:chgData name="Sidney Seckler" userId="73470fc2d5f88927" providerId="LiveId" clId="{AD47F8CC-F4BD-4DBF-8B1D-07957809B50F}" dt="2019-02-17T12:46:53.766" v="1161"/>
        <pc:sldMkLst>
          <pc:docMk/>
          <pc:sldMk cId="3152907026" sldId="565"/>
        </pc:sldMkLst>
        <pc:spChg chg="mod">
          <ac:chgData name="Sidney Seckler" userId="73470fc2d5f88927" providerId="LiveId" clId="{AD47F8CC-F4BD-4DBF-8B1D-07957809B50F}" dt="2019-02-17T12:44:21.080" v="1113" actId="14100"/>
          <ac:spMkLst>
            <pc:docMk/>
            <pc:sldMk cId="3152907026" sldId="565"/>
            <ac:spMk id="4301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46.419" v="1119" actId="14100"/>
          <ac:spMkLst>
            <pc:docMk/>
            <pc:sldMk cId="3152907026" sldId="565"/>
            <ac:spMk id="43015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3.600" v="1078" actId="478"/>
          <ac:spMkLst>
            <pc:docMk/>
            <pc:sldMk cId="3152907026" sldId="565"/>
            <ac:spMk id="4301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6.491" v="1106" actId="1037"/>
          <ac:spMkLst>
            <pc:docMk/>
            <pc:sldMk cId="3152907026" sldId="565"/>
            <ac:spMk id="4301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39.636" v="1117" actId="14100"/>
          <ac:spMkLst>
            <pc:docMk/>
            <pc:sldMk cId="3152907026" sldId="565"/>
            <ac:spMk id="235535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3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17.133" v="1112" actId="1037"/>
          <ac:spMkLst>
            <pc:docMk/>
            <pc:sldMk cId="3152907026" sldId="565"/>
            <ac:spMk id="23553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40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9.186" v="1079" actId="478"/>
          <ac:spMkLst>
            <pc:docMk/>
            <pc:sldMk cId="3152907026" sldId="565"/>
            <ac:spMk id="235541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3:02.170" v="1080" actId="478"/>
          <ac:spMkLst>
            <pc:docMk/>
            <pc:sldMk cId="3152907026" sldId="565"/>
            <ac:spMk id="23554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6:09.592" v="1160" actId="1076"/>
          <ac:spMkLst>
            <pc:docMk/>
            <pc:sldMk cId="3152907026" sldId="565"/>
            <ac:spMk id="235543" creationId="{00000000-0000-0000-0000-000000000000}"/>
          </ac:spMkLst>
        </pc:spChg>
        <pc:grpChg chg="mod">
          <ac:chgData name="Sidney Seckler" userId="73470fc2d5f88927" providerId="LiveId" clId="{AD47F8CC-F4BD-4DBF-8B1D-07957809B50F}" dt="2019-02-17T12:44:00.522" v="1102" actId="1037"/>
          <ac:grpSpMkLst>
            <pc:docMk/>
            <pc:sldMk cId="3152907026" sldId="565"/>
            <ac:grpSpMk id="43013" creationId="{00000000-0000-0000-0000-000000000000}"/>
          </ac:grpSpMkLst>
        </pc:grpChg>
        <pc:grpChg chg="mod">
          <ac:chgData name="Sidney Seckler" userId="73470fc2d5f88927" providerId="LiveId" clId="{AD47F8CC-F4BD-4DBF-8B1D-07957809B50F}" dt="2019-02-17T12:44:17.133" v="1112" actId="1037"/>
          <ac:grpSpMkLst>
            <pc:docMk/>
            <pc:sldMk cId="3152907026" sldId="565"/>
            <ac:grpSpMk id="43014" creationId="{00000000-0000-0000-0000-000000000000}"/>
          </ac:grpSpMkLst>
        </pc:grpChg>
      </pc:sldChg>
      <pc:sldChg chg="addSp delSp modSp add">
        <pc:chgData name="Sidney Seckler" userId="73470fc2d5f88927" providerId="LiveId" clId="{AD47F8CC-F4BD-4DBF-8B1D-07957809B50F}" dt="2019-02-17T13:03:30.461" v="1393" actId="478"/>
        <pc:sldMkLst>
          <pc:docMk/>
          <pc:sldMk cId="767501084" sldId="566"/>
        </pc:sldMkLst>
        <pc:spChg chg="add del mod">
          <ac:chgData name="Sidney Seckler" userId="73470fc2d5f88927" providerId="LiveId" clId="{AD47F8CC-F4BD-4DBF-8B1D-07957809B50F}" dt="2019-02-17T12:48:36.316" v="1298" actId="478"/>
          <ac:spMkLst>
            <pc:docMk/>
            <pc:sldMk cId="767501084" sldId="566"/>
            <ac:spMk id="3" creationId="{6BE8C70E-8F57-4EE9-816F-7483B07CC2B6}"/>
          </ac:spMkLst>
        </pc:spChg>
        <pc:spChg chg="mod">
          <ac:chgData name="Sidney Seckler" userId="73470fc2d5f88927" providerId="LiveId" clId="{AD47F8CC-F4BD-4DBF-8B1D-07957809B50F}" dt="2019-02-17T12:49:10.265" v="1303" actId="1076"/>
          <ac:spMkLst>
            <pc:docMk/>
            <pc:sldMk cId="767501084" sldId="566"/>
            <ac:spMk id="4" creationId="{FD021891-549F-4293-8387-2609C1074D93}"/>
          </ac:spMkLst>
        </pc:spChg>
        <pc:spChg chg="add">
          <ac:chgData name="Sidney Seckler" userId="73470fc2d5f88927" providerId="LiveId" clId="{AD47F8CC-F4BD-4DBF-8B1D-07957809B50F}" dt="2019-02-17T12:48:40.565" v="1299"/>
          <ac:spMkLst>
            <pc:docMk/>
            <pc:sldMk cId="767501084" sldId="566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17T12:48:33.464" v="1297" actId="478"/>
          <ac:spMkLst>
            <pc:docMk/>
            <pc:sldMk cId="767501084" sldId="566"/>
            <ac:spMk id="9" creationId="{823A6098-CB01-4B23-AC0D-B845CDE3BFBD}"/>
          </ac:spMkLst>
        </pc:spChg>
        <pc:spChg chg="add mod">
          <ac:chgData name="Sidney Seckler" userId="73470fc2d5f88927" providerId="LiveId" clId="{AD47F8CC-F4BD-4DBF-8B1D-07957809B50F}" dt="2019-02-17T12:49:45.208" v="1389" actId="20577"/>
          <ac:spMkLst>
            <pc:docMk/>
            <pc:sldMk cId="767501084" sldId="566"/>
            <ac:spMk id="10" creationId="{592EF8D8-C3A6-4328-A8D7-A3D3073E1741}"/>
          </ac:spMkLst>
        </pc:spChg>
        <pc:spChg chg="add del">
          <ac:chgData name="Sidney Seckler" userId="73470fc2d5f88927" providerId="LiveId" clId="{AD47F8CC-F4BD-4DBF-8B1D-07957809B50F}" dt="2019-02-17T13:03:02.299" v="1391" actId="478"/>
          <ac:spMkLst>
            <pc:docMk/>
            <pc:sldMk cId="767501084" sldId="566"/>
            <ac:spMk id="11" creationId="{CD1E86BD-8BA4-40F1-A174-1134D5D7BC62}"/>
          </ac:spMkLst>
        </pc:spChg>
        <pc:spChg chg="add del">
          <ac:chgData name="Sidney Seckler" userId="73470fc2d5f88927" providerId="LiveId" clId="{AD47F8CC-F4BD-4DBF-8B1D-07957809B50F}" dt="2019-02-17T13:03:30.461" v="1393" actId="478"/>
          <ac:spMkLst>
            <pc:docMk/>
            <pc:sldMk cId="767501084" sldId="566"/>
            <ac:spMk id="12" creationId="{08A6C3E8-6363-4940-88A0-F8569CF6D045}"/>
          </ac:spMkLst>
        </pc:spChg>
      </pc:sldChg>
      <pc:sldChg chg="modSp add">
        <pc:chgData name="Sidney Seckler" userId="73470fc2d5f88927" providerId="LiveId" clId="{AD47F8CC-F4BD-4DBF-8B1D-07957809B50F}" dt="2019-02-17T13:33:09.031" v="1832" actId="20577"/>
        <pc:sldMkLst>
          <pc:docMk/>
          <pc:sldMk cId="2422202141" sldId="567"/>
        </pc:sldMkLst>
        <pc:spChg chg="mod">
          <ac:chgData name="Sidney Seckler" userId="73470fc2d5f88927" providerId="LiveId" clId="{AD47F8CC-F4BD-4DBF-8B1D-07957809B50F}" dt="2019-02-17T13:33:09.031" v="1832" actId="20577"/>
          <ac:spMkLst>
            <pc:docMk/>
            <pc:sldMk cId="2422202141" sldId="567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AD47F8CC-F4BD-4DBF-8B1D-07957809B50F}" dt="2019-02-18T18:24:41.402" v="4202" actId="1076"/>
        <pc:sldMkLst>
          <pc:docMk/>
          <pc:sldMk cId="867141476" sldId="568"/>
        </pc:sldMkLst>
        <pc:spChg chg="mod">
          <ac:chgData name="Sidney Seckler" userId="73470fc2d5f88927" providerId="LiveId" clId="{AD47F8CC-F4BD-4DBF-8B1D-07957809B50F}" dt="2019-02-17T13:16:04.579" v="1549" actId="20577"/>
          <ac:spMkLst>
            <pc:docMk/>
            <pc:sldMk cId="867141476" sldId="568"/>
            <ac:spMk id="8" creationId="{52B6282F-2840-44FE-BE2A-7DB958795025}"/>
          </ac:spMkLst>
        </pc:spChg>
        <pc:spChg chg="mod">
          <ac:chgData name="Sidney Seckler" userId="73470fc2d5f88927" providerId="LiveId" clId="{AD47F8CC-F4BD-4DBF-8B1D-07957809B50F}" dt="2019-02-17T13:15:52.003" v="1532" actId="20577"/>
          <ac:spMkLst>
            <pc:docMk/>
            <pc:sldMk cId="867141476" sldId="568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24:41.402" v="4202" actId="1076"/>
          <ac:picMkLst>
            <pc:docMk/>
            <pc:sldMk cId="867141476" sldId="568"/>
            <ac:picMk id="2" creationId="{978EBEF9-1AAB-4E23-8E1D-6CAA9D4B06CC}"/>
          </ac:picMkLst>
        </pc:picChg>
        <pc:picChg chg="del">
          <ac:chgData name="Sidney Seckler" userId="73470fc2d5f88927" providerId="LiveId" clId="{AD47F8CC-F4BD-4DBF-8B1D-07957809B50F}" dt="2019-02-17T13:14:50.843" v="1402" actId="478"/>
          <ac:picMkLst>
            <pc:docMk/>
            <pc:sldMk cId="867141476" sldId="568"/>
            <ac:picMk id="1026" creationId="{83F7F9C2-F68C-4FB7-8F8C-9502DAA0F625}"/>
          </ac:picMkLst>
        </pc:picChg>
        <pc:picChg chg="add del mod">
          <ac:chgData name="Sidney Seckler" userId="73470fc2d5f88927" providerId="LiveId" clId="{AD47F8CC-F4BD-4DBF-8B1D-07957809B50F}" dt="2019-02-18T18:24:28.899" v="4197" actId="478"/>
          <ac:picMkLst>
            <pc:docMk/>
            <pc:sldMk cId="867141476" sldId="568"/>
            <ac:picMk id="2050" creationId="{D49D441F-63AB-4EB7-A1F3-E62F176CFB95}"/>
          </ac:picMkLst>
        </pc:picChg>
      </pc:sldChg>
      <pc:sldChg chg="modSp add">
        <pc:chgData name="Sidney Seckler" userId="73470fc2d5f88927" providerId="LiveId" clId="{AD47F8CC-F4BD-4DBF-8B1D-07957809B50F}" dt="2019-02-17T13:34:19.008" v="1863" actId="20577"/>
        <pc:sldMkLst>
          <pc:docMk/>
          <pc:sldMk cId="3711482592" sldId="569"/>
        </pc:sldMkLst>
        <pc:spChg chg="mod">
          <ac:chgData name="Sidney Seckler" userId="73470fc2d5f88927" providerId="LiveId" clId="{AD47F8CC-F4BD-4DBF-8B1D-07957809B50F}" dt="2019-02-17T13:34:19.008" v="1863" actId="20577"/>
          <ac:spMkLst>
            <pc:docMk/>
            <pc:sldMk cId="3711482592" sldId="569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3:34:16.016" v="1862" actId="20577"/>
          <ac:spMkLst>
            <pc:docMk/>
            <pc:sldMk cId="3711482592" sldId="569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3:55:30.107" v="1912" actId="1076"/>
        <pc:sldMkLst>
          <pc:docMk/>
          <pc:sldMk cId="2240535576" sldId="570"/>
        </pc:sldMkLst>
        <pc:spChg chg="add del mod">
          <ac:chgData name="Sidney Seckler" userId="73470fc2d5f88927" providerId="LiveId" clId="{AD47F8CC-F4BD-4DBF-8B1D-07957809B50F}" dt="2019-02-17T13:54:34.018" v="1866" actId="478"/>
          <ac:spMkLst>
            <pc:docMk/>
            <pc:sldMk cId="2240535576" sldId="570"/>
            <ac:spMk id="3" creationId="{591D0FF9-1889-4B67-87F5-E42332E21510}"/>
          </ac:spMkLst>
        </pc:spChg>
        <pc:spChg chg="add mod">
          <ac:chgData name="Sidney Seckler" userId="73470fc2d5f88927" providerId="LiveId" clId="{AD47F8CC-F4BD-4DBF-8B1D-07957809B50F}" dt="2019-02-17T13:55:08.441" v="1908" actId="20577"/>
          <ac:spMkLst>
            <pc:docMk/>
            <pc:sldMk cId="2240535576" sldId="570"/>
            <ac:spMk id="7" creationId="{A8CECC1D-5BC9-4D76-93C0-37CA6787FEBF}"/>
          </ac:spMkLst>
        </pc:spChg>
        <pc:spChg chg="del">
          <ac:chgData name="Sidney Seckler" userId="73470fc2d5f88927" providerId="LiveId" clId="{AD47F8CC-F4BD-4DBF-8B1D-07957809B50F}" dt="2019-02-17T13:54:30.717" v="1865" actId="478"/>
          <ac:spMkLst>
            <pc:docMk/>
            <pc:sldMk cId="2240535576" sldId="570"/>
            <ac:spMk id="4100" creationId="{E5CC45C3-CF65-4286-AA07-1D8008364C0B}"/>
          </ac:spMkLst>
        </pc:spChg>
        <pc:graphicFrameChg chg="add mod">
          <ac:chgData name="Sidney Seckler" userId="73470fc2d5f88927" providerId="LiveId" clId="{AD47F8CC-F4BD-4DBF-8B1D-07957809B50F}" dt="2019-02-17T13:55:30.107" v="1912" actId="1076"/>
          <ac:graphicFrameMkLst>
            <pc:docMk/>
            <pc:sldMk cId="2240535576" sldId="570"/>
            <ac:graphicFrameMk id="8" creationId="{00000000-0008-0000-03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1:13.356" v="1945" actId="1076"/>
        <pc:sldMkLst>
          <pc:docMk/>
          <pc:sldMk cId="1721507650" sldId="571"/>
        </pc:sldMkLst>
        <pc:spChg chg="mod">
          <ac:chgData name="Sidney Seckler" userId="73470fc2d5f88927" providerId="LiveId" clId="{AD47F8CC-F4BD-4DBF-8B1D-07957809B50F}" dt="2019-02-17T14:00:42.831" v="1940" actId="20577"/>
          <ac:spMkLst>
            <pc:docMk/>
            <pc:sldMk cId="1721507650" sldId="571"/>
            <ac:spMk id="7" creationId="{A8CECC1D-5BC9-4D76-93C0-37CA6787FEBF}"/>
          </ac:spMkLst>
        </pc:spChg>
        <pc:graphicFrameChg chg="add mod">
          <ac:chgData name="Sidney Seckler" userId="73470fc2d5f88927" providerId="LiveId" clId="{AD47F8CC-F4BD-4DBF-8B1D-07957809B50F}" dt="2019-02-17T14:01:13.356" v="1945" actId="1076"/>
          <ac:graphicFrameMkLst>
            <pc:docMk/>
            <pc:sldMk cId="1721507650" sldId="571"/>
            <ac:graphicFrameMk id="6" creationId="{00000000-0008-0000-0600-000002000000}"/>
          </ac:graphicFrameMkLst>
        </pc:graphicFrameChg>
        <pc:graphicFrameChg chg="del">
          <ac:chgData name="Sidney Seckler" userId="73470fc2d5f88927" providerId="LiveId" clId="{AD47F8CC-F4BD-4DBF-8B1D-07957809B50F}" dt="2019-02-17T14:00:48.638" v="1941" actId="478"/>
          <ac:graphicFrameMkLst>
            <pc:docMk/>
            <pc:sldMk cId="1721507650" sldId="571"/>
            <ac:graphicFrameMk id="8" creationId="{00000000-0008-0000-0300-000002000000}"/>
          </ac:graphicFrameMkLst>
        </pc:graphicFrameChg>
      </pc:sldChg>
      <pc:sldChg chg="addSp modSp add">
        <pc:chgData name="Sidney Seckler" userId="73470fc2d5f88927" providerId="LiveId" clId="{AD47F8CC-F4BD-4DBF-8B1D-07957809B50F}" dt="2019-02-17T14:04:39.668" v="1951" actId="14100"/>
        <pc:sldMkLst>
          <pc:docMk/>
          <pc:sldMk cId="439118230" sldId="572"/>
        </pc:sldMkLst>
        <pc:graphicFrameChg chg="add mod">
          <ac:chgData name="Sidney Seckler" userId="73470fc2d5f88927" providerId="LiveId" clId="{AD47F8CC-F4BD-4DBF-8B1D-07957809B50F}" dt="2019-02-17T14:04:39.668" v="1951" actId="14100"/>
          <ac:graphicFrameMkLst>
            <pc:docMk/>
            <pc:sldMk cId="439118230" sldId="572"/>
            <ac:graphicFrameMk id="5" creationId="{00000000-0008-0000-07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9:33.138" v="1957" actId="14100"/>
        <pc:sldMkLst>
          <pc:docMk/>
          <pc:sldMk cId="3223972007" sldId="573"/>
        </pc:sldMkLst>
        <pc:graphicFrameChg chg="del">
          <ac:chgData name="Sidney Seckler" userId="73470fc2d5f88927" providerId="LiveId" clId="{AD47F8CC-F4BD-4DBF-8B1D-07957809B50F}" dt="2019-02-17T14:09:11.940" v="1953" actId="478"/>
          <ac:graphicFrameMkLst>
            <pc:docMk/>
            <pc:sldMk cId="3223972007" sldId="573"/>
            <ac:graphicFrameMk id="5" creationId="{00000000-0008-0000-0700-000002000000}"/>
          </ac:graphicFrameMkLst>
        </pc:graphicFrameChg>
        <pc:graphicFrameChg chg="add mod">
          <ac:chgData name="Sidney Seckler" userId="73470fc2d5f88927" providerId="LiveId" clId="{AD47F8CC-F4BD-4DBF-8B1D-07957809B50F}" dt="2019-02-17T14:09:33.138" v="1957" actId="14100"/>
          <ac:graphicFrameMkLst>
            <pc:docMk/>
            <pc:sldMk cId="3223972007" sldId="573"/>
            <ac:graphicFrameMk id="6" creationId="{EB297C80-799C-4241-A37A-4C56E88E086B}"/>
          </ac:graphicFrameMkLst>
        </pc:graphicFrameChg>
      </pc:sldChg>
      <pc:sldChg chg="modSp add">
        <pc:chgData name="Sidney Seckler" userId="73470fc2d5f88927" providerId="LiveId" clId="{AD47F8CC-F4BD-4DBF-8B1D-07957809B50F}" dt="2019-02-17T14:11:46.652" v="2291" actId="20577"/>
        <pc:sldMkLst>
          <pc:docMk/>
          <pc:sldMk cId="1847601497" sldId="574"/>
        </pc:sldMkLst>
        <pc:spChg chg="mod">
          <ac:chgData name="Sidney Seckler" userId="73470fc2d5f88927" providerId="LiveId" clId="{AD47F8CC-F4BD-4DBF-8B1D-07957809B50F}" dt="2019-02-17T14:11:46.652" v="2291" actId="20577"/>
          <ac:spMkLst>
            <pc:docMk/>
            <pc:sldMk cId="1847601497" sldId="574"/>
            <ac:spMk id="4100" creationId="{E5CC45C3-CF65-4286-AA07-1D8008364C0B}"/>
          </ac:spMkLst>
        </pc:spChg>
      </pc:sldChg>
      <pc:sldChg chg="addSp modSp add">
        <pc:chgData name="Sidney Seckler" userId="73470fc2d5f88927" providerId="LiveId" clId="{AD47F8CC-F4BD-4DBF-8B1D-07957809B50F}" dt="2019-02-17T14:14:17.500" v="2312" actId="20577"/>
        <pc:sldMkLst>
          <pc:docMk/>
          <pc:sldMk cId="3405519720" sldId="575"/>
        </pc:sldMkLst>
        <pc:spChg chg="mod">
          <ac:chgData name="Sidney Seckler" userId="73470fc2d5f88927" providerId="LiveId" clId="{AD47F8CC-F4BD-4DBF-8B1D-07957809B50F}" dt="2019-02-17T14:14:17.500" v="2312" actId="20577"/>
          <ac:spMkLst>
            <pc:docMk/>
            <pc:sldMk cId="3405519720" sldId="575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4:13:56.390" v="2297" actId="1076"/>
          <ac:spMkLst>
            <pc:docMk/>
            <pc:sldMk cId="3405519720" sldId="575"/>
            <ac:spMk id="18" creationId="{E5D9F542-C8B3-4840-98E4-06887ADF7F09}"/>
          </ac:spMkLst>
        </pc:spChg>
        <pc:spChg chg="add mod">
          <ac:chgData name="Sidney Seckler" userId="73470fc2d5f88927" providerId="LiveId" clId="{AD47F8CC-F4BD-4DBF-8B1D-07957809B50F}" dt="2019-02-17T14:14:04.928" v="2300" actId="14100"/>
          <ac:spMkLst>
            <pc:docMk/>
            <pc:sldMk cId="3405519720" sldId="575"/>
            <ac:spMk id="20" creationId="{7F7112EB-4D2C-43D8-9D8F-8B78E8724263}"/>
          </ac:spMkLst>
        </pc:spChg>
      </pc:sldChg>
      <pc:sldChg chg="addSp delSp modSp add">
        <pc:chgData name="Sidney Seckler" userId="73470fc2d5f88927" providerId="LiveId" clId="{AD47F8CC-F4BD-4DBF-8B1D-07957809B50F}" dt="2019-02-17T14:14:53.237" v="2331" actId="1076"/>
        <pc:sldMkLst>
          <pc:docMk/>
          <pc:sldMk cId="2301084301" sldId="576"/>
        </pc:sldMkLst>
        <pc:spChg chg="mod">
          <ac:chgData name="Sidney Seckler" userId="73470fc2d5f88927" providerId="LiveId" clId="{AD47F8CC-F4BD-4DBF-8B1D-07957809B50F}" dt="2019-02-17T14:14:32.807" v="2326" actId="20577"/>
          <ac:spMkLst>
            <pc:docMk/>
            <pc:sldMk cId="2301084301" sldId="576"/>
            <ac:spMk id="13" creationId="{8808BFE8-6228-47D1-B02B-38FD31F11FCC}"/>
          </ac:spMkLst>
        </pc:spChg>
        <pc:spChg chg="del mod">
          <ac:chgData name="Sidney Seckler" userId="73470fc2d5f88927" providerId="LiveId" clId="{AD47F8CC-F4BD-4DBF-8B1D-07957809B50F}" dt="2019-02-17T14:14:46.247" v="2329" actId="478"/>
          <ac:spMkLst>
            <pc:docMk/>
            <pc:sldMk cId="2301084301" sldId="576"/>
            <ac:spMk id="18" creationId="{E5D9F542-C8B3-4840-98E4-06887ADF7F09}"/>
          </ac:spMkLst>
        </pc:spChg>
        <pc:spChg chg="mod">
          <ac:chgData name="Sidney Seckler" userId="73470fc2d5f88927" providerId="LiveId" clId="{AD47F8CC-F4BD-4DBF-8B1D-07957809B50F}" dt="2019-02-17T14:14:44.431" v="2328" actId="1076"/>
          <ac:spMkLst>
            <pc:docMk/>
            <pc:sldMk cId="2301084301" sldId="576"/>
            <ac:spMk id="20" creationId="{7F7112EB-4D2C-43D8-9D8F-8B78E8724263}"/>
          </ac:spMkLst>
        </pc:spChg>
        <pc:spChg chg="add mod">
          <ac:chgData name="Sidney Seckler" userId="73470fc2d5f88927" providerId="LiveId" clId="{AD47F8CC-F4BD-4DBF-8B1D-07957809B50F}" dt="2019-02-17T14:14:53.237" v="2331" actId="1076"/>
          <ac:spMkLst>
            <pc:docMk/>
            <pc:sldMk cId="2301084301" sldId="576"/>
            <ac:spMk id="22" creationId="{D933D8D8-765D-4F07-B10B-7993D0D3756A}"/>
          </ac:spMkLst>
        </pc:spChg>
      </pc:sldChg>
      <pc:sldChg chg="addSp delSp modSp add">
        <pc:chgData name="Sidney Seckler" userId="73470fc2d5f88927" providerId="LiveId" clId="{AD47F8CC-F4BD-4DBF-8B1D-07957809B50F}" dt="2019-02-17T14:21:31.912" v="2461" actId="1037"/>
        <pc:sldMkLst>
          <pc:docMk/>
          <pc:sldMk cId="3276565986" sldId="577"/>
        </pc:sldMkLst>
        <pc:spChg chg="mod">
          <ac:chgData name="Sidney Seckler" userId="73470fc2d5f88927" providerId="LiveId" clId="{AD47F8CC-F4BD-4DBF-8B1D-07957809B50F}" dt="2019-02-17T14:16:07.106" v="2388" actId="1076"/>
          <ac:spMkLst>
            <pc:docMk/>
            <pc:sldMk cId="3276565986" sldId="577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0" creationId="{7F7112EB-4D2C-43D8-9D8F-8B78E872426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2" creationId="{D933D8D8-765D-4F07-B10B-7993D0D3756A}"/>
          </ac:spMkLst>
        </pc:spChg>
        <pc:spChg chg="mod">
          <ac:chgData name="Sidney Seckler" userId="73470fc2d5f88927" providerId="LiveId" clId="{AD47F8CC-F4BD-4DBF-8B1D-07957809B50F}" dt="2019-02-17T14:16:28.441" v="2394" actId="1076"/>
          <ac:spMkLst>
            <pc:docMk/>
            <pc:sldMk cId="3276565986" sldId="577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4:16:31.267" v="2395" actId="1076"/>
          <ac:spMkLst>
            <pc:docMk/>
            <pc:sldMk cId="3276565986" sldId="577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4:18:53.058" v="2427" actId="20577"/>
          <ac:spMkLst>
            <pc:docMk/>
            <pc:sldMk cId="3276565986" sldId="577"/>
            <ac:spMk id="27" creationId="{17786092-EEDB-4810-A06A-6A6D6FFCAC66}"/>
          </ac:spMkLst>
        </pc:spChg>
        <pc:spChg chg="add mod">
          <ac:chgData name="Sidney Seckler" userId="73470fc2d5f88927" providerId="LiveId" clId="{AD47F8CC-F4BD-4DBF-8B1D-07957809B50F}" dt="2019-02-17T14:19:45.623" v="2430" actId="1076"/>
          <ac:spMkLst>
            <pc:docMk/>
            <pc:sldMk cId="3276565986" sldId="577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4:15:36.332" v="2335" actId="478"/>
          <ac:spMkLst>
            <pc:docMk/>
            <pc:sldMk cId="3276565986" sldId="577"/>
            <ac:spMk id="29" creationId="{D566A229-2881-4585-A1BD-9D6B6CCCF35D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0" creationId="{DD571400-D2A0-4571-BE05-D023A42C6D55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2" creationId="{F0163245-12E4-45AC-B56F-DB57FBE4EA13}"/>
          </ac:spMkLst>
        </pc:spChg>
        <pc:cxnChg chg="mod">
          <ac:chgData name="Sidney Seckler" userId="73470fc2d5f88927" providerId="LiveId" clId="{AD47F8CC-F4BD-4DBF-8B1D-07957809B50F}" dt="2019-02-17T14:16:28.441" v="2394" actId="1076"/>
          <ac:cxnSpMkLst>
            <pc:docMk/>
            <pc:sldMk cId="3276565986" sldId="577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4:16:31.267" v="2395" actId="1076"/>
          <ac:cxnSpMkLst>
            <pc:docMk/>
            <pc:sldMk cId="3276565986" sldId="577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3" creationId="{B63C0F45-4DC9-4EC5-9415-915EC81B457B}"/>
          </ac:cxnSpMkLst>
        </pc:cxnChg>
      </pc:sldChg>
      <pc:sldChg chg="addSp delSp modSp add">
        <pc:chgData name="Sidney Seckler" userId="73470fc2d5f88927" providerId="LiveId" clId="{AD47F8CC-F4BD-4DBF-8B1D-07957809B50F}" dt="2019-02-17T14:26:20.783" v="2531" actId="20577"/>
        <pc:sldMkLst>
          <pc:docMk/>
          <pc:sldMk cId="603838897" sldId="578"/>
        </pc:sldMkLst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4:24:03.558" v="2469" actId="14100"/>
          <ac:spMkLst>
            <pc:docMk/>
            <pc:sldMk cId="603838897" sldId="578"/>
            <ac:spMk id="14" creationId="{C74D9F01-C64C-4BAD-BFB3-0F01918DCB8D}"/>
          </ac:spMkLst>
        </pc:spChg>
        <pc:spChg chg="add mod">
          <ac:chgData name="Sidney Seckler" userId="73470fc2d5f88927" providerId="LiveId" clId="{AD47F8CC-F4BD-4DBF-8B1D-07957809B50F}" dt="2019-02-17T14:25:37.622" v="2517" actId="20577"/>
          <ac:spMkLst>
            <pc:docMk/>
            <pc:sldMk cId="603838897" sldId="578"/>
            <ac:spMk id="15" creationId="{636B82B6-087C-4BE6-BAD6-471387AA40F5}"/>
          </ac:spMkLst>
        </pc:spChg>
        <pc:spChg chg="add mod">
          <ac:chgData name="Sidney Seckler" userId="73470fc2d5f88927" providerId="LiveId" clId="{AD47F8CC-F4BD-4DBF-8B1D-07957809B50F}" dt="2019-02-17T14:25:32.930" v="2516" actId="1076"/>
          <ac:spMkLst>
            <pc:docMk/>
            <pc:sldMk cId="603838897" sldId="578"/>
            <ac:spMk id="16" creationId="{9AA7703F-9631-4C35-91EC-726AAFA9D58A}"/>
          </ac:spMkLst>
        </pc:spChg>
        <pc:spChg chg="add mod">
          <ac:chgData name="Sidney Seckler" userId="73470fc2d5f88927" providerId="LiveId" clId="{AD47F8CC-F4BD-4DBF-8B1D-07957809B50F}" dt="2019-02-17T14:26:20.783" v="2531" actId="20577"/>
          <ac:spMkLst>
            <pc:docMk/>
            <pc:sldMk cId="603838897" sldId="578"/>
            <ac:spMk id="17" creationId="{DCE47E1E-4858-4125-BBC0-1E206C4D1425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6" creationId="{8263BD5C-EF40-48F7-88CD-4C550077F059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7" creationId="{17786092-EEDB-4810-A06A-6A6D6FFCAC66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8" creationId="{5E1AED00-3A94-41DB-B74C-51A1316288D3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0" creationId="{DD571400-D2A0-4571-BE05-D023A42C6D55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10:16.633" v="2924" actId="14100"/>
        <pc:sldMkLst>
          <pc:docMk/>
          <pc:sldMk cId="3742470385" sldId="579"/>
        </pc:sldMkLst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5:08:03.362" v="2918" actId="478"/>
          <ac:spMkLst>
            <pc:docMk/>
            <pc:sldMk cId="3742470385" sldId="579"/>
            <ac:spMk id="8" creationId="{C0FD4A55-A6B8-4375-986F-5BF7A7DDBE90}"/>
          </ac:spMkLst>
        </pc:spChg>
        <pc:spChg chg="mod">
          <ac:chgData name="Sidney Seckler" userId="73470fc2d5f88927" providerId="LiveId" clId="{AD47F8CC-F4BD-4DBF-8B1D-07957809B50F}" dt="2019-02-17T14:47:37.713" v="2575" actId="20577"/>
          <ac:spMkLst>
            <pc:docMk/>
            <pc:sldMk cId="3742470385" sldId="57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7T15:03:55.295" v="2914" actId="1076"/>
          <ac:spMkLst>
            <pc:docMk/>
            <pc:sldMk cId="3742470385" sldId="579"/>
            <ac:spMk id="20" creationId="{ECEB313E-EF0C-4528-9FD2-5E34821BF37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9" creationId="{D566A229-2881-4585-A1BD-9D6B6CCCF35D}"/>
          </ac:spMkLst>
        </pc:spChg>
        <pc:picChg chg="add mod">
          <ac:chgData name="Sidney Seckler" userId="73470fc2d5f88927" providerId="LiveId" clId="{AD47F8CC-F4BD-4DBF-8B1D-07957809B50F}" dt="2019-02-17T15:08:09.613" v="2920" actId="1076"/>
          <ac:picMkLst>
            <pc:docMk/>
            <pc:sldMk cId="3742470385" sldId="579"/>
            <ac:picMk id="7" creationId="{36EE90FA-527F-4900-AEC2-14F730C94A06}"/>
          </ac:picMkLst>
        </pc:picChg>
        <pc:picChg chg="add mod">
          <ac:chgData name="Sidney Seckler" userId="73470fc2d5f88927" providerId="LiveId" clId="{AD47F8CC-F4BD-4DBF-8B1D-07957809B50F}" dt="2019-02-17T15:10:16.633" v="2924" actId="14100"/>
          <ac:picMkLst>
            <pc:docMk/>
            <pc:sldMk cId="3742470385" sldId="579"/>
            <ac:picMk id="10" creationId="{95525C5F-918A-4F41-88DD-098597A4E601}"/>
          </ac:picMkLst>
        </pc:pic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3" creationId="{B63C0F45-4DC9-4EC5-9415-915EC81B457B}"/>
          </ac:cxnSpMkLst>
        </pc:cxnChg>
      </pc:sldChg>
      <pc:sldChg chg="modSp add">
        <pc:chgData name="Sidney Seckler" userId="73470fc2d5f88927" providerId="LiveId" clId="{AD47F8CC-F4BD-4DBF-8B1D-07957809B50F}" dt="2019-02-17T14:48:18.183" v="2652" actId="255"/>
        <pc:sldMkLst>
          <pc:docMk/>
          <pc:sldMk cId="4267990221" sldId="580"/>
        </pc:sldMkLst>
        <pc:spChg chg="mod">
          <ac:chgData name="Sidney Seckler" userId="73470fc2d5f88927" providerId="LiveId" clId="{AD47F8CC-F4BD-4DBF-8B1D-07957809B50F}" dt="2019-02-17T14:48:18.183" v="2652" actId="255"/>
          <ac:spMkLst>
            <pc:docMk/>
            <pc:sldMk cId="4267990221" sldId="580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4:47:58.480" v="2618" actId="20577"/>
          <ac:spMkLst>
            <pc:docMk/>
            <pc:sldMk cId="4267990221" sldId="580"/>
            <ac:spMk id="7" creationId="{2580F44F-8C1F-455F-A7FC-26E2535556B3}"/>
          </ac:spMkLst>
        </pc:spChg>
      </pc:sldChg>
      <pc:sldChg chg="modSp add">
        <pc:chgData name="Sidney Seckler" userId="73470fc2d5f88927" providerId="LiveId" clId="{AD47F8CC-F4BD-4DBF-8B1D-07957809B50F}" dt="2019-02-17T14:48:45.707" v="2691" actId="20577"/>
        <pc:sldMkLst>
          <pc:docMk/>
          <pc:sldMk cId="2721416569" sldId="581"/>
        </pc:sldMkLst>
        <pc:spChg chg="mod">
          <ac:chgData name="Sidney Seckler" userId="73470fc2d5f88927" providerId="LiveId" clId="{AD47F8CC-F4BD-4DBF-8B1D-07957809B50F}" dt="2019-02-17T14:48:45.707" v="2691" actId="20577"/>
          <ac:spMkLst>
            <pc:docMk/>
            <pc:sldMk cId="2721416569" sldId="581"/>
            <ac:spMk id="13" creationId="{8808BFE8-6228-47D1-B02B-38FD31F11FCC}"/>
          </ac:spMkLst>
        </pc:spChg>
      </pc:sldChg>
      <pc:sldChg chg="modSp add">
        <pc:chgData name="Sidney Seckler" userId="73470fc2d5f88927" providerId="LiveId" clId="{AD47F8CC-F4BD-4DBF-8B1D-07957809B50F}" dt="2019-02-18T18:30:39.783" v="4310" actId="20577"/>
        <pc:sldMkLst>
          <pc:docMk/>
          <pc:sldMk cId="278205803" sldId="582"/>
        </pc:sldMkLst>
        <pc:spChg chg="mod">
          <ac:chgData name="Sidney Seckler" userId="73470fc2d5f88927" providerId="LiveId" clId="{AD47F8CC-F4BD-4DBF-8B1D-07957809B50F}" dt="2019-02-17T14:49:00.674" v="2715" actId="20577"/>
          <ac:spMkLst>
            <pc:docMk/>
            <pc:sldMk cId="278205803" sldId="582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8T18:30:39.783" v="4310" actId="20577"/>
          <ac:spMkLst>
            <pc:docMk/>
            <pc:sldMk cId="278205803" sldId="582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4:58:07.178" v="2811" actId="1076"/>
        <pc:sldMkLst>
          <pc:docMk/>
          <pc:sldMk cId="3949770830" sldId="583"/>
        </pc:sldMkLst>
        <pc:spChg chg="add del mod">
          <ac:chgData name="Sidney Seckler" userId="73470fc2d5f88927" providerId="LiveId" clId="{AD47F8CC-F4BD-4DBF-8B1D-07957809B50F}" dt="2019-02-17T14:56:36.544" v="2718" actId="478"/>
          <ac:spMkLst>
            <pc:docMk/>
            <pc:sldMk cId="3949770830" sldId="583"/>
            <ac:spMk id="3" creationId="{C1B32B16-2C28-44D9-9358-0645B1DE2400}"/>
          </ac:spMkLst>
        </pc:spChg>
        <pc:spChg chg="del">
          <ac:chgData name="Sidney Seckler" userId="73470fc2d5f88927" providerId="LiveId" clId="{AD47F8CC-F4BD-4DBF-8B1D-07957809B50F}" dt="2019-02-17T14:56:31.839" v="2717" actId="478"/>
          <ac:spMkLst>
            <pc:docMk/>
            <pc:sldMk cId="3949770830" sldId="583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4:57:28.412" v="2808" actId="14100"/>
          <ac:spMkLst>
            <pc:docMk/>
            <pc:sldMk cId="3949770830" sldId="583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7T14:58:07.178" v="2811" actId="1076"/>
          <ac:picMkLst>
            <pc:docMk/>
            <pc:sldMk cId="3949770830" sldId="583"/>
            <ac:picMk id="1026" creationId="{1979C8DA-53CB-4460-8AF4-E5032DBEAF0D}"/>
          </ac:picMkLst>
        </pc:picChg>
      </pc:sldChg>
      <pc:sldChg chg="addSp delSp modSp add">
        <pc:chgData name="Sidney Seckler" userId="73470fc2d5f88927" providerId="LiveId" clId="{AD47F8CC-F4BD-4DBF-8B1D-07957809B50F}" dt="2019-02-17T15:02:39.424" v="2823" actId="1076"/>
        <pc:sldMkLst>
          <pc:docMk/>
          <pc:sldMk cId="3829707380" sldId="584"/>
        </pc:sldMkLst>
        <pc:picChg chg="del">
          <ac:chgData name="Sidney Seckler" userId="73470fc2d5f88927" providerId="LiveId" clId="{AD47F8CC-F4BD-4DBF-8B1D-07957809B50F}" dt="2019-02-17T14:59:54.150" v="2813" actId="478"/>
          <ac:picMkLst>
            <pc:docMk/>
            <pc:sldMk cId="3829707380" sldId="584"/>
            <ac:picMk id="1026" creationId="{1979C8DA-53CB-4460-8AF4-E5032DBEAF0D}"/>
          </ac:picMkLst>
        </pc:picChg>
        <pc:picChg chg="add mod">
          <ac:chgData name="Sidney Seckler" userId="73470fc2d5f88927" providerId="LiveId" clId="{AD47F8CC-F4BD-4DBF-8B1D-07957809B50F}" dt="2019-02-17T15:02:36.091" v="2822" actId="14100"/>
          <ac:picMkLst>
            <pc:docMk/>
            <pc:sldMk cId="3829707380" sldId="584"/>
            <ac:picMk id="2050" creationId="{29339750-A5B2-41CF-A040-9AC1DE882144}"/>
          </ac:picMkLst>
        </pc:picChg>
        <pc:picChg chg="add mod">
          <ac:chgData name="Sidney Seckler" userId="73470fc2d5f88927" providerId="LiveId" clId="{AD47F8CC-F4BD-4DBF-8B1D-07957809B50F}" dt="2019-02-17T15:02:39.424" v="2823" actId="1076"/>
          <ac:picMkLst>
            <pc:docMk/>
            <pc:sldMk cId="3829707380" sldId="584"/>
            <ac:picMk id="2052" creationId="{9B9E3F27-67EC-43F3-B9F6-8C903B5341A0}"/>
          </ac:picMkLst>
        </pc:picChg>
      </pc:sldChg>
      <pc:sldChg chg="modSp add">
        <pc:chgData name="Sidney Seckler" userId="73470fc2d5f88927" providerId="LiveId" clId="{AD47F8CC-F4BD-4DBF-8B1D-07957809B50F}" dt="2019-02-17T15:11:58.836" v="3093" actId="14100"/>
        <pc:sldMkLst>
          <pc:docMk/>
          <pc:sldMk cId="3042794260" sldId="585"/>
        </pc:sldMkLst>
        <pc:spChg chg="mod">
          <ac:chgData name="Sidney Seckler" userId="73470fc2d5f88927" providerId="LiveId" clId="{AD47F8CC-F4BD-4DBF-8B1D-07957809B50F}" dt="2019-02-17T15:11:20.383" v="2994" actId="20577"/>
          <ac:spMkLst>
            <pc:docMk/>
            <pc:sldMk cId="3042794260" sldId="585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5:11:07.075" v="2965" actId="20577"/>
          <ac:spMkLst>
            <pc:docMk/>
            <pc:sldMk cId="3042794260" sldId="585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5:11:39.602" v="3045" actId="20577"/>
          <ac:spMkLst>
            <pc:docMk/>
            <pc:sldMk cId="3042794260" sldId="585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5:11:58.836" v="3093" actId="14100"/>
          <ac:spMkLst>
            <pc:docMk/>
            <pc:sldMk cId="3042794260" sldId="585"/>
            <ac:spMk id="26" creationId="{8263BD5C-EF40-48F7-88CD-4C550077F059}"/>
          </ac:spMkLst>
        </pc:spChg>
        <pc:cxnChg chg="mod">
          <ac:chgData name="Sidney Seckler" userId="73470fc2d5f88927" providerId="LiveId" clId="{AD47F8CC-F4BD-4DBF-8B1D-07957809B50F}" dt="2019-02-17T15:11:58.836" v="3093" actId="14100"/>
          <ac:cxnSpMkLst>
            <pc:docMk/>
            <pc:sldMk cId="3042794260" sldId="585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49:20.958" v="3549" actId="1076"/>
        <pc:sldMkLst>
          <pc:docMk/>
          <pc:sldMk cId="3208906114" sldId="586"/>
        </pc:sldMkLst>
        <pc:spChg chg="mod">
          <ac:chgData name="Sidney Seckler" userId="73470fc2d5f88927" providerId="LiveId" clId="{AD47F8CC-F4BD-4DBF-8B1D-07957809B50F}" dt="2019-02-17T15:49:20.958" v="3549" actId="1076"/>
          <ac:spMkLst>
            <pc:docMk/>
            <pc:sldMk cId="3208906114" sldId="586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5:25:23.017" v="3206" actId="1076"/>
          <ac:spMkLst>
            <pc:docMk/>
            <pc:sldMk cId="3208906114" sldId="586"/>
            <ac:spMk id="3" creationId="{32216571-432A-44C7-9406-1B7630FC811E}"/>
          </ac:spMkLst>
        </pc:spChg>
        <pc:spChg chg="add mod">
          <ac:chgData name="Sidney Seckler" userId="73470fc2d5f88927" providerId="LiveId" clId="{AD47F8CC-F4BD-4DBF-8B1D-07957809B50F}" dt="2019-02-17T15:24:52.238" v="3189" actId="1076"/>
          <ac:spMkLst>
            <pc:docMk/>
            <pc:sldMk cId="3208906114" sldId="586"/>
            <ac:spMk id="5" creationId="{F9DE4421-9F4F-4B64-A154-E660673FBF1E}"/>
          </ac:spMkLst>
        </pc:spChg>
        <pc:spChg chg="del">
          <ac:chgData name="Sidney Seckler" userId="73470fc2d5f88927" providerId="LiveId" clId="{AD47F8CC-F4BD-4DBF-8B1D-07957809B50F}" dt="2019-02-17T15:24:33.102" v="3182" actId="478"/>
          <ac:spMkLst>
            <pc:docMk/>
            <pc:sldMk cId="3208906114" sldId="586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5:24:40.175" v="3185" actId="478"/>
          <ac:spMkLst>
            <pc:docMk/>
            <pc:sldMk cId="3208906114" sldId="586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7" creationId="{17786092-EEDB-4810-A06A-6A6D6FFCAC66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0" creationId="{DD571400-D2A0-4571-BE05-D023A42C6D55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5:24:35.531" v="3183" actId="478"/>
          <ac:cxnSpMkLst>
            <pc:docMk/>
            <pc:sldMk cId="3208906114" sldId="586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5:24:37.798" v="3184" actId="478"/>
          <ac:cxnSpMkLst>
            <pc:docMk/>
            <pc:sldMk cId="3208906114" sldId="586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8T15:22:03.652" v="4179" actId="1076"/>
        <pc:sldMkLst>
          <pc:docMk/>
          <pc:sldMk cId="3203986606" sldId="592"/>
        </pc:sldMkLst>
        <pc:spChg chg="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" creationId="{4A08A5C9-C560-4014-9EA1-89700E412C51}"/>
          </ac:spMkLst>
        </pc:spChg>
        <pc:spChg chg="del mod">
          <ac:chgData name="Sidney Seckler" userId="73470fc2d5f88927" providerId="LiveId" clId="{AD47F8CC-F4BD-4DBF-8B1D-07957809B50F}" dt="2019-02-18T14:59:26.465" v="3597" actId="478"/>
          <ac:spMkLst>
            <pc:docMk/>
            <pc:sldMk cId="3203986606" sldId="59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8T14:59:11.203" v="3593" actId="20577"/>
          <ac:spMkLst>
            <pc:docMk/>
            <pc:sldMk cId="3203986606" sldId="592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0" creationId="{71179CA2-B1BC-4ED0-8FF9-B4816614E65E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2" creationId="{D9D3D8D8-5E47-4345-8FD4-DE822F84094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7" creationId="{8DB8487D-EA5B-4E00-9A80-1A8535CF22C9}"/>
          </ac:spMkLst>
        </pc:spChg>
        <pc:spChg chg="add mod">
          <ac:chgData name="Sidney Seckler" userId="73470fc2d5f88927" providerId="LiveId" clId="{AD47F8CC-F4BD-4DBF-8B1D-07957809B50F}" dt="2019-02-18T15:03:02.365" v="3753" actId="1076"/>
          <ac:spMkLst>
            <pc:docMk/>
            <pc:sldMk cId="3203986606" sldId="592"/>
            <ac:spMk id="28" creationId="{20CE0085-6DFC-4699-8A97-381342890101}"/>
          </ac:spMkLst>
        </pc:spChg>
        <pc:spChg chg="del">
          <ac:chgData name="Sidney Seckler" userId="73470fc2d5f88927" providerId="LiveId" clId="{AD47F8CC-F4BD-4DBF-8B1D-07957809B50F}" dt="2019-02-18T14:59:16.948" v="3594" actId="478"/>
          <ac:spMkLst>
            <pc:docMk/>
            <pc:sldMk cId="3203986606" sldId="592"/>
            <ac:spMk id="29" creationId="{D566A229-2881-4585-A1BD-9D6B6CCCF35D}"/>
          </ac:spMkLst>
        </pc:spChg>
        <pc:spChg chg="add del">
          <ac:chgData name="Sidney Seckler" userId="73470fc2d5f88927" providerId="LiveId" clId="{AD47F8CC-F4BD-4DBF-8B1D-07957809B50F}" dt="2019-02-18T15:03:29.471" v="3757" actId="478"/>
          <ac:spMkLst>
            <pc:docMk/>
            <pc:sldMk cId="3203986606" sldId="592"/>
            <ac:spMk id="32" creationId="{1B624FB4-4A9E-46C5-AB6F-6EAAEB450F35}"/>
          </ac:spMkLst>
        </pc:spChg>
        <pc:spChg chg="add mod">
          <ac:chgData name="Sidney Seckler" userId="73470fc2d5f88927" providerId="LiveId" clId="{AD47F8CC-F4BD-4DBF-8B1D-07957809B50F}" dt="2019-02-18T15:10:49.884" v="3968" actId="1035"/>
          <ac:spMkLst>
            <pc:docMk/>
            <pc:sldMk cId="3203986606" sldId="592"/>
            <ac:spMk id="33" creationId="{23F18992-B0CD-4DD2-8445-2A65D322F774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4" creationId="{A3D41E7D-46D7-47B7-ACDA-153D77ACA891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5" creationId="{DAFC8260-E1F6-4732-A951-7FD203969391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3" creationId="{2DD1241A-D9F1-4ACD-A9DC-16DA07DFDC0F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4" creationId="{BBCF5425-1FB6-4CE9-9764-49C57918408B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6" creationId="{859D3E4C-A23B-4A5A-9657-93113D97F531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7" creationId="{2D8FE76F-11B7-4583-8BB5-802B59737A5E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3" creationId="{99B635F7-D1F5-4DA4-BDF4-F05B38F77B3C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4" creationId="{C593B416-3F1D-40BD-B074-16B9EFCF34C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5" creationId="{2AB9426D-B184-4964-A10B-ED3C2E5249B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6" creationId="{3F72F6EE-6CB0-41D6-B1FA-3EFF7577CD29}"/>
          </ac:spMkLst>
        </pc:spChg>
        <pc:spChg chg="add mod">
          <ac:chgData name="Sidney Seckler" userId="73470fc2d5f88927" providerId="LiveId" clId="{AD47F8CC-F4BD-4DBF-8B1D-07957809B50F}" dt="2019-02-18T15:16:27.758" v="4103" actId="20577"/>
          <ac:spMkLst>
            <pc:docMk/>
            <pc:sldMk cId="3203986606" sldId="592"/>
            <ac:spMk id="75" creationId="{D9C529CA-CE75-481C-BC56-E4B95F1E772F}"/>
          </ac:spMkLst>
        </pc:spChg>
        <pc:spChg chg="add mod">
          <ac:chgData name="Sidney Seckler" userId="73470fc2d5f88927" providerId="LiveId" clId="{AD47F8CC-F4BD-4DBF-8B1D-07957809B50F}" dt="2019-02-18T15:16:33.114" v="4105" actId="20577"/>
          <ac:spMkLst>
            <pc:docMk/>
            <pc:sldMk cId="3203986606" sldId="592"/>
            <ac:spMk id="76" creationId="{62A30277-9ECE-494E-9C89-5D17EDCC5605}"/>
          </ac:spMkLst>
        </pc:spChg>
        <pc:spChg chg="add mod">
          <ac:chgData name="Sidney Seckler" userId="73470fc2d5f88927" providerId="LiveId" clId="{AD47F8CC-F4BD-4DBF-8B1D-07957809B50F}" dt="2019-02-18T15:14:23.859" v="4087" actId="1035"/>
          <ac:spMkLst>
            <pc:docMk/>
            <pc:sldMk cId="3203986606" sldId="592"/>
            <ac:spMk id="77" creationId="{6FCA14F4-B247-42C5-983C-476C6994C6CF}"/>
          </ac:spMkLst>
        </pc:spChg>
        <pc:spChg chg="add mod">
          <ac:chgData name="Sidney Seckler" userId="73470fc2d5f88927" providerId="LiveId" clId="{AD47F8CC-F4BD-4DBF-8B1D-07957809B50F}" dt="2019-02-18T15:17:54.155" v="4116" actId="1076"/>
          <ac:spMkLst>
            <pc:docMk/>
            <pc:sldMk cId="3203986606" sldId="592"/>
            <ac:spMk id="94" creationId="{7785D792-9EE2-4B48-9A41-B362A4EC246A}"/>
          </ac:spMkLst>
        </pc:spChg>
        <pc:spChg chg="add mod">
          <ac:chgData name="Sidney Seckler" userId="73470fc2d5f88927" providerId="LiveId" clId="{AD47F8CC-F4BD-4DBF-8B1D-07957809B50F}" dt="2019-02-18T15:22:03.652" v="4179" actId="1076"/>
          <ac:spMkLst>
            <pc:docMk/>
            <pc:sldMk cId="3203986606" sldId="592"/>
            <ac:spMk id="11288" creationId="{564A65CE-946D-4884-AF66-10AC71A79116}"/>
          </ac:spMkLst>
        </pc:spChg>
        <pc:cxnChg chg="del mod">
          <ac:chgData name="Sidney Seckler" userId="73470fc2d5f88927" providerId="LiveId" clId="{AD47F8CC-F4BD-4DBF-8B1D-07957809B50F}" dt="2019-02-18T14:59:28.861" v="3598" actId="478"/>
          <ac:cxnSpMkLst>
            <pc:docMk/>
            <pc:sldMk cId="3203986606" sldId="592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8T14:59:31.386" v="3599" actId="478"/>
          <ac:cxnSpMkLst>
            <pc:docMk/>
            <pc:sldMk cId="3203986606" sldId="592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7" creationId="{817FA8CC-420B-42CE-A6CF-79C0B266D7A0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9" creationId="{DEFEE65D-9C75-4E7D-818F-253DEF3C1E5C}"/>
          </ac:cxnSpMkLst>
        </pc:cxnChg>
        <pc:cxnChg chg="add mod">
          <ac:chgData name="Sidney Seckler" userId="73470fc2d5f88927" providerId="LiveId" clId="{AD47F8CC-F4BD-4DBF-8B1D-07957809B50F}" dt="2019-02-18T15:03:07.344" v="3754" actId="11529"/>
          <ac:cxnSpMkLst>
            <pc:docMk/>
            <pc:sldMk cId="3203986606" sldId="592"/>
            <ac:cxnSpMk id="11" creationId="{11246AA8-1F0A-4206-B002-BDB10E734C8D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3" creationId="{B63C0F45-4DC9-4EC5-9415-915EC81B457B}"/>
          </ac:cxnSpMkLst>
        </pc:cxnChg>
        <pc:cxnChg chg="add mod">
          <ac:chgData name="Sidney Seckler" userId="73470fc2d5f88927" providerId="LiveId" clId="{AD47F8CC-F4BD-4DBF-8B1D-07957809B50F}" dt="2019-02-18T15:03:11.287" v="3755" actId="11529"/>
          <ac:cxnSpMkLst>
            <pc:docMk/>
            <pc:sldMk cId="3203986606" sldId="592"/>
            <ac:cxnSpMk id="30" creationId="{62F50068-C2A5-4672-87F1-74EB35B6F327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6" creationId="{BBF04898-069C-4152-9DF8-19BDE2296F95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8" creationId="{8B72BE32-9B89-49CA-AD08-A862A71CD41B}"/>
          </ac:cxnSpMkLst>
        </pc:cxnChg>
        <pc:cxnChg chg="add mod">
          <ac:chgData name="Sidney Seckler" userId="73470fc2d5f88927" providerId="LiveId" clId="{AD47F8CC-F4BD-4DBF-8B1D-07957809B50F}" dt="2019-02-18T15:10:49.884" v="3968" actId="1035"/>
          <ac:cxnSpMkLst>
            <pc:docMk/>
            <pc:sldMk cId="3203986606" sldId="592"/>
            <ac:cxnSpMk id="41" creationId="{D3005F97-26E6-4DD0-857C-43EDA4647B5B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5" creationId="{C38BEF2C-D5AE-4EC0-B9FE-2D0A61E9D966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9" creationId="{E7785518-FFB4-4146-A10F-AC05C3EE55F0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58" creationId="{FF09C0E6-5AFF-421C-B1FA-BC9561F9AE7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60" creationId="{CFEC190E-935C-4BE8-BCEA-24936F3182B9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4" creationId="{15035B34-F4DD-4026-8DD4-9D98141522E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7" creationId="{8B97F591-D44D-4120-A87A-F04410F7781C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9" creationId="{19D9C952-2A3F-4728-A8E4-C68AF8EE528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71" creationId="{E232BD93-8155-4B8A-9FC0-365473F104B5}"/>
          </ac:cxnSpMkLst>
        </pc:cxnChg>
        <pc:cxnChg chg="add mod">
          <ac:chgData name="Sidney Seckler" userId="73470fc2d5f88927" providerId="LiveId" clId="{AD47F8CC-F4BD-4DBF-8B1D-07957809B50F}" dt="2019-02-18T15:14:44.900" v="4093" actId="11529"/>
          <ac:cxnSpMkLst>
            <pc:docMk/>
            <pc:sldMk cId="3203986606" sldId="592"/>
            <ac:cxnSpMk id="11273" creationId="{76AC164C-15FD-47AC-AB96-D3E109B000A3}"/>
          </ac:cxnSpMkLst>
        </pc:cxnChg>
        <pc:cxnChg chg="add mod">
          <ac:chgData name="Sidney Seckler" userId="73470fc2d5f88927" providerId="LiveId" clId="{AD47F8CC-F4BD-4DBF-8B1D-07957809B50F}" dt="2019-02-18T15:14:54.340" v="4094" actId="11529"/>
          <ac:cxnSpMkLst>
            <pc:docMk/>
            <pc:sldMk cId="3203986606" sldId="592"/>
            <ac:cxnSpMk id="11275" creationId="{7F80BC85-F1DC-4269-AB0C-620B875C8F7A}"/>
          </ac:cxnSpMkLst>
        </pc:cxnChg>
        <pc:cxnChg chg="add del mod">
          <ac:chgData name="Sidney Seckler" userId="73470fc2d5f88927" providerId="LiveId" clId="{AD47F8CC-F4BD-4DBF-8B1D-07957809B50F}" dt="2019-02-18T15:15:13.856" v="4096" actId="478"/>
          <ac:cxnSpMkLst>
            <pc:docMk/>
            <pc:sldMk cId="3203986606" sldId="592"/>
            <ac:cxnSpMk id="11277" creationId="{911D874D-77DB-445E-A845-913E95619A33}"/>
          </ac:cxnSpMkLst>
        </pc:cxnChg>
        <pc:cxnChg chg="add mod">
          <ac:chgData name="Sidney Seckler" userId="73470fc2d5f88927" providerId="LiveId" clId="{AD47F8CC-F4BD-4DBF-8B1D-07957809B50F}" dt="2019-02-18T15:15:25.163" v="4097" actId="11529"/>
          <ac:cxnSpMkLst>
            <pc:docMk/>
            <pc:sldMk cId="3203986606" sldId="592"/>
            <ac:cxnSpMk id="11279" creationId="{DBE4BB07-0387-4152-8FF6-EB1FD7BDF3EE}"/>
          </ac:cxnSpMkLst>
        </pc:cxnChg>
        <pc:cxnChg chg="add mod">
          <ac:chgData name="Sidney Seckler" userId="73470fc2d5f88927" providerId="LiveId" clId="{AD47F8CC-F4BD-4DBF-8B1D-07957809B50F}" dt="2019-02-18T15:15:38.001" v="4098" actId="11529"/>
          <ac:cxnSpMkLst>
            <pc:docMk/>
            <pc:sldMk cId="3203986606" sldId="592"/>
            <ac:cxnSpMk id="11281" creationId="{8E5DA5EB-E4D1-4297-8855-9EDC1A021D2B}"/>
          </ac:cxnSpMkLst>
        </pc:cxnChg>
        <pc:cxnChg chg="add mod">
          <ac:chgData name="Sidney Seckler" userId="73470fc2d5f88927" providerId="LiveId" clId="{AD47F8CC-F4BD-4DBF-8B1D-07957809B50F}" dt="2019-02-18T15:15:49.005" v="4099" actId="11529"/>
          <ac:cxnSpMkLst>
            <pc:docMk/>
            <pc:sldMk cId="3203986606" sldId="592"/>
            <ac:cxnSpMk id="11283" creationId="{46872777-647A-4AC3-B0FB-22616ED58D3F}"/>
          </ac:cxnSpMkLst>
        </pc:cxnChg>
        <pc:cxnChg chg="add mod">
          <ac:chgData name="Sidney Seckler" userId="73470fc2d5f88927" providerId="LiveId" clId="{AD47F8CC-F4BD-4DBF-8B1D-07957809B50F}" dt="2019-02-18T15:15:58.815" v="4100" actId="11529"/>
          <ac:cxnSpMkLst>
            <pc:docMk/>
            <pc:sldMk cId="3203986606" sldId="592"/>
            <ac:cxnSpMk id="11285" creationId="{6DAE8836-9765-42E6-AAEB-0EE35205DA3B}"/>
          </ac:cxnSpMkLst>
        </pc:cxnChg>
        <pc:cxnChg chg="add mod">
          <ac:chgData name="Sidney Seckler" userId="73470fc2d5f88927" providerId="LiveId" clId="{AD47F8CC-F4BD-4DBF-8B1D-07957809B50F}" dt="2019-02-18T15:16:02.622" v="4101" actId="11529"/>
          <ac:cxnSpMkLst>
            <pc:docMk/>
            <pc:sldMk cId="3203986606" sldId="592"/>
            <ac:cxnSpMk id="11287" creationId="{2813FBD1-4E0C-4CBA-9676-FF7D4AC0EC84}"/>
          </ac:cxnSpMkLst>
        </pc:cxnChg>
      </pc:sldChg>
      <pc:sldChg chg="addSp modSp add">
        <pc:chgData name="Sidney Seckler" userId="73470fc2d5f88927" providerId="LiveId" clId="{AD47F8CC-F4BD-4DBF-8B1D-07957809B50F}" dt="2019-02-18T15:22:11.493" v="4180"/>
        <pc:sldMkLst>
          <pc:docMk/>
          <pc:sldMk cId="825520512" sldId="593"/>
        </pc:sldMkLst>
        <pc:spChg chg="add">
          <ac:chgData name="Sidney Seckler" userId="73470fc2d5f88927" providerId="LiveId" clId="{AD47F8CC-F4BD-4DBF-8B1D-07957809B50F}" dt="2019-02-18T15:22:11.493" v="4180"/>
          <ac:spMkLst>
            <pc:docMk/>
            <pc:sldMk cId="825520512" sldId="593"/>
            <ac:spMk id="46" creationId="{FDE71AAB-2D3A-4F52-86B2-26C95A879694}"/>
          </ac:spMkLst>
        </pc:spChg>
        <pc:spChg chg="mod">
          <ac:chgData name="Sidney Seckler" userId="73470fc2d5f88927" providerId="LiveId" clId="{AD47F8CC-F4BD-4DBF-8B1D-07957809B50F}" dt="2019-02-18T15:19:27.462" v="4128" actId="1076"/>
          <ac:spMkLst>
            <pc:docMk/>
            <pc:sldMk cId="825520512" sldId="593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4.706" v="4181"/>
        <pc:sldMkLst>
          <pc:docMk/>
          <pc:sldMk cId="2472380938" sldId="594"/>
        </pc:sldMkLst>
        <pc:spChg chg="add">
          <ac:chgData name="Sidney Seckler" userId="73470fc2d5f88927" providerId="LiveId" clId="{AD47F8CC-F4BD-4DBF-8B1D-07957809B50F}" dt="2019-02-18T15:22:14.706" v="4181"/>
          <ac:spMkLst>
            <pc:docMk/>
            <pc:sldMk cId="2472380938" sldId="594"/>
            <ac:spMk id="46" creationId="{0F2DF9C9-B3B9-4A86-8A63-C5BF1CB566D0}"/>
          </ac:spMkLst>
        </pc:spChg>
        <pc:spChg chg="mod">
          <ac:chgData name="Sidney Seckler" userId="73470fc2d5f88927" providerId="LiveId" clId="{AD47F8CC-F4BD-4DBF-8B1D-07957809B50F}" dt="2019-02-18T15:19:42.604" v="4130" actId="1076"/>
          <ac:spMkLst>
            <pc:docMk/>
            <pc:sldMk cId="2472380938" sldId="594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8.424" v="4182"/>
        <pc:sldMkLst>
          <pc:docMk/>
          <pc:sldMk cId="1127332261" sldId="595"/>
        </pc:sldMkLst>
        <pc:spChg chg="add">
          <ac:chgData name="Sidney Seckler" userId="73470fc2d5f88927" providerId="LiveId" clId="{AD47F8CC-F4BD-4DBF-8B1D-07957809B50F}" dt="2019-02-18T15:22:18.424" v="4182"/>
          <ac:spMkLst>
            <pc:docMk/>
            <pc:sldMk cId="1127332261" sldId="595"/>
            <ac:spMk id="46" creationId="{3179FD8B-871E-418B-B87A-E7FD2D777ECD}"/>
          </ac:spMkLst>
        </pc:spChg>
        <pc:spChg chg="mod">
          <ac:chgData name="Sidney Seckler" userId="73470fc2d5f88927" providerId="LiveId" clId="{AD47F8CC-F4BD-4DBF-8B1D-07957809B50F}" dt="2019-02-18T15:21:17.350" v="4152" actId="1076"/>
          <ac:spMkLst>
            <pc:docMk/>
            <pc:sldMk cId="1127332261" sldId="595"/>
            <ac:spMk id="94" creationId="{7785D792-9EE2-4B48-9A41-B362A4EC246A}"/>
          </ac:spMkLst>
        </pc:spChg>
      </pc:sldChg>
      <pc:sldChg chg="modSp add">
        <pc:chgData name="Sidney Seckler" userId="73470fc2d5f88927" providerId="LiveId" clId="{AD47F8CC-F4BD-4DBF-8B1D-07957809B50F}" dt="2019-02-18T15:22:57.752" v="4186" actId="14100"/>
        <pc:sldMkLst>
          <pc:docMk/>
          <pc:sldMk cId="3229726014" sldId="596"/>
        </pc:sldMkLst>
        <pc:spChg chg="mod">
          <ac:chgData name="Sidney Seckler" userId="73470fc2d5f88927" providerId="LiveId" clId="{AD47F8CC-F4BD-4DBF-8B1D-07957809B50F}" dt="2019-02-18T15:22:57.752" v="4186" actId="14100"/>
          <ac:spMkLst>
            <pc:docMk/>
            <pc:sldMk cId="3229726014" sldId="596"/>
            <ac:spMk id="94" creationId="{7785D792-9EE2-4B48-9A41-B362A4EC246A}"/>
          </ac:spMkLst>
        </pc:spChg>
      </pc:sldChg>
      <pc:sldChg chg="addSp delSp modSp add">
        <pc:chgData name="Sidney Seckler" userId="73470fc2d5f88927" providerId="LiveId" clId="{AD47F8CC-F4BD-4DBF-8B1D-07957809B50F}" dt="2019-02-18T18:29:38.059" v="4284" actId="1076"/>
        <pc:sldMkLst>
          <pc:docMk/>
          <pc:sldMk cId="1959851791" sldId="597"/>
        </pc:sldMkLst>
        <pc:spChg chg="mod">
          <ac:chgData name="Sidney Seckler" userId="73470fc2d5f88927" providerId="LiveId" clId="{AD47F8CC-F4BD-4DBF-8B1D-07957809B50F}" dt="2019-02-18T18:28:30.665" v="4280" actId="14100"/>
          <ac:spMkLst>
            <pc:docMk/>
            <pc:sldMk cId="1959851791" sldId="597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8T18:29:38.059" v="4284" actId="1076"/>
          <ac:picMkLst>
            <pc:docMk/>
            <pc:sldMk cId="1959851791" sldId="597"/>
            <ac:picMk id="2" creationId="{D42D1427-0019-43CB-AC6B-8AF7CD66519A}"/>
          </ac:picMkLst>
        </pc:picChg>
        <pc:picChg chg="del">
          <ac:chgData name="Sidney Seckler" userId="73470fc2d5f88927" providerId="LiveId" clId="{AD47F8CC-F4BD-4DBF-8B1D-07957809B50F}" dt="2019-02-18T18:27:43.128" v="4205" actId="478"/>
          <ac:picMkLst>
            <pc:docMk/>
            <pc:sldMk cId="1959851791" sldId="597"/>
            <ac:picMk id="2050" creationId="{29339750-A5B2-41CF-A040-9AC1DE882144}"/>
          </ac:picMkLst>
        </pc:picChg>
        <pc:picChg chg="del">
          <ac:chgData name="Sidney Seckler" userId="73470fc2d5f88927" providerId="LiveId" clId="{AD47F8CC-F4BD-4DBF-8B1D-07957809B50F}" dt="2019-02-18T18:27:41.243" v="4204" actId="478"/>
          <ac:picMkLst>
            <pc:docMk/>
            <pc:sldMk cId="1959851791" sldId="597"/>
            <ac:picMk id="2052" creationId="{9B9E3F27-67EC-43F3-B9F6-8C903B5341A0}"/>
          </ac:picMkLst>
        </pc:picChg>
      </pc:sldChg>
      <pc:sldChg chg="delSp modSp add">
        <pc:chgData name="Sidney Seckler" userId="73470fc2d5f88927" providerId="LiveId" clId="{AD47F8CC-F4BD-4DBF-8B1D-07957809B50F}" dt="2019-02-20T18:31:51.016" v="4458" actId="27636"/>
        <pc:sldMkLst>
          <pc:docMk/>
          <pc:sldMk cId="688282387" sldId="598"/>
        </pc:sldMkLst>
        <pc:spChg chg="del">
          <ac:chgData name="Sidney Seckler" userId="73470fc2d5f88927" providerId="LiveId" clId="{AD47F8CC-F4BD-4DBF-8B1D-07957809B50F}" dt="2019-02-20T18:30:46.612" v="4359" actId="478"/>
          <ac:spMkLst>
            <pc:docMk/>
            <pc:sldMk cId="688282387" sldId="598"/>
            <ac:spMk id="4" creationId="{FD021891-549F-4293-8387-2609C1074D93}"/>
          </ac:spMkLst>
        </pc:spChg>
        <pc:spChg chg="mod">
          <ac:chgData name="Sidney Seckler" userId="73470fc2d5f88927" providerId="LiveId" clId="{AD47F8CC-F4BD-4DBF-8B1D-07957809B50F}" dt="2019-02-20T18:31:51.016" v="4458" actId="27636"/>
          <ac:spMkLst>
            <pc:docMk/>
            <pc:sldMk cId="688282387" sldId="598"/>
            <ac:spMk id="7" creationId="{F053D0CB-DB61-4E11-912B-D78C8FA8AA4D}"/>
          </ac:spMkLst>
        </pc:spChg>
        <pc:spChg chg="mod">
          <ac:chgData name="Sidney Seckler" userId="73470fc2d5f88927" providerId="LiveId" clId="{AD47F8CC-F4BD-4DBF-8B1D-07957809B50F}" dt="2019-02-20T18:30:27.207" v="4353" actId="20577"/>
          <ac:spMkLst>
            <pc:docMk/>
            <pc:sldMk cId="688282387" sldId="598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20T18:30:53.289" v="4360" actId="478"/>
          <ac:spMkLst>
            <pc:docMk/>
            <pc:sldMk cId="688282387" sldId="598"/>
            <ac:spMk id="10" creationId="{592EF8D8-C3A6-4328-A8D7-A3D3073E1741}"/>
          </ac:spMkLst>
        </pc:spChg>
      </pc:sldChg>
      <pc:sldChg chg="modSp add">
        <pc:chgData name="Sidney Seckler" userId="73470fc2d5f88927" providerId="LiveId" clId="{AD47F8CC-F4BD-4DBF-8B1D-07957809B50F}" dt="2019-02-20T18:34:45.726" v="4842" actId="20577"/>
        <pc:sldMkLst>
          <pc:docMk/>
          <pc:sldMk cId="877418303" sldId="599"/>
        </pc:sldMkLst>
        <pc:spChg chg="mod">
          <ac:chgData name="Sidney Seckler" userId="73470fc2d5f88927" providerId="LiveId" clId="{AD47F8CC-F4BD-4DBF-8B1D-07957809B50F}" dt="2019-02-20T18:34:45.726" v="4842" actId="20577"/>
          <ac:spMkLst>
            <pc:docMk/>
            <pc:sldMk cId="877418303" sldId="599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AD47F8CC-F4BD-4DBF-8B1D-07957809B50F}" dt="2019-02-20T18:39:08.641" v="5127" actId="20577"/>
        <pc:sldMkLst>
          <pc:docMk/>
          <pc:sldMk cId="3153052115" sldId="600"/>
        </pc:sldMkLst>
        <pc:spChg chg="mod">
          <ac:chgData name="Sidney Seckler" userId="73470fc2d5f88927" providerId="LiveId" clId="{AD47F8CC-F4BD-4DBF-8B1D-07957809B50F}" dt="2019-02-20T18:39:08.641" v="5127" actId="20577"/>
          <ac:spMkLst>
            <pc:docMk/>
            <pc:sldMk cId="3153052115" sldId="600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  <pc:sldChg chg="modSp add ord">
        <pc:chgData name="Sidney Seckler" userId="73470fc2d5f88927" providerId="LiveId" clId="{834AD62A-0CD7-4AD9-891C-F95B20488CF2}" dt="2019-02-12T12:18:11.013" v="1724"/>
        <pc:sldMkLst>
          <pc:docMk/>
          <pc:sldMk cId="0" sldId="448"/>
        </pc:sldMkLst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3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3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4" creationId="{00000000-0000-0000-0000-000000000000}"/>
          </ac:grpSpMkLst>
        </pc:grpChg>
      </pc:sldChg>
      <pc:sldChg chg="modSp add ord">
        <pc:chgData name="Sidney Seckler" userId="73470fc2d5f88927" providerId="LiveId" clId="{834AD62A-0CD7-4AD9-891C-F95B20488CF2}" dt="2019-02-12T12:18:13.051" v="1725"/>
        <pc:sldMkLst>
          <pc:docMk/>
          <pc:sldMk cId="0" sldId="449"/>
        </pc:sldMkLst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5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1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2" creationId="{00000000-0000-0000-0000-000000000000}"/>
          </ac:grpSpMkLst>
        </pc:grpChg>
      </pc:sldChg>
      <pc:sldChg chg="addSp delSp modSp add ord">
        <pc:chgData name="Sidney Seckler" userId="73470fc2d5f88927" providerId="LiveId" clId="{834AD62A-0CD7-4AD9-891C-F95B20488CF2}" dt="2019-02-12T12:15:54.629" v="1714" actId="207"/>
        <pc:sldMkLst>
          <pc:docMk/>
          <pc:sldMk cId="0" sldId="503"/>
        </pc:sldMkLst>
        <pc:spChg chg="add del mod">
          <ac:chgData name="Sidney Seckler" userId="73470fc2d5f88927" providerId="LiveId" clId="{834AD62A-0CD7-4AD9-891C-F95B20488CF2}" dt="2019-02-12T12:13:35.774" v="1683" actId="478"/>
          <ac:spMkLst>
            <pc:docMk/>
            <pc:sldMk cId="0" sldId="503"/>
            <ac:spMk id="3" creationId="{6E9FBA98-A477-4292-8F6F-77809064C2F7}"/>
          </ac:spMkLst>
        </pc:spChg>
        <pc:spChg chg="add">
          <ac:chgData name="Sidney Seckler" userId="73470fc2d5f88927" providerId="LiveId" clId="{834AD62A-0CD7-4AD9-891C-F95B20488CF2}" dt="2019-02-12T12:13:45.413" v="1684"/>
          <ac:spMkLst>
            <pc:docMk/>
            <pc:sldMk cId="0" sldId="503"/>
            <ac:spMk id="23" creationId="{1BE59976-5EBB-4FCA-871A-7747BBD84038}"/>
          </ac:spMkLst>
        </pc:spChg>
        <pc:spChg chg="add mod">
          <ac:chgData name="Sidney Seckler" userId="73470fc2d5f88927" providerId="LiveId" clId="{834AD62A-0CD7-4AD9-891C-F95B20488CF2}" dt="2019-02-12T12:15:54.629" v="1714" actId="207"/>
          <ac:spMkLst>
            <pc:docMk/>
            <pc:sldMk cId="0" sldId="503"/>
            <ac:spMk id="24" creationId="{579E8C47-4089-4FB3-A835-D5DDA91FE318}"/>
          </ac:spMkLst>
        </pc:spChg>
        <pc:spChg chg="del">
          <ac:chgData name="Sidney Seckler" userId="73470fc2d5f88927" providerId="LiveId" clId="{834AD62A-0CD7-4AD9-891C-F95B20488CF2}" dt="2019-02-12T12:13:32.442" v="1682" actId="478"/>
          <ac:spMkLst>
            <pc:docMk/>
            <pc:sldMk cId="0" sldId="503"/>
            <ac:spMk id="317443" creationId="{0C965BB5-F509-45DA-81C8-B765A33EF28A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1" creationId="{F0670096-8223-4FC1-ABB3-6D90B26A4F1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2" creationId="{60BEF217-7B8B-4C3A-BBC6-B9BEC19CED09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3" creationId="{54C2DAE9-CD12-4443-8C44-018117BE786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6" creationId="{A1331C2A-640C-40BF-B06C-49046CAD56F5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7" creationId="{1377C2FA-1017-471A-8825-E3C12A6D6031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0" creationId="{47C83CC2-ECF5-4DA9-B66D-5FD1774BA688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1" creationId="{D457F527-639F-420D-8AA6-20AC88D810A0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4" creationId="{74F4F54F-9FF3-494A-9E12-C2016539E9F6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5" creationId="{C9998373-0584-4C02-9EB9-AE01707F04EA}"/>
          </ac:spMkLst>
        </pc:sp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1" creationId="{1D8A5FAA-2A44-48C5-8D13-13150816DA24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2" creationId="{CE500B96-E424-42F3-8963-054838A90702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5" creationId="{F13BE11A-042C-49D9-8938-AF86D4EA73DD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6" creationId="{F8931E51-680F-4DBF-AEDA-D9384F5DD9F9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9" creationId="{372C1BDE-5A01-41FE-A3CD-949EFED9BA4C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0" creationId="{0FFBA367-4C5C-4059-BA22-4A1EB7F450C1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3" creationId="{7DA8F5F9-CD33-4673-B820-F92EEF382F50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4" creationId="{6F38F2E5-2F4F-413B-AB50-05E83EEBB241}"/>
          </ac:cxnSpMkLst>
        </pc:cxnChg>
      </pc:sldChg>
      <pc:sldChg chg="addSp delSp modSp add">
        <pc:chgData name="Sidney Seckler" userId="73470fc2d5f88927" providerId="LiveId" clId="{834AD62A-0CD7-4AD9-891C-F95B20488CF2}" dt="2019-02-12T13:11:30.739" v="2093" actId="20577"/>
        <pc:sldMkLst>
          <pc:docMk/>
          <pc:sldMk cId="672471014" sldId="527"/>
        </pc:sldMkLst>
        <pc:spChg chg="add del mod">
          <ac:chgData name="Sidney Seckler" userId="73470fc2d5f88927" providerId="LiveId" clId="{834AD62A-0CD7-4AD9-891C-F95B20488CF2}" dt="2019-02-12T12:10:18.624" v="1676" actId="478"/>
          <ac:spMkLst>
            <pc:docMk/>
            <pc:sldMk cId="672471014" sldId="527"/>
            <ac:spMk id="3" creationId="{6312A684-282F-4204-B24A-20E79866B5C7}"/>
          </ac:spMkLst>
        </pc:spChg>
        <pc:spChg chg="del">
          <ac:chgData name="Sidney Seckler" userId="73470fc2d5f88927" providerId="LiveId" clId="{834AD62A-0CD7-4AD9-891C-F95B20488CF2}" dt="2019-02-12T12:10:16.090" v="1675" actId="478"/>
          <ac:spMkLst>
            <pc:docMk/>
            <pc:sldMk cId="672471014" sldId="527"/>
            <ac:spMk id="4" creationId="{4FF13F45-9DD3-4873-9F82-038A3636064B}"/>
          </ac:spMkLst>
        </pc:spChg>
        <pc:spChg chg="add mod">
          <ac:chgData name="Sidney Seckler" userId="73470fc2d5f88927" providerId="LiveId" clId="{834AD62A-0CD7-4AD9-891C-F95B20488CF2}" dt="2019-02-12T13:11:30.739" v="2093" actId="20577"/>
          <ac:spMkLst>
            <pc:docMk/>
            <pc:sldMk cId="672471014" sldId="527"/>
            <ac:spMk id="7" creationId="{F053D0CB-DB61-4E11-912B-D78C8FA8AA4D}"/>
          </ac:spMkLst>
        </pc:spChg>
        <pc:spChg chg="mod">
          <ac:chgData name="Sidney Seckler" userId="73470fc2d5f88927" providerId="LiveId" clId="{834AD62A-0CD7-4AD9-891C-F95B20488CF2}" dt="2019-02-12T12:13:02.459" v="1679" actId="14100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 add">
        <pc:chgData name="Sidney Seckler" userId="73470fc2d5f88927" providerId="LiveId" clId="{834AD62A-0CD7-4AD9-891C-F95B20488CF2}" dt="2019-02-12T12:59:59.550" v="1728" actId="1076"/>
        <pc:sldMkLst>
          <pc:docMk/>
          <pc:sldMk cId="3427353847" sldId="528"/>
        </pc:sldMkLst>
        <pc:spChg chg="mod">
          <ac:chgData name="Sidney Seckler" userId="73470fc2d5f88927" providerId="LiveId" clId="{834AD62A-0CD7-4AD9-891C-F95B20488CF2}" dt="2019-02-12T12:59:59.550" v="1728" actId="1076"/>
          <ac:spMkLst>
            <pc:docMk/>
            <pc:sldMk cId="3427353847" sldId="528"/>
            <ac:spMk id="24" creationId="{579E8C47-4089-4FB3-A835-D5DDA91FE318}"/>
          </ac:spMkLst>
        </pc:spChg>
      </pc:sldChg>
      <pc:sldChg chg="addSp delSp modSp add">
        <pc:chgData name="Sidney Seckler" userId="73470fc2d5f88927" providerId="LiveId" clId="{834AD62A-0CD7-4AD9-891C-F95B20488CF2}" dt="2019-02-12T13:07:57.847" v="1944" actId="207"/>
        <pc:sldMkLst>
          <pc:docMk/>
          <pc:sldMk cId="673600176" sldId="529"/>
        </pc:sldMkLst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" creationId="{4A08A5C9-C560-4014-9EA1-89700E412C51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24" creationId="{579E8C47-4089-4FB3-A835-D5DDA91FE31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5" creationId="{7D34A689-FD45-4808-A448-EA6AE246DD9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6" creationId="{8263BD5C-EF40-48F7-88CD-4C550077F059}"/>
          </ac:spMkLst>
        </pc:spChg>
        <pc:spChg chg="add mod">
          <ac:chgData name="Sidney Seckler" userId="73470fc2d5f88927" providerId="LiveId" clId="{834AD62A-0CD7-4AD9-891C-F95B20488CF2}" dt="2019-02-12T13:04:49.625" v="1933" actId="1076"/>
          <ac:spMkLst>
            <pc:docMk/>
            <pc:sldMk cId="673600176" sldId="529"/>
            <ac:spMk id="31" creationId="{3BA78F26-31A4-4897-BFBC-BF1C1FCE9F78}"/>
          </ac:spMkLst>
        </pc:spChg>
        <pc:spChg chg="add mod">
          <ac:chgData name="Sidney Seckler" userId="73470fc2d5f88927" providerId="LiveId" clId="{834AD62A-0CD7-4AD9-891C-F95B20488CF2}" dt="2019-02-12T13:07:57.847" v="1944" actId="207"/>
          <ac:spMkLst>
            <pc:docMk/>
            <pc:sldMk cId="673600176" sldId="529"/>
            <ac:spMk id="32" creationId="{C7DA1314-7BB6-493C-9F22-CCF6094DFF0B}"/>
          </ac:spMkLst>
        </pc:spChg>
        <pc:spChg chg="del">
          <ac:chgData name="Sidney Seckler" userId="73470fc2d5f88927" providerId="LiveId" clId="{834AD62A-0CD7-4AD9-891C-F95B20488CF2}" dt="2019-02-12T13:00:21.946" v="1730" actId="478"/>
          <ac:spMkLst>
            <pc:docMk/>
            <pc:sldMk cId="673600176" sldId="529"/>
            <ac:spMk id="317461" creationId="{F0670096-8223-4FC1-ABB3-6D90B26A4F12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2" creationId="{60BEF217-7B8B-4C3A-BBC6-B9BEC19CED09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3" creationId="{54C2DAE9-CD12-4443-8C44-018117BE7862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6" creationId="{A1331C2A-640C-40BF-B06C-49046CAD56F5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7" creationId="{1377C2FA-1017-471A-8825-E3C12A6D6031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0" creationId="{47C83CC2-ECF5-4DA9-B66D-5FD1774BA688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1" creationId="{D457F527-639F-420D-8AA6-20AC88D810A0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4" creationId="{74F4F54F-9FF3-494A-9E12-C2016539E9F6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5" creationId="{C9998373-0584-4C02-9EB9-AE01707F04EA}"/>
          </ac:spMkLst>
        </pc:sp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4" creationId="{CD338B30-414B-4A45-B86D-E6E3EE5F4417}"/>
          </ac:cxnSpMkLst>
        </pc:cxn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6" creationId="{6C2ACB5D-645D-4517-8BCC-CDE4AE45D5C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1" creationId="{1D8A5FAA-2A44-48C5-8D13-13150816DA2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2" creationId="{CE500B96-E424-42F3-8963-054838A90702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5" creationId="{F13BE11A-042C-49D9-8938-AF86D4EA73DD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6" creationId="{F8931E51-680F-4DBF-AEDA-D9384F5DD9F9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9" creationId="{372C1BDE-5A01-41FE-A3CD-949EFED9BA4C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80" creationId="{0FFBA367-4C5C-4059-BA22-4A1EB7F450C1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3" creationId="{7DA8F5F9-CD33-4673-B820-F92EEF382F50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4" creationId="{6F38F2E5-2F4F-413B-AB50-05E83EEBB241}"/>
          </ac:cxnSpMkLst>
        </pc:cxnChg>
      </pc:sldChg>
      <pc:sldChg chg="addSp modSp add">
        <pc:chgData name="Sidney Seckler" userId="73470fc2d5f88927" providerId="LiveId" clId="{834AD62A-0CD7-4AD9-891C-F95B20488CF2}" dt="2019-02-12T13:17:02.115" v="2455" actId="1076"/>
        <pc:sldMkLst>
          <pc:docMk/>
          <pc:sldMk cId="374098609" sldId="531"/>
        </pc:sldMkLst>
        <pc:spChg chg="add mod">
          <ac:chgData name="Sidney Seckler" userId="73470fc2d5f88927" providerId="LiveId" clId="{834AD62A-0CD7-4AD9-891C-F95B20488CF2}" dt="2019-02-12T13:17:02.115" v="2455" actId="1076"/>
          <ac:spMkLst>
            <pc:docMk/>
            <pc:sldMk cId="374098609" sldId="531"/>
            <ac:spMk id="5" creationId="{29CE5225-021C-4E0D-BC53-12A682B78132}"/>
          </ac:spMkLst>
        </pc:spChg>
        <pc:spChg chg="add mod">
          <ac:chgData name="Sidney Seckler" userId="73470fc2d5f88927" providerId="LiveId" clId="{834AD62A-0CD7-4AD9-891C-F95B20488CF2}" dt="2019-02-12T13:16:53.082" v="2454" actId="20577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834AD62A-0CD7-4AD9-891C-F95B20488CF2}" dt="2019-02-12T13:15:51.620" v="2346" actId="14100"/>
          <ac:spMkLst>
            <pc:docMk/>
            <pc:sldMk cId="374098609" sldId="531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834AD62A-0CD7-4AD9-891C-F95B20488CF2}" dt="2019-02-12T14:00:45.352" v="3246" actId="20577"/>
        <pc:sldMkLst>
          <pc:docMk/>
          <pc:sldMk cId="3375718522" sldId="533"/>
        </pc:sldMkLst>
        <pc:spChg chg="mod">
          <ac:chgData name="Sidney Seckler" userId="73470fc2d5f88927" providerId="LiveId" clId="{834AD62A-0CD7-4AD9-891C-F95B20488CF2}" dt="2019-02-12T13:29:21.288" v="2681" actId="6549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4:00:45.352" v="3246" actId="20577"/>
          <ac:spMkLst>
            <pc:docMk/>
            <pc:sldMk cId="3375718522" sldId="533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3:29:26.761" v="2683" actId="478"/>
          <ac:picMkLst>
            <pc:docMk/>
            <pc:sldMk cId="3375718522" sldId="533"/>
            <ac:picMk id="4" creationId="{BCEF1CD9-29CA-440C-B4FA-63F4A0907E92}"/>
          </ac:picMkLst>
        </pc:picChg>
        <pc:picChg chg="del">
          <ac:chgData name="Sidney Seckler" userId="73470fc2d5f88927" providerId="LiveId" clId="{834AD62A-0CD7-4AD9-891C-F95B20488CF2}" dt="2019-02-12T13:29:25.052" v="2682" actId="478"/>
          <ac:picMkLst>
            <pc:docMk/>
            <pc:sldMk cId="3375718522" sldId="533"/>
            <ac:picMk id="1028" creationId="{96218026-F671-4EA0-8318-BB89FB7C2F60}"/>
          </ac:picMkLst>
        </pc:picChg>
        <pc:picChg chg="add del mod">
          <ac:chgData name="Sidney Seckler" userId="73470fc2d5f88927" providerId="LiveId" clId="{834AD62A-0CD7-4AD9-891C-F95B20488CF2}" dt="2019-02-12T13:56:22.878" v="3143" actId="478"/>
          <ac:picMkLst>
            <pc:docMk/>
            <pc:sldMk cId="3375718522" sldId="533"/>
            <ac:picMk id="2050" creationId="{4013BAB3-96FE-4B3A-A0F0-67E46AE5BB4B}"/>
          </ac:picMkLst>
        </pc:picChg>
        <pc:picChg chg="add mod">
          <ac:chgData name="Sidney Seckler" userId="73470fc2d5f88927" providerId="LiveId" clId="{834AD62A-0CD7-4AD9-891C-F95B20488CF2}" dt="2019-02-12T13:59:01.487" v="3157" actId="1076"/>
          <ac:picMkLst>
            <pc:docMk/>
            <pc:sldMk cId="3375718522" sldId="533"/>
            <ac:picMk id="2052" creationId="{45183D9C-0962-4EAB-B32D-AA603AA1B7DD}"/>
          </ac:picMkLst>
        </pc:picChg>
      </pc:sldChg>
    </pc:docChg>
  </pc:docChgLst>
  <pc:docChgLst>
    <pc:chgData name="Sidney Seckler" userId="73470fc2d5f88927" providerId="LiveId" clId="{E0A4987A-5809-4D38-926D-9CD0A219B12D}"/>
    <pc:docChg chg="custSel addSld delSld modSld sldOrd">
      <pc:chgData name="Sidney Seckler" userId="73470fc2d5f88927" providerId="LiveId" clId="{E0A4987A-5809-4D38-926D-9CD0A219B12D}" dt="2021-07-01T14:16:21.056" v="3412" actId="20577"/>
      <pc:docMkLst>
        <pc:docMk/>
      </pc:docMkLst>
      <pc:sldChg chg="ord">
        <pc:chgData name="Sidney Seckler" userId="73470fc2d5f88927" providerId="LiveId" clId="{E0A4987A-5809-4D38-926D-9CD0A219B12D}" dt="2021-06-24T18:55:52.734" v="351"/>
        <pc:sldMkLst>
          <pc:docMk/>
          <pc:sldMk cId="0" sldId="268"/>
        </pc:sldMkLst>
      </pc:sldChg>
      <pc:sldChg chg="del">
        <pc:chgData name="Sidney Seckler" userId="73470fc2d5f88927" providerId="LiveId" clId="{E0A4987A-5809-4D38-926D-9CD0A219B12D}" dt="2021-06-24T19:07:12.301" v="479" actId="47"/>
        <pc:sldMkLst>
          <pc:docMk/>
          <pc:sldMk cId="0" sldId="269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0" sldId="306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0" sldId="307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0" sldId="311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0" sldId="312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0" sldId="313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0" sldId="320"/>
        </pc:sldMkLst>
      </pc:sldChg>
      <pc:sldChg chg="del">
        <pc:chgData name="Sidney Seckler" userId="73470fc2d5f88927" providerId="LiveId" clId="{E0A4987A-5809-4D38-926D-9CD0A219B12D}" dt="2021-06-24T19:07:51.467" v="499" actId="47"/>
        <pc:sldMkLst>
          <pc:docMk/>
          <pc:sldMk cId="0" sldId="339"/>
        </pc:sldMkLst>
      </pc:sldChg>
      <pc:sldChg chg="del">
        <pc:chgData name="Sidney Seckler" userId="73470fc2d5f88927" providerId="LiveId" clId="{E0A4987A-5809-4D38-926D-9CD0A219B12D}" dt="2021-06-24T19:07:52.474" v="500" actId="47"/>
        <pc:sldMkLst>
          <pc:docMk/>
          <pc:sldMk cId="0" sldId="340"/>
        </pc:sldMkLst>
      </pc:sldChg>
      <pc:sldChg chg="del">
        <pc:chgData name="Sidney Seckler" userId="73470fc2d5f88927" providerId="LiveId" clId="{E0A4987A-5809-4D38-926D-9CD0A219B12D}" dt="2021-06-24T19:07:55.615" v="502" actId="47"/>
        <pc:sldMkLst>
          <pc:docMk/>
          <pc:sldMk cId="0" sldId="348"/>
        </pc:sldMkLst>
      </pc:sldChg>
      <pc:sldChg chg="del">
        <pc:chgData name="Sidney Seckler" userId="73470fc2d5f88927" providerId="LiveId" clId="{E0A4987A-5809-4D38-926D-9CD0A219B12D}" dt="2021-06-24T19:07:47.633" v="498" actId="47"/>
        <pc:sldMkLst>
          <pc:docMk/>
          <pc:sldMk cId="1830596487" sldId="573"/>
        </pc:sldMkLst>
      </pc:sldChg>
      <pc:sldChg chg="modSp mod">
        <pc:chgData name="Sidney Seckler" userId="73470fc2d5f88927" providerId="LiveId" clId="{E0A4987A-5809-4D38-926D-9CD0A219B12D}" dt="2021-06-28T13:28:30.904" v="3194" actId="255"/>
        <pc:sldMkLst>
          <pc:docMk/>
          <pc:sldMk cId="2564616184" sldId="606"/>
        </pc:sldMkLst>
        <pc:spChg chg="mod">
          <ac:chgData name="Sidney Seckler" userId="73470fc2d5f88927" providerId="LiveId" clId="{E0A4987A-5809-4D38-926D-9CD0A219B12D}" dt="2021-06-24T18:44:12.359" v="150" actId="1076"/>
          <ac:spMkLst>
            <pc:docMk/>
            <pc:sldMk cId="2564616184" sldId="606"/>
            <ac:spMk id="4099" creationId="{F8B96A61-C72F-4AE6-BD11-C8F2087FCF79}"/>
          </ac:spMkLst>
        </pc:spChg>
        <pc:spChg chg="mod">
          <ac:chgData name="Sidney Seckler" userId="73470fc2d5f88927" providerId="LiveId" clId="{E0A4987A-5809-4D38-926D-9CD0A219B12D}" dt="2021-06-28T13:28:30.904" v="3194" actId="255"/>
          <ac:spMkLst>
            <pc:docMk/>
            <pc:sldMk cId="2564616184" sldId="606"/>
            <ac:spMk id="4100" creationId="{E5CC45C3-CF65-4286-AA07-1D8008364C0B}"/>
          </ac:spMkLst>
        </pc:spChg>
      </pc:sldChg>
      <pc:sldChg chg="del">
        <pc:chgData name="Sidney Seckler" userId="73470fc2d5f88927" providerId="LiveId" clId="{E0A4987A-5809-4D38-926D-9CD0A219B12D}" dt="2021-06-24T18:42:22.481" v="68" actId="47"/>
        <pc:sldMkLst>
          <pc:docMk/>
          <pc:sldMk cId="2920441286" sldId="607"/>
        </pc:sldMkLst>
      </pc:sldChg>
      <pc:sldChg chg="del">
        <pc:chgData name="Sidney Seckler" userId="73470fc2d5f88927" providerId="LiveId" clId="{E0A4987A-5809-4D38-926D-9CD0A219B12D}" dt="2021-06-24T18:42:23.942" v="69" actId="47"/>
        <pc:sldMkLst>
          <pc:docMk/>
          <pc:sldMk cId="3541643842" sldId="608"/>
        </pc:sldMkLst>
      </pc:sldChg>
      <pc:sldChg chg="del">
        <pc:chgData name="Sidney Seckler" userId="73470fc2d5f88927" providerId="LiveId" clId="{E0A4987A-5809-4D38-926D-9CD0A219B12D}" dt="2021-06-24T19:07:09.684" v="478" actId="47"/>
        <pc:sldMkLst>
          <pc:docMk/>
          <pc:sldMk cId="805932372" sldId="609"/>
        </pc:sldMkLst>
      </pc:sldChg>
      <pc:sldChg chg="del">
        <pc:chgData name="Sidney Seckler" userId="73470fc2d5f88927" providerId="LiveId" clId="{E0A4987A-5809-4D38-926D-9CD0A219B12D}" dt="2021-06-24T19:07:15.203" v="480" actId="47"/>
        <pc:sldMkLst>
          <pc:docMk/>
          <pc:sldMk cId="797617501" sldId="610"/>
        </pc:sldMkLst>
      </pc:sldChg>
      <pc:sldChg chg="del">
        <pc:chgData name="Sidney Seckler" userId="73470fc2d5f88927" providerId="LiveId" clId="{E0A4987A-5809-4D38-926D-9CD0A219B12D}" dt="2021-06-24T19:07:16.441" v="481" actId="47"/>
        <pc:sldMkLst>
          <pc:docMk/>
          <pc:sldMk cId="1133107676" sldId="611"/>
        </pc:sldMkLst>
      </pc:sldChg>
      <pc:sldChg chg="del">
        <pc:chgData name="Sidney Seckler" userId="73470fc2d5f88927" providerId="LiveId" clId="{E0A4987A-5809-4D38-926D-9CD0A219B12D}" dt="2021-06-24T19:07:18.272" v="482" actId="47"/>
        <pc:sldMkLst>
          <pc:docMk/>
          <pc:sldMk cId="3307726676" sldId="612"/>
        </pc:sldMkLst>
      </pc:sldChg>
      <pc:sldChg chg="del">
        <pc:chgData name="Sidney Seckler" userId="73470fc2d5f88927" providerId="LiveId" clId="{E0A4987A-5809-4D38-926D-9CD0A219B12D}" dt="2021-06-24T19:07:20.807" v="483" actId="47"/>
        <pc:sldMkLst>
          <pc:docMk/>
          <pc:sldMk cId="2798348040" sldId="613"/>
        </pc:sldMkLst>
      </pc:sldChg>
      <pc:sldChg chg="del">
        <pc:chgData name="Sidney Seckler" userId="73470fc2d5f88927" providerId="LiveId" clId="{E0A4987A-5809-4D38-926D-9CD0A219B12D}" dt="2021-06-24T19:07:23.498" v="485" actId="47"/>
        <pc:sldMkLst>
          <pc:docMk/>
          <pc:sldMk cId="1318053712" sldId="614"/>
        </pc:sldMkLst>
      </pc:sldChg>
      <pc:sldChg chg="del">
        <pc:chgData name="Sidney Seckler" userId="73470fc2d5f88927" providerId="LiveId" clId="{E0A4987A-5809-4D38-926D-9CD0A219B12D}" dt="2021-06-24T19:07:22.338" v="484" actId="47"/>
        <pc:sldMkLst>
          <pc:docMk/>
          <pc:sldMk cId="3884146594" sldId="615"/>
        </pc:sldMkLst>
      </pc:sldChg>
      <pc:sldChg chg="del">
        <pc:chgData name="Sidney Seckler" userId="73470fc2d5f88927" providerId="LiveId" clId="{E0A4987A-5809-4D38-926D-9CD0A219B12D}" dt="2021-06-24T19:07:25.088" v="486" actId="47"/>
        <pc:sldMkLst>
          <pc:docMk/>
          <pc:sldMk cId="2766067918" sldId="616"/>
        </pc:sldMkLst>
      </pc:sldChg>
      <pc:sldChg chg="del">
        <pc:chgData name="Sidney Seckler" userId="73470fc2d5f88927" providerId="LiveId" clId="{E0A4987A-5809-4D38-926D-9CD0A219B12D}" dt="2021-06-24T19:07:26.504" v="487" actId="47"/>
        <pc:sldMkLst>
          <pc:docMk/>
          <pc:sldMk cId="3632821871" sldId="617"/>
        </pc:sldMkLst>
      </pc:sldChg>
      <pc:sldChg chg="del">
        <pc:chgData name="Sidney Seckler" userId="73470fc2d5f88927" providerId="LiveId" clId="{E0A4987A-5809-4D38-926D-9CD0A219B12D}" dt="2021-06-24T19:07:31.656" v="488" actId="47"/>
        <pc:sldMkLst>
          <pc:docMk/>
          <pc:sldMk cId="3766683695" sldId="618"/>
        </pc:sldMkLst>
      </pc:sldChg>
      <pc:sldChg chg="del">
        <pc:chgData name="Sidney Seckler" userId="73470fc2d5f88927" providerId="LiveId" clId="{E0A4987A-5809-4D38-926D-9CD0A219B12D}" dt="2021-06-24T19:07:33.236" v="489" actId="47"/>
        <pc:sldMkLst>
          <pc:docMk/>
          <pc:sldMk cId="1067169576" sldId="619"/>
        </pc:sldMkLst>
      </pc:sldChg>
      <pc:sldChg chg="del">
        <pc:chgData name="Sidney Seckler" userId="73470fc2d5f88927" providerId="LiveId" clId="{E0A4987A-5809-4D38-926D-9CD0A219B12D}" dt="2021-06-24T19:07:34.683" v="490" actId="47"/>
        <pc:sldMkLst>
          <pc:docMk/>
          <pc:sldMk cId="3291086303" sldId="620"/>
        </pc:sldMkLst>
      </pc:sldChg>
      <pc:sldChg chg="del">
        <pc:chgData name="Sidney Seckler" userId="73470fc2d5f88927" providerId="LiveId" clId="{E0A4987A-5809-4D38-926D-9CD0A219B12D}" dt="2021-06-24T19:07:36.799" v="491" actId="47"/>
        <pc:sldMkLst>
          <pc:docMk/>
          <pc:sldMk cId="3047755565" sldId="621"/>
        </pc:sldMkLst>
      </pc:sldChg>
      <pc:sldChg chg="del">
        <pc:chgData name="Sidney Seckler" userId="73470fc2d5f88927" providerId="LiveId" clId="{E0A4987A-5809-4D38-926D-9CD0A219B12D}" dt="2021-06-24T19:07:42.268" v="496" actId="47"/>
        <pc:sldMkLst>
          <pc:docMk/>
          <pc:sldMk cId="1751111582" sldId="622"/>
        </pc:sldMkLst>
      </pc:sldChg>
      <pc:sldChg chg="del">
        <pc:chgData name="Sidney Seckler" userId="73470fc2d5f88927" providerId="LiveId" clId="{E0A4987A-5809-4D38-926D-9CD0A219B12D}" dt="2021-06-24T19:07:37.599" v="492" actId="47"/>
        <pc:sldMkLst>
          <pc:docMk/>
          <pc:sldMk cId="2325964221" sldId="623"/>
        </pc:sldMkLst>
      </pc:sldChg>
      <pc:sldChg chg="del">
        <pc:chgData name="Sidney Seckler" userId="73470fc2d5f88927" providerId="LiveId" clId="{E0A4987A-5809-4D38-926D-9CD0A219B12D}" dt="2021-06-24T19:07:39.021" v="493" actId="47"/>
        <pc:sldMkLst>
          <pc:docMk/>
          <pc:sldMk cId="2381838014" sldId="624"/>
        </pc:sldMkLst>
      </pc:sldChg>
      <pc:sldChg chg="del">
        <pc:chgData name="Sidney Seckler" userId="73470fc2d5f88927" providerId="LiveId" clId="{E0A4987A-5809-4D38-926D-9CD0A219B12D}" dt="2021-06-24T19:07:41.095" v="495" actId="47"/>
        <pc:sldMkLst>
          <pc:docMk/>
          <pc:sldMk cId="3227873574" sldId="625"/>
        </pc:sldMkLst>
      </pc:sldChg>
      <pc:sldChg chg="del">
        <pc:chgData name="Sidney Seckler" userId="73470fc2d5f88927" providerId="LiveId" clId="{E0A4987A-5809-4D38-926D-9CD0A219B12D}" dt="2021-06-24T19:07:44.465" v="497" actId="47"/>
        <pc:sldMkLst>
          <pc:docMk/>
          <pc:sldMk cId="3659054884" sldId="626"/>
        </pc:sldMkLst>
      </pc:sldChg>
      <pc:sldChg chg="del">
        <pc:chgData name="Sidney Seckler" userId="73470fc2d5f88927" providerId="LiveId" clId="{E0A4987A-5809-4D38-926D-9CD0A219B12D}" dt="2021-06-24T19:07:54.114" v="501" actId="47"/>
        <pc:sldMkLst>
          <pc:docMk/>
          <pc:sldMk cId="1639556011" sldId="627"/>
        </pc:sldMkLst>
      </pc:sldChg>
      <pc:sldChg chg="del">
        <pc:chgData name="Sidney Seckler" userId="73470fc2d5f88927" providerId="LiveId" clId="{E0A4987A-5809-4D38-926D-9CD0A219B12D}" dt="2021-06-24T19:07:40.155" v="494" actId="47"/>
        <pc:sldMkLst>
          <pc:docMk/>
          <pc:sldMk cId="901958043" sldId="628"/>
        </pc:sldMkLst>
      </pc:sldChg>
      <pc:sldChg chg="del">
        <pc:chgData name="Sidney Seckler" userId="73470fc2d5f88927" providerId="LiveId" clId="{E0A4987A-5809-4D38-926D-9CD0A219B12D}" dt="2021-06-24T19:07:59.217" v="503" actId="47"/>
        <pc:sldMkLst>
          <pc:docMk/>
          <pc:sldMk cId="3668602114" sldId="629"/>
        </pc:sldMkLst>
      </pc:sldChg>
      <pc:sldChg chg="del">
        <pc:chgData name="Sidney Seckler" userId="73470fc2d5f88927" providerId="LiveId" clId="{E0A4987A-5809-4D38-926D-9CD0A219B12D}" dt="2021-06-24T19:08:02.515" v="504" actId="47"/>
        <pc:sldMkLst>
          <pc:docMk/>
          <pc:sldMk cId="532931202" sldId="630"/>
        </pc:sldMkLst>
      </pc:sldChg>
      <pc:sldChg chg="del">
        <pc:chgData name="Sidney Seckler" userId="73470fc2d5f88927" providerId="LiveId" clId="{E0A4987A-5809-4D38-926D-9CD0A219B12D}" dt="2021-06-24T20:31:04.123" v="649" actId="47"/>
        <pc:sldMkLst>
          <pc:docMk/>
          <pc:sldMk cId="151013626" sldId="631"/>
        </pc:sldMkLst>
      </pc:sldChg>
      <pc:sldChg chg="del">
        <pc:chgData name="Sidney Seckler" userId="73470fc2d5f88927" providerId="LiveId" clId="{E0A4987A-5809-4D38-926D-9CD0A219B12D}" dt="2021-06-24T20:31:05.566" v="650" actId="47"/>
        <pc:sldMkLst>
          <pc:docMk/>
          <pc:sldMk cId="1659358179" sldId="632"/>
        </pc:sldMkLst>
      </pc:sldChg>
      <pc:sldChg chg="del">
        <pc:chgData name="Sidney Seckler" userId="73470fc2d5f88927" providerId="LiveId" clId="{E0A4987A-5809-4D38-926D-9CD0A219B12D}" dt="2021-06-24T20:31:07.502" v="651" actId="47"/>
        <pc:sldMkLst>
          <pc:docMk/>
          <pc:sldMk cId="483984357" sldId="633"/>
        </pc:sldMkLst>
      </pc:sldChg>
      <pc:sldChg chg="del">
        <pc:chgData name="Sidney Seckler" userId="73470fc2d5f88927" providerId="LiveId" clId="{E0A4987A-5809-4D38-926D-9CD0A219B12D}" dt="2021-06-24T20:31:12.331" v="652" actId="47"/>
        <pc:sldMkLst>
          <pc:docMk/>
          <pc:sldMk cId="1599316028" sldId="634"/>
        </pc:sldMkLst>
      </pc:sldChg>
      <pc:sldChg chg="del">
        <pc:chgData name="Sidney Seckler" userId="73470fc2d5f88927" providerId="LiveId" clId="{E0A4987A-5809-4D38-926D-9CD0A219B12D}" dt="2021-06-24T20:42:19.634" v="1285" actId="47"/>
        <pc:sldMkLst>
          <pc:docMk/>
          <pc:sldMk cId="1602093721" sldId="635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4278274912" sldId="636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4010669613" sldId="637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3423580014" sldId="638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1310933464" sldId="639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415269742" sldId="640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723654209" sldId="641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2107457567" sldId="642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2775670581" sldId="643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2776527373" sldId="644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3723598812" sldId="645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3077467615" sldId="646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892060138" sldId="647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2086902052" sldId="648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3295517789" sldId="649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141383206" sldId="650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580616632" sldId="651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3584245617" sldId="652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143601746" sldId="653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1355081375" sldId="654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2525233601" sldId="655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3565698742" sldId="656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1212658003" sldId="657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2391300694" sldId="658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795160445" sldId="659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1294123870" sldId="660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1700915860" sldId="661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187738251" sldId="662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2976862735" sldId="663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1704465732" sldId="664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325233377" sldId="666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1715274178" sldId="667"/>
        </pc:sldMkLst>
      </pc:sldChg>
      <pc:sldChg chg="del">
        <pc:chgData name="Sidney Seckler" userId="73470fc2d5f88927" providerId="LiveId" clId="{E0A4987A-5809-4D38-926D-9CD0A219B12D}" dt="2021-06-24T20:31:38.324" v="653" actId="47"/>
        <pc:sldMkLst>
          <pc:docMk/>
          <pc:sldMk cId="3402366676" sldId="668"/>
        </pc:sldMkLst>
      </pc:sldChg>
      <pc:sldChg chg="addSp delSp modSp add mod">
        <pc:chgData name="Sidney Seckler" userId="73470fc2d5f88927" providerId="LiveId" clId="{E0A4987A-5809-4D38-926D-9CD0A219B12D}" dt="2021-06-24T18:48:34.735" v="228" actId="11529"/>
        <pc:sldMkLst>
          <pc:docMk/>
          <pc:sldMk cId="1692162291" sldId="669"/>
        </pc:sldMkLst>
        <pc:spChg chg="add del mod">
          <ac:chgData name="Sidney Seckler" userId="73470fc2d5f88927" providerId="LiveId" clId="{E0A4987A-5809-4D38-926D-9CD0A219B12D}" dt="2021-06-24T18:43:57.654" v="148" actId="478"/>
          <ac:spMkLst>
            <pc:docMk/>
            <pc:sldMk cId="1692162291" sldId="669"/>
            <ac:spMk id="3" creationId="{3BDD7B7A-262A-4B1E-9951-6790C8928BD6}"/>
          </ac:spMkLst>
        </pc:spChg>
        <pc:spChg chg="del">
          <ac:chgData name="Sidney Seckler" userId="73470fc2d5f88927" providerId="LiveId" clId="{E0A4987A-5809-4D38-926D-9CD0A219B12D}" dt="2021-06-24T18:43:51.762" v="146" actId="478"/>
          <ac:spMkLst>
            <pc:docMk/>
            <pc:sldMk cId="1692162291" sldId="669"/>
            <ac:spMk id="6" creationId="{BB45F28D-13FB-4EA8-A1AA-AB89297121CA}"/>
          </ac:spMkLst>
        </pc:spChg>
        <pc:spChg chg="del">
          <ac:chgData name="Sidney Seckler" userId="73470fc2d5f88927" providerId="LiveId" clId="{E0A4987A-5809-4D38-926D-9CD0A219B12D}" dt="2021-06-24T18:43:54.436" v="147" actId="478"/>
          <ac:spMkLst>
            <pc:docMk/>
            <pc:sldMk cId="1692162291" sldId="669"/>
            <ac:spMk id="9" creationId="{D55E3607-6BE3-415B-8797-C062A773112E}"/>
          </ac:spMkLst>
        </pc:spChg>
        <pc:spChg chg="del">
          <ac:chgData name="Sidney Seckler" userId="73470fc2d5f88927" providerId="LiveId" clId="{E0A4987A-5809-4D38-926D-9CD0A219B12D}" dt="2021-06-24T18:43:51.762" v="146" actId="478"/>
          <ac:spMkLst>
            <pc:docMk/>
            <pc:sldMk cId="1692162291" sldId="669"/>
            <ac:spMk id="10" creationId="{9C469069-D36D-46A7-831A-4155B9BED631}"/>
          </ac:spMkLst>
        </pc:spChg>
        <pc:spChg chg="del">
          <ac:chgData name="Sidney Seckler" userId="73470fc2d5f88927" providerId="LiveId" clId="{E0A4987A-5809-4D38-926D-9CD0A219B12D}" dt="2021-06-24T18:43:51.762" v="146" actId="478"/>
          <ac:spMkLst>
            <pc:docMk/>
            <pc:sldMk cId="1692162291" sldId="669"/>
            <ac:spMk id="11" creationId="{B7256E46-FDD0-49D7-84E7-0CFBFDA97C6D}"/>
          </ac:spMkLst>
        </pc:spChg>
        <pc:spChg chg="add mod">
          <ac:chgData name="Sidney Seckler" userId="73470fc2d5f88927" providerId="LiveId" clId="{E0A4987A-5809-4D38-926D-9CD0A219B12D}" dt="2021-06-24T18:44:17.398" v="151"/>
          <ac:spMkLst>
            <pc:docMk/>
            <pc:sldMk cId="1692162291" sldId="669"/>
            <ac:spMk id="13" creationId="{0A8B0C8D-88F9-4C71-9095-8855810D39DE}"/>
          </ac:spMkLst>
        </pc:spChg>
        <pc:spChg chg="add mod">
          <ac:chgData name="Sidney Seckler" userId="73470fc2d5f88927" providerId="LiveId" clId="{E0A4987A-5809-4D38-926D-9CD0A219B12D}" dt="2021-06-24T18:48:25.274" v="227" actId="14100"/>
          <ac:spMkLst>
            <pc:docMk/>
            <pc:sldMk cId="1692162291" sldId="669"/>
            <ac:spMk id="14" creationId="{1D7D9777-A98D-416D-A9B4-961DA957A403}"/>
          </ac:spMkLst>
        </pc:spChg>
        <pc:picChg chg="add mod">
          <ac:chgData name="Sidney Seckler" userId="73470fc2d5f88927" providerId="LiveId" clId="{E0A4987A-5809-4D38-926D-9CD0A219B12D}" dt="2021-06-24T18:47:24.046" v="160" actId="1076"/>
          <ac:picMkLst>
            <pc:docMk/>
            <pc:sldMk cId="1692162291" sldId="669"/>
            <ac:picMk id="5" creationId="{2070788A-4C64-4C5E-B16F-E7E58C84456A}"/>
          </ac:picMkLst>
        </pc:picChg>
        <pc:picChg chg="del">
          <ac:chgData name="Sidney Seckler" userId="73470fc2d5f88927" providerId="LiveId" clId="{E0A4987A-5809-4D38-926D-9CD0A219B12D}" dt="2021-06-24T18:43:51.762" v="146" actId="478"/>
          <ac:picMkLst>
            <pc:docMk/>
            <pc:sldMk cId="1692162291" sldId="669"/>
            <ac:picMk id="12" creationId="{184BF879-187A-48A1-9627-6AA0634B005A}"/>
          </ac:picMkLst>
        </pc:picChg>
        <pc:cxnChg chg="add">
          <ac:chgData name="Sidney Seckler" userId="73470fc2d5f88927" providerId="LiveId" clId="{E0A4987A-5809-4D38-926D-9CD0A219B12D}" dt="2021-06-24T18:48:34.735" v="228" actId="11529"/>
          <ac:cxnSpMkLst>
            <pc:docMk/>
            <pc:sldMk cId="1692162291" sldId="669"/>
            <ac:cxnSpMk id="8" creationId="{690A144A-C425-484E-8062-F16DECDD140F}"/>
          </ac:cxnSpMkLst>
        </pc:cxnChg>
      </pc:sldChg>
      <pc:sldChg chg="addSp modSp add ord">
        <pc:chgData name="Sidney Seckler" userId="73470fc2d5f88927" providerId="LiveId" clId="{E0A4987A-5809-4D38-926D-9CD0A219B12D}" dt="2021-06-24T19:02:30.243" v="447" actId="1076"/>
        <pc:sldMkLst>
          <pc:docMk/>
          <pc:sldMk cId="1734055127" sldId="670"/>
        </pc:sldMkLst>
        <pc:spChg chg="mod">
          <ac:chgData name="Sidney Seckler" userId="73470fc2d5f88927" providerId="LiveId" clId="{E0A4987A-5809-4D38-926D-9CD0A219B12D}" dt="2021-06-24T19:02:30.243" v="447" actId="1076"/>
          <ac:spMkLst>
            <pc:docMk/>
            <pc:sldMk cId="1734055127" sldId="670"/>
            <ac:spMk id="5" creationId="{318B8546-B346-4E0D-8BB4-E7785C9BFE9E}"/>
          </ac:spMkLst>
        </pc:spChg>
        <pc:spChg chg="mod">
          <ac:chgData name="Sidney Seckler" userId="73470fc2d5f88927" providerId="LiveId" clId="{E0A4987A-5809-4D38-926D-9CD0A219B12D}" dt="2021-06-24T19:02:30.243" v="447" actId="1076"/>
          <ac:spMkLst>
            <pc:docMk/>
            <pc:sldMk cId="1734055127" sldId="670"/>
            <ac:spMk id="8" creationId="{45C6285D-EBE6-413C-809B-2F0D91F720A6}"/>
          </ac:spMkLst>
        </pc:spChg>
        <pc:spChg chg="mod">
          <ac:chgData name="Sidney Seckler" userId="73470fc2d5f88927" providerId="LiveId" clId="{E0A4987A-5809-4D38-926D-9CD0A219B12D}" dt="2021-06-24T19:02:30.243" v="447" actId="1076"/>
          <ac:spMkLst>
            <pc:docMk/>
            <pc:sldMk cId="1734055127" sldId="670"/>
            <ac:spMk id="9" creationId="{A1F33817-C546-4CC6-BA62-CCD235888219}"/>
          </ac:spMkLst>
        </pc:spChg>
        <pc:spChg chg="mod">
          <ac:chgData name="Sidney Seckler" userId="73470fc2d5f88927" providerId="LiveId" clId="{E0A4987A-5809-4D38-926D-9CD0A219B12D}" dt="2021-06-24T19:02:30.243" v="447" actId="1076"/>
          <ac:spMkLst>
            <pc:docMk/>
            <pc:sldMk cId="1734055127" sldId="670"/>
            <ac:spMk id="10" creationId="{C03CE175-7274-4B33-AD51-0DB8F3B95C4C}"/>
          </ac:spMkLst>
        </pc:spChg>
        <pc:spChg chg="mod">
          <ac:chgData name="Sidney Seckler" userId="73470fc2d5f88927" providerId="LiveId" clId="{E0A4987A-5809-4D38-926D-9CD0A219B12D}" dt="2021-06-24T19:02:30.243" v="447" actId="1076"/>
          <ac:spMkLst>
            <pc:docMk/>
            <pc:sldMk cId="1734055127" sldId="670"/>
            <ac:spMk id="11" creationId="{7E0AA397-F23C-4831-859D-FE2727D3FD74}"/>
          </ac:spMkLst>
        </pc:spChg>
        <pc:spChg chg="mod">
          <ac:chgData name="Sidney Seckler" userId="73470fc2d5f88927" providerId="LiveId" clId="{E0A4987A-5809-4D38-926D-9CD0A219B12D}" dt="2021-06-24T19:02:30.243" v="447" actId="1076"/>
          <ac:spMkLst>
            <pc:docMk/>
            <pc:sldMk cId="1734055127" sldId="670"/>
            <ac:spMk id="14" creationId="{F781BF85-A6EB-4FB9-B826-687A8BC2B03D}"/>
          </ac:spMkLst>
        </pc:spChg>
        <pc:spChg chg="mod">
          <ac:chgData name="Sidney Seckler" userId="73470fc2d5f88927" providerId="LiveId" clId="{E0A4987A-5809-4D38-926D-9CD0A219B12D}" dt="2021-06-24T19:02:30.243" v="447" actId="1076"/>
          <ac:spMkLst>
            <pc:docMk/>
            <pc:sldMk cId="1734055127" sldId="670"/>
            <ac:spMk id="15" creationId="{67ADCEA1-0799-4883-B53D-B14DED120614}"/>
          </ac:spMkLst>
        </pc:spChg>
        <pc:spChg chg="mod">
          <ac:chgData name="Sidney Seckler" userId="73470fc2d5f88927" providerId="LiveId" clId="{E0A4987A-5809-4D38-926D-9CD0A219B12D}" dt="2021-06-24T19:02:30.243" v="447" actId="1076"/>
          <ac:spMkLst>
            <pc:docMk/>
            <pc:sldMk cId="1734055127" sldId="670"/>
            <ac:spMk id="17" creationId="{7A22ABBB-88F8-40AB-B207-E87558EAB871}"/>
          </ac:spMkLst>
        </pc:spChg>
        <pc:spChg chg="mod">
          <ac:chgData name="Sidney Seckler" userId="73470fc2d5f88927" providerId="LiveId" clId="{E0A4987A-5809-4D38-926D-9CD0A219B12D}" dt="2021-06-24T19:02:30.243" v="447" actId="1076"/>
          <ac:spMkLst>
            <pc:docMk/>
            <pc:sldMk cId="1734055127" sldId="670"/>
            <ac:spMk id="18" creationId="{E25F2202-13EC-447E-89FE-1536E6226E8F}"/>
          </ac:spMkLst>
        </pc:spChg>
        <pc:spChg chg="mod">
          <ac:chgData name="Sidney Seckler" userId="73470fc2d5f88927" providerId="LiveId" clId="{E0A4987A-5809-4D38-926D-9CD0A219B12D}" dt="2021-06-24T19:02:30.243" v="447" actId="1076"/>
          <ac:spMkLst>
            <pc:docMk/>
            <pc:sldMk cId="1734055127" sldId="670"/>
            <ac:spMk id="19" creationId="{DA7B7E03-D983-49FF-83FD-5492B083BAFE}"/>
          </ac:spMkLst>
        </pc:spChg>
        <pc:grpChg chg="add mod">
          <ac:chgData name="Sidney Seckler" userId="73470fc2d5f88927" providerId="LiveId" clId="{E0A4987A-5809-4D38-926D-9CD0A219B12D}" dt="2021-06-24T19:02:30.243" v="447" actId="1076"/>
          <ac:grpSpMkLst>
            <pc:docMk/>
            <pc:sldMk cId="1734055127" sldId="670"/>
            <ac:grpSpMk id="4" creationId="{574FBCB5-EFF1-4214-9967-DE991DA5B1C1}"/>
          </ac:grpSpMkLst>
        </pc:grpChg>
        <pc:cxnChg chg="mod">
          <ac:chgData name="Sidney Seckler" userId="73470fc2d5f88927" providerId="LiveId" clId="{E0A4987A-5809-4D38-926D-9CD0A219B12D}" dt="2021-06-24T19:02:30.243" v="447" actId="1076"/>
          <ac:cxnSpMkLst>
            <pc:docMk/>
            <pc:sldMk cId="1734055127" sldId="670"/>
            <ac:cxnSpMk id="6" creationId="{DD1D1999-193D-4C9A-A200-BF3D6509BCEB}"/>
          </ac:cxnSpMkLst>
        </pc:cxnChg>
        <pc:cxnChg chg="mod">
          <ac:chgData name="Sidney Seckler" userId="73470fc2d5f88927" providerId="LiveId" clId="{E0A4987A-5809-4D38-926D-9CD0A219B12D}" dt="2021-06-24T19:02:30.243" v="447" actId="1076"/>
          <ac:cxnSpMkLst>
            <pc:docMk/>
            <pc:sldMk cId="1734055127" sldId="670"/>
            <ac:cxnSpMk id="7" creationId="{384D7334-734B-4D18-9FC3-9989DDFDC16C}"/>
          </ac:cxnSpMkLst>
        </pc:cxnChg>
        <pc:cxnChg chg="mod">
          <ac:chgData name="Sidney Seckler" userId="73470fc2d5f88927" providerId="LiveId" clId="{E0A4987A-5809-4D38-926D-9CD0A219B12D}" dt="2021-06-24T19:02:30.243" v="447" actId="1076"/>
          <ac:cxnSpMkLst>
            <pc:docMk/>
            <pc:sldMk cId="1734055127" sldId="670"/>
            <ac:cxnSpMk id="12" creationId="{5C72EDF5-1169-459C-A354-AC360AC6CA05}"/>
          </ac:cxnSpMkLst>
        </pc:cxnChg>
        <pc:cxnChg chg="mod">
          <ac:chgData name="Sidney Seckler" userId="73470fc2d5f88927" providerId="LiveId" clId="{E0A4987A-5809-4D38-926D-9CD0A219B12D}" dt="2021-06-24T19:02:30.243" v="447" actId="1076"/>
          <ac:cxnSpMkLst>
            <pc:docMk/>
            <pc:sldMk cId="1734055127" sldId="670"/>
            <ac:cxnSpMk id="16" creationId="{042F8CFA-C196-4EB7-AB81-A354E6EA1DF7}"/>
          </ac:cxnSpMkLst>
        </pc:cxnChg>
      </pc:sldChg>
      <pc:sldChg chg="addSp delSp modSp add mod">
        <pc:chgData name="Sidney Seckler" userId="73470fc2d5f88927" providerId="LiveId" clId="{E0A4987A-5809-4D38-926D-9CD0A219B12D}" dt="2021-06-24T18:54:18.272" v="324" actId="14100"/>
        <pc:sldMkLst>
          <pc:docMk/>
          <pc:sldMk cId="2991518589" sldId="671"/>
        </pc:sldMkLst>
        <pc:spChg chg="mod">
          <ac:chgData name="Sidney Seckler" userId="73470fc2d5f88927" providerId="LiveId" clId="{E0A4987A-5809-4D38-926D-9CD0A219B12D}" dt="2021-06-24T18:54:18.272" v="324" actId="14100"/>
          <ac:spMkLst>
            <pc:docMk/>
            <pc:sldMk cId="2991518589" sldId="671"/>
            <ac:spMk id="14" creationId="{1D7D9777-A98D-416D-A9B4-961DA957A403}"/>
          </ac:spMkLst>
        </pc:spChg>
        <pc:picChg chg="add mod">
          <ac:chgData name="Sidney Seckler" userId="73470fc2d5f88927" providerId="LiveId" clId="{E0A4987A-5809-4D38-926D-9CD0A219B12D}" dt="2021-06-24T18:51:57.721" v="236" actId="14100"/>
          <ac:picMkLst>
            <pc:docMk/>
            <pc:sldMk cId="2991518589" sldId="671"/>
            <ac:picMk id="3" creationId="{81338387-8E1B-496A-A4A3-932BD39D9835}"/>
          </ac:picMkLst>
        </pc:picChg>
        <pc:picChg chg="del">
          <ac:chgData name="Sidney Seckler" userId="73470fc2d5f88927" providerId="LiveId" clId="{E0A4987A-5809-4D38-926D-9CD0A219B12D}" dt="2021-06-24T18:49:01.436" v="230" actId="478"/>
          <ac:picMkLst>
            <pc:docMk/>
            <pc:sldMk cId="2991518589" sldId="671"/>
            <ac:picMk id="5" creationId="{2070788A-4C64-4C5E-B16F-E7E58C84456A}"/>
          </ac:picMkLst>
        </pc:picChg>
        <pc:cxnChg chg="mod">
          <ac:chgData name="Sidney Seckler" userId="73470fc2d5f88927" providerId="LiveId" clId="{E0A4987A-5809-4D38-926D-9CD0A219B12D}" dt="2021-06-24T18:54:18.272" v="324" actId="14100"/>
          <ac:cxnSpMkLst>
            <pc:docMk/>
            <pc:sldMk cId="2991518589" sldId="671"/>
            <ac:cxnSpMk id="8" creationId="{690A144A-C425-484E-8062-F16DECDD140F}"/>
          </ac:cxnSpMkLst>
        </pc:cxnChg>
      </pc:sldChg>
      <pc:sldChg chg="addSp modSp add mod">
        <pc:chgData name="Sidney Seckler" userId="73470fc2d5f88927" providerId="LiveId" clId="{E0A4987A-5809-4D38-926D-9CD0A219B12D}" dt="2021-06-28T12:27:46.225" v="2681"/>
        <pc:sldMkLst>
          <pc:docMk/>
          <pc:sldMk cId="1354641179" sldId="672"/>
        </pc:sldMkLst>
        <pc:spChg chg="mod">
          <ac:chgData name="Sidney Seckler" userId="73470fc2d5f88927" providerId="LiveId" clId="{E0A4987A-5809-4D38-926D-9CD0A219B12D}" dt="2021-06-24T20:47:53.564" v="1603" actId="255"/>
          <ac:spMkLst>
            <pc:docMk/>
            <pc:sldMk cId="1354641179" sldId="672"/>
            <ac:spMk id="9" creationId="{AC1CDB5F-2CC6-418B-86A1-059CF0721DB9}"/>
          </ac:spMkLst>
        </pc:spChg>
        <pc:spChg chg="mod">
          <ac:chgData name="Sidney Seckler" userId="73470fc2d5f88927" providerId="LiveId" clId="{E0A4987A-5809-4D38-926D-9CD0A219B12D}" dt="2021-06-24T20:47:21.083" v="1597"/>
          <ac:spMkLst>
            <pc:docMk/>
            <pc:sldMk cId="1354641179" sldId="672"/>
            <ac:spMk id="11" creationId="{DF69178B-17E4-4107-B741-BA98B8BA04E2}"/>
          </ac:spMkLst>
        </pc:spChg>
        <pc:spChg chg="mod">
          <ac:chgData name="Sidney Seckler" userId="73470fc2d5f88927" providerId="LiveId" clId="{E0A4987A-5809-4D38-926D-9CD0A219B12D}" dt="2021-06-24T20:46:51.081" v="1596" actId="1076"/>
          <ac:spMkLst>
            <pc:docMk/>
            <pc:sldMk cId="1354641179" sldId="672"/>
            <ac:spMk id="13" creationId="{0A8B0C8D-88F9-4C71-9095-8855810D39DE}"/>
          </ac:spMkLst>
        </pc:spChg>
        <pc:spChg chg="mod">
          <ac:chgData name="Sidney Seckler" userId="73470fc2d5f88927" providerId="LiveId" clId="{E0A4987A-5809-4D38-926D-9CD0A219B12D}" dt="2021-06-24T20:47:48.662" v="1602" actId="255"/>
          <ac:spMkLst>
            <pc:docMk/>
            <pc:sldMk cId="1354641179" sldId="672"/>
            <ac:spMk id="14" creationId="{1F39B081-86B2-470E-A1CE-F5E9FB23482B}"/>
          </ac:spMkLst>
        </pc:spChg>
        <pc:spChg chg="mod">
          <ac:chgData name="Sidney Seckler" userId="73470fc2d5f88927" providerId="LiveId" clId="{E0A4987A-5809-4D38-926D-9CD0A219B12D}" dt="2021-06-24T20:47:21.083" v="1597"/>
          <ac:spMkLst>
            <pc:docMk/>
            <pc:sldMk cId="1354641179" sldId="672"/>
            <ac:spMk id="15" creationId="{CCE11C9E-BB5E-457C-946E-EB78DC38EE47}"/>
          </ac:spMkLst>
        </pc:spChg>
        <pc:spChg chg="mod">
          <ac:chgData name="Sidney Seckler" userId="73470fc2d5f88927" providerId="LiveId" clId="{E0A4987A-5809-4D38-926D-9CD0A219B12D}" dt="2021-06-24T20:47:21.083" v="1597"/>
          <ac:spMkLst>
            <pc:docMk/>
            <pc:sldMk cId="1354641179" sldId="672"/>
            <ac:spMk id="16" creationId="{3F45A82E-0DA7-40BB-9E13-B618C5BCE61C}"/>
          </ac:spMkLst>
        </pc:spChg>
        <pc:spChg chg="add mod">
          <ac:chgData name="Sidney Seckler" userId="73470fc2d5f88927" providerId="LiveId" clId="{E0A4987A-5809-4D38-926D-9CD0A219B12D}" dt="2021-06-28T12:27:24.511" v="2679" actId="1076"/>
          <ac:spMkLst>
            <pc:docMk/>
            <pc:sldMk cId="1354641179" sldId="672"/>
            <ac:spMk id="17" creationId="{8B4E7B52-3AB2-4B0E-A79B-80446A482FAE}"/>
          </ac:spMkLst>
        </pc:spChg>
        <pc:spChg chg="add mod">
          <ac:chgData name="Sidney Seckler" userId="73470fc2d5f88927" providerId="LiveId" clId="{E0A4987A-5809-4D38-926D-9CD0A219B12D}" dt="2021-06-28T12:27:46.225" v="2681"/>
          <ac:spMkLst>
            <pc:docMk/>
            <pc:sldMk cId="1354641179" sldId="672"/>
            <ac:spMk id="18" creationId="{F6F7587A-EB10-49EB-9A30-4C3C7EB6F345}"/>
          </ac:spMkLst>
        </pc:spChg>
        <pc:spChg chg="add mod">
          <ac:chgData name="Sidney Seckler" userId="73470fc2d5f88927" providerId="LiveId" clId="{E0A4987A-5809-4D38-926D-9CD0A219B12D}" dt="2021-06-28T12:27:26.679" v="2680" actId="1076"/>
          <ac:spMkLst>
            <pc:docMk/>
            <pc:sldMk cId="1354641179" sldId="672"/>
            <ac:spMk id="19" creationId="{8F031243-0CC3-4C4D-8F4E-BAB504DAD6E7}"/>
          </ac:spMkLst>
        </pc:spChg>
        <pc:spChg chg="add mod">
          <ac:chgData name="Sidney Seckler" userId="73470fc2d5f88927" providerId="LiveId" clId="{E0A4987A-5809-4D38-926D-9CD0A219B12D}" dt="2021-06-28T12:27:46.225" v="2681"/>
          <ac:spMkLst>
            <pc:docMk/>
            <pc:sldMk cId="1354641179" sldId="672"/>
            <ac:spMk id="20" creationId="{0A67EECA-E4AE-415E-AE05-92AC1577F388}"/>
          </ac:spMkLst>
        </pc:spChg>
        <pc:grpChg chg="add mod">
          <ac:chgData name="Sidney Seckler" userId="73470fc2d5f88927" providerId="LiveId" clId="{E0A4987A-5809-4D38-926D-9CD0A219B12D}" dt="2021-06-24T20:48:41.883" v="1608" actId="1076"/>
          <ac:grpSpMkLst>
            <pc:docMk/>
            <pc:sldMk cId="1354641179" sldId="672"/>
            <ac:grpSpMk id="4" creationId="{0C73FCDB-806E-4207-BFF2-C6007435314C}"/>
          </ac:grpSpMkLst>
        </pc:grpChg>
        <pc:grpChg chg="mod">
          <ac:chgData name="Sidney Seckler" userId="73470fc2d5f88927" providerId="LiveId" clId="{E0A4987A-5809-4D38-926D-9CD0A219B12D}" dt="2021-06-24T20:47:21.083" v="1597"/>
          <ac:grpSpMkLst>
            <pc:docMk/>
            <pc:sldMk cId="1354641179" sldId="672"/>
            <ac:grpSpMk id="12" creationId="{32AA61B8-D4DB-48C6-B19B-42F8C0313473}"/>
          </ac:grpSpMkLst>
        </pc:grpChg>
        <pc:cxnChg chg="mod">
          <ac:chgData name="Sidney Seckler" userId="73470fc2d5f88927" providerId="LiveId" clId="{E0A4987A-5809-4D38-926D-9CD0A219B12D}" dt="2021-06-24T20:47:21.083" v="1597"/>
          <ac:cxnSpMkLst>
            <pc:docMk/>
            <pc:sldMk cId="1354641179" sldId="672"/>
            <ac:cxnSpMk id="5" creationId="{035312A6-B9F1-433D-BF7E-5B3E0EFCF6A1}"/>
          </ac:cxnSpMkLst>
        </pc:cxnChg>
        <pc:cxnChg chg="mod">
          <ac:chgData name="Sidney Seckler" userId="73470fc2d5f88927" providerId="LiveId" clId="{E0A4987A-5809-4D38-926D-9CD0A219B12D}" dt="2021-06-24T20:47:21.083" v="1597"/>
          <ac:cxnSpMkLst>
            <pc:docMk/>
            <pc:sldMk cId="1354641179" sldId="672"/>
            <ac:cxnSpMk id="6" creationId="{83F8E16C-E7A7-47C4-B56B-6DB2E10139FF}"/>
          </ac:cxnSpMkLst>
        </pc:cxnChg>
        <pc:cxnChg chg="mod">
          <ac:chgData name="Sidney Seckler" userId="73470fc2d5f88927" providerId="LiveId" clId="{E0A4987A-5809-4D38-926D-9CD0A219B12D}" dt="2021-06-24T20:47:21.083" v="1597"/>
          <ac:cxnSpMkLst>
            <pc:docMk/>
            <pc:sldMk cId="1354641179" sldId="672"/>
            <ac:cxnSpMk id="7" creationId="{DE02A571-13BC-4C79-A70B-D83E85E9AA34}"/>
          </ac:cxnSpMkLst>
        </pc:cxnChg>
        <pc:cxnChg chg="mod">
          <ac:chgData name="Sidney Seckler" userId="73470fc2d5f88927" providerId="LiveId" clId="{E0A4987A-5809-4D38-926D-9CD0A219B12D}" dt="2021-06-24T20:47:21.083" v="1597"/>
          <ac:cxnSpMkLst>
            <pc:docMk/>
            <pc:sldMk cId="1354641179" sldId="672"/>
            <ac:cxnSpMk id="8" creationId="{68C98648-026C-41BD-AAD4-CE38C3F7122C}"/>
          </ac:cxnSpMkLst>
        </pc:cxnChg>
        <pc:cxnChg chg="mod">
          <ac:chgData name="Sidney Seckler" userId="73470fc2d5f88927" providerId="LiveId" clId="{E0A4987A-5809-4D38-926D-9CD0A219B12D}" dt="2021-06-24T20:47:21.083" v="1597"/>
          <ac:cxnSpMkLst>
            <pc:docMk/>
            <pc:sldMk cId="1354641179" sldId="672"/>
            <ac:cxnSpMk id="10" creationId="{29CF992A-E663-478A-B710-6529FBE757CD}"/>
          </ac:cxnSpMkLst>
        </pc:cxnChg>
      </pc:sldChg>
      <pc:sldChg chg="addSp delSp modSp add mod">
        <pc:chgData name="Sidney Seckler" userId="73470fc2d5f88927" providerId="LiveId" clId="{E0A4987A-5809-4D38-926D-9CD0A219B12D}" dt="2021-06-24T18:54:40.176" v="329" actId="14100"/>
        <pc:sldMkLst>
          <pc:docMk/>
          <pc:sldMk cId="248146460" sldId="673"/>
        </pc:sldMkLst>
        <pc:spChg chg="mod">
          <ac:chgData name="Sidney Seckler" userId="73470fc2d5f88927" providerId="LiveId" clId="{E0A4987A-5809-4D38-926D-9CD0A219B12D}" dt="2021-06-24T18:54:40.176" v="329" actId="14100"/>
          <ac:spMkLst>
            <pc:docMk/>
            <pc:sldMk cId="248146460" sldId="673"/>
            <ac:spMk id="14" creationId="{1D7D9777-A98D-416D-A9B4-961DA957A403}"/>
          </ac:spMkLst>
        </pc:spChg>
        <pc:picChg chg="del">
          <ac:chgData name="Sidney Seckler" userId="73470fc2d5f88927" providerId="LiveId" clId="{E0A4987A-5809-4D38-926D-9CD0A219B12D}" dt="2021-06-24T18:52:29.766" v="279" actId="478"/>
          <ac:picMkLst>
            <pc:docMk/>
            <pc:sldMk cId="248146460" sldId="673"/>
            <ac:picMk id="3" creationId="{81338387-8E1B-496A-A4A3-932BD39D9835}"/>
          </ac:picMkLst>
        </pc:picChg>
        <pc:picChg chg="add del mod">
          <ac:chgData name="Sidney Seckler" userId="73470fc2d5f88927" providerId="LiveId" clId="{E0A4987A-5809-4D38-926D-9CD0A219B12D}" dt="2021-06-24T18:53:24.700" v="285" actId="478"/>
          <ac:picMkLst>
            <pc:docMk/>
            <pc:sldMk cId="248146460" sldId="673"/>
            <ac:picMk id="4" creationId="{A8B95AC4-F605-45ED-940F-19D18F8CAB08}"/>
          </ac:picMkLst>
        </pc:picChg>
        <pc:picChg chg="add mod">
          <ac:chgData name="Sidney Seckler" userId="73470fc2d5f88927" providerId="LiveId" clId="{E0A4987A-5809-4D38-926D-9CD0A219B12D}" dt="2021-06-24T18:53:55.274" v="291" actId="1076"/>
          <ac:picMkLst>
            <pc:docMk/>
            <pc:sldMk cId="248146460" sldId="673"/>
            <ac:picMk id="6" creationId="{2B056E43-58DA-49F3-8891-317172DF71E0}"/>
          </ac:picMkLst>
        </pc:picChg>
        <pc:cxnChg chg="mod">
          <ac:chgData name="Sidney Seckler" userId="73470fc2d5f88927" providerId="LiveId" clId="{E0A4987A-5809-4D38-926D-9CD0A219B12D}" dt="2021-06-24T18:54:40.176" v="329" actId="14100"/>
          <ac:cxnSpMkLst>
            <pc:docMk/>
            <pc:sldMk cId="248146460" sldId="673"/>
            <ac:cxnSpMk id="8" creationId="{690A144A-C425-484E-8062-F16DECDD140F}"/>
          </ac:cxnSpMkLst>
        </pc:cxnChg>
      </pc:sldChg>
      <pc:sldChg chg="addSp delSp modSp add mod">
        <pc:chgData name="Sidney Seckler" userId="73470fc2d5f88927" providerId="LiveId" clId="{E0A4987A-5809-4D38-926D-9CD0A219B12D}" dt="2021-06-24T18:55:40.207" v="349" actId="14100"/>
        <pc:sldMkLst>
          <pc:docMk/>
          <pc:sldMk cId="2289633743" sldId="674"/>
        </pc:sldMkLst>
        <pc:spChg chg="mod">
          <ac:chgData name="Sidney Seckler" userId="73470fc2d5f88927" providerId="LiveId" clId="{E0A4987A-5809-4D38-926D-9CD0A219B12D}" dt="2021-06-24T18:54:48.457" v="343" actId="20577"/>
          <ac:spMkLst>
            <pc:docMk/>
            <pc:sldMk cId="2289633743" sldId="674"/>
            <ac:spMk id="14" creationId="{1D7D9777-A98D-416D-A9B4-961DA957A403}"/>
          </ac:spMkLst>
        </pc:spChg>
        <pc:picChg chg="add mod">
          <ac:chgData name="Sidney Seckler" userId="73470fc2d5f88927" providerId="LiveId" clId="{E0A4987A-5809-4D38-926D-9CD0A219B12D}" dt="2021-06-24T18:55:27.583" v="348" actId="14100"/>
          <ac:picMkLst>
            <pc:docMk/>
            <pc:sldMk cId="2289633743" sldId="674"/>
            <ac:picMk id="5" creationId="{13FEF11C-564E-4D26-A5DC-E0301B253D11}"/>
          </ac:picMkLst>
        </pc:picChg>
        <pc:picChg chg="del">
          <ac:chgData name="Sidney Seckler" userId="73470fc2d5f88927" providerId="LiveId" clId="{E0A4987A-5809-4D38-926D-9CD0A219B12D}" dt="2021-06-24T18:54:25.862" v="326" actId="478"/>
          <ac:picMkLst>
            <pc:docMk/>
            <pc:sldMk cId="2289633743" sldId="674"/>
            <ac:picMk id="6" creationId="{2B056E43-58DA-49F3-8891-317172DF71E0}"/>
          </ac:picMkLst>
        </pc:picChg>
        <pc:cxnChg chg="mod">
          <ac:chgData name="Sidney Seckler" userId="73470fc2d5f88927" providerId="LiveId" clId="{E0A4987A-5809-4D38-926D-9CD0A219B12D}" dt="2021-06-24T18:55:40.207" v="349" actId="14100"/>
          <ac:cxnSpMkLst>
            <pc:docMk/>
            <pc:sldMk cId="2289633743" sldId="674"/>
            <ac:cxnSpMk id="8" creationId="{690A144A-C425-484E-8062-F16DECDD140F}"/>
          </ac:cxnSpMkLst>
        </pc:cxnChg>
      </pc:sldChg>
      <pc:sldChg chg="addSp delSp modSp add mod">
        <pc:chgData name="Sidney Seckler" userId="73470fc2d5f88927" providerId="LiveId" clId="{E0A4987A-5809-4D38-926D-9CD0A219B12D}" dt="2021-06-24T18:59:44.336" v="395" actId="20577"/>
        <pc:sldMkLst>
          <pc:docMk/>
          <pc:sldMk cId="352761565" sldId="675"/>
        </pc:sldMkLst>
        <pc:spChg chg="mod">
          <ac:chgData name="Sidney Seckler" userId="73470fc2d5f88927" providerId="LiveId" clId="{E0A4987A-5809-4D38-926D-9CD0A219B12D}" dt="2021-06-24T18:59:44.336" v="395" actId="20577"/>
          <ac:spMkLst>
            <pc:docMk/>
            <pc:sldMk cId="352761565" sldId="675"/>
            <ac:spMk id="14" creationId="{1D7D9777-A98D-416D-A9B4-961DA957A403}"/>
          </ac:spMkLst>
        </pc:spChg>
        <pc:picChg chg="add del mod">
          <ac:chgData name="Sidney Seckler" userId="73470fc2d5f88927" providerId="LiveId" clId="{E0A4987A-5809-4D38-926D-9CD0A219B12D}" dt="2021-06-24T18:57:19.378" v="355" actId="478"/>
          <ac:picMkLst>
            <pc:docMk/>
            <pc:sldMk cId="352761565" sldId="675"/>
            <ac:picMk id="3" creationId="{8FC8B477-67F5-4123-9EBC-F15C7158389E}"/>
          </ac:picMkLst>
        </pc:picChg>
        <pc:picChg chg="del">
          <ac:chgData name="Sidney Seckler" userId="73470fc2d5f88927" providerId="LiveId" clId="{E0A4987A-5809-4D38-926D-9CD0A219B12D}" dt="2021-06-24T18:56:09.006" v="353" actId="478"/>
          <ac:picMkLst>
            <pc:docMk/>
            <pc:sldMk cId="352761565" sldId="675"/>
            <ac:picMk id="5" creationId="{13FEF11C-564E-4D26-A5DC-E0301B253D11}"/>
          </ac:picMkLst>
        </pc:picChg>
        <pc:picChg chg="add mod">
          <ac:chgData name="Sidney Seckler" userId="73470fc2d5f88927" providerId="LiveId" clId="{E0A4987A-5809-4D38-926D-9CD0A219B12D}" dt="2021-06-24T18:59:29.493" v="363" actId="14100"/>
          <ac:picMkLst>
            <pc:docMk/>
            <pc:sldMk cId="352761565" sldId="675"/>
            <ac:picMk id="6" creationId="{80AE2839-68F5-45CC-8FDA-C5479976D7CE}"/>
          </ac:picMkLst>
        </pc:picChg>
        <pc:cxnChg chg="mod">
          <ac:chgData name="Sidney Seckler" userId="73470fc2d5f88927" providerId="LiveId" clId="{E0A4987A-5809-4D38-926D-9CD0A219B12D}" dt="2021-06-24T18:59:33.562" v="364" actId="14100"/>
          <ac:cxnSpMkLst>
            <pc:docMk/>
            <pc:sldMk cId="352761565" sldId="675"/>
            <ac:cxnSpMk id="8" creationId="{690A144A-C425-484E-8062-F16DECDD140F}"/>
          </ac:cxnSpMkLst>
        </pc:cxnChg>
      </pc:sldChg>
      <pc:sldChg chg="addSp delSp modSp add mod">
        <pc:chgData name="Sidney Seckler" userId="73470fc2d5f88927" providerId="LiveId" clId="{E0A4987A-5809-4D38-926D-9CD0A219B12D}" dt="2021-06-24T19:01:08.855" v="444" actId="14100"/>
        <pc:sldMkLst>
          <pc:docMk/>
          <pc:sldMk cId="463237034" sldId="676"/>
        </pc:sldMkLst>
        <pc:spChg chg="mod">
          <ac:chgData name="Sidney Seckler" userId="73470fc2d5f88927" providerId="LiveId" clId="{E0A4987A-5809-4D38-926D-9CD0A219B12D}" dt="2021-06-24T19:00:11.355" v="436" actId="20577"/>
          <ac:spMkLst>
            <pc:docMk/>
            <pc:sldMk cId="463237034" sldId="676"/>
            <ac:spMk id="14" creationId="{1D7D9777-A98D-416D-A9B4-961DA957A403}"/>
          </ac:spMkLst>
        </pc:spChg>
        <pc:picChg chg="add mod">
          <ac:chgData name="Sidney Seckler" userId="73470fc2d5f88927" providerId="LiveId" clId="{E0A4987A-5809-4D38-926D-9CD0A219B12D}" dt="2021-06-24T19:01:06.091" v="443" actId="1076"/>
          <ac:picMkLst>
            <pc:docMk/>
            <pc:sldMk cId="463237034" sldId="676"/>
            <ac:picMk id="3" creationId="{C35B7FC6-E2EE-47FD-B073-10626166E9CD}"/>
          </ac:picMkLst>
        </pc:picChg>
        <pc:picChg chg="del">
          <ac:chgData name="Sidney Seckler" userId="73470fc2d5f88927" providerId="LiveId" clId="{E0A4987A-5809-4D38-926D-9CD0A219B12D}" dt="2021-06-24T18:59:52.792" v="397" actId="478"/>
          <ac:picMkLst>
            <pc:docMk/>
            <pc:sldMk cId="463237034" sldId="676"/>
            <ac:picMk id="6" creationId="{80AE2839-68F5-45CC-8FDA-C5479976D7CE}"/>
          </ac:picMkLst>
        </pc:picChg>
        <pc:cxnChg chg="mod">
          <ac:chgData name="Sidney Seckler" userId="73470fc2d5f88927" providerId="LiveId" clId="{E0A4987A-5809-4D38-926D-9CD0A219B12D}" dt="2021-06-24T19:01:08.855" v="444" actId="14100"/>
          <ac:cxnSpMkLst>
            <pc:docMk/>
            <pc:sldMk cId="463237034" sldId="676"/>
            <ac:cxnSpMk id="8" creationId="{690A144A-C425-484E-8062-F16DECDD140F}"/>
          </ac:cxnSpMkLst>
        </pc:cxnChg>
      </pc:sldChg>
      <pc:sldChg chg="addSp delSp modSp add mod">
        <pc:chgData name="Sidney Seckler" userId="73470fc2d5f88927" providerId="LiveId" clId="{E0A4987A-5809-4D38-926D-9CD0A219B12D}" dt="2021-06-24T19:04:59.632" v="466" actId="1076"/>
        <pc:sldMkLst>
          <pc:docMk/>
          <pc:sldMk cId="1524212026" sldId="677"/>
        </pc:sldMkLst>
        <pc:spChg chg="mod">
          <ac:chgData name="Sidney Seckler" userId="73470fc2d5f88927" providerId="LiveId" clId="{E0A4987A-5809-4D38-926D-9CD0A219B12D}" dt="2021-06-24T19:04:18.263" v="459" actId="1076"/>
          <ac:spMkLst>
            <pc:docMk/>
            <pc:sldMk cId="1524212026" sldId="677"/>
            <ac:spMk id="21" creationId="{98928E36-0CE3-44C1-9434-607C6E2E6DCE}"/>
          </ac:spMkLst>
        </pc:spChg>
        <pc:spChg chg="mod">
          <ac:chgData name="Sidney Seckler" userId="73470fc2d5f88927" providerId="LiveId" clId="{E0A4987A-5809-4D38-926D-9CD0A219B12D}" dt="2021-06-24T19:04:18.263" v="459" actId="1076"/>
          <ac:spMkLst>
            <pc:docMk/>
            <pc:sldMk cId="1524212026" sldId="677"/>
            <ac:spMk id="24" creationId="{33B1488A-6EDC-4247-ADD2-458DA02C8DF4}"/>
          </ac:spMkLst>
        </pc:spChg>
        <pc:spChg chg="mod">
          <ac:chgData name="Sidney Seckler" userId="73470fc2d5f88927" providerId="LiveId" clId="{E0A4987A-5809-4D38-926D-9CD0A219B12D}" dt="2021-06-24T19:04:18.263" v="459" actId="1076"/>
          <ac:spMkLst>
            <pc:docMk/>
            <pc:sldMk cId="1524212026" sldId="677"/>
            <ac:spMk id="25" creationId="{5145E9F3-0B18-4D32-B4E9-D2227001F1DE}"/>
          </ac:spMkLst>
        </pc:spChg>
        <pc:spChg chg="mod">
          <ac:chgData name="Sidney Seckler" userId="73470fc2d5f88927" providerId="LiveId" clId="{E0A4987A-5809-4D38-926D-9CD0A219B12D}" dt="2021-06-24T19:04:18.263" v="459" actId="1076"/>
          <ac:spMkLst>
            <pc:docMk/>
            <pc:sldMk cId="1524212026" sldId="677"/>
            <ac:spMk id="26" creationId="{17830E2A-34AF-4D1A-9FD4-0ACEEA59EC19}"/>
          </ac:spMkLst>
        </pc:spChg>
        <pc:spChg chg="mod">
          <ac:chgData name="Sidney Seckler" userId="73470fc2d5f88927" providerId="LiveId" clId="{E0A4987A-5809-4D38-926D-9CD0A219B12D}" dt="2021-06-24T19:04:18.263" v="459" actId="1076"/>
          <ac:spMkLst>
            <pc:docMk/>
            <pc:sldMk cId="1524212026" sldId="677"/>
            <ac:spMk id="27" creationId="{59DC7471-C37B-4BFD-A9CE-73305BED6E49}"/>
          </ac:spMkLst>
        </pc:spChg>
        <pc:spChg chg="mod">
          <ac:chgData name="Sidney Seckler" userId="73470fc2d5f88927" providerId="LiveId" clId="{E0A4987A-5809-4D38-926D-9CD0A219B12D}" dt="2021-06-24T19:04:18.263" v="459" actId="1076"/>
          <ac:spMkLst>
            <pc:docMk/>
            <pc:sldMk cId="1524212026" sldId="677"/>
            <ac:spMk id="29" creationId="{897D4430-C2D4-44E5-A967-0096362AC9DB}"/>
          </ac:spMkLst>
        </pc:spChg>
        <pc:spChg chg="mod">
          <ac:chgData name="Sidney Seckler" userId="73470fc2d5f88927" providerId="LiveId" clId="{E0A4987A-5809-4D38-926D-9CD0A219B12D}" dt="2021-06-24T19:04:18.263" v="459" actId="1076"/>
          <ac:spMkLst>
            <pc:docMk/>
            <pc:sldMk cId="1524212026" sldId="677"/>
            <ac:spMk id="30" creationId="{34E523BD-3100-47EC-93E2-6C87E2BC3C8E}"/>
          </ac:spMkLst>
        </pc:spChg>
        <pc:spChg chg="mod">
          <ac:chgData name="Sidney Seckler" userId="73470fc2d5f88927" providerId="LiveId" clId="{E0A4987A-5809-4D38-926D-9CD0A219B12D}" dt="2021-06-24T19:04:18.263" v="459" actId="1076"/>
          <ac:spMkLst>
            <pc:docMk/>
            <pc:sldMk cId="1524212026" sldId="677"/>
            <ac:spMk id="32" creationId="{D6B76564-D902-4EDA-A1D5-CAA58BB77123}"/>
          </ac:spMkLst>
        </pc:spChg>
        <pc:spChg chg="mod">
          <ac:chgData name="Sidney Seckler" userId="73470fc2d5f88927" providerId="LiveId" clId="{E0A4987A-5809-4D38-926D-9CD0A219B12D}" dt="2021-06-24T19:04:18.263" v="459" actId="1076"/>
          <ac:spMkLst>
            <pc:docMk/>
            <pc:sldMk cId="1524212026" sldId="677"/>
            <ac:spMk id="33" creationId="{06CDFEC4-809A-4443-BD62-595FEE94A670}"/>
          </ac:spMkLst>
        </pc:spChg>
        <pc:spChg chg="mod">
          <ac:chgData name="Sidney Seckler" userId="73470fc2d5f88927" providerId="LiveId" clId="{E0A4987A-5809-4D38-926D-9CD0A219B12D}" dt="2021-06-24T19:04:18.263" v="459" actId="1076"/>
          <ac:spMkLst>
            <pc:docMk/>
            <pc:sldMk cId="1524212026" sldId="677"/>
            <ac:spMk id="34" creationId="{9AE0A8AC-A38E-4A68-94BB-CDC941653B0A}"/>
          </ac:spMkLst>
        </pc:spChg>
        <pc:spChg chg="add mod">
          <ac:chgData name="Sidney Seckler" userId="73470fc2d5f88927" providerId="LiveId" clId="{E0A4987A-5809-4D38-926D-9CD0A219B12D}" dt="2021-06-24T19:04:59.632" v="466" actId="1076"/>
          <ac:spMkLst>
            <pc:docMk/>
            <pc:sldMk cId="1524212026" sldId="677"/>
            <ac:spMk id="35" creationId="{F7E3CBFA-C0D3-4349-B2F5-A936C5B8F9C5}"/>
          </ac:spMkLst>
        </pc:spChg>
        <pc:grpChg chg="del mod">
          <ac:chgData name="Sidney Seckler" userId="73470fc2d5f88927" providerId="LiveId" clId="{E0A4987A-5809-4D38-926D-9CD0A219B12D}" dt="2021-06-24T19:03:27.533" v="450" actId="478"/>
          <ac:grpSpMkLst>
            <pc:docMk/>
            <pc:sldMk cId="1524212026" sldId="677"/>
            <ac:grpSpMk id="4" creationId="{574FBCB5-EFF1-4214-9967-DE991DA5B1C1}"/>
          </ac:grpSpMkLst>
        </pc:grpChg>
        <pc:grpChg chg="add mod">
          <ac:chgData name="Sidney Seckler" userId="73470fc2d5f88927" providerId="LiveId" clId="{E0A4987A-5809-4D38-926D-9CD0A219B12D}" dt="2021-06-24T19:04:18.263" v="459" actId="1076"/>
          <ac:grpSpMkLst>
            <pc:docMk/>
            <pc:sldMk cId="1524212026" sldId="677"/>
            <ac:grpSpMk id="20" creationId="{1CFFDA2B-9285-4A8B-8F5D-469A3C49B66C}"/>
          </ac:grpSpMkLst>
        </pc:grpChg>
        <pc:cxnChg chg="mod">
          <ac:chgData name="Sidney Seckler" userId="73470fc2d5f88927" providerId="LiveId" clId="{E0A4987A-5809-4D38-926D-9CD0A219B12D}" dt="2021-06-24T19:04:18.263" v="459" actId="1076"/>
          <ac:cxnSpMkLst>
            <pc:docMk/>
            <pc:sldMk cId="1524212026" sldId="677"/>
            <ac:cxnSpMk id="22" creationId="{BAF75611-107E-4CD5-81EC-F4C0A10AEF1C}"/>
          </ac:cxnSpMkLst>
        </pc:cxnChg>
        <pc:cxnChg chg="mod">
          <ac:chgData name="Sidney Seckler" userId="73470fc2d5f88927" providerId="LiveId" clId="{E0A4987A-5809-4D38-926D-9CD0A219B12D}" dt="2021-06-24T19:04:18.263" v="459" actId="1076"/>
          <ac:cxnSpMkLst>
            <pc:docMk/>
            <pc:sldMk cId="1524212026" sldId="677"/>
            <ac:cxnSpMk id="23" creationId="{19853596-BA6C-4329-8FF1-C0A691BF8EB2}"/>
          </ac:cxnSpMkLst>
        </pc:cxnChg>
        <pc:cxnChg chg="mod">
          <ac:chgData name="Sidney Seckler" userId="73470fc2d5f88927" providerId="LiveId" clId="{E0A4987A-5809-4D38-926D-9CD0A219B12D}" dt="2021-06-24T19:04:18.263" v="459" actId="1076"/>
          <ac:cxnSpMkLst>
            <pc:docMk/>
            <pc:sldMk cId="1524212026" sldId="677"/>
            <ac:cxnSpMk id="28" creationId="{6F950B40-3E7F-452F-B060-A5BB790896F2}"/>
          </ac:cxnSpMkLst>
        </pc:cxnChg>
        <pc:cxnChg chg="mod">
          <ac:chgData name="Sidney Seckler" userId="73470fc2d5f88927" providerId="LiveId" clId="{E0A4987A-5809-4D38-926D-9CD0A219B12D}" dt="2021-06-24T19:04:18.263" v="459" actId="1076"/>
          <ac:cxnSpMkLst>
            <pc:docMk/>
            <pc:sldMk cId="1524212026" sldId="677"/>
            <ac:cxnSpMk id="31" creationId="{F6536930-967A-4E16-93DF-87E6E09C43BF}"/>
          </ac:cxnSpMkLst>
        </pc:cxnChg>
      </pc:sldChg>
      <pc:sldChg chg="addSp delSp modSp add mod">
        <pc:chgData name="Sidney Seckler" userId="73470fc2d5f88927" providerId="LiveId" clId="{E0A4987A-5809-4D38-926D-9CD0A219B12D}" dt="2021-06-24T19:10:28.230" v="622" actId="1076"/>
        <pc:sldMkLst>
          <pc:docMk/>
          <pc:sldMk cId="3325986655" sldId="678"/>
        </pc:sldMkLst>
        <pc:spChg chg="add mod">
          <ac:chgData name="Sidney Seckler" userId="73470fc2d5f88927" providerId="LiveId" clId="{E0A4987A-5809-4D38-926D-9CD0A219B12D}" dt="2021-06-24T19:09:09.721" v="578" actId="1076"/>
          <ac:spMkLst>
            <pc:docMk/>
            <pc:sldMk cId="3325986655" sldId="678"/>
            <ac:spMk id="3" creationId="{9B1E30F8-73F2-460D-8111-12B33A58A96A}"/>
          </ac:spMkLst>
        </pc:spChg>
        <pc:spChg chg="mod">
          <ac:chgData name="Sidney Seckler" userId="73470fc2d5f88927" providerId="LiveId" clId="{E0A4987A-5809-4D38-926D-9CD0A219B12D}" dt="2021-06-24T19:06:02.782" v="469" actId="1076"/>
          <ac:spMkLst>
            <pc:docMk/>
            <pc:sldMk cId="3325986655" sldId="678"/>
            <ac:spMk id="35" creationId="{F7E3CBFA-C0D3-4349-B2F5-A936C5B8F9C5}"/>
          </ac:spMkLst>
        </pc:spChg>
        <pc:spChg chg="add mod">
          <ac:chgData name="Sidney Seckler" userId="73470fc2d5f88927" providerId="LiveId" clId="{E0A4987A-5809-4D38-926D-9CD0A219B12D}" dt="2021-06-24T19:09:13.672" v="579" actId="1076"/>
          <ac:spMkLst>
            <pc:docMk/>
            <pc:sldMk cId="3325986655" sldId="678"/>
            <ac:spMk id="36" creationId="{24FD9294-1EC0-4C2C-BEFB-7B54E30ED002}"/>
          </ac:spMkLst>
        </pc:spChg>
        <pc:spChg chg="add mod">
          <ac:chgData name="Sidney Seckler" userId="73470fc2d5f88927" providerId="LiveId" clId="{E0A4987A-5809-4D38-926D-9CD0A219B12D}" dt="2021-06-24T19:09:06.470" v="577" actId="14100"/>
          <ac:spMkLst>
            <pc:docMk/>
            <pc:sldMk cId="3325986655" sldId="678"/>
            <ac:spMk id="37" creationId="{6BD429A1-28FE-48C0-BB18-582B7E5DC6A7}"/>
          </ac:spMkLst>
        </pc:spChg>
        <pc:spChg chg="add del mod">
          <ac:chgData name="Sidney Seckler" userId="73470fc2d5f88927" providerId="LiveId" clId="{E0A4987A-5809-4D38-926D-9CD0A219B12D}" dt="2021-06-24T19:09:53.843" v="615" actId="478"/>
          <ac:spMkLst>
            <pc:docMk/>
            <pc:sldMk cId="3325986655" sldId="678"/>
            <ac:spMk id="38" creationId="{44B6335B-D42C-42F4-9874-EE464B63F090}"/>
          </ac:spMkLst>
        </pc:spChg>
        <pc:spChg chg="add mod">
          <ac:chgData name="Sidney Seckler" userId="73470fc2d5f88927" providerId="LiveId" clId="{E0A4987A-5809-4D38-926D-9CD0A219B12D}" dt="2021-06-24T19:10:28.230" v="622" actId="1076"/>
          <ac:spMkLst>
            <pc:docMk/>
            <pc:sldMk cId="3325986655" sldId="678"/>
            <ac:spMk id="39" creationId="{4A334991-5ED9-4279-90A4-7302F2B665E3}"/>
          </ac:spMkLst>
        </pc:spChg>
        <pc:spChg chg="add mod">
          <ac:chgData name="Sidney Seckler" userId="73470fc2d5f88927" providerId="LiveId" clId="{E0A4987A-5809-4D38-926D-9CD0A219B12D}" dt="2021-06-24T19:09:45.642" v="613" actId="14100"/>
          <ac:spMkLst>
            <pc:docMk/>
            <pc:sldMk cId="3325986655" sldId="678"/>
            <ac:spMk id="40" creationId="{14057065-85BE-4BB8-949A-B714C27D3320}"/>
          </ac:spMkLst>
        </pc:spChg>
        <pc:spChg chg="add mod">
          <ac:chgData name="Sidney Seckler" userId="73470fc2d5f88927" providerId="LiveId" clId="{E0A4987A-5809-4D38-926D-9CD0A219B12D}" dt="2021-06-24T19:10:24.318" v="621" actId="1076"/>
          <ac:spMkLst>
            <pc:docMk/>
            <pc:sldMk cId="3325986655" sldId="678"/>
            <ac:spMk id="41" creationId="{0C9CA582-6B7C-4DBE-A3EB-E5D42E0E4B4D}"/>
          </ac:spMkLst>
        </pc:spChg>
        <pc:grpChg chg="del">
          <ac:chgData name="Sidney Seckler" userId="73470fc2d5f88927" providerId="LiveId" clId="{E0A4987A-5809-4D38-926D-9CD0A219B12D}" dt="2021-06-24T19:05:58.234" v="468" actId="478"/>
          <ac:grpSpMkLst>
            <pc:docMk/>
            <pc:sldMk cId="3325986655" sldId="678"/>
            <ac:grpSpMk id="20" creationId="{1CFFDA2B-9285-4A8B-8F5D-469A3C49B66C}"/>
          </ac:grpSpMkLst>
        </pc:grpChg>
      </pc:sldChg>
      <pc:sldChg chg="addSp delSp modSp add mod">
        <pc:chgData name="Sidney Seckler" userId="73470fc2d5f88927" providerId="LiveId" clId="{E0A4987A-5809-4D38-926D-9CD0A219B12D}" dt="2021-06-24T19:11:28.691" v="631" actId="1076"/>
        <pc:sldMkLst>
          <pc:docMk/>
          <pc:sldMk cId="1808204964" sldId="679"/>
        </pc:sldMkLst>
        <pc:spChg chg="del">
          <ac:chgData name="Sidney Seckler" userId="73470fc2d5f88927" providerId="LiveId" clId="{E0A4987A-5809-4D38-926D-9CD0A219B12D}" dt="2021-06-24T19:10:58.427" v="624" actId="478"/>
          <ac:spMkLst>
            <pc:docMk/>
            <pc:sldMk cId="1808204964" sldId="679"/>
            <ac:spMk id="35" creationId="{F7E3CBFA-C0D3-4349-B2F5-A936C5B8F9C5}"/>
          </ac:spMkLst>
        </pc:spChg>
        <pc:spChg chg="add mod">
          <ac:chgData name="Sidney Seckler" userId="73470fc2d5f88927" providerId="LiveId" clId="{E0A4987A-5809-4D38-926D-9CD0A219B12D}" dt="2021-06-24T19:11:28.691" v="631" actId="1076"/>
          <ac:spMkLst>
            <pc:docMk/>
            <pc:sldMk cId="1808204964" sldId="679"/>
            <ac:spMk id="36" creationId="{9CB51AD1-B6BA-4EC8-8414-83A99D4CF6A3}"/>
          </ac:spMkLst>
        </pc:spChg>
      </pc:sldChg>
      <pc:sldChg chg="addSp delSp modSp add mod">
        <pc:chgData name="Sidney Seckler" userId="73470fc2d5f88927" providerId="LiveId" clId="{E0A4987A-5809-4D38-926D-9CD0A219B12D}" dt="2021-06-24T19:12:28.981" v="640" actId="1076"/>
        <pc:sldMkLst>
          <pc:docMk/>
          <pc:sldMk cId="2301493481" sldId="680"/>
        </pc:sldMkLst>
        <pc:spChg chg="add mod">
          <ac:chgData name="Sidney Seckler" userId="73470fc2d5f88927" providerId="LiveId" clId="{E0A4987A-5809-4D38-926D-9CD0A219B12D}" dt="2021-06-24T19:12:28.981" v="640" actId="1076"/>
          <ac:spMkLst>
            <pc:docMk/>
            <pc:sldMk cId="2301493481" sldId="680"/>
            <ac:spMk id="35" creationId="{6404228A-6565-45FD-B22B-416C8686730B}"/>
          </ac:spMkLst>
        </pc:spChg>
        <pc:spChg chg="del">
          <ac:chgData name="Sidney Seckler" userId="73470fc2d5f88927" providerId="LiveId" clId="{E0A4987A-5809-4D38-926D-9CD0A219B12D}" dt="2021-06-24T19:12:00.048" v="633" actId="478"/>
          <ac:spMkLst>
            <pc:docMk/>
            <pc:sldMk cId="2301493481" sldId="680"/>
            <ac:spMk id="36" creationId="{9CB51AD1-B6BA-4EC8-8414-83A99D4CF6A3}"/>
          </ac:spMkLst>
        </pc:spChg>
      </pc:sldChg>
      <pc:sldChg chg="addSp delSp modSp add mod">
        <pc:chgData name="Sidney Seckler" userId="73470fc2d5f88927" providerId="LiveId" clId="{E0A4987A-5809-4D38-926D-9CD0A219B12D}" dt="2021-06-24T19:13:11.181" v="648" actId="1076"/>
        <pc:sldMkLst>
          <pc:docMk/>
          <pc:sldMk cId="3074871110" sldId="681"/>
        </pc:sldMkLst>
        <pc:spChg chg="del">
          <ac:chgData name="Sidney Seckler" userId="73470fc2d5f88927" providerId="LiveId" clId="{E0A4987A-5809-4D38-926D-9CD0A219B12D}" dt="2021-06-24T19:12:39.601" v="642" actId="478"/>
          <ac:spMkLst>
            <pc:docMk/>
            <pc:sldMk cId="3074871110" sldId="681"/>
            <ac:spMk id="35" creationId="{6404228A-6565-45FD-B22B-416C8686730B}"/>
          </ac:spMkLst>
        </pc:spChg>
        <pc:spChg chg="add mod">
          <ac:chgData name="Sidney Seckler" userId="73470fc2d5f88927" providerId="LiveId" clId="{E0A4987A-5809-4D38-926D-9CD0A219B12D}" dt="2021-06-24T19:13:11.181" v="648" actId="1076"/>
          <ac:spMkLst>
            <pc:docMk/>
            <pc:sldMk cId="3074871110" sldId="681"/>
            <ac:spMk id="36" creationId="{C043AA45-DE2D-4AAC-A6ED-844F6931630B}"/>
          </ac:spMkLst>
        </pc:spChg>
      </pc:sldChg>
      <pc:sldChg chg="addSp modSp add mod">
        <pc:chgData name="Sidney Seckler" userId="73470fc2d5f88927" providerId="LiveId" clId="{E0A4987A-5809-4D38-926D-9CD0A219B12D}" dt="2021-06-24T20:41:19.352" v="1220" actId="1035"/>
        <pc:sldMkLst>
          <pc:docMk/>
          <pc:sldMk cId="3296050764" sldId="682"/>
        </pc:sldMkLst>
        <pc:spChg chg="add mod">
          <ac:chgData name="Sidney Seckler" userId="73470fc2d5f88927" providerId="LiveId" clId="{E0A4987A-5809-4D38-926D-9CD0A219B12D}" dt="2021-06-24T20:41:19.352" v="1220" actId="1035"/>
          <ac:spMkLst>
            <pc:docMk/>
            <pc:sldMk cId="3296050764" sldId="682"/>
            <ac:spMk id="2" creationId="{A8309212-8234-4E51-A896-60A9A775A92B}"/>
          </ac:spMkLst>
        </pc:spChg>
        <pc:spChg chg="mod">
          <ac:chgData name="Sidney Seckler" userId="73470fc2d5f88927" providerId="LiveId" clId="{E0A4987A-5809-4D38-926D-9CD0A219B12D}" dt="2021-06-24T20:39:50.141" v="1107" actId="1076"/>
          <ac:spMkLst>
            <pc:docMk/>
            <pc:sldMk cId="3296050764" sldId="682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E0A4987A-5809-4D38-926D-9CD0A219B12D}" dt="2021-06-24T20:41:35.187" v="1252" actId="14100"/>
        <pc:sldMkLst>
          <pc:docMk/>
          <pc:sldMk cId="3058449141" sldId="683"/>
        </pc:sldMkLst>
        <pc:spChg chg="mod">
          <ac:chgData name="Sidney Seckler" userId="73470fc2d5f88927" providerId="LiveId" clId="{E0A4987A-5809-4D38-926D-9CD0A219B12D}" dt="2021-06-24T20:41:35.187" v="1252" actId="14100"/>
          <ac:spMkLst>
            <pc:docMk/>
            <pc:sldMk cId="3058449141" sldId="683"/>
            <ac:spMk id="2" creationId="{A8309212-8234-4E51-A896-60A9A775A92B}"/>
          </ac:spMkLst>
        </pc:spChg>
        <pc:spChg chg="mod">
          <ac:chgData name="Sidney Seckler" userId="73470fc2d5f88927" providerId="LiveId" clId="{E0A4987A-5809-4D38-926D-9CD0A219B12D}" dt="2021-06-24T20:39:54.528" v="1108" actId="6549"/>
          <ac:spMkLst>
            <pc:docMk/>
            <pc:sldMk cId="3058449141" sldId="683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E0A4987A-5809-4D38-926D-9CD0A219B12D}" dt="2021-06-24T20:40:22.129" v="1140" actId="1036"/>
        <pc:sldMkLst>
          <pc:docMk/>
          <pc:sldMk cId="3984262194" sldId="684"/>
        </pc:sldMkLst>
        <pc:spChg chg="mod">
          <ac:chgData name="Sidney Seckler" userId="73470fc2d5f88927" providerId="LiveId" clId="{E0A4987A-5809-4D38-926D-9CD0A219B12D}" dt="2021-06-24T20:40:22.129" v="1140" actId="1036"/>
          <ac:spMkLst>
            <pc:docMk/>
            <pc:sldMk cId="3984262194" sldId="684"/>
            <ac:spMk id="2" creationId="{A8309212-8234-4E51-A896-60A9A775A92B}"/>
          </ac:spMkLst>
        </pc:spChg>
      </pc:sldChg>
      <pc:sldChg chg="modSp add mod ord">
        <pc:chgData name="Sidney Seckler" userId="73470fc2d5f88927" providerId="LiveId" clId="{E0A4987A-5809-4D38-926D-9CD0A219B12D}" dt="2021-06-24T20:40:50.532" v="1190" actId="1036"/>
        <pc:sldMkLst>
          <pc:docMk/>
          <pc:sldMk cId="3047401327" sldId="685"/>
        </pc:sldMkLst>
        <pc:spChg chg="mod">
          <ac:chgData name="Sidney Seckler" userId="73470fc2d5f88927" providerId="LiveId" clId="{E0A4987A-5809-4D38-926D-9CD0A219B12D}" dt="2021-06-24T20:40:50.532" v="1190" actId="1036"/>
          <ac:spMkLst>
            <pc:docMk/>
            <pc:sldMk cId="3047401327" sldId="685"/>
            <ac:spMk id="2" creationId="{A8309212-8234-4E51-A896-60A9A775A92B}"/>
          </ac:spMkLst>
        </pc:spChg>
      </pc:sldChg>
      <pc:sldChg chg="modSp add mod">
        <pc:chgData name="Sidney Seckler" userId="73470fc2d5f88927" providerId="LiveId" clId="{E0A4987A-5809-4D38-926D-9CD0A219B12D}" dt="2021-06-24T20:41:09.964" v="1218" actId="14100"/>
        <pc:sldMkLst>
          <pc:docMk/>
          <pc:sldMk cId="2030173088" sldId="686"/>
        </pc:sldMkLst>
        <pc:spChg chg="mod">
          <ac:chgData name="Sidney Seckler" userId="73470fc2d5f88927" providerId="LiveId" clId="{E0A4987A-5809-4D38-926D-9CD0A219B12D}" dt="2021-06-24T20:41:09.964" v="1218" actId="14100"/>
          <ac:spMkLst>
            <pc:docMk/>
            <pc:sldMk cId="2030173088" sldId="686"/>
            <ac:spMk id="2" creationId="{A8309212-8234-4E51-A896-60A9A775A92B}"/>
          </ac:spMkLst>
        </pc:spChg>
      </pc:sldChg>
      <pc:sldChg chg="modSp add mod">
        <pc:chgData name="Sidney Seckler" userId="73470fc2d5f88927" providerId="LiveId" clId="{E0A4987A-5809-4D38-926D-9CD0A219B12D}" dt="2021-06-24T20:41:59.239" v="1256" actId="1076"/>
        <pc:sldMkLst>
          <pc:docMk/>
          <pc:sldMk cId="2799623399" sldId="687"/>
        </pc:sldMkLst>
        <pc:spChg chg="mod">
          <ac:chgData name="Sidney Seckler" userId="73470fc2d5f88927" providerId="LiveId" clId="{E0A4987A-5809-4D38-926D-9CD0A219B12D}" dt="2021-06-24T20:41:59.239" v="1256" actId="1076"/>
          <ac:spMkLst>
            <pc:docMk/>
            <pc:sldMk cId="2799623399" sldId="687"/>
            <ac:spMk id="2" creationId="{A8309212-8234-4E51-A896-60A9A775A92B}"/>
          </ac:spMkLst>
        </pc:spChg>
      </pc:sldChg>
      <pc:sldChg chg="modSp add mod">
        <pc:chgData name="Sidney Seckler" userId="73470fc2d5f88927" providerId="LiveId" clId="{E0A4987A-5809-4D38-926D-9CD0A219B12D}" dt="2021-06-24T20:42:10.852" v="1284" actId="1035"/>
        <pc:sldMkLst>
          <pc:docMk/>
          <pc:sldMk cId="3109342466" sldId="688"/>
        </pc:sldMkLst>
        <pc:spChg chg="mod">
          <ac:chgData name="Sidney Seckler" userId="73470fc2d5f88927" providerId="LiveId" clId="{E0A4987A-5809-4D38-926D-9CD0A219B12D}" dt="2021-06-24T20:42:10.852" v="1284" actId="1035"/>
          <ac:spMkLst>
            <pc:docMk/>
            <pc:sldMk cId="3109342466" sldId="688"/>
            <ac:spMk id="2" creationId="{A8309212-8234-4E51-A896-60A9A775A92B}"/>
          </ac:spMkLst>
        </pc:spChg>
      </pc:sldChg>
      <pc:sldChg chg="addSp delSp modSp add mod">
        <pc:chgData name="Sidney Seckler" userId="73470fc2d5f88927" providerId="LiveId" clId="{E0A4987A-5809-4D38-926D-9CD0A219B12D}" dt="2021-06-24T20:45:20.511" v="1553" actId="1035"/>
        <pc:sldMkLst>
          <pc:docMk/>
          <pc:sldMk cId="3258839404" sldId="689"/>
        </pc:sldMkLst>
        <pc:spChg chg="del">
          <ac:chgData name="Sidney Seckler" userId="73470fc2d5f88927" providerId="LiveId" clId="{E0A4987A-5809-4D38-926D-9CD0A219B12D}" dt="2021-06-24T20:43:43.161" v="1287" actId="478"/>
          <ac:spMkLst>
            <pc:docMk/>
            <pc:sldMk cId="3258839404" sldId="689"/>
            <ac:spMk id="2" creationId="{A8309212-8234-4E51-A896-60A9A775A92B}"/>
          </ac:spMkLst>
        </pc:spChg>
        <pc:spChg chg="add mod">
          <ac:chgData name="Sidney Seckler" userId="73470fc2d5f88927" providerId="LiveId" clId="{E0A4987A-5809-4D38-926D-9CD0A219B12D}" dt="2021-06-24T20:45:20.511" v="1553" actId="1035"/>
          <ac:spMkLst>
            <pc:docMk/>
            <pc:sldMk cId="3258839404" sldId="689"/>
            <ac:spMk id="6" creationId="{2CB87273-2720-46E7-84E3-94EB9AE19948}"/>
          </ac:spMkLst>
        </pc:spChg>
        <pc:spChg chg="mod">
          <ac:chgData name="Sidney Seckler" userId="73470fc2d5f88927" providerId="LiveId" clId="{E0A4987A-5809-4D38-926D-9CD0A219B12D}" dt="2021-06-24T20:44:55.642" v="1549" actId="255"/>
          <ac:spMkLst>
            <pc:docMk/>
            <pc:sldMk cId="3258839404" sldId="689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E0A4987A-5809-4D38-926D-9CD0A219B12D}" dt="2021-06-24T20:52:19.548" v="1641" actId="1076"/>
        <pc:sldMkLst>
          <pc:docMk/>
          <pc:sldMk cId="3051856276" sldId="690"/>
        </pc:sldMkLst>
        <pc:spChg chg="mod">
          <ac:chgData name="Sidney Seckler" userId="73470fc2d5f88927" providerId="LiveId" clId="{E0A4987A-5809-4D38-926D-9CD0A219B12D}" dt="2021-06-24T20:50:06.753" v="1623" actId="255"/>
          <ac:spMkLst>
            <pc:docMk/>
            <pc:sldMk cId="3051856276" sldId="690"/>
            <ac:spMk id="9" creationId="{AC1CDB5F-2CC6-418B-86A1-059CF0721DB9}"/>
          </ac:spMkLst>
        </pc:spChg>
        <pc:spChg chg="mod">
          <ac:chgData name="Sidney Seckler" userId="73470fc2d5f88927" providerId="LiveId" clId="{E0A4987A-5809-4D38-926D-9CD0A219B12D}" dt="2021-06-24T20:50:06.753" v="1623" actId="255"/>
          <ac:spMkLst>
            <pc:docMk/>
            <pc:sldMk cId="3051856276" sldId="690"/>
            <ac:spMk id="11" creationId="{DF69178B-17E4-4107-B741-BA98B8BA04E2}"/>
          </ac:spMkLst>
        </pc:spChg>
        <pc:spChg chg="mod">
          <ac:chgData name="Sidney Seckler" userId="73470fc2d5f88927" providerId="LiveId" clId="{E0A4987A-5809-4D38-926D-9CD0A219B12D}" dt="2021-06-24T20:50:06.753" v="1623" actId="255"/>
          <ac:spMkLst>
            <pc:docMk/>
            <pc:sldMk cId="3051856276" sldId="690"/>
            <ac:spMk id="14" creationId="{1F39B081-86B2-470E-A1CE-F5E9FB23482B}"/>
          </ac:spMkLst>
        </pc:spChg>
        <pc:spChg chg="mod">
          <ac:chgData name="Sidney Seckler" userId="73470fc2d5f88927" providerId="LiveId" clId="{E0A4987A-5809-4D38-926D-9CD0A219B12D}" dt="2021-06-24T20:50:06.753" v="1623" actId="255"/>
          <ac:spMkLst>
            <pc:docMk/>
            <pc:sldMk cId="3051856276" sldId="690"/>
            <ac:spMk id="15" creationId="{CCE11C9E-BB5E-457C-946E-EB78DC38EE47}"/>
          </ac:spMkLst>
        </pc:spChg>
        <pc:spChg chg="mod">
          <ac:chgData name="Sidney Seckler" userId="73470fc2d5f88927" providerId="LiveId" clId="{E0A4987A-5809-4D38-926D-9CD0A219B12D}" dt="2021-06-24T20:50:06.753" v="1623" actId="255"/>
          <ac:spMkLst>
            <pc:docMk/>
            <pc:sldMk cId="3051856276" sldId="690"/>
            <ac:spMk id="16" creationId="{3F45A82E-0DA7-40BB-9E13-B618C5BCE61C}"/>
          </ac:spMkLst>
        </pc:spChg>
        <pc:spChg chg="del">
          <ac:chgData name="Sidney Seckler" userId="73470fc2d5f88927" providerId="LiveId" clId="{E0A4987A-5809-4D38-926D-9CD0A219B12D}" dt="2021-06-24T20:49:50.036" v="1620" actId="478"/>
          <ac:spMkLst>
            <pc:docMk/>
            <pc:sldMk cId="3051856276" sldId="690"/>
            <ac:spMk id="17" creationId="{8B4E7B52-3AB2-4B0E-A79B-80446A482FAE}"/>
          </ac:spMkLst>
        </pc:spChg>
        <pc:spChg chg="del">
          <ac:chgData name="Sidney Seckler" userId="73470fc2d5f88927" providerId="LiveId" clId="{E0A4987A-5809-4D38-926D-9CD0A219B12D}" dt="2021-06-24T20:49:46.974" v="1619" actId="478"/>
          <ac:spMkLst>
            <pc:docMk/>
            <pc:sldMk cId="3051856276" sldId="690"/>
            <ac:spMk id="19" creationId="{8F031243-0CC3-4C4D-8F4E-BAB504DAD6E7}"/>
          </ac:spMkLst>
        </pc:spChg>
        <pc:spChg chg="add mod">
          <ac:chgData name="Sidney Seckler" userId="73470fc2d5f88927" providerId="LiveId" clId="{E0A4987A-5809-4D38-926D-9CD0A219B12D}" dt="2021-06-24T20:51:19.467" v="1634" actId="1076"/>
          <ac:spMkLst>
            <pc:docMk/>
            <pc:sldMk cId="3051856276" sldId="690"/>
            <ac:spMk id="20" creationId="{A163A12B-0EE7-4471-852D-4B1141BCEC95}"/>
          </ac:spMkLst>
        </pc:spChg>
        <pc:spChg chg="add mod">
          <ac:chgData name="Sidney Seckler" userId="73470fc2d5f88927" providerId="LiveId" clId="{E0A4987A-5809-4D38-926D-9CD0A219B12D}" dt="2021-06-24T20:51:24.032" v="1635" actId="1076"/>
          <ac:spMkLst>
            <pc:docMk/>
            <pc:sldMk cId="3051856276" sldId="690"/>
            <ac:spMk id="21" creationId="{D5355452-F59D-40B1-8BDE-FB7F5529C380}"/>
          </ac:spMkLst>
        </pc:spChg>
        <pc:spChg chg="add mod">
          <ac:chgData name="Sidney Seckler" userId="73470fc2d5f88927" providerId="LiveId" clId="{E0A4987A-5809-4D38-926D-9CD0A219B12D}" dt="2021-06-24T20:52:19.548" v="1641" actId="1076"/>
          <ac:spMkLst>
            <pc:docMk/>
            <pc:sldMk cId="3051856276" sldId="690"/>
            <ac:spMk id="23" creationId="{1C2E8280-510D-4865-BE1A-8EB77A119B1D}"/>
          </ac:spMkLst>
        </pc:spChg>
        <pc:grpChg chg="mod">
          <ac:chgData name="Sidney Seckler" userId="73470fc2d5f88927" providerId="LiveId" clId="{E0A4987A-5809-4D38-926D-9CD0A219B12D}" dt="2021-06-24T20:50:08.934" v="1624" actId="1076"/>
          <ac:grpSpMkLst>
            <pc:docMk/>
            <pc:sldMk cId="3051856276" sldId="690"/>
            <ac:grpSpMk id="4" creationId="{0C73FCDB-806E-4207-BFF2-C6007435314C}"/>
          </ac:grpSpMkLst>
        </pc:grpChg>
      </pc:sldChg>
      <pc:sldChg chg="addSp delSp modSp add mod">
        <pc:chgData name="Sidney Seckler" userId="73470fc2d5f88927" providerId="LiveId" clId="{E0A4987A-5809-4D38-926D-9CD0A219B12D}" dt="2021-06-24T20:57:22.967" v="1731" actId="1076"/>
        <pc:sldMkLst>
          <pc:docMk/>
          <pc:sldMk cId="3220144910" sldId="691"/>
        </pc:sldMkLst>
        <pc:spChg chg="del">
          <ac:chgData name="Sidney Seckler" userId="73470fc2d5f88927" providerId="LiveId" clId="{E0A4987A-5809-4D38-926D-9CD0A219B12D}" dt="2021-06-24T20:52:35.765" v="1643" actId="478"/>
          <ac:spMkLst>
            <pc:docMk/>
            <pc:sldMk cId="3220144910" sldId="691"/>
            <ac:spMk id="20" creationId="{A163A12B-0EE7-4471-852D-4B1141BCEC95}"/>
          </ac:spMkLst>
        </pc:spChg>
        <pc:spChg chg="del">
          <ac:chgData name="Sidney Seckler" userId="73470fc2d5f88927" providerId="LiveId" clId="{E0A4987A-5809-4D38-926D-9CD0A219B12D}" dt="2021-06-24T20:52:35.765" v="1643" actId="478"/>
          <ac:spMkLst>
            <pc:docMk/>
            <pc:sldMk cId="3220144910" sldId="691"/>
            <ac:spMk id="21" creationId="{D5355452-F59D-40B1-8BDE-FB7F5529C380}"/>
          </ac:spMkLst>
        </pc:spChg>
        <pc:spChg chg="add mod">
          <ac:chgData name="Sidney Seckler" userId="73470fc2d5f88927" providerId="LiveId" clId="{E0A4987A-5809-4D38-926D-9CD0A219B12D}" dt="2021-06-24T20:54:09.698" v="1650" actId="1076"/>
          <ac:spMkLst>
            <pc:docMk/>
            <pc:sldMk cId="3220144910" sldId="691"/>
            <ac:spMk id="22" creationId="{54CEB809-51CB-4A08-A8FB-BE42B86331E0}"/>
          </ac:spMkLst>
        </pc:spChg>
        <pc:spChg chg="del mod">
          <ac:chgData name="Sidney Seckler" userId="73470fc2d5f88927" providerId="LiveId" clId="{E0A4987A-5809-4D38-926D-9CD0A219B12D}" dt="2021-06-24T20:54:06.306" v="1649" actId="478"/>
          <ac:spMkLst>
            <pc:docMk/>
            <pc:sldMk cId="3220144910" sldId="691"/>
            <ac:spMk id="23" creationId="{1C2E8280-510D-4865-BE1A-8EB77A119B1D}"/>
          </ac:spMkLst>
        </pc:spChg>
        <pc:spChg chg="add mod">
          <ac:chgData name="Sidney Seckler" userId="73470fc2d5f88927" providerId="LiveId" clId="{E0A4987A-5809-4D38-926D-9CD0A219B12D}" dt="2021-06-24T20:57:20.038" v="1730" actId="1076"/>
          <ac:spMkLst>
            <pc:docMk/>
            <pc:sldMk cId="3220144910" sldId="691"/>
            <ac:spMk id="24" creationId="{25257F5B-312B-41D9-A262-0C2EF12C12CD}"/>
          </ac:spMkLst>
        </pc:spChg>
        <pc:spChg chg="add mod">
          <ac:chgData name="Sidney Seckler" userId="73470fc2d5f88927" providerId="LiveId" clId="{E0A4987A-5809-4D38-926D-9CD0A219B12D}" dt="2021-06-24T20:57:20.038" v="1730" actId="1076"/>
          <ac:spMkLst>
            <pc:docMk/>
            <pc:sldMk cId="3220144910" sldId="691"/>
            <ac:spMk id="25" creationId="{D46230B9-4855-4676-AC12-6D0207AF8394}"/>
          </ac:spMkLst>
        </pc:spChg>
        <pc:spChg chg="add mod">
          <ac:chgData name="Sidney Seckler" userId="73470fc2d5f88927" providerId="LiveId" clId="{E0A4987A-5809-4D38-926D-9CD0A219B12D}" dt="2021-06-24T20:57:22.967" v="1731" actId="1076"/>
          <ac:spMkLst>
            <pc:docMk/>
            <pc:sldMk cId="3220144910" sldId="691"/>
            <ac:spMk id="26" creationId="{8E17082E-F045-422E-BDA8-A8E019D8181B}"/>
          </ac:spMkLst>
        </pc:spChg>
        <pc:graphicFrameChg chg="add del mod">
          <ac:chgData name="Sidney Seckler" userId="73470fc2d5f88927" providerId="LiveId" clId="{E0A4987A-5809-4D38-926D-9CD0A219B12D}" dt="2021-06-24T20:54:44.031" v="1653" actId="478"/>
          <ac:graphicFrameMkLst>
            <pc:docMk/>
            <pc:sldMk cId="3220144910" sldId="691"/>
            <ac:graphicFrameMk id="3" creationId="{AE780E1F-5EFC-4422-91F6-C6234241016D}"/>
          </ac:graphicFrameMkLst>
        </pc:graphicFrameChg>
      </pc:sldChg>
      <pc:sldChg chg="addSp delSp modSp add mod">
        <pc:chgData name="Sidney Seckler" userId="73470fc2d5f88927" providerId="LiveId" clId="{E0A4987A-5809-4D38-926D-9CD0A219B12D}" dt="2021-06-24T20:58:41.415" v="1755" actId="1076"/>
        <pc:sldMkLst>
          <pc:docMk/>
          <pc:sldMk cId="2884531599" sldId="692"/>
        </pc:sldMkLst>
        <pc:spChg chg="add mod">
          <ac:chgData name="Sidney Seckler" userId="73470fc2d5f88927" providerId="LiveId" clId="{E0A4987A-5809-4D38-926D-9CD0A219B12D}" dt="2021-06-24T20:58:41.415" v="1755" actId="1076"/>
          <ac:spMkLst>
            <pc:docMk/>
            <pc:sldMk cId="2884531599" sldId="692"/>
            <ac:spMk id="21" creationId="{E16570D1-C4E9-4657-BD43-DE4FD231AB54}"/>
          </ac:spMkLst>
        </pc:spChg>
        <pc:spChg chg="mod">
          <ac:chgData name="Sidney Seckler" userId="73470fc2d5f88927" providerId="LiveId" clId="{E0A4987A-5809-4D38-926D-9CD0A219B12D}" dt="2021-06-24T20:58:00.503" v="1748" actId="6549"/>
          <ac:spMkLst>
            <pc:docMk/>
            <pc:sldMk cId="2884531599" sldId="692"/>
            <ac:spMk id="24" creationId="{25257F5B-312B-41D9-A262-0C2EF12C12CD}"/>
          </ac:spMkLst>
        </pc:spChg>
        <pc:spChg chg="del">
          <ac:chgData name="Sidney Seckler" userId="73470fc2d5f88927" providerId="LiveId" clId="{E0A4987A-5809-4D38-926D-9CD0A219B12D}" dt="2021-06-24T20:58:03.354" v="1749" actId="478"/>
          <ac:spMkLst>
            <pc:docMk/>
            <pc:sldMk cId="2884531599" sldId="692"/>
            <ac:spMk id="25" creationId="{D46230B9-4855-4676-AC12-6D0207AF8394}"/>
          </ac:spMkLst>
        </pc:spChg>
        <pc:spChg chg="mod">
          <ac:chgData name="Sidney Seckler" userId="73470fc2d5f88927" providerId="LiveId" clId="{E0A4987A-5809-4D38-926D-9CD0A219B12D}" dt="2021-06-24T20:57:55.416" v="1747" actId="20577"/>
          <ac:spMkLst>
            <pc:docMk/>
            <pc:sldMk cId="2884531599" sldId="692"/>
            <ac:spMk id="26" creationId="{8E17082E-F045-422E-BDA8-A8E019D8181B}"/>
          </ac:spMkLst>
        </pc:spChg>
      </pc:sldChg>
      <pc:sldChg chg="addSp delSp modSp add mod">
        <pc:chgData name="Sidney Seckler" userId="73470fc2d5f88927" providerId="LiveId" clId="{E0A4987A-5809-4D38-926D-9CD0A219B12D}" dt="2021-06-24T21:00:06.405" v="1781" actId="1076"/>
        <pc:sldMkLst>
          <pc:docMk/>
          <pc:sldMk cId="124554179" sldId="693"/>
        </pc:sldMkLst>
        <pc:spChg chg="add mod">
          <ac:chgData name="Sidney Seckler" userId="73470fc2d5f88927" providerId="LiveId" clId="{E0A4987A-5809-4D38-926D-9CD0A219B12D}" dt="2021-06-24T20:59:34.423" v="1777" actId="1076"/>
          <ac:spMkLst>
            <pc:docMk/>
            <pc:sldMk cId="124554179" sldId="693"/>
            <ac:spMk id="21" creationId="{3C753C1A-0FAD-479F-B47D-6DC45C921BAB}"/>
          </ac:spMkLst>
        </pc:spChg>
        <pc:spChg chg="add mod">
          <ac:chgData name="Sidney Seckler" userId="73470fc2d5f88927" providerId="LiveId" clId="{E0A4987A-5809-4D38-926D-9CD0A219B12D}" dt="2021-06-24T21:00:06.405" v="1781" actId="1076"/>
          <ac:spMkLst>
            <pc:docMk/>
            <pc:sldMk cId="124554179" sldId="693"/>
            <ac:spMk id="23" creationId="{22835765-8D9C-4938-AE95-862579078F77}"/>
          </ac:spMkLst>
        </pc:spChg>
        <pc:spChg chg="del">
          <ac:chgData name="Sidney Seckler" userId="73470fc2d5f88927" providerId="LiveId" clId="{E0A4987A-5809-4D38-926D-9CD0A219B12D}" dt="2021-06-24T20:59:03.443" v="1771" actId="478"/>
          <ac:spMkLst>
            <pc:docMk/>
            <pc:sldMk cId="124554179" sldId="693"/>
            <ac:spMk id="24" creationId="{25257F5B-312B-41D9-A262-0C2EF12C12CD}"/>
          </ac:spMkLst>
        </pc:spChg>
        <pc:spChg chg="del">
          <ac:chgData name="Sidney Seckler" userId="73470fc2d5f88927" providerId="LiveId" clId="{E0A4987A-5809-4D38-926D-9CD0A219B12D}" dt="2021-06-24T20:59:05.893" v="1772" actId="478"/>
          <ac:spMkLst>
            <pc:docMk/>
            <pc:sldMk cId="124554179" sldId="693"/>
            <ac:spMk id="25" creationId="{D46230B9-4855-4676-AC12-6D0207AF8394}"/>
          </ac:spMkLst>
        </pc:spChg>
        <pc:spChg chg="mod">
          <ac:chgData name="Sidney Seckler" userId="73470fc2d5f88927" providerId="LiveId" clId="{E0A4987A-5809-4D38-926D-9CD0A219B12D}" dt="2021-06-24T20:58:54.164" v="1770" actId="20577"/>
          <ac:spMkLst>
            <pc:docMk/>
            <pc:sldMk cId="124554179" sldId="693"/>
            <ac:spMk id="26" creationId="{8E17082E-F045-422E-BDA8-A8E019D8181B}"/>
          </ac:spMkLst>
        </pc:spChg>
      </pc:sldChg>
      <pc:sldChg chg="addSp delSp modSp add mod">
        <pc:chgData name="Sidney Seckler" userId="73470fc2d5f88927" providerId="LiveId" clId="{E0A4987A-5809-4D38-926D-9CD0A219B12D}" dt="2021-06-24T21:01:34.450" v="1818" actId="1076"/>
        <pc:sldMkLst>
          <pc:docMk/>
          <pc:sldMk cId="513211368" sldId="694"/>
        </pc:sldMkLst>
        <pc:spChg chg="mod">
          <ac:chgData name="Sidney Seckler" userId="73470fc2d5f88927" providerId="LiveId" clId="{E0A4987A-5809-4D38-926D-9CD0A219B12D}" dt="2021-06-24T21:01:17.856" v="1816" actId="1035"/>
          <ac:spMkLst>
            <pc:docMk/>
            <pc:sldMk cId="513211368" sldId="694"/>
            <ac:spMk id="21" creationId="{3C753C1A-0FAD-479F-B47D-6DC45C921BAB}"/>
          </ac:spMkLst>
        </pc:spChg>
        <pc:spChg chg="del">
          <ac:chgData name="Sidney Seckler" userId="73470fc2d5f88927" providerId="LiveId" clId="{E0A4987A-5809-4D38-926D-9CD0A219B12D}" dt="2021-06-24T21:00:46.229" v="1798" actId="478"/>
          <ac:spMkLst>
            <pc:docMk/>
            <pc:sldMk cId="513211368" sldId="694"/>
            <ac:spMk id="23" creationId="{22835765-8D9C-4938-AE95-862579078F77}"/>
          </ac:spMkLst>
        </pc:spChg>
        <pc:spChg chg="add mod">
          <ac:chgData name="Sidney Seckler" userId="73470fc2d5f88927" providerId="LiveId" clId="{E0A4987A-5809-4D38-926D-9CD0A219B12D}" dt="2021-06-24T21:01:34.450" v="1818" actId="1076"/>
          <ac:spMkLst>
            <pc:docMk/>
            <pc:sldMk cId="513211368" sldId="694"/>
            <ac:spMk id="24" creationId="{AFD8C957-B955-49C2-B5B8-74995E30D2C6}"/>
          </ac:spMkLst>
        </pc:spChg>
        <pc:spChg chg="mod">
          <ac:chgData name="Sidney Seckler" userId="73470fc2d5f88927" providerId="LiveId" clId="{E0A4987A-5809-4D38-926D-9CD0A219B12D}" dt="2021-06-24T21:00:36.105" v="1795" actId="313"/>
          <ac:spMkLst>
            <pc:docMk/>
            <pc:sldMk cId="513211368" sldId="694"/>
            <ac:spMk id="26" creationId="{8E17082E-F045-422E-BDA8-A8E019D8181B}"/>
          </ac:spMkLst>
        </pc:spChg>
      </pc:sldChg>
      <pc:sldChg chg="addSp delSp modSp add mod">
        <pc:chgData name="Sidney Seckler" userId="73470fc2d5f88927" providerId="LiveId" clId="{E0A4987A-5809-4D38-926D-9CD0A219B12D}" dt="2021-06-28T12:27:12.629" v="2678" actId="1076"/>
        <pc:sldMkLst>
          <pc:docMk/>
          <pc:sldMk cId="3335895287" sldId="695"/>
        </pc:sldMkLst>
        <pc:spChg chg="add mod">
          <ac:chgData name="Sidney Seckler" userId="73470fc2d5f88927" providerId="LiveId" clId="{E0A4987A-5809-4D38-926D-9CD0A219B12D}" dt="2021-06-28T12:27:12.629" v="2678" actId="1076"/>
          <ac:spMkLst>
            <pc:docMk/>
            <pc:sldMk cId="3335895287" sldId="695"/>
            <ac:spMk id="2" creationId="{54F11AEA-8075-46BF-BD20-5780EAE0D2D9}"/>
          </ac:spMkLst>
        </pc:spChg>
        <pc:spChg chg="mod">
          <ac:chgData name="Sidney Seckler" userId="73470fc2d5f88927" providerId="LiveId" clId="{E0A4987A-5809-4D38-926D-9CD0A219B12D}" dt="2021-06-24T21:19:17.246" v="1828" actId="20577"/>
          <ac:spMkLst>
            <pc:docMk/>
            <pc:sldMk cId="3335895287" sldId="695"/>
            <ac:spMk id="13" creationId="{0A8B0C8D-88F9-4C71-9095-8855810D39DE}"/>
          </ac:spMkLst>
        </pc:spChg>
        <pc:spChg chg="mod">
          <ac:chgData name="Sidney Seckler" userId="73470fc2d5f88927" providerId="LiveId" clId="{E0A4987A-5809-4D38-926D-9CD0A219B12D}" dt="2021-06-28T12:26:56.221" v="2673" actId="1076"/>
          <ac:spMkLst>
            <pc:docMk/>
            <pc:sldMk cId="3335895287" sldId="695"/>
            <ac:spMk id="17" creationId="{8B4E7B52-3AB2-4B0E-A79B-80446A482FAE}"/>
          </ac:spMkLst>
        </pc:spChg>
        <pc:spChg chg="mod">
          <ac:chgData name="Sidney Seckler" userId="73470fc2d5f88927" providerId="LiveId" clId="{E0A4987A-5809-4D38-926D-9CD0A219B12D}" dt="2021-06-28T12:26:59.515" v="2674" actId="1076"/>
          <ac:spMkLst>
            <pc:docMk/>
            <pc:sldMk cId="3335895287" sldId="695"/>
            <ac:spMk id="19" creationId="{8F031243-0CC3-4C4D-8F4E-BAB504DAD6E7}"/>
          </ac:spMkLst>
        </pc:spChg>
        <pc:spChg chg="mod">
          <ac:chgData name="Sidney Seckler" userId="73470fc2d5f88927" providerId="LiveId" clId="{E0A4987A-5809-4D38-926D-9CD0A219B12D}" dt="2021-06-24T21:21:08.577" v="1835" actId="255"/>
          <ac:spMkLst>
            <pc:docMk/>
            <pc:sldMk cId="3335895287" sldId="695"/>
            <ac:spMk id="24" creationId="{D229B871-0AE3-4E5C-99D5-1AEE660A6423}"/>
          </ac:spMkLst>
        </pc:spChg>
        <pc:spChg chg="mod">
          <ac:chgData name="Sidney Seckler" userId="73470fc2d5f88927" providerId="LiveId" clId="{E0A4987A-5809-4D38-926D-9CD0A219B12D}" dt="2021-06-24T21:20:08.826" v="1830"/>
          <ac:spMkLst>
            <pc:docMk/>
            <pc:sldMk cId="3335895287" sldId="695"/>
            <ac:spMk id="26" creationId="{7652335F-4017-45F6-86EA-9FCE81ABC1DE}"/>
          </ac:spMkLst>
        </pc:spChg>
        <pc:spChg chg="mod">
          <ac:chgData name="Sidney Seckler" userId="73470fc2d5f88927" providerId="LiveId" clId="{E0A4987A-5809-4D38-926D-9CD0A219B12D}" dt="2021-06-24T21:21:00.909" v="1834" actId="255"/>
          <ac:spMkLst>
            <pc:docMk/>
            <pc:sldMk cId="3335895287" sldId="695"/>
            <ac:spMk id="28" creationId="{B416837D-E181-4D25-BBFC-A64C3309A5CB}"/>
          </ac:spMkLst>
        </pc:spChg>
        <pc:spChg chg="mod">
          <ac:chgData name="Sidney Seckler" userId="73470fc2d5f88927" providerId="LiveId" clId="{E0A4987A-5809-4D38-926D-9CD0A219B12D}" dt="2021-06-24T21:21:13.108" v="1836" actId="255"/>
          <ac:spMkLst>
            <pc:docMk/>
            <pc:sldMk cId="3335895287" sldId="695"/>
            <ac:spMk id="31" creationId="{F3E11A8E-1B22-42B0-BA40-71A05774BB36}"/>
          </ac:spMkLst>
        </pc:spChg>
        <pc:spChg chg="mod">
          <ac:chgData name="Sidney Seckler" userId="73470fc2d5f88927" providerId="LiveId" clId="{E0A4987A-5809-4D38-926D-9CD0A219B12D}" dt="2021-06-24T21:21:23.411" v="1838" actId="255"/>
          <ac:spMkLst>
            <pc:docMk/>
            <pc:sldMk cId="3335895287" sldId="695"/>
            <ac:spMk id="34" creationId="{33FBEA58-86CB-4801-AF86-8E8174D5CD15}"/>
          </ac:spMkLst>
        </pc:spChg>
        <pc:spChg chg="mod">
          <ac:chgData name="Sidney Seckler" userId="73470fc2d5f88927" providerId="LiveId" clId="{E0A4987A-5809-4D38-926D-9CD0A219B12D}" dt="2021-06-24T21:21:18.260" v="1837" actId="255"/>
          <ac:spMkLst>
            <pc:docMk/>
            <pc:sldMk cId="3335895287" sldId="695"/>
            <ac:spMk id="35" creationId="{9B1804D8-08B9-46BD-B46B-7464FA60CE91}"/>
          </ac:spMkLst>
        </pc:spChg>
        <pc:spChg chg="mod">
          <ac:chgData name="Sidney Seckler" userId="73470fc2d5f88927" providerId="LiveId" clId="{E0A4987A-5809-4D38-926D-9CD0A219B12D}" dt="2021-06-24T21:20:08.826" v="1830"/>
          <ac:spMkLst>
            <pc:docMk/>
            <pc:sldMk cId="3335895287" sldId="695"/>
            <ac:spMk id="36" creationId="{4206CC7C-947B-48C5-838A-4D274721287A}"/>
          </ac:spMkLst>
        </pc:spChg>
        <pc:spChg chg="mod">
          <ac:chgData name="Sidney Seckler" userId="73470fc2d5f88927" providerId="LiveId" clId="{E0A4987A-5809-4D38-926D-9CD0A219B12D}" dt="2021-06-24T21:20:08.826" v="1830"/>
          <ac:spMkLst>
            <pc:docMk/>
            <pc:sldMk cId="3335895287" sldId="695"/>
            <ac:spMk id="37" creationId="{0EEF817E-4A15-4E84-B1EA-350563538B07}"/>
          </ac:spMkLst>
        </pc:spChg>
        <pc:spChg chg="add mod">
          <ac:chgData name="Sidney Seckler" userId="73470fc2d5f88927" providerId="LiveId" clId="{E0A4987A-5809-4D38-926D-9CD0A219B12D}" dt="2021-06-28T12:27:01.461" v="2675" actId="1076"/>
          <ac:spMkLst>
            <pc:docMk/>
            <pc:sldMk cId="3335895287" sldId="695"/>
            <ac:spMk id="38" creationId="{6D54F8F4-96C6-4E2D-95B4-0AFBAD53981C}"/>
          </ac:spMkLst>
        </pc:spChg>
        <pc:grpChg chg="del">
          <ac:chgData name="Sidney Seckler" userId="73470fc2d5f88927" providerId="LiveId" clId="{E0A4987A-5809-4D38-926D-9CD0A219B12D}" dt="2021-06-24T21:19:22.189" v="1829" actId="478"/>
          <ac:grpSpMkLst>
            <pc:docMk/>
            <pc:sldMk cId="3335895287" sldId="695"/>
            <ac:grpSpMk id="4" creationId="{0C73FCDB-806E-4207-BFF2-C6007435314C}"/>
          </ac:grpSpMkLst>
        </pc:grpChg>
        <pc:grpChg chg="add mod">
          <ac:chgData name="Sidney Seckler" userId="73470fc2d5f88927" providerId="LiveId" clId="{E0A4987A-5809-4D38-926D-9CD0A219B12D}" dt="2021-06-24T21:20:51.297" v="1833" actId="14100"/>
          <ac:grpSpMkLst>
            <pc:docMk/>
            <pc:sldMk cId="3335895287" sldId="695"/>
            <ac:grpSpMk id="18" creationId="{2A45E4E0-52CF-40C6-B391-41C5BDDFB586}"/>
          </ac:grpSpMkLst>
        </pc:grpChg>
        <pc:grpChg chg="mod">
          <ac:chgData name="Sidney Seckler" userId="73470fc2d5f88927" providerId="LiveId" clId="{E0A4987A-5809-4D38-926D-9CD0A219B12D}" dt="2021-06-24T21:20:08.826" v="1830"/>
          <ac:grpSpMkLst>
            <pc:docMk/>
            <pc:sldMk cId="3335895287" sldId="695"/>
            <ac:grpSpMk id="27" creationId="{C32D2CEF-A2DB-4ED0-8781-4516D9368D77}"/>
          </ac:grpSpMkLst>
        </pc:grpChg>
        <pc:cxnChg chg="mod">
          <ac:chgData name="Sidney Seckler" userId="73470fc2d5f88927" providerId="LiveId" clId="{E0A4987A-5809-4D38-926D-9CD0A219B12D}" dt="2021-06-24T21:20:08.826" v="1830"/>
          <ac:cxnSpMkLst>
            <pc:docMk/>
            <pc:sldMk cId="3335895287" sldId="695"/>
            <ac:cxnSpMk id="20" creationId="{031D5113-E0D1-4CE2-B517-1DF2BA0880AD}"/>
          </ac:cxnSpMkLst>
        </pc:cxnChg>
        <pc:cxnChg chg="mod">
          <ac:chgData name="Sidney Seckler" userId="73470fc2d5f88927" providerId="LiveId" clId="{E0A4987A-5809-4D38-926D-9CD0A219B12D}" dt="2021-06-24T21:20:08.826" v="1830"/>
          <ac:cxnSpMkLst>
            <pc:docMk/>
            <pc:sldMk cId="3335895287" sldId="695"/>
            <ac:cxnSpMk id="21" creationId="{F41F8C98-5AEB-4759-B622-C3BF00400723}"/>
          </ac:cxnSpMkLst>
        </pc:cxnChg>
        <pc:cxnChg chg="mod">
          <ac:chgData name="Sidney Seckler" userId="73470fc2d5f88927" providerId="LiveId" clId="{E0A4987A-5809-4D38-926D-9CD0A219B12D}" dt="2021-06-24T21:20:08.826" v="1830"/>
          <ac:cxnSpMkLst>
            <pc:docMk/>
            <pc:sldMk cId="3335895287" sldId="695"/>
            <ac:cxnSpMk id="22" creationId="{CA1CFD8B-BA9B-4C2D-95E4-B6E3BD6E7A86}"/>
          </ac:cxnSpMkLst>
        </pc:cxnChg>
        <pc:cxnChg chg="mod">
          <ac:chgData name="Sidney Seckler" userId="73470fc2d5f88927" providerId="LiveId" clId="{E0A4987A-5809-4D38-926D-9CD0A219B12D}" dt="2021-06-24T21:20:08.826" v="1830"/>
          <ac:cxnSpMkLst>
            <pc:docMk/>
            <pc:sldMk cId="3335895287" sldId="695"/>
            <ac:cxnSpMk id="23" creationId="{77B2F8AA-7883-450B-B600-B3A57EB8C819}"/>
          </ac:cxnSpMkLst>
        </pc:cxnChg>
        <pc:cxnChg chg="mod">
          <ac:chgData name="Sidney Seckler" userId="73470fc2d5f88927" providerId="LiveId" clId="{E0A4987A-5809-4D38-926D-9CD0A219B12D}" dt="2021-06-24T21:20:08.826" v="1830"/>
          <ac:cxnSpMkLst>
            <pc:docMk/>
            <pc:sldMk cId="3335895287" sldId="695"/>
            <ac:cxnSpMk id="25" creationId="{1E7669AB-AD3F-46D1-95B1-E0A9979CF39E}"/>
          </ac:cxnSpMkLst>
        </pc:cxnChg>
        <pc:cxnChg chg="mod">
          <ac:chgData name="Sidney Seckler" userId="73470fc2d5f88927" providerId="LiveId" clId="{E0A4987A-5809-4D38-926D-9CD0A219B12D}" dt="2021-06-24T21:20:08.826" v="1830"/>
          <ac:cxnSpMkLst>
            <pc:docMk/>
            <pc:sldMk cId="3335895287" sldId="695"/>
            <ac:cxnSpMk id="29" creationId="{DF5449EF-A06F-476A-9C97-B8C700C75A82}"/>
          </ac:cxnSpMkLst>
        </pc:cxnChg>
        <pc:cxnChg chg="mod">
          <ac:chgData name="Sidney Seckler" userId="73470fc2d5f88927" providerId="LiveId" clId="{E0A4987A-5809-4D38-926D-9CD0A219B12D}" dt="2021-06-24T21:20:08.826" v="1830"/>
          <ac:cxnSpMkLst>
            <pc:docMk/>
            <pc:sldMk cId="3335895287" sldId="695"/>
            <ac:cxnSpMk id="30" creationId="{464128E2-C5B1-499D-97AE-6B34DC985AD8}"/>
          </ac:cxnSpMkLst>
        </pc:cxnChg>
        <pc:cxnChg chg="mod">
          <ac:chgData name="Sidney Seckler" userId="73470fc2d5f88927" providerId="LiveId" clId="{E0A4987A-5809-4D38-926D-9CD0A219B12D}" dt="2021-06-24T21:20:08.826" v="1830"/>
          <ac:cxnSpMkLst>
            <pc:docMk/>
            <pc:sldMk cId="3335895287" sldId="695"/>
            <ac:cxnSpMk id="32" creationId="{8D2EE10D-58D5-46A1-AC2D-BF6904FB63B8}"/>
          </ac:cxnSpMkLst>
        </pc:cxnChg>
        <pc:cxnChg chg="mod">
          <ac:chgData name="Sidney Seckler" userId="73470fc2d5f88927" providerId="LiveId" clId="{E0A4987A-5809-4D38-926D-9CD0A219B12D}" dt="2021-06-24T21:20:08.826" v="1830"/>
          <ac:cxnSpMkLst>
            <pc:docMk/>
            <pc:sldMk cId="3335895287" sldId="695"/>
            <ac:cxnSpMk id="33" creationId="{F91324BA-CB41-4474-8984-2E6BE47CB128}"/>
          </ac:cxnSpMkLst>
        </pc:cxnChg>
      </pc:sldChg>
      <pc:sldChg chg="addSp delSp modSp add mod">
        <pc:chgData name="Sidney Seckler" userId="73470fc2d5f88927" providerId="LiveId" clId="{E0A4987A-5809-4D38-926D-9CD0A219B12D}" dt="2021-06-24T21:25:10.858" v="1871"/>
        <pc:sldMkLst>
          <pc:docMk/>
          <pc:sldMk cId="3227286388" sldId="696"/>
        </pc:sldMkLst>
        <pc:spChg chg="del">
          <ac:chgData name="Sidney Seckler" userId="73470fc2d5f88927" providerId="LiveId" clId="{E0A4987A-5809-4D38-926D-9CD0A219B12D}" dt="2021-06-24T21:25:06.003" v="1869" actId="478"/>
          <ac:spMkLst>
            <pc:docMk/>
            <pc:sldMk cId="3227286388" sldId="696"/>
            <ac:spMk id="13" creationId="{0A8B0C8D-88F9-4C71-9095-8855810D39DE}"/>
          </ac:spMkLst>
        </pc:spChg>
        <pc:spChg chg="add del mod">
          <ac:chgData name="Sidney Seckler" userId="73470fc2d5f88927" providerId="LiveId" clId="{E0A4987A-5809-4D38-926D-9CD0A219B12D}" dt="2021-06-24T21:24:27.342" v="1862" actId="478"/>
          <ac:spMkLst>
            <pc:docMk/>
            <pc:sldMk cId="3227286388" sldId="696"/>
            <ac:spMk id="18" creationId="{298C2486-D94A-4E35-BE7A-74AE45C28923}"/>
          </ac:spMkLst>
        </pc:spChg>
        <pc:spChg chg="del">
          <ac:chgData name="Sidney Seckler" userId="73470fc2d5f88927" providerId="LiveId" clId="{E0A4987A-5809-4D38-926D-9CD0A219B12D}" dt="2021-06-24T21:23:08.344" v="1847" actId="478"/>
          <ac:spMkLst>
            <pc:docMk/>
            <pc:sldMk cId="3227286388" sldId="696"/>
            <ac:spMk id="20" creationId="{A163A12B-0EE7-4471-852D-4B1141BCEC95}"/>
          </ac:spMkLst>
        </pc:spChg>
        <pc:spChg chg="del">
          <ac:chgData name="Sidney Seckler" userId="73470fc2d5f88927" providerId="LiveId" clId="{E0A4987A-5809-4D38-926D-9CD0A219B12D}" dt="2021-06-24T21:23:04.792" v="1846" actId="478"/>
          <ac:spMkLst>
            <pc:docMk/>
            <pc:sldMk cId="3227286388" sldId="696"/>
            <ac:spMk id="21" creationId="{D5355452-F59D-40B1-8BDE-FB7F5529C380}"/>
          </ac:spMkLst>
        </pc:spChg>
        <pc:spChg chg="del">
          <ac:chgData name="Sidney Seckler" userId="73470fc2d5f88927" providerId="LiveId" clId="{E0A4987A-5809-4D38-926D-9CD0A219B12D}" dt="2021-06-24T21:23:01.804" v="1845" actId="478"/>
          <ac:spMkLst>
            <pc:docMk/>
            <pc:sldMk cId="3227286388" sldId="696"/>
            <ac:spMk id="23" creationId="{1C2E8280-510D-4865-BE1A-8EB77A119B1D}"/>
          </ac:spMkLst>
        </pc:spChg>
        <pc:spChg chg="mod">
          <ac:chgData name="Sidney Seckler" userId="73470fc2d5f88927" providerId="LiveId" clId="{E0A4987A-5809-4D38-926D-9CD0A219B12D}" dt="2021-06-24T21:22:32.943" v="1844" actId="255"/>
          <ac:spMkLst>
            <pc:docMk/>
            <pc:sldMk cId="3227286388" sldId="696"/>
            <ac:spMk id="27" creationId="{6BE54F28-B0F7-4B35-A4A9-5DDC4E6A6CB7}"/>
          </ac:spMkLst>
        </pc:spChg>
        <pc:spChg chg="mod">
          <ac:chgData name="Sidney Seckler" userId="73470fc2d5f88927" providerId="LiveId" clId="{E0A4987A-5809-4D38-926D-9CD0A219B12D}" dt="2021-06-24T21:22:32.943" v="1844" actId="255"/>
          <ac:spMkLst>
            <pc:docMk/>
            <pc:sldMk cId="3227286388" sldId="696"/>
            <ac:spMk id="29" creationId="{85E4A7A9-99D9-4178-93B3-5C394866F96F}"/>
          </ac:spMkLst>
        </pc:spChg>
        <pc:spChg chg="mod">
          <ac:chgData name="Sidney Seckler" userId="73470fc2d5f88927" providerId="LiveId" clId="{E0A4987A-5809-4D38-926D-9CD0A219B12D}" dt="2021-06-24T21:22:32.943" v="1844" actId="255"/>
          <ac:spMkLst>
            <pc:docMk/>
            <pc:sldMk cId="3227286388" sldId="696"/>
            <ac:spMk id="31" creationId="{7A9F7163-A0E9-4E97-913A-E285690927FE}"/>
          </ac:spMkLst>
        </pc:spChg>
        <pc:spChg chg="mod">
          <ac:chgData name="Sidney Seckler" userId="73470fc2d5f88927" providerId="LiveId" clId="{E0A4987A-5809-4D38-926D-9CD0A219B12D}" dt="2021-06-24T21:22:32.943" v="1844" actId="255"/>
          <ac:spMkLst>
            <pc:docMk/>
            <pc:sldMk cId="3227286388" sldId="696"/>
            <ac:spMk id="34" creationId="{B7041DC5-4DA3-424C-A6D6-0DCFD431C652}"/>
          </ac:spMkLst>
        </pc:spChg>
        <pc:spChg chg="mod">
          <ac:chgData name="Sidney Seckler" userId="73470fc2d5f88927" providerId="LiveId" clId="{E0A4987A-5809-4D38-926D-9CD0A219B12D}" dt="2021-06-24T21:22:32.943" v="1844" actId="255"/>
          <ac:spMkLst>
            <pc:docMk/>
            <pc:sldMk cId="3227286388" sldId="696"/>
            <ac:spMk id="37" creationId="{401E2C02-770B-48D6-91A5-6C6508CA2E32}"/>
          </ac:spMkLst>
        </pc:spChg>
        <pc:spChg chg="mod">
          <ac:chgData name="Sidney Seckler" userId="73470fc2d5f88927" providerId="LiveId" clId="{E0A4987A-5809-4D38-926D-9CD0A219B12D}" dt="2021-06-24T21:22:32.943" v="1844" actId="255"/>
          <ac:spMkLst>
            <pc:docMk/>
            <pc:sldMk cId="3227286388" sldId="696"/>
            <ac:spMk id="38" creationId="{734102A8-E1A5-4D6D-8DAE-3581F453BF78}"/>
          </ac:spMkLst>
        </pc:spChg>
        <pc:spChg chg="mod">
          <ac:chgData name="Sidney Seckler" userId="73470fc2d5f88927" providerId="LiveId" clId="{E0A4987A-5809-4D38-926D-9CD0A219B12D}" dt="2021-06-24T21:22:32.943" v="1844" actId="255"/>
          <ac:spMkLst>
            <pc:docMk/>
            <pc:sldMk cId="3227286388" sldId="696"/>
            <ac:spMk id="39" creationId="{E720CEB2-BB30-4B2C-874C-73C1C5C079C5}"/>
          </ac:spMkLst>
        </pc:spChg>
        <pc:spChg chg="mod">
          <ac:chgData name="Sidney Seckler" userId="73470fc2d5f88927" providerId="LiveId" clId="{E0A4987A-5809-4D38-926D-9CD0A219B12D}" dt="2021-06-24T21:22:32.943" v="1844" actId="255"/>
          <ac:spMkLst>
            <pc:docMk/>
            <pc:sldMk cId="3227286388" sldId="696"/>
            <ac:spMk id="40" creationId="{4D3D4705-2AEF-40D3-9F38-A7F54B70ECCE}"/>
          </ac:spMkLst>
        </pc:spChg>
        <pc:spChg chg="add mod">
          <ac:chgData name="Sidney Seckler" userId="73470fc2d5f88927" providerId="LiveId" clId="{E0A4987A-5809-4D38-926D-9CD0A219B12D}" dt="2021-06-24T21:23:53.410" v="1853" actId="1076"/>
          <ac:spMkLst>
            <pc:docMk/>
            <pc:sldMk cId="3227286388" sldId="696"/>
            <ac:spMk id="41" creationId="{DB1C96F1-B55E-4184-A888-49334E3DE5C4}"/>
          </ac:spMkLst>
        </pc:spChg>
        <pc:spChg chg="add mod">
          <ac:chgData name="Sidney Seckler" userId="73470fc2d5f88927" providerId="LiveId" clId="{E0A4987A-5809-4D38-926D-9CD0A219B12D}" dt="2021-06-24T21:24:53.368" v="1868" actId="1076"/>
          <ac:spMkLst>
            <pc:docMk/>
            <pc:sldMk cId="3227286388" sldId="696"/>
            <ac:spMk id="44" creationId="{6E2B79C4-5AF7-4F12-968F-1DED1D353382}"/>
          </ac:spMkLst>
        </pc:spChg>
        <pc:spChg chg="add del mod">
          <ac:chgData name="Sidney Seckler" userId="73470fc2d5f88927" providerId="LiveId" clId="{E0A4987A-5809-4D38-926D-9CD0A219B12D}" dt="2021-06-24T21:25:09.575" v="1870" actId="478"/>
          <ac:spMkLst>
            <pc:docMk/>
            <pc:sldMk cId="3227286388" sldId="696"/>
            <ac:spMk id="45" creationId="{78A03119-E87F-4A69-8198-56C31EF7110D}"/>
          </ac:spMkLst>
        </pc:spChg>
        <pc:spChg chg="add mod">
          <ac:chgData name="Sidney Seckler" userId="73470fc2d5f88927" providerId="LiveId" clId="{E0A4987A-5809-4D38-926D-9CD0A219B12D}" dt="2021-06-24T21:25:10.858" v="1871"/>
          <ac:spMkLst>
            <pc:docMk/>
            <pc:sldMk cId="3227286388" sldId="696"/>
            <ac:spMk id="47" creationId="{C0F34007-8594-4298-8FF5-28E5283A7777}"/>
          </ac:spMkLst>
        </pc:spChg>
        <pc:grpChg chg="del">
          <ac:chgData name="Sidney Seckler" userId="73470fc2d5f88927" providerId="LiveId" clId="{E0A4987A-5809-4D38-926D-9CD0A219B12D}" dt="2021-06-24T21:22:06.691" v="1840" actId="478"/>
          <ac:grpSpMkLst>
            <pc:docMk/>
            <pc:sldMk cId="3227286388" sldId="696"/>
            <ac:grpSpMk id="4" creationId="{0C73FCDB-806E-4207-BFF2-C6007435314C}"/>
          </ac:grpSpMkLst>
        </pc:grpChg>
        <pc:grpChg chg="add mod">
          <ac:chgData name="Sidney Seckler" userId="73470fc2d5f88927" providerId="LiveId" clId="{E0A4987A-5809-4D38-926D-9CD0A219B12D}" dt="2021-06-24T21:23:37.446" v="1850" actId="1076"/>
          <ac:grpSpMkLst>
            <pc:docMk/>
            <pc:sldMk cId="3227286388" sldId="696"/>
            <ac:grpSpMk id="19" creationId="{3CD5CDDD-989D-4650-80CC-CCCC19DD2704}"/>
          </ac:grpSpMkLst>
        </pc:grpChg>
        <pc:grpChg chg="mod">
          <ac:chgData name="Sidney Seckler" userId="73470fc2d5f88927" providerId="LiveId" clId="{E0A4987A-5809-4D38-926D-9CD0A219B12D}" dt="2021-06-24T21:22:14.329" v="1841"/>
          <ac:grpSpMkLst>
            <pc:docMk/>
            <pc:sldMk cId="3227286388" sldId="696"/>
            <ac:grpSpMk id="30" creationId="{77E84A48-B861-43AE-A1F2-DB0ABA770A6A}"/>
          </ac:grpSpMkLst>
        </pc:grpChg>
        <pc:cxnChg chg="add mod">
          <ac:chgData name="Sidney Seckler" userId="73470fc2d5f88927" providerId="LiveId" clId="{E0A4987A-5809-4D38-926D-9CD0A219B12D}" dt="2021-06-24T21:24:06.687" v="1858" actId="1582"/>
          <ac:cxnSpMkLst>
            <pc:docMk/>
            <pc:sldMk cId="3227286388" sldId="696"/>
            <ac:cxnSpMk id="3" creationId="{DF07AFCC-71C3-4719-9451-5EDA81D96C48}"/>
          </ac:cxnSpMkLst>
        </pc:cxnChg>
        <pc:cxnChg chg="mod">
          <ac:chgData name="Sidney Seckler" userId="73470fc2d5f88927" providerId="LiveId" clId="{E0A4987A-5809-4D38-926D-9CD0A219B12D}" dt="2021-06-24T21:22:14.329" v="1841"/>
          <ac:cxnSpMkLst>
            <pc:docMk/>
            <pc:sldMk cId="3227286388" sldId="696"/>
            <ac:cxnSpMk id="22" creationId="{D61DAEB5-A4E9-4E45-87AA-98220286BF34}"/>
          </ac:cxnSpMkLst>
        </pc:cxnChg>
        <pc:cxnChg chg="mod">
          <ac:chgData name="Sidney Seckler" userId="73470fc2d5f88927" providerId="LiveId" clId="{E0A4987A-5809-4D38-926D-9CD0A219B12D}" dt="2021-06-24T21:22:14.329" v="1841"/>
          <ac:cxnSpMkLst>
            <pc:docMk/>
            <pc:sldMk cId="3227286388" sldId="696"/>
            <ac:cxnSpMk id="24" creationId="{219B4EF8-BC73-4F9D-AEFE-B92CE9D77107}"/>
          </ac:cxnSpMkLst>
        </pc:cxnChg>
        <pc:cxnChg chg="mod">
          <ac:chgData name="Sidney Seckler" userId="73470fc2d5f88927" providerId="LiveId" clId="{E0A4987A-5809-4D38-926D-9CD0A219B12D}" dt="2021-06-24T21:22:14.329" v="1841"/>
          <ac:cxnSpMkLst>
            <pc:docMk/>
            <pc:sldMk cId="3227286388" sldId="696"/>
            <ac:cxnSpMk id="25" creationId="{5BE9C633-5220-43E1-93C0-CE72028D45A6}"/>
          </ac:cxnSpMkLst>
        </pc:cxnChg>
        <pc:cxnChg chg="mod">
          <ac:chgData name="Sidney Seckler" userId="73470fc2d5f88927" providerId="LiveId" clId="{E0A4987A-5809-4D38-926D-9CD0A219B12D}" dt="2021-06-24T21:22:14.329" v="1841"/>
          <ac:cxnSpMkLst>
            <pc:docMk/>
            <pc:sldMk cId="3227286388" sldId="696"/>
            <ac:cxnSpMk id="26" creationId="{68724D6B-EFEA-4AE6-A8D1-B9C2E3943141}"/>
          </ac:cxnSpMkLst>
        </pc:cxnChg>
        <pc:cxnChg chg="mod">
          <ac:chgData name="Sidney Seckler" userId="73470fc2d5f88927" providerId="LiveId" clId="{E0A4987A-5809-4D38-926D-9CD0A219B12D}" dt="2021-06-24T21:22:14.329" v="1841"/>
          <ac:cxnSpMkLst>
            <pc:docMk/>
            <pc:sldMk cId="3227286388" sldId="696"/>
            <ac:cxnSpMk id="28" creationId="{F181380B-0DFD-4B82-85AC-08902D286994}"/>
          </ac:cxnSpMkLst>
        </pc:cxnChg>
        <pc:cxnChg chg="mod">
          <ac:chgData name="Sidney Seckler" userId="73470fc2d5f88927" providerId="LiveId" clId="{E0A4987A-5809-4D38-926D-9CD0A219B12D}" dt="2021-06-24T21:22:14.329" v="1841"/>
          <ac:cxnSpMkLst>
            <pc:docMk/>
            <pc:sldMk cId="3227286388" sldId="696"/>
            <ac:cxnSpMk id="32" creationId="{AF6AA32A-F526-48D5-9998-E24E3E11E2B1}"/>
          </ac:cxnSpMkLst>
        </pc:cxnChg>
        <pc:cxnChg chg="mod">
          <ac:chgData name="Sidney Seckler" userId="73470fc2d5f88927" providerId="LiveId" clId="{E0A4987A-5809-4D38-926D-9CD0A219B12D}" dt="2021-06-24T21:22:14.329" v="1841"/>
          <ac:cxnSpMkLst>
            <pc:docMk/>
            <pc:sldMk cId="3227286388" sldId="696"/>
            <ac:cxnSpMk id="33" creationId="{2667EB10-DEE4-4219-AFC4-D901AC755684}"/>
          </ac:cxnSpMkLst>
        </pc:cxnChg>
        <pc:cxnChg chg="mod">
          <ac:chgData name="Sidney Seckler" userId="73470fc2d5f88927" providerId="LiveId" clId="{E0A4987A-5809-4D38-926D-9CD0A219B12D}" dt="2021-06-24T21:22:14.329" v="1841"/>
          <ac:cxnSpMkLst>
            <pc:docMk/>
            <pc:sldMk cId="3227286388" sldId="696"/>
            <ac:cxnSpMk id="35" creationId="{A02189FA-C395-4B1B-AB55-C98DDAFA803D}"/>
          </ac:cxnSpMkLst>
        </pc:cxnChg>
        <pc:cxnChg chg="mod">
          <ac:chgData name="Sidney Seckler" userId="73470fc2d5f88927" providerId="LiveId" clId="{E0A4987A-5809-4D38-926D-9CD0A219B12D}" dt="2021-06-24T21:22:14.329" v="1841"/>
          <ac:cxnSpMkLst>
            <pc:docMk/>
            <pc:sldMk cId="3227286388" sldId="696"/>
            <ac:cxnSpMk id="36" creationId="{F9DFDC39-4E3C-48D3-8514-69A5C596A4FB}"/>
          </ac:cxnSpMkLst>
        </pc:cxnChg>
      </pc:sldChg>
      <pc:sldChg chg="addSp delSp modSp add mod">
        <pc:chgData name="Sidney Seckler" userId="73470fc2d5f88927" providerId="LiveId" clId="{E0A4987A-5809-4D38-926D-9CD0A219B12D}" dt="2021-06-24T21:27:31.794" v="1890" actId="1076"/>
        <pc:sldMkLst>
          <pc:docMk/>
          <pc:sldMk cId="4151522878" sldId="697"/>
        </pc:sldMkLst>
        <pc:spChg chg="del">
          <ac:chgData name="Sidney Seckler" userId="73470fc2d5f88927" providerId="LiveId" clId="{E0A4987A-5809-4D38-926D-9CD0A219B12D}" dt="2021-06-24T21:26:02.914" v="1873" actId="478"/>
          <ac:spMkLst>
            <pc:docMk/>
            <pc:sldMk cId="4151522878" sldId="697"/>
            <ac:spMk id="41" creationId="{DB1C96F1-B55E-4184-A888-49334E3DE5C4}"/>
          </ac:spMkLst>
        </pc:spChg>
        <pc:spChg chg="add mod">
          <ac:chgData name="Sidney Seckler" userId="73470fc2d5f88927" providerId="LiveId" clId="{E0A4987A-5809-4D38-926D-9CD0A219B12D}" dt="2021-06-24T21:27:24.288" v="1888" actId="1076"/>
          <ac:spMkLst>
            <pc:docMk/>
            <pc:sldMk cId="4151522878" sldId="697"/>
            <ac:spMk id="42" creationId="{F1BFC38F-59EC-47CB-8FE9-A000E1B5B513}"/>
          </ac:spMkLst>
        </pc:spChg>
        <pc:spChg chg="add mod">
          <ac:chgData name="Sidney Seckler" userId="73470fc2d5f88927" providerId="LiveId" clId="{E0A4987A-5809-4D38-926D-9CD0A219B12D}" dt="2021-06-24T21:27:31.794" v="1890" actId="1076"/>
          <ac:spMkLst>
            <pc:docMk/>
            <pc:sldMk cId="4151522878" sldId="697"/>
            <ac:spMk id="43" creationId="{0D83DB03-81C8-427E-8611-D1EFB2B65060}"/>
          </ac:spMkLst>
        </pc:spChg>
        <pc:spChg chg="mod">
          <ac:chgData name="Sidney Seckler" userId="73470fc2d5f88927" providerId="LiveId" clId="{E0A4987A-5809-4D38-926D-9CD0A219B12D}" dt="2021-06-24T21:26:10.306" v="1875" actId="1076"/>
          <ac:spMkLst>
            <pc:docMk/>
            <pc:sldMk cId="4151522878" sldId="697"/>
            <ac:spMk id="44" creationId="{6E2B79C4-5AF7-4F12-968F-1DED1D353382}"/>
          </ac:spMkLst>
        </pc:spChg>
        <pc:cxnChg chg="del">
          <ac:chgData name="Sidney Seckler" userId="73470fc2d5f88927" providerId="LiveId" clId="{E0A4987A-5809-4D38-926D-9CD0A219B12D}" dt="2021-06-24T21:26:05.573" v="1874" actId="478"/>
          <ac:cxnSpMkLst>
            <pc:docMk/>
            <pc:sldMk cId="4151522878" sldId="697"/>
            <ac:cxnSpMk id="3" creationId="{DF07AFCC-71C3-4719-9451-5EDA81D96C48}"/>
          </ac:cxnSpMkLst>
        </pc:cxnChg>
      </pc:sldChg>
      <pc:sldChg chg="addSp delSp modSp add mod">
        <pc:chgData name="Sidney Seckler" userId="73470fc2d5f88927" providerId="LiveId" clId="{E0A4987A-5809-4D38-926D-9CD0A219B12D}" dt="2021-06-28T11:56:02.211" v="2380" actId="1076"/>
        <pc:sldMkLst>
          <pc:docMk/>
          <pc:sldMk cId="3443366242" sldId="698"/>
        </pc:sldMkLst>
        <pc:spChg chg="add mod">
          <ac:chgData name="Sidney Seckler" userId="73470fc2d5f88927" providerId="LiveId" clId="{E0A4987A-5809-4D38-926D-9CD0A219B12D}" dt="2021-06-28T11:56:02.211" v="2380" actId="1076"/>
          <ac:spMkLst>
            <pc:docMk/>
            <pc:sldMk cId="3443366242" sldId="698"/>
            <ac:spMk id="41" creationId="{387E74B9-5998-4EBE-9E03-997CB4E2DDA9}"/>
          </ac:spMkLst>
        </pc:spChg>
        <pc:spChg chg="del">
          <ac:chgData name="Sidney Seckler" userId="73470fc2d5f88927" providerId="LiveId" clId="{E0A4987A-5809-4D38-926D-9CD0A219B12D}" dt="2021-06-24T21:27:49.493" v="1893" actId="478"/>
          <ac:spMkLst>
            <pc:docMk/>
            <pc:sldMk cId="3443366242" sldId="698"/>
            <ac:spMk id="42" creationId="{F1BFC38F-59EC-47CB-8FE9-A000E1B5B513}"/>
          </ac:spMkLst>
        </pc:spChg>
        <pc:spChg chg="mod">
          <ac:chgData name="Sidney Seckler" userId="73470fc2d5f88927" providerId="LiveId" clId="{E0A4987A-5809-4D38-926D-9CD0A219B12D}" dt="2021-06-24T21:27:53.860" v="1894" actId="1076"/>
          <ac:spMkLst>
            <pc:docMk/>
            <pc:sldMk cId="3443366242" sldId="698"/>
            <ac:spMk id="43" creationId="{0D83DB03-81C8-427E-8611-D1EFB2B65060}"/>
          </ac:spMkLst>
        </pc:spChg>
        <pc:spChg chg="del">
          <ac:chgData name="Sidney Seckler" userId="73470fc2d5f88927" providerId="LiveId" clId="{E0A4987A-5809-4D38-926D-9CD0A219B12D}" dt="2021-06-24T21:27:46.147" v="1892" actId="478"/>
          <ac:spMkLst>
            <pc:docMk/>
            <pc:sldMk cId="3443366242" sldId="698"/>
            <ac:spMk id="44" creationId="{6E2B79C4-5AF7-4F12-968F-1DED1D353382}"/>
          </ac:spMkLst>
        </pc:spChg>
        <pc:spChg chg="add mod">
          <ac:chgData name="Sidney Seckler" userId="73470fc2d5f88927" providerId="LiveId" clId="{E0A4987A-5809-4D38-926D-9CD0A219B12D}" dt="2021-06-24T21:29:49.820" v="1903" actId="1076"/>
          <ac:spMkLst>
            <pc:docMk/>
            <pc:sldMk cId="3443366242" sldId="698"/>
            <ac:spMk id="45" creationId="{986A1BDC-8F93-4F9B-9B14-03FB1F857C55}"/>
          </ac:spMkLst>
        </pc:spChg>
      </pc:sldChg>
      <pc:sldChg chg="addSp delSp modSp add mod">
        <pc:chgData name="Sidney Seckler" userId="73470fc2d5f88927" providerId="LiveId" clId="{E0A4987A-5809-4D38-926D-9CD0A219B12D}" dt="2021-06-28T11:57:43.699" v="2426" actId="1076"/>
        <pc:sldMkLst>
          <pc:docMk/>
          <pc:sldMk cId="3104150600" sldId="699"/>
        </pc:sldMkLst>
        <pc:spChg chg="del">
          <ac:chgData name="Sidney Seckler" userId="73470fc2d5f88927" providerId="LiveId" clId="{E0A4987A-5809-4D38-926D-9CD0A219B12D}" dt="2021-06-24T21:30:21.697" v="1907" actId="478"/>
          <ac:spMkLst>
            <pc:docMk/>
            <pc:sldMk cId="3104150600" sldId="699"/>
            <ac:spMk id="41" creationId="{387E74B9-5998-4EBE-9E03-997CB4E2DDA9}"/>
          </ac:spMkLst>
        </pc:spChg>
        <pc:spChg chg="add mod">
          <ac:chgData name="Sidney Seckler" userId="73470fc2d5f88927" providerId="LiveId" clId="{E0A4987A-5809-4D38-926D-9CD0A219B12D}" dt="2021-06-28T11:57:38.225" v="2424" actId="1076"/>
          <ac:spMkLst>
            <pc:docMk/>
            <pc:sldMk cId="3104150600" sldId="699"/>
            <ac:spMk id="42" creationId="{F31C14BD-89F4-427E-AE13-3F6D7FC0DAF9}"/>
          </ac:spMkLst>
        </pc:spChg>
        <pc:spChg chg="del">
          <ac:chgData name="Sidney Seckler" userId="73470fc2d5f88927" providerId="LiveId" clId="{E0A4987A-5809-4D38-926D-9CD0A219B12D}" dt="2021-06-24T21:30:18.037" v="1906" actId="478"/>
          <ac:spMkLst>
            <pc:docMk/>
            <pc:sldMk cId="3104150600" sldId="699"/>
            <ac:spMk id="43" creationId="{0D83DB03-81C8-427E-8611-D1EFB2B65060}"/>
          </ac:spMkLst>
        </pc:spChg>
        <pc:spChg chg="add mod">
          <ac:chgData name="Sidney Seckler" userId="73470fc2d5f88927" providerId="LiveId" clId="{E0A4987A-5809-4D38-926D-9CD0A219B12D}" dt="2021-06-28T11:57:43.699" v="2426" actId="1076"/>
          <ac:spMkLst>
            <pc:docMk/>
            <pc:sldMk cId="3104150600" sldId="699"/>
            <ac:spMk id="44" creationId="{5F3129ED-D0DE-494E-BAE3-571A70E789C3}"/>
          </ac:spMkLst>
        </pc:spChg>
        <pc:spChg chg="del mod">
          <ac:chgData name="Sidney Seckler" userId="73470fc2d5f88927" providerId="LiveId" clId="{E0A4987A-5809-4D38-926D-9CD0A219B12D}" dt="2021-06-28T11:57:28.478" v="2421" actId="478"/>
          <ac:spMkLst>
            <pc:docMk/>
            <pc:sldMk cId="3104150600" sldId="699"/>
            <ac:spMk id="45" creationId="{986A1BDC-8F93-4F9B-9B14-03FB1F857C55}"/>
          </ac:spMkLst>
        </pc:spChg>
        <pc:spChg chg="add mod">
          <ac:chgData name="Sidney Seckler" userId="73470fc2d5f88927" providerId="LiveId" clId="{E0A4987A-5809-4D38-926D-9CD0A219B12D}" dt="2021-06-28T11:57:41.362" v="2425" actId="1076"/>
          <ac:spMkLst>
            <pc:docMk/>
            <pc:sldMk cId="3104150600" sldId="699"/>
            <ac:spMk id="46" creationId="{AEA47495-3E49-488B-A1DB-A8F083951A9F}"/>
          </ac:spMkLst>
        </pc:spChg>
      </pc:sldChg>
      <pc:sldChg chg="delSp modSp add mod">
        <pc:chgData name="Sidney Seckler" userId="73470fc2d5f88927" providerId="LiveId" clId="{E0A4987A-5809-4D38-926D-9CD0A219B12D}" dt="2021-06-28T11:57:57.470" v="2430" actId="1076"/>
        <pc:sldMkLst>
          <pc:docMk/>
          <pc:sldMk cId="2860503381" sldId="700"/>
        </pc:sldMkLst>
        <pc:spChg chg="mod">
          <ac:chgData name="Sidney Seckler" userId="73470fc2d5f88927" providerId="LiveId" clId="{E0A4987A-5809-4D38-926D-9CD0A219B12D}" dt="2021-06-28T11:57:52.362" v="2428" actId="1076"/>
          <ac:spMkLst>
            <pc:docMk/>
            <pc:sldMk cId="2860503381" sldId="700"/>
            <ac:spMk id="42" creationId="{F31C14BD-89F4-427E-AE13-3F6D7FC0DAF9}"/>
          </ac:spMkLst>
        </pc:spChg>
        <pc:spChg chg="mod">
          <ac:chgData name="Sidney Seckler" userId="73470fc2d5f88927" providerId="LiveId" clId="{E0A4987A-5809-4D38-926D-9CD0A219B12D}" dt="2021-06-28T11:57:57.470" v="2430" actId="1076"/>
          <ac:spMkLst>
            <pc:docMk/>
            <pc:sldMk cId="2860503381" sldId="700"/>
            <ac:spMk id="44" creationId="{5F3129ED-D0DE-494E-BAE3-571A70E789C3}"/>
          </ac:spMkLst>
        </pc:spChg>
        <pc:spChg chg="del">
          <ac:chgData name="Sidney Seckler" userId="73470fc2d5f88927" providerId="LiveId" clId="{E0A4987A-5809-4D38-926D-9CD0A219B12D}" dt="2021-06-28T11:57:48.928" v="2427" actId="478"/>
          <ac:spMkLst>
            <pc:docMk/>
            <pc:sldMk cId="2860503381" sldId="700"/>
            <ac:spMk id="45" creationId="{986A1BDC-8F93-4F9B-9B14-03FB1F857C55}"/>
          </ac:spMkLst>
        </pc:spChg>
        <pc:spChg chg="mod">
          <ac:chgData name="Sidney Seckler" userId="73470fc2d5f88927" providerId="LiveId" clId="{E0A4987A-5809-4D38-926D-9CD0A219B12D}" dt="2021-06-28T11:57:55.359" v="2429" actId="1076"/>
          <ac:spMkLst>
            <pc:docMk/>
            <pc:sldMk cId="2860503381" sldId="700"/>
            <ac:spMk id="46" creationId="{AEA47495-3E49-488B-A1DB-A8F083951A9F}"/>
          </ac:spMkLst>
        </pc:spChg>
      </pc:sldChg>
      <pc:sldChg chg="delSp modSp add del mod">
        <pc:chgData name="Sidney Seckler" userId="73470fc2d5f88927" providerId="LiveId" clId="{E0A4987A-5809-4D38-926D-9CD0A219B12D}" dt="2021-06-28T11:42:21.942" v="2032" actId="47"/>
        <pc:sldMkLst>
          <pc:docMk/>
          <pc:sldMk cId="3461822771" sldId="701"/>
        </pc:sldMkLst>
        <pc:spChg chg="mod">
          <ac:chgData name="Sidney Seckler" userId="73470fc2d5f88927" providerId="LiveId" clId="{E0A4987A-5809-4D38-926D-9CD0A219B12D}" dt="2021-06-28T11:38:16.044" v="2004" actId="1076"/>
          <ac:spMkLst>
            <pc:docMk/>
            <pc:sldMk cId="3461822771" sldId="701"/>
            <ac:spMk id="13" creationId="{0A8B0C8D-88F9-4C71-9095-8855810D39DE}"/>
          </ac:spMkLst>
        </pc:spChg>
        <pc:grpChg chg="del">
          <ac:chgData name="Sidney Seckler" userId="73470fc2d5f88927" providerId="LiveId" clId="{E0A4987A-5809-4D38-926D-9CD0A219B12D}" dt="2021-06-28T11:38:22.275" v="2005" actId="478"/>
          <ac:grpSpMkLst>
            <pc:docMk/>
            <pc:sldMk cId="3461822771" sldId="701"/>
            <ac:grpSpMk id="18" creationId="{2A45E4E0-52CF-40C6-B391-41C5BDDFB586}"/>
          </ac:grpSpMkLst>
        </pc:grpChg>
      </pc:sldChg>
      <pc:sldChg chg="addSp modSp add mod ord">
        <pc:chgData name="Sidney Seckler" userId="73470fc2d5f88927" providerId="LiveId" clId="{E0A4987A-5809-4D38-926D-9CD0A219B12D}" dt="2021-06-28T12:26:14.657" v="2661" actId="1076"/>
        <pc:sldMkLst>
          <pc:docMk/>
          <pc:sldMk cId="3640667650" sldId="702"/>
        </pc:sldMkLst>
        <pc:spChg chg="add mod">
          <ac:chgData name="Sidney Seckler" userId="73470fc2d5f88927" providerId="LiveId" clId="{E0A4987A-5809-4D38-926D-9CD0A219B12D}" dt="2021-06-28T12:26:14.657" v="2661" actId="1076"/>
          <ac:spMkLst>
            <pc:docMk/>
            <pc:sldMk cId="3640667650" sldId="702"/>
            <ac:spMk id="2" creationId="{E7FB97B4-EF65-4A8C-8474-3B43E309FBA2}"/>
          </ac:spMkLst>
        </pc:spChg>
        <pc:spChg chg="mod">
          <ac:chgData name="Sidney Seckler" userId="73470fc2d5f88927" providerId="LiveId" clId="{E0A4987A-5809-4D38-926D-9CD0A219B12D}" dt="2021-06-28T11:39:30.988" v="2007"/>
          <ac:spMkLst>
            <pc:docMk/>
            <pc:sldMk cId="3640667650" sldId="702"/>
            <ac:spMk id="11" creationId="{214E2BFD-F42E-4276-BEAD-CDDD5C95E733}"/>
          </ac:spMkLst>
        </pc:spChg>
        <pc:spChg chg="mod">
          <ac:chgData name="Sidney Seckler" userId="73470fc2d5f88927" providerId="LiveId" clId="{E0A4987A-5809-4D38-926D-9CD0A219B12D}" dt="2021-06-28T11:39:30.988" v="2007"/>
          <ac:spMkLst>
            <pc:docMk/>
            <pc:sldMk cId="3640667650" sldId="702"/>
            <ac:spMk id="14" creationId="{C2D40BAE-1527-4AC5-A11E-C342DA9129D8}"/>
          </ac:spMkLst>
        </pc:spChg>
        <pc:spChg chg="mod">
          <ac:chgData name="Sidney Seckler" userId="73470fc2d5f88927" providerId="LiveId" clId="{E0A4987A-5809-4D38-926D-9CD0A219B12D}" dt="2021-06-28T11:39:30.988" v="2007"/>
          <ac:spMkLst>
            <pc:docMk/>
            <pc:sldMk cId="3640667650" sldId="702"/>
            <ac:spMk id="16" creationId="{7348A0D2-FF4B-4214-A2AD-023B03554145}"/>
          </ac:spMkLst>
        </pc:spChg>
        <pc:spChg chg="mod">
          <ac:chgData name="Sidney Seckler" userId="73470fc2d5f88927" providerId="LiveId" clId="{E0A4987A-5809-4D38-926D-9CD0A219B12D}" dt="2021-06-28T11:39:40.914" v="2009" actId="1076"/>
          <ac:spMkLst>
            <pc:docMk/>
            <pc:sldMk cId="3640667650" sldId="702"/>
            <ac:spMk id="17" creationId="{8B4E7B52-3AB2-4B0E-A79B-80446A482FAE}"/>
          </ac:spMkLst>
        </pc:spChg>
        <pc:spChg chg="mod">
          <ac:chgData name="Sidney Seckler" userId="73470fc2d5f88927" providerId="LiveId" clId="{E0A4987A-5809-4D38-926D-9CD0A219B12D}" dt="2021-06-28T11:39:44.078" v="2010" actId="1076"/>
          <ac:spMkLst>
            <pc:docMk/>
            <pc:sldMk cId="3640667650" sldId="702"/>
            <ac:spMk id="19" creationId="{8F031243-0CC3-4C4D-8F4E-BAB504DAD6E7}"/>
          </ac:spMkLst>
        </pc:spChg>
        <pc:spChg chg="mod">
          <ac:chgData name="Sidney Seckler" userId="73470fc2d5f88927" providerId="LiveId" clId="{E0A4987A-5809-4D38-926D-9CD0A219B12D}" dt="2021-06-28T11:39:30.988" v="2007"/>
          <ac:spMkLst>
            <pc:docMk/>
            <pc:sldMk cId="3640667650" sldId="702"/>
            <ac:spMk id="21" creationId="{3610DB84-0F60-48B1-A5D6-15D110770412}"/>
          </ac:spMkLst>
        </pc:spChg>
        <pc:spChg chg="mod">
          <ac:chgData name="Sidney Seckler" userId="73470fc2d5f88927" providerId="LiveId" clId="{E0A4987A-5809-4D38-926D-9CD0A219B12D}" dt="2021-06-28T11:39:30.988" v="2007"/>
          <ac:spMkLst>
            <pc:docMk/>
            <pc:sldMk cId="3640667650" sldId="702"/>
            <ac:spMk id="22" creationId="{FE69C0D0-0383-4940-8829-2D853A73ACA9}"/>
          </ac:spMkLst>
        </pc:spChg>
        <pc:spChg chg="mod">
          <ac:chgData name="Sidney Seckler" userId="73470fc2d5f88927" providerId="LiveId" clId="{E0A4987A-5809-4D38-926D-9CD0A219B12D}" dt="2021-06-28T11:39:30.988" v="2007"/>
          <ac:spMkLst>
            <pc:docMk/>
            <pc:sldMk cId="3640667650" sldId="702"/>
            <ac:spMk id="27" creationId="{4EF5DCAF-071D-43F0-A18E-873146FC785F}"/>
          </ac:spMkLst>
        </pc:spChg>
        <pc:spChg chg="mod">
          <ac:chgData name="Sidney Seckler" userId="73470fc2d5f88927" providerId="LiveId" clId="{E0A4987A-5809-4D38-926D-9CD0A219B12D}" dt="2021-06-28T11:39:30.988" v="2007"/>
          <ac:spMkLst>
            <pc:docMk/>
            <pc:sldMk cId="3640667650" sldId="702"/>
            <ac:spMk id="28" creationId="{BDFB8EB6-A2BB-4ED8-9491-BF055879430E}"/>
          </ac:spMkLst>
        </pc:spChg>
        <pc:spChg chg="mod">
          <ac:chgData name="Sidney Seckler" userId="73470fc2d5f88927" providerId="LiveId" clId="{E0A4987A-5809-4D38-926D-9CD0A219B12D}" dt="2021-06-28T11:39:30.988" v="2007"/>
          <ac:spMkLst>
            <pc:docMk/>
            <pc:sldMk cId="3640667650" sldId="702"/>
            <ac:spMk id="29" creationId="{24E24309-26A8-4FC7-825D-DFF2A096B219}"/>
          </ac:spMkLst>
        </pc:spChg>
        <pc:spChg chg="add mod">
          <ac:chgData name="Sidney Seckler" userId="73470fc2d5f88927" providerId="LiveId" clId="{E0A4987A-5809-4D38-926D-9CD0A219B12D}" dt="2021-06-28T12:26:06.477" v="2659" actId="1076"/>
          <ac:spMkLst>
            <pc:docMk/>
            <pc:sldMk cId="3640667650" sldId="702"/>
            <ac:spMk id="30" creationId="{CDC76DC8-B296-4BD8-9405-6A28F55DFE18}"/>
          </ac:spMkLst>
        </pc:spChg>
        <pc:grpChg chg="add mod">
          <ac:chgData name="Sidney Seckler" userId="73470fc2d5f88927" providerId="LiveId" clId="{E0A4987A-5809-4D38-926D-9CD0A219B12D}" dt="2021-06-28T11:39:47.813" v="2011" actId="1076"/>
          <ac:grpSpMkLst>
            <pc:docMk/>
            <pc:sldMk cId="3640667650" sldId="702"/>
            <ac:grpSpMk id="6" creationId="{1F62E002-7548-4933-8DD6-9723F68FBBFC}"/>
          </ac:grpSpMkLst>
        </pc:grpChg>
        <pc:grpChg chg="mod">
          <ac:chgData name="Sidney Seckler" userId="73470fc2d5f88927" providerId="LiveId" clId="{E0A4987A-5809-4D38-926D-9CD0A219B12D}" dt="2021-06-28T11:39:30.988" v="2007"/>
          <ac:grpSpMkLst>
            <pc:docMk/>
            <pc:sldMk cId="3640667650" sldId="702"/>
            <ac:grpSpMk id="15" creationId="{E949833A-400C-4E97-80FF-C89D6CA718C3}"/>
          </ac:grpSpMkLst>
        </pc:grpChg>
        <pc:cxnChg chg="mod">
          <ac:chgData name="Sidney Seckler" userId="73470fc2d5f88927" providerId="LiveId" clId="{E0A4987A-5809-4D38-926D-9CD0A219B12D}" dt="2021-06-28T11:39:30.988" v="2007"/>
          <ac:cxnSpMkLst>
            <pc:docMk/>
            <pc:sldMk cId="3640667650" sldId="702"/>
            <ac:cxnSpMk id="7" creationId="{0AFEEC0A-52CB-4F40-AC80-A3F875C2B43E}"/>
          </ac:cxnSpMkLst>
        </pc:cxnChg>
        <pc:cxnChg chg="mod">
          <ac:chgData name="Sidney Seckler" userId="73470fc2d5f88927" providerId="LiveId" clId="{E0A4987A-5809-4D38-926D-9CD0A219B12D}" dt="2021-06-28T11:39:30.988" v="2007"/>
          <ac:cxnSpMkLst>
            <pc:docMk/>
            <pc:sldMk cId="3640667650" sldId="702"/>
            <ac:cxnSpMk id="8" creationId="{FCDCBBE9-6DD7-4381-B3CF-94DE4E81B89E}"/>
          </ac:cxnSpMkLst>
        </pc:cxnChg>
        <pc:cxnChg chg="mod">
          <ac:chgData name="Sidney Seckler" userId="73470fc2d5f88927" providerId="LiveId" clId="{E0A4987A-5809-4D38-926D-9CD0A219B12D}" dt="2021-06-28T11:39:30.988" v="2007"/>
          <ac:cxnSpMkLst>
            <pc:docMk/>
            <pc:sldMk cId="3640667650" sldId="702"/>
            <ac:cxnSpMk id="9" creationId="{05747BB4-269F-45A1-9BE6-F146D1140C5A}"/>
          </ac:cxnSpMkLst>
        </pc:cxnChg>
        <pc:cxnChg chg="mod">
          <ac:chgData name="Sidney Seckler" userId="73470fc2d5f88927" providerId="LiveId" clId="{E0A4987A-5809-4D38-926D-9CD0A219B12D}" dt="2021-06-28T11:39:30.988" v="2007"/>
          <ac:cxnSpMkLst>
            <pc:docMk/>
            <pc:sldMk cId="3640667650" sldId="702"/>
            <ac:cxnSpMk id="10" creationId="{930199A6-8140-4DEA-BF75-C69359E0E006}"/>
          </ac:cxnSpMkLst>
        </pc:cxnChg>
        <pc:cxnChg chg="mod">
          <ac:chgData name="Sidney Seckler" userId="73470fc2d5f88927" providerId="LiveId" clId="{E0A4987A-5809-4D38-926D-9CD0A219B12D}" dt="2021-06-28T11:39:30.988" v="2007"/>
          <ac:cxnSpMkLst>
            <pc:docMk/>
            <pc:sldMk cId="3640667650" sldId="702"/>
            <ac:cxnSpMk id="12" creationId="{EEB8F53A-3318-47F5-A577-A685C06CC17F}"/>
          </ac:cxnSpMkLst>
        </pc:cxnChg>
        <pc:cxnChg chg="mod">
          <ac:chgData name="Sidney Seckler" userId="73470fc2d5f88927" providerId="LiveId" clId="{E0A4987A-5809-4D38-926D-9CD0A219B12D}" dt="2021-06-28T11:39:30.988" v="2007"/>
          <ac:cxnSpMkLst>
            <pc:docMk/>
            <pc:sldMk cId="3640667650" sldId="702"/>
            <ac:cxnSpMk id="18" creationId="{325DAE7D-8680-4426-B98B-A84D0910FEBE}"/>
          </ac:cxnSpMkLst>
        </pc:cxnChg>
        <pc:cxnChg chg="mod">
          <ac:chgData name="Sidney Seckler" userId="73470fc2d5f88927" providerId="LiveId" clId="{E0A4987A-5809-4D38-926D-9CD0A219B12D}" dt="2021-06-28T11:39:30.988" v="2007"/>
          <ac:cxnSpMkLst>
            <pc:docMk/>
            <pc:sldMk cId="3640667650" sldId="702"/>
            <ac:cxnSpMk id="20" creationId="{23B3C4A9-888A-49C2-A85B-A091EA0D4BEA}"/>
          </ac:cxnSpMkLst>
        </pc:cxnChg>
        <pc:cxnChg chg="mod">
          <ac:chgData name="Sidney Seckler" userId="73470fc2d5f88927" providerId="LiveId" clId="{E0A4987A-5809-4D38-926D-9CD0A219B12D}" dt="2021-06-28T11:39:30.988" v="2007"/>
          <ac:cxnSpMkLst>
            <pc:docMk/>
            <pc:sldMk cId="3640667650" sldId="702"/>
            <ac:cxnSpMk id="23" creationId="{FF645F2A-B5A1-466C-8D1D-92B4A0170799}"/>
          </ac:cxnSpMkLst>
        </pc:cxnChg>
        <pc:cxnChg chg="mod">
          <ac:chgData name="Sidney Seckler" userId="73470fc2d5f88927" providerId="LiveId" clId="{E0A4987A-5809-4D38-926D-9CD0A219B12D}" dt="2021-06-28T11:39:30.988" v="2007"/>
          <ac:cxnSpMkLst>
            <pc:docMk/>
            <pc:sldMk cId="3640667650" sldId="702"/>
            <ac:cxnSpMk id="24" creationId="{4D82A4CE-9D1E-47CC-911E-EC3BE4A4AAA3}"/>
          </ac:cxnSpMkLst>
        </pc:cxnChg>
        <pc:cxnChg chg="mod">
          <ac:chgData name="Sidney Seckler" userId="73470fc2d5f88927" providerId="LiveId" clId="{E0A4987A-5809-4D38-926D-9CD0A219B12D}" dt="2021-06-28T11:39:30.988" v="2007"/>
          <ac:cxnSpMkLst>
            <pc:docMk/>
            <pc:sldMk cId="3640667650" sldId="702"/>
            <ac:cxnSpMk id="25" creationId="{FCA623A1-26CF-4E02-87F8-1CC254F1B421}"/>
          </ac:cxnSpMkLst>
        </pc:cxnChg>
        <pc:cxnChg chg="mod">
          <ac:chgData name="Sidney Seckler" userId="73470fc2d5f88927" providerId="LiveId" clId="{E0A4987A-5809-4D38-926D-9CD0A219B12D}" dt="2021-06-28T11:39:30.988" v="2007"/>
          <ac:cxnSpMkLst>
            <pc:docMk/>
            <pc:sldMk cId="3640667650" sldId="702"/>
            <ac:cxnSpMk id="26" creationId="{A5FC6331-AB72-456C-8CC1-FCC5174DCEAE}"/>
          </ac:cxnSpMkLst>
        </pc:cxnChg>
      </pc:sldChg>
      <pc:sldChg chg="addSp delSp modSp add mod">
        <pc:chgData name="Sidney Seckler" userId="73470fc2d5f88927" providerId="LiveId" clId="{E0A4987A-5809-4D38-926D-9CD0A219B12D}" dt="2021-06-28T11:47:24.157" v="2140" actId="20577"/>
        <pc:sldMkLst>
          <pc:docMk/>
          <pc:sldMk cId="3029487976" sldId="703"/>
        </pc:sldMkLst>
        <pc:spChg chg="add del mod">
          <ac:chgData name="Sidney Seckler" userId="73470fc2d5f88927" providerId="LiveId" clId="{E0A4987A-5809-4D38-926D-9CD0A219B12D}" dt="2021-06-28T11:40:45.897" v="2016" actId="478"/>
          <ac:spMkLst>
            <pc:docMk/>
            <pc:sldMk cId="3029487976" sldId="703"/>
            <ac:spMk id="4" creationId="{95957C90-D062-4301-A113-CFA528B28799}"/>
          </ac:spMkLst>
        </pc:spChg>
        <pc:spChg chg="mod">
          <ac:chgData name="Sidney Seckler" userId="73470fc2d5f88927" providerId="LiveId" clId="{E0A4987A-5809-4D38-926D-9CD0A219B12D}" dt="2021-06-28T11:42:15.853" v="2031" actId="14100"/>
          <ac:spMkLst>
            <pc:docMk/>
            <pc:sldMk cId="3029487976" sldId="703"/>
            <ac:spMk id="41" creationId="{DB1C96F1-B55E-4184-A888-49334E3DE5C4}"/>
          </ac:spMkLst>
        </pc:spChg>
        <pc:spChg chg="add mod">
          <ac:chgData name="Sidney Seckler" userId="73470fc2d5f88927" providerId="LiveId" clId="{E0A4987A-5809-4D38-926D-9CD0A219B12D}" dt="2021-06-28T11:40:55.020" v="2017"/>
          <ac:spMkLst>
            <pc:docMk/>
            <pc:sldMk cId="3029487976" sldId="703"/>
            <ac:spMk id="42" creationId="{D3FD70DE-5569-49D0-8ED6-34A5332295DF}"/>
          </ac:spMkLst>
        </pc:spChg>
        <pc:spChg chg="del">
          <ac:chgData name="Sidney Seckler" userId="73470fc2d5f88927" providerId="LiveId" clId="{E0A4987A-5809-4D38-926D-9CD0A219B12D}" dt="2021-06-28T11:41:03.293" v="2019" actId="478"/>
          <ac:spMkLst>
            <pc:docMk/>
            <pc:sldMk cId="3029487976" sldId="703"/>
            <ac:spMk id="44" creationId="{6E2B79C4-5AF7-4F12-968F-1DED1D353382}"/>
          </ac:spMkLst>
        </pc:spChg>
        <pc:spChg chg="del">
          <ac:chgData name="Sidney Seckler" userId="73470fc2d5f88927" providerId="LiveId" clId="{E0A4987A-5809-4D38-926D-9CD0A219B12D}" dt="2021-06-28T11:40:42.830" v="2015" actId="478"/>
          <ac:spMkLst>
            <pc:docMk/>
            <pc:sldMk cId="3029487976" sldId="703"/>
            <ac:spMk id="47" creationId="{C0F34007-8594-4298-8FF5-28E5283A7777}"/>
          </ac:spMkLst>
        </pc:spChg>
        <pc:spChg chg="mod">
          <ac:chgData name="Sidney Seckler" userId="73470fc2d5f88927" providerId="LiveId" clId="{E0A4987A-5809-4D38-926D-9CD0A219B12D}" dt="2021-06-28T11:42:02.865" v="2028" actId="1076"/>
          <ac:spMkLst>
            <pc:docMk/>
            <pc:sldMk cId="3029487976" sldId="703"/>
            <ac:spMk id="50" creationId="{7CAFB444-06DC-461A-B4A7-2C6FDD100F44}"/>
          </ac:spMkLst>
        </pc:spChg>
        <pc:spChg chg="mod">
          <ac:chgData name="Sidney Seckler" userId="73470fc2d5f88927" providerId="LiveId" clId="{E0A4987A-5809-4D38-926D-9CD0A219B12D}" dt="2021-06-28T11:41:13.408" v="2021"/>
          <ac:spMkLst>
            <pc:docMk/>
            <pc:sldMk cId="3029487976" sldId="703"/>
            <ac:spMk id="52" creationId="{97C461E1-5A60-4BF8-8BCA-391BA86FC3FE}"/>
          </ac:spMkLst>
        </pc:spChg>
        <pc:spChg chg="mod">
          <ac:chgData name="Sidney Seckler" userId="73470fc2d5f88927" providerId="LiveId" clId="{E0A4987A-5809-4D38-926D-9CD0A219B12D}" dt="2021-06-28T11:41:13.408" v="2021"/>
          <ac:spMkLst>
            <pc:docMk/>
            <pc:sldMk cId="3029487976" sldId="703"/>
            <ac:spMk id="54" creationId="{4EAE12A1-677B-4471-88C3-794BD8A2826E}"/>
          </ac:spMkLst>
        </pc:spChg>
        <pc:spChg chg="mod">
          <ac:chgData name="Sidney Seckler" userId="73470fc2d5f88927" providerId="LiveId" clId="{E0A4987A-5809-4D38-926D-9CD0A219B12D}" dt="2021-06-28T11:41:13.408" v="2021"/>
          <ac:spMkLst>
            <pc:docMk/>
            <pc:sldMk cId="3029487976" sldId="703"/>
            <ac:spMk id="57" creationId="{12008427-04BF-4D95-B005-1CB6F831A658}"/>
          </ac:spMkLst>
        </pc:spChg>
        <pc:spChg chg="mod">
          <ac:chgData name="Sidney Seckler" userId="73470fc2d5f88927" providerId="LiveId" clId="{E0A4987A-5809-4D38-926D-9CD0A219B12D}" dt="2021-06-28T11:41:13.408" v="2021"/>
          <ac:spMkLst>
            <pc:docMk/>
            <pc:sldMk cId="3029487976" sldId="703"/>
            <ac:spMk id="58" creationId="{DC0E2164-FDF6-410F-AE30-D396D17E4D1B}"/>
          </ac:spMkLst>
        </pc:spChg>
        <pc:spChg chg="mod">
          <ac:chgData name="Sidney Seckler" userId="73470fc2d5f88927" providerId="LiveId" clId="{E0A4987A-5809-4D38-926D-9CD0A219B12D}" dt="2021-06-28T11:41:13.408" v="2021"/>
          <ac:spMkLst>
            <pc:docMk/>
            <pc:sldMk cId="3029487976" sldId="703"/>
            <ac:spMk id="63" creationId="{5607A3D4-1F6B-4C1E-92BE-7859A12B968D}"/>
          </ac:spMkLst>
        </pc:spChg>
        <pc:spChg chg="mod">
          <ac:chgData name="Sidney Seckler" userId="73470fc2d5f88927" providerId="LiveId" clId="{E0A4987A-5809-4D38-926D-9CD0A219B12D}" dt="2021-06-28T11:41:13.408" v="2021"/>
          <ac:spMkLst>
            <pc:docMk/>
            <pc:sldMk cId="3029487976" sldId="703"/>
            <ac:spMk id="64" creationId="{92F51DD4-6149-4D06-9072-39B93E7D3024}"/>
          </ac:spMkLst>
        </pc:spChg>
        <pc:spChg chg="mod">
          <ac:chgData name="Sidney Seckler" userId="73470fc2d5f88927" providerId="LiveId" clId="{E0A4987A-5809-4D38-926D-9CD0A219B12D}" dt="2021-06-28T11:41:13.408" v="2021"/>
          <ac:spMkLst>
            <pc:docMk/>
            <pc:sldMk cId="3029487976" sldId="703"/>
            <ac:spMk id="65" creationId="{15F7B02D-A11B-437C-AEF5-647801245A1C}"/>
          </ac:spMkLst>
        </pc:spChg>
        <pc:spChg chg="add mod">
          <ac:chgData name="Sidney Seckler" userId="73470fc2d5f88927" providerId="LiveId" clId="{E0A4987A-5809-4D38-926D-9CD0A219B12D}" dt="2021-06-28T11:47:24.157" v="2140" actId="20577"/>
          <ac:spMkLst>
            <pc:docMk/>
            <pc:sldMk cId="3029487976" sldId="703"/>
            <ac:spMk id="66" creationId="{D4CA2D05-CB09-49E6-8091-80454F9DE96F}"/>
          </ac:spMkLst>
        </pc:spChg>
        <pc:grpChg chg="del">
          <ac:chgData name="Sidney Seckler" userId="73470fc2d5f88927" providerId="LiveId" clId="{E0A4987A-5809-4D38-926D-9CD0A219B12D}" dt="2021-06-28T11:41:05.670" v="2020" actId="478"/>
          <ac:grpSpMkLst>
            <pc:docMk/>
            <pc:sldMk cId="3029487976" sldId="703"/>
            <ac:grpSpMk id="19" creationId="{3CD5CDDD-989D-4650-80CC-CCCC19DD2704}"/>
          </ac:grpSpMkLst>
        </pc:grpChg>
        <pc:grpChg chg="add mod">
          <ac:chgData name="Sidney Seckler" userId="73470fc2d5f88927" providerId="LiveId" clId="{E0A4987A-5809-4D38-926D-9CD0A219B12D}" dt="2021-06-28T11:42:09.482" v="2029" actId="1076"/>
          <ac:grpSpMkLst>
            <pc:docMk/>
            <pc:sldMk cId="3029487976" sldId="703"/>
            <ac:grpSpMk id="43" creationId="{CAF543C1-B7E3-40B9-BBC9-37E914878BE0}"/>
          </ac:grpSpMkLst>
        </pc:grpChg>
        <pc:grpChg chg="mod">
          <ac:chgData name="Sidney Seckler" userId="73470fc2d5f88927" providerId="LiveId" clId="{E0A4987A-5809-4D38-926D-9CD0A219B12D}" dt="2021-06-28T11:41:13.408" v="2021"/>
          <ac:grpSpMkLst>
            <pc:docMk/>
            <pc:sldMk cId="3029487976" sldId="703"/>
            <ac:grpSpMk id="53" creationId="{DA24E89E-AD30-4C15-8866-993BDD6FF9DF}"/>
          </ac:grpSpMkLst>
        </pc:grpChg>
        <pc:cxnChg chg="del">
          <ac:chgData name="Sidney Seckler" userId="73470fc2d5f88927" providerId="LiveId" clId="{E0A4987A-5809-4D38-926D-9CD0A219B12D}" dt="2021-06-28T11:40:59.456" v="2018" actId="478"/>
          <ac:cxnSpMkLst>
            <pc:docMk/>
            <pc:sldMk cId="3029487976" sldId="703"/>
            <ac:cxnSpMk id="3" creationId="{DF07AFCC-71C3-4719-9451-5EDA81D96C48}"/>
          </ac:cxnSpMkLst>
        </pc:cxnChg>
        <pc:cxnChg chg="mod">
          <ac:chgData name="Sidney Seckler" userId="73470fc2d5f88927" providerId="LiveId" clId="{E0A4987A-5809-4D38-926D-9CD0A219B12D}" dt="2021-06-28T11:41:13.408" v="2021"/>
          <ac:cxnSpMkLst>
            <pc:docMk/>
            <pc:sldMk cId="3029487976" sldId="703"/>
            <ac:cxnSpMk id="45" creationId="{041AFE53-BB65-4975-938B-8F26B9B29B19}"/>
          </ac:cxnSpMkLst>
        </pc:cxnChg>
        <pc:cxnChg chg="mod">
          <ac:chgData name="Sidney Seckler" userId="73470fc2d5f88927" providerId="LiveId" clId="{E0A4987A-5809-4D38-926D-9CD0A219B12D}" dt="2021-06-28T11:41:13.408" v="2021"/>
          <ac:cxnSpMkLst>
            <pc:docMk/>
            <pc:sldMk cId="3029487976" sldId="703"/>
            <ac:cxnSpMk id="46" creationId="{7BEB95B7-652B-4F15-8DD2-5635FA726384}"/>
          </ac:cxnSpMkLst>
        </pc:cxnChg>
        <pc:cxnChg chg="mod">
          <ac:chgData name="Sidney Seckler" userId="73470fc2d5f88927" providerId="LiveId" clId="{E0A4987A-5809-4D38-926D-9CD0A219B12D}" dt="2021-06-28T11:41:13.408" v="2021"/>
          <ac:cxnSpMkLst>
            <pc:docMk/>
            <pc:sldMk cId="3029487976" sldId="703"/>
            <ac:cxnSpMk id="48" creationId="{34D32D35-DC83-4D27-B5D1-0ADA7ED3BE7F}"/>
          </ac:cxnSpMkLst>
        </pc:cxnChg>
        <pc:cxnChg chg="mod">
          <ac:chgData name="Sidney Seckler" userId="73470fc2d5f88927" providerId="LiveId" clId="{E0A4987A-5809-4D38-926D-9CD0A219B12D}" dt="2021-06-28T11:41:13.408" v="2021"/>
          <ac:cxnSpMkLst>
            <pc:docMk/>
            <pc:sldMk cId="3029487976" sldId="703"/>
            <ac:cxnSpMk id="49" creationId="{69F4DA72-DE96-4648-A62D-DA708EBD3233}"/>
          </ac:cxnSpMkLst>
        </pc:cxnChg>
        <pc:cxnChg chg="mod">
          <ac:chgData name="Sidney Seckler" userId="73470fc2d5f88927" providerId="LiveId" clId="{E0A4987A-5809-4D38-926D-9CD0A219B12D}" dt="2021-06-28T11:41:13.408" v="2021"/>
          <ac:cxnSpMkLst>
            <pc:docMk/>
            <pc:sldMk cId="3029487976" sldId="703"/>
            <ac:cxnSpMk id="51" creationId="{E32AC292-1256-4831-95D9-DF9C7E60B1BF}"/>
          </ac:cxnSpMkLst>
        </pc:cxnChg>
        <pc:cxnChg chg="mod">
          <ac:chgData name="Sidney Seckler" userId="73470fc2d5f88927" providerId="LiveId" clId="{E0A4987A-5809-4D38-926D-9CD0A219B12D}" dt="2021-06-28T11:41:13.408" v="2021"/>
          <ac:cxnSpMkLst>
            <pc:docMk/>
            <pc:sldMk cId="3029487976" sldId="703"/>
            <ac:cxnSpMk id="55" creationId="{A18CA795-C8D0-4442-AEEC-A4521789FFF5}"/>
          </ac:cxnSpMkLst>
        </pc:cxnChg>
        <pc:cxnChg chg="mod">
          <ac:chgData name="Sidney Seckler" userId="73470fc2d5f88927" providerId="LiveId" clId="{E0A4987A-5809-4D38-926D-9CD0A219B12D}" dt="2021-06-28T11:41:13.408" v="2021"/>
          <ac:cxnSpMkLst>
            <pc:docMk/>
            <pc:sldMk cId="3029487976" sldId="703"/>
            <ac:cxnSpMk id="56" creationId="{A720D95A-9285-4D7A-B53B-14083548456A}"/>
          </ac:cxnSpMkLst>
        </pc:cxnChg>
        <pc:cxnChg chg="mod">
          <ac:chgData name="Sidney Seckler" userId="73470fc2d5f88927" providerId="LiveId" clId="{E0A4987A-5809-4D38-926D-9CD0A219B12D}" dt="2021-06-28T11:41:13.408" v="2021"/>
          <ac:cxnSpMkLst>
            <pc:docMk/>
            <pc:sldMk cId="3029487976" sldId="703"/>
            <ac:cxnSpMk id="59" creationId="{F503650D-23CF-4447-A438-505738748243}"/>
          </ac:cxnSpMkLst>
        </pc:cxnChg>
        <pc:cxnChg chg="mod">
          <ac:chgData name="Sidney Seckler" userId="73470fc2d5f88927" providerId="LiveId" clId="{E0A4987A-5809-4D38-926D-9CD0A219B12D}" dt="2021-06-28T11:41:13.408" v="2021"/>
          <ac:cxnSpMkLst>
            <pc:docMk/>
            <pc:sldMk cId="3029487976" sldId="703"/>
            <ac:cxnSpMk id="60" creationId="{5B1F4737-6BA4-4FD4-8450-5C8A17CB287D}"/>
          </ac:cxnSpMkLst>
        </pc:cxnChg>
        <pc:cxnChg chg="mod">
          <ac:chgData name="Sidney Seckler" userId="73470fc2d5f88927" providerId="LiveId" clId="{E0A4987A-5809-4D38-926D-9CD0A219B12D}" dt="2021-06-28T11:41:13.408" v="2021"/>
          <ac:cxnSpMkLst>
            <pc:docMk/>
            <pc:sldMk cId="3029487976" sldId="703"/>
            <ac:cxnSpMk id="61" creationId="{72DA5143-4738-4043-BC64-2F965E041624}"/>
          </ac:cxnSpMkLst>
        </pc:cxnChg>
        <pc:cxnChg chg="mod">
          <ac:chgData name="Sidney Seckler" userId="73470fc2d5f88927" providerId="LiveId" clId="{E0A4987A-5809-4D38-926D-9CD0A219B12D}" dt="2021-06-28T11:41:13.408" v="2021"/>
          <ac:cxnSpMkLst>
            <pc:docMk/>
            <pc:sldMk cId="3029487976" sldId="703"/>
            <ac:cxnSpMk id="62" creationId="{74B8C486-3EF4-42E4-884F-9C1AF1ACA687}"/>
          </ac:cxnSpMkLst>
        </pc:cxnChg>
      </pc:sldChg>
      <pc:sldChg chg="addSp delSp modSp add mod">
        <pc:chgData name="Sidney Seckler" userId="73470fc2d5f88927" providerId="LiveId" clId="{E0A4987A-5809-4D38-926D-9CD0A219B12D}" dt="2021-06-28T11:48:40.289" v="2156" actId="1076"/>
        <pc:sldMkLst>
          <pc:docMk/>
          <pc:sldMk cId="1470281111" sldId="704"/>
        </pc:sldMkLst>
        <pc:spChg chg="add mod">
          <ac:chgData name="Sidney Seckler" userId="73470fc2d5f88927" providerId="LiveId" clId="{E0A4987A-5809-4D38-926D-9CD0A219B12D}" dt="2021-06-28T11:48:05.284" v="2153" actId="20577"/>
          <ac:spMkLst>
            <pc:docMk/>
            <pc:sldMk cId="1470281111" sldId="704"/>
            <ac:spMk id="28" creationId="{1316FCCD-2906-41D3-8C92-BB10ED30793A}"/>
          </ac:spMkLst>
        </pc:spChg>
        <pc:spChg chg="add mod">
          <ac:chgData name="Sidney Seckler" userId="73470fc2d5f88927" providerId="LiveId" clId="{E0A4987A-5809-4D38-926D-9CD0A219B12D}" dt="2021-06-28T11:48:40.289" v="2156" actId="1076"/>
          <ac:spMkLst>
            <pc:docMk/>
            <pc:sldMk cId="1470281111" sldId="704"/>
            <ac:spMk id="29" creationId="{08BF60E2-4134-4646-94FA-1C9C46B8D31F}"/>
          </ac:spMkLst>
        </pc:spChg>
        <pc:spChg chg="del">
          <ac:chgData name="Sidney Seckler" userId="73470fc2d5f88927" providerId="LiveId" clId="{E0A4987A-5809-4D38-926D-9CD0A219B12D}" dt="2021-06-28T11:43:50.878" v="2042" actId="478"/>
          <ac:spMkLst>
            <pc:docMk/>
            <pc:sldMk cId="1470281111" sldId="704"/>
            <ac:spMk id="41" creationId="{DB1C96F1-B55E-4184-A888-49334E3DE5C4}"/>
          </ac:spMkLst>
        </pc:spChg>
        <pc:spChg chg="del mod">
          <ac:chgData name="Sidney Seckler" userId="73470fc2d5f88927" providerId="LiveId" clId="{E0A4987A-5809-4D38-926D-9CD0A219B12D}" dt="2021-06-28T11:48:34.646" v="2155" actId="478"/>
          <ac:spMkLst>
            <pc:docMk/>
            <pc:sldMk cId="1470281111" sldId="704"/>
            <ac:spMk id="66" creationId="{D4CA2D05-CB09-49E6-8091-80454F9DE96F}"/>
          </ac:spMkLst>
        </pc:spChg>
        <pc:grpChg chg="mod">
          <ac:chgData name="Sidney Seckler" userId="73470fc2d5f88927" providerId="LiveId" clId="{E0A4987A-5809-4D38-926D-9CD0A219B12D}" dt="2021-06-28T11:43:58.369" v="2044" actId="1076"/>
          <ac:grpSpMkLst>
            <pc:docMk/>
            <pc:sldMk cId="1470281111" sldId="704"/>
            <ac:grpSpMk id="43" creationId="{CAF543C1-B7E3-40B9-BBC9-37E914878BE0}"/>
          </ac:grpSpMkLst>
        </pc:grpChg>
      </pc:sldChg>
      <pc:sldChg chg="addSp delSp modSp add mod">
        <pc:chgData name="Sidney Seckler" userId="73470fc2d5f88927" providerId="LiveId" clId="{E0A4987A-5809-4D38-926D-9CD0A219B12D}" dt="2021-06-28T11:50:28.836" v="2170" actId="1076"/>
        <pc:sldMkLst>
          <pc:docMk/>
          <pc:sldMk cId="1369140164" sldId="705"/>
        </pc:sldMkLst>
        <pc:spChg chg="add mod">
          <ac:chgData name="Sidney Seckler" userId="73470fc2d5f88927" providerId="LiveId" clId="{E0A4987A-5809-4D38-926D-9CD0A219B12D}" dt="2021-06-28T11:50:23.582" v="2169" actId="14100"/>
          <ac:spMkLst>
            <pc:docMk/>
            <pc:sldMk cId="1369140164" sldId="705"/>
            <ac:spMk id="27" creationId="{AEFA14BB-63F9-4357-94FC-DB425C2F69C4}"/>
          </ac:spMkLst>
        </pc:spChg>
        <pc:spChg chg="mod">
          <ac:chgData name="Sidney Seckler" userId="73470fc2d5f88927" providerId="LiveId" clId="{E0A4987A-5809-4D38-926D-9CD0A219B12D}" dt="2021-06-28T11:45:00.418" v="2053" actId="1076"/>
          <ac:spMkLst>
            <pc:docMk/>
            <pc:sldMk cId="1369140164" sldId="705"/>
            <ac:spMk id="28" creationId="{1316FCCD-2906-41D3-8C92-BB10ED30793A}"/>
          </ac:spMkLst>
        </pc:spChg>
        <pc:spChg chg="add mod">
          <ac:chgData name="Sidney Seckler" userId="73470fc2d5f88927" providerId="LiveId" clId="{E0A4987A-5809-4D38-926D-9CD0A219B12D}" dt="2021-06-28T11:50:28.836" v="2170" actId="1076"/>
          <ac:spMkLst>
            <pc:docMk/>
            <pc:sldMk cId="1369140164" sldId="705"/>
            <ac:spMk id="30" creationId="{5084A1AF-FB72-41F1-8BAC-2AB138208AE0}"/>
          </ac:spMkLst>
        </pc:spChg>
        <pc:spChg chg="del">
          <ac:chgData name="Sidney Seckler" userId="73470fc2d5f88927" providerId="LiveId" clId="{E0A4987A-5809-4D38-926D-9CD0A219B12D}" dt="2021-06-28T11:44:55.248" v="2052" actId="478"/>
          <ac:spMkLst>
            <pc:docMk/>
            <pc:sldMk cId="1369140164" sldId="705"/>
            <ac:spMk id="66" creationId="{D4CA2D05-CB09-49E6-8091-80454F9DE96F}"/>
          </ac:spMkLst>
        </pc:spChg>
        <pc:cxnChg chg="add mod">
          <ac:chgData name="Sidney Seckler" userId="73470fc2d5f88927" providerId="LiveId" clId="{E0A4987A-5809-4D38-926D-9CD0A219B12D}" dt="2021-06-28T11:49:14.179" v="2158" actId="1076"/>
          <ac:cxnSpMkLst>
            <pc:docMk/>
            <pc:sldMk cId="1369140164" sldId="705"/>
            <ac:cxnSpMk id="29" creationId="{6747B0C2-123E-4B28-BA30-AF24DAD7A685}"/>
          </ac:cxnSpMkLst>
        </pc:cxnChg>
      </pc:sldChg>
      <pc:sldChg chg="addSp delSp modSp add mod">
        <pc:chgData name="Sidney Seckler" userId="73470fc2d5f88927" providerId="LiveId" clId="{E0A4987A-5809-4D38-926D-9CD0A219B12D}" dt="2021-06-28T11:53:08.935" v="2280" actId="1076"/>
        <pc:sldMkLst>
          <pc:docMk/>
          <pc:sldMk cId="1596698773" sldId="706"/>
        </pc:sldMkLst>
        <pc:spChg chg="add del mod">
          <ac:chgData name="Sidney Seckler" userId="73470fc2d5f88927" providerId="LiveId" clId="{E0A4987A-5809-4D38-926D-9CD0A219B12D}" dt="2021-06-28T11:51:03.660" v="2175" actId="478"/>
          <ac:spMkLst>
            <pc:docMk/>
            <pc:sldMk cId="1596698773" sldId="706"/>
            <ac:spMk id="3" creationId="{5D2E2888-FF4F-4567-8AA5-5FCECADB3B84}"/>
          </ac:spMkLst>
        </pc:spChg>
        <pc:spChg chg="add mod">
          <ac:chgData name="Sidney Seckler" userId="73470fc2d5f88927" providerId="LiveId" clId="{E0A4987A-5809-4D38-926D-9CD0A219B12D}" dt="2021-06-28T11:53:01.674" v="2279" actId="1076"/>
          <ac:spMkLst>
            <pc:docMk/>
            <pc:sldMk cId="1596698773" sldId="706"/>
            <ac:spMk id="5" creationId="{7B88E2D2-BB42-4F7D-A44A-D1B13957DD42}"/>
          </ac:spMkLst>
        </pc:spChg>
        <pc:spChg chg="del">
          <ac:chgData name="Sidney Seckler" userId="73470fc2d5f88927" providerId="LiveId" clId="{E0A4987A-5809-4D38-926D-9CD0A219B12D}" dt="2021-06-28T11:51:00.933" v="2174" actId="478"/>
          <ac:spMkLst>
            <pc:docMk/>
            <pc:sldMk cId="1596698773" sldId="706"/>
            <ac:spMk id="27" creationId="{AEFA14BB-63F9-4357-94FC-DB425C2F69C4}"/>
          </ac:spMkLst>
        </pc:spChg>
        <pc:spChg chg="del">
          <ac:chgData name="Sidney Seckler" userId="73470fc2d5f88927" providerId="LiveId" clId="{E0A4987A-5809-4D38-926D-9CD0A219B12D}" dt="2021-06-28T11:50:55.061" v="2172" actId="478"/>
          <ac:spMkLst>
            <pc:docMk/>
            <pc:sldMk cId="1596698773" sldId="706"/>
            <ac:spMk id="28" creationId="{1316FCCD-2906-41D3-8C92-BB10ED30793A}"/>
          </ac:spMkLst>
        </pc:spChg>
        <pc:spChg chg="mod">
          <ac:chgData name="Sidney Seckler" userId="73470fc2d5f88927" providerId="LiveId" clId="{E0A4987A-5809-4D38-926D-9CD0A219B12D}" dt="2021-06-28T11:51:09.609" v="2176" actId="1076"/>
          <ac:spMkLst>
            <pc:docMk/>
            <pc:sldMk cId="1596698773" sldId="706"/>
            <ac:spMk id="30" creationId="{5084A1AF-FB72-41F1-8BAC-2AB138208AE0}"/>
          </ac:spMkLst>
        </pc:spChg>
        <pc:spChg chg="add mod">
          <ac:chgData name="Sidney Seckler" userId="73470fc2d5f88927" providerId="LiveId" clId="{E0A4987A-5809-4D38-926D-9CD0A219B12D}" dt="2021-06-28T11:52:53.315" v="2277" actId="1076"/>
          <ac:spMkLst>
            <pc:docMk/>
            <pc:sldMk cId="1596698773" sldId="706"/>
            <ac:spMk id="32" creationId="{C499012E-2D89-4837-9519-50AA882AADDD}"/>
          </ac:spMkLst>
        </pc:spChg>
        <pc:spChg chg="add mod">
          <ac:chgData name="Sidney Seckler" userId="73470fc2d5f88927" providerId="LiveId" clId="{E0A4987A-5809-4D38-926D-9CD0A219B12D}" dt="2021-06-28T11:53:08.935" v="2280" actId="1076"/>
          <ac:spMkLst>
            <pc:docMk/>
            <pc:sldMk cId="1596698773" sldId="706"/>
            <ac:spMk id="33" creationId="{B9C8D48D-4F7B-45E2-ADB7-92A944F453FC}"/>
          </ac:spMkLst>
        </pc:spChg>
        <pc:cxnChg chg="del">
          <ac:chgData name="Sidney Seckler" userId="73470fc2d5f88927" providerId="LiveId" clId="{E0A4987A-5809-4D38-926D-9CD0A219B12D}" dt="2021-06-28T11:50:57.802" v="2173" actId="478"/>
          <ac:cxnSpMkLst>
            <pc:docMk/>
            <pc:sldMk cId="1596698773" sldId="706"/>
            <ac:cxnSpMk id="29" creationId="{6747B0C2-123E-4B28-BA30-AF24DAD7A685}"/>
          </ac:cxnSpMkLst>
        </pc:cxnChg>
      </pc:sldChg>
      <pc:sldChg chg="addSp delSp modSp add mod">
        <pc:chgData name="Sidney Seckler" userId="73470fc2d5f88927" providerId="LiveId" clId="{E0A4987A-5809-4D38-926D-9CD0A219B12D}" dt="2021-06-28T12:43:18.016" v="2804" actId="1076"/>
        <pc:sldMkLst>
          <pc:docMk/>
          <pc:sldMk cId="3975600870" sldId="707"/>
        </pc:sldMkLst>
        <pc:spChg chg="add del mod">
          <ac:chgData name="Sidney Seckler" userId="73470fc2d5f88927" providerId="LiveId" clId="{E0A4987A-5809-4D38-926D-9CD0A219B12D}" dt="2021-06-28T11:53:40.105" v="2284" actId="478"/>
          <ac:spMkLst>
            <pc:docMk/>
            <pc:sldMk cId="3975600870" sldId="707"/>
            <ac:spMk id="3" creationId="{629FC4CC-9B7E-414F-85EB-908F729C2176}"/>
          </ac:spMkLst>
        </pc:spChg>
        <pc:spChg chg="del">
          <ac:chgData name="Sidney Seckler" userId="73470fc2d5f88927" providerId="LiveId" clId="{E0A4987A-5809-4D38-926D-9CD0A219B12D}" dt="2021-06-28T11:53:34.840" v="2282" actId="478"/>
          <ac:spMkLst>
            <pc:docMk/>
            <pc:sldMk cId="3975600870" sldId="707"/>
            <ac:spMk id="5" creationId="{7B88E2D2-BB42-4F7D-A44A-D1B13957DD42}"/>
          </ac:spMkLst>
        </pc:spChg>
        <pc:spChg chg="add mod">
          <ac:chgData name="Sidney Seckler" userId="73470fc2d5f88927" providerId="LiveId" clId="{E0A4987A-5809-4D38-926D-9CD0A219B12D}" dt="2021-06-28T12:43:18.016" v="2804" actId="1076"/>
          <ac:spMkLst>
            <pc:docMk/>
            <pc:sldMk cId="3975600870" sldId="707"/>
            <ac:spMk id="6" creationId="{3210FD7D-45F0-44B8-A604-6FD82194CB20}"/>
          </ac:spMkLst>
        </pc:spChg>
        <pc:spChg chg="mod">
          <ac:chgData name="Sidney Seckler" userId="73470fc2d5f88927" providerId="LiveId" clId="{E0A4987A-5809-4D38-926D-9CD0A219B12D}" dt="2021-06-28T11:54:57.781" v="2374" actId="1076"/>
          <ac:spMkLst>
            <pc:docMk/>
            <pc:sldMk cId="3975600870" sldId="707"/>
            <ac:spMk id="30" creationId="{5084A1AF-FB72-41F1-8BAC-2AB138208AE0}"/>
          </ac:spMkLst>
        </pc:spChg>
        <pc:spChg chg="del">
          <ac:chgData name="Sidney Seckler" userId="73470fc2d5f88927" providerId="LiveId" clId="{E0A4987A-5809-4D38-926D-9CD0A219B12D}" dt="2021-06-28T11:53:34.840" v="2282" actId="478"/>
          <ac:spMkLst>
            <pc:docMk/>
            <pc:sldMk cId="3975600870" sldId="707"/>
            <ac:spMk id="32" creationId="{C499012E-2D89-4837-9519-50AA882AADDD}"/>
          </ac:spMkLst>
        </pc:spChg>
        <pc:spChg chg="del">
          <ac:chgData name="Sidney Seckler" userId="73470fc2d5f88927" providerId="LiveId" clId="{E0A4987A-5809-4D38-926D-9CD0A219B12D}" dt="2021-06-28T11:53:37.765" v="2283" actId="478"/>
          <ac:spMkLst>
            <pc:docMk/>
            <pc:sldMk cId="3975600870" sldId="707"/>
            <ac:spMk id="33" creationId="{B9C8D48D-4F7B-45E2-ADB7-92A944F453FC}"/>
          </ac:spMkLst>
        </pc:spChg>
        <pc:spChg chg="add mod">
          <ac:chgData name="Sidney Seckler" userId="73470fc2d5f88927" providerId="LiveId" clId="{E0A4987A-5809-4D38-926D-9CD0A219B12D}" dt="2021-06-28T12:43:07.302" v="2802" actId="1076"/>
          <ac:spMkLst>
            <pc:docMk/>
            <pc:sldMk cId="3975600870" sldId="707"/>
            <ac:spMk id="34" creationId="{620ACB61-97E1-48CB-ADF3-BC0242557732}"/>
          </ac:spMkLst>
        </pc:spChg>
        <pc:spChg chg="add mod">
          <ac:chgData name="Sidney Seckler" userId="73470fc2d5f88927" providerId="LiveId" clId="{E0A4987A-5809-4D38-926D-9CD0A219B12D}" dt="2021-06-28T11:55:07.651" v="2377" actId="1076"/>
          <ac:spMkLst>
            <pc:docMk/>
            <pc:sldMk cId="3975600870" sldId="707"/>
            <ac:spMk id="35" creationId="{033D290B-FDBE-4884-B456-9DD198746707}"/>
          </ac:spMkLst>
        </pc:spChg>
      </pc:sldChg>
      <pc:sldChg chg="addSp delSp modSp add mod">
        <pc:chgData name="Sidney Seckler" userId="73470fc2d5f88927" providerId="LiveId" clId="{E0A4987A-5809-4D38-926D-9CD0A219B12D}" dt="2021-06-28T11:57:12.892" v="2420" actId="1076"/>
        <pc:sldMkLst>
          <pc:docMk/>
          <pc:sldMk cId="561928731" sldId="708"/>
        </pc:sldMkLst>
        <pc:spChg chg="add del mod">
          <ac:chgData name="Sidney Seckler" userId="73470fc2d5f88927" providerId="LiveId" clId="{E0A4987A-5809-4D38-926D-9CD0A219B12D}" dt="2021-06-28T11:56:36.222" v="2383" actId="478"/>
          <ac:spMkLst>
            <pc:docMk/>
            <pc:sldMk cId="561928731" sldId="708"/>
            <ac:spMk id="3" creationId="{5771B4CD-0EAF-4759-A33E-E664D743417C}"/>
          </ac:spMkLst>
        </pc:spChg>
        <pc:spChg chg="add mod">
          <ac:chgData name="Sidney Seckler" userId="73470fc2d5f88927" providerId="LiveId" clId="{E0A4987A-5809-4D38-926D-9CD0A219B12D}" dt="2021-06-28T11:57:12.892" v="2420" actId="1076"/>
          <ac:spMkLst>
            <pc:docMk/>
            <pc:sldMk cId="561928731" sldId="708"/>
            <ac:spMk id="41" creationId="{2A84F7B7-24DA-478E-810E-329378D9E680}"/>
          </ac:spMkLst>
        </pc:spChg>
        <pc:spChg chg="mod">
          <ac:chgData name="Sidney Seckler" userId="73470fc2d5f88927" providerId="LiveId" clId="{E0A4987A-5809-4D38-926D-9CD0A219B12D}" dt="2021-06-28T11:56:46.123" v="2385" actId="1076"/>
          <ac:spMkLst>
            <pc:docMk/>
            <pc:sldMk cId="561928731" sldId="708"/>
            <ac:spMk id="42" creationId="{F31C14BD-89F4-427E-AE13-3F6D7FC0DAF9}"/>
          </ac:spMkLst>
        </pc:spChg>
        <pc:spChg chg="del">
          <ac:chgData name="Sidney Seckler" userId="73470fc2d5f88927" providerId="LiveId" clId="{E0A4987A-5809-4D38-926D-9CD0A219B12D}" dt="2021-06-28T11:56:41.714" v="2384" actId="478"/>
          <ac:spMkLst>
            <pc:docMk/>
            <pc:sldMk cId="561928731" sldId="708"/>
            <ac:spMk id="44" creationId="{5F3129ED-D0DE-494E-BAE3-571A70E789C3}"/>
          </ac:spMkLst>
        </pc:spChg>
        <pc:spChg chg="del">
          <ac:chgData name="Sidney Seckler" userId="73470fc2d5f88927" providerId="LiveId" clId="{E0A4987A-5809-4D38-926D-9CD0A219B12D}" dt="2021-06-28T11:56:30.643" v="2382" actId="478"/>
          <ac:spMkLst>
            <pc:docMk/>
            <pc:sldMk cId="561928731" sldId="708"/>
            <ac:spMk id="46" creationId="{AEA47495-3E49-488B-A1DB-A8F083951A9F}"/>
          </ac:spMkLst>
        </pc:spChg>
      </pc:sldChg>
      <pc:sldChg chg="addSp delSp modSp add mod">
        <pc:chgData name="Sidney Seckler" userId="73470fc2d5f88927" providerId="LiveId" clId="{E0A4987A-5809-4D38-926D-9CD0A219B12D}" dt="2021-06-28T11:59:44.330" v="2451" actId="1076"/>
        <pc:sldMkLst>
          <pc:docMk/>
          <pc:sldMk cId="474947515" sldId="709"/>
        </pc:sldMkLst>
        <pc:spChg chg="add del mod">
          <ac:chgData name="Sidney Seckler" userId="73470fc2d5f88927" providerId="LiveId" clId="{E0A4987A-5809-4D38-926D-9CD0A219B12D}" dt="2021-06-28T11:58:44.271" v="2435" actId="478"/>
          <ac:spMkLst>
            <pc:docMk/>
            <pc:sldMk cId="474947515" sldId="709"/>
            <ac:spMk id="3" creationId="{F4C13DE4-F7F2-4307-A3BE-9138734FE71B}"/>
          </ac:spMkLst>
        </pc:spChg>
        <pc:spChg chg="add mod">
          <ac:chgData name="Sidney Seckler" userId="73470fc2d5f88927" providerId="LiveId" clId="{E0A4987A-5809-4D38-926D-9CD0A219B12D}" dt="2021-06-28T11:59:44.330" v="2451" actId="1076"/>
          <ac:spMkLst>
            <pc:docMk/>
            <pc:sldMk cId="474947515" sldId="709"/>
            <ac:spMk id="17" creationId="{04EBB381-960D-45B3-AFDE-0A669D5DBFB3}"/>
          </ac:spMkLst>
        </pc:spChg>
        <pc:spChg chg="del">
          <ac:chgData name="Sidney Seckler" userId="73470fc2d5f88927" providerId="LiveId" clId="{E0A4987A-5809-4D38-926D-9CD0A219B12D}" dt="2021-06-28T11:58:39.460" v="2433" actId="478"/>
          <ac:spMkLst>
            <pc:docMk/>
            <pc:sldMk cId="474947515" sldId="709"/>
            <ac:spMk id="21" creationId="{E16570D1-C4E9-4657-BD43-DE4FD231AB54}"/>
          </ac:spMkLst>
        </pc:spChg>
        <pc:spChg chg="add mod">
          <ac:chgData name="Sidney Seckler" userId="73470fc2d5f88927" providerId="LiveId" clId="{E0A4987A-5809-4D38-926D-9CD0A219B12D}" dt="2021-06-28T11:59:21.664" v="2446" actId="1076"/>
          <ac:spMkLst>
            <pc:docMk/>
            <pc:sldMk cId="474947515" sldId="709"/>
            <ac:spMk id="23" creationId="{FF5060D0-08C1-4DF0-BFD6-6171F06E58C5}"/>
          </ac:spMkLst>
        </pc:spChg>
        <pc:spChg chg="del">
          <ac:chgData name="Sidney Seckler" userId="73470fc2d5f88927" providerId="LiveId" clId="{E0A4987A-5809-4D38-926D-9CD0A219B12D}" dt="2021-06-28T11:58:36.882" v="2432" actId="478"/>
          <ac:spMkLst>
            <pc:docMk/>
            <pc:sldMk cId="474947515" sldId="709"/>
            <ac:spMk id="24" creationId="{25257F5B-312B-41D9-A262-0C2EF12C12CD}"/>
          </ac:spMkLst>
        </pc:spChg>
        <pc:spChg chg="del">
          <ac:chgData name="Sidney Seckler" userId="73470fc2d5f88927" providerId="LiveId" clId="{E0A4987A-5809-4D38-926D-9CD0A219B12D}" dt="2021-06-28T11:58:41.801" v="2434" actId="478"/>
          <ac:spMkLst>
            <pc:docMk/>
            <pc:sldMk cId="474947515" sldId="709"/>
            <ac:spMk id="26" creationId="{8E17082E-F045-422E-BDA8-A8E019D8181B}"/>
          </ac:spMkLst>
        </pc:spChg>
      </pc:sldChg>
      <pc:sldChg chg="addSp delSp modSp add mod">
        <pc:chgData name="Sidney Seckler" userId="73470fc2d5f88927" providerId="LiveId" clId="{E0A4987A-5809-4D38-926D-9CD0A219B12D}" dt="2021-06-28T12:04:07.447" v="2499" actId="1076"/>
        <pc:sldMkLst>
          <pc:docMk/>
          <pc:sldMk cId="3447941230" sldId="710"/>
        </pc:sldMkLst>
        <pc:spChg chg="add del mod">
          <ac:chgData name="Sidney Seckler" userId="73470fc2d5f88927" providerId="LiveId" clId="{E0A4987A-5809-4D38-926D-9CD0A219B12D}" dt="2021-06-28T12:01:21.063" v="2456" actId="478"/>
          <ac:spMkLst>
            <pc:docMk/>
            <pc:sldMk cId="3447941230" sldId="710"/>
            <ac:spMk id="3" creationId="{315A7F24-33F7-4C2E-80FE-D4B08020CB14}"/>
          </ac:spMkLst>
        </pc:spChg>
        <pc:spChg chg="del">
          <ac:chgData name="Sidney Seckler" userId="73470fc2d5f88927" providerId="LiveId" clId="{E0A4987A-5809-4D38-926D-9CD0A219B12D}" dt="2021-06-28T12:01:12.739" v="2453" actId="478"/>
          <ac:spMkLst>
            <pc:docMk/>
            <pc:sldMk cId="3447941230" sldId="710"/>
            <ac:spMk id="30" creationId="{5084A1AF-FB72-41F1-8BAC-2AB138208AE0}"/>
          </ac:spMkLst>
        </pc:spChg>
        <pc:spChg chg="add mod">
          <ac:chgData name="Sidney Seckler" userId="73470fc2d5f88927" providerId="LiveId" clId="{E0A4987A-5809-4D38-926D-9CD0A219B12D}" dt="2021-06-28T12:03:04.834" v="2488" actId="1076"/>
          <ac:spMkLst>
            <pc:docMk/>
            <pc:sldMk cId="3447941230" sldId="710"/>
            <ac:spMk id="31" creationId="{2B28AFD9-9E91-46FE-9379-F30C9935CBD9}"/>
          </ac:spMkLst>
        </pc:spChg>
        <pc:spChg chg="add mod">
          <ac:chgData name="Sidney Seckler" userId="73470fc2d5f88927" providerId="LiveId" clId="{E0A4987A-5809-4D38-926D-9CD0A219B12D}" dt="2021-06-28T12:04:03.281" v="2498" actId="1076"/>
          <ac:spMkLst>
            <pc:docMk/>
            <pc:sldMk cId="3447941230" sldId="710"/>
            <ac:spMk id="32" creationId="{0EBABC19-07A8-45BA-8404-767C887838C6}"/>
          </ac:spMkLst>
        </pc:spChg>
        <pc:spChg chg="del mod">
          <ac:chgData name="Sidney Seckler" userId="73470fc2d5f88927" providerId="LiveId" clId="{E0A4987A-5809-4D38-926D-9CD0A219B12D}" dt="2021-06-28T12:02:57.892" v="2487" actId="478"/>
          <ac:spMkLst>
            <pc:docMk/>
            <pc:sldMk cId="3447941230" sldId="710"/>
            <ac:spMk id="34" creationId="{620ACB61-97E1-48CB-ADF3-BC0242557732}"/>
          </ac:spMkLst>
        </pc:spChg>
        <pc:spChg chg="del">
          <ac:chgData name="Sidney Seckler" userId="73470fc2d5f88927" providerId="LiveId" clId="{E0A4987A-5809-4D38-926D-9CD0A219B12D}" dt="2021-06-28T12:01:18.665" v="2455" actId="478"/>
          <ac:spMkLst>
            <pc:docMk/>
            <pc:sldMk cId="3447941230" sldId="710"/>
            <ac:spMk id="35" creationId="{033D290B-FDBE-4884-B456-9DD198746707}"/>
          </ac:spMkLst>
        </pc:spChg>
        <pc:spChg chg="add mod">
          <ac:chgData name="Sidney Seckler" userId="73470fc2d5f88927" providerId="LiveId" clId="{E0A4987A-5809-4D38-926D-9CD0A219B12D}" dt="2021-06-28T12:04:07.447" v="2499" actId="1076"/>
          <ac:spMkLst>
            <pc:docMk/>
            <pc:sldMk cId="3447941230" sldId="710"/>
            <ac:spMk id="36" creationId="{C0909E16-212B-4534-B2F2-197BA48F2D1C}"/>
          </ac:spMkLst>
        </pc:spChg>
        <pc:spChg chg="mod">
          <ac:chgData name="Sidney Seckler" userId="73470fc2d5f88927" providerId="LiveId" clId="{E0A4987A-5809-4D38-926D-9CD0A219B12D}" dt="2021-06-28T12:01:44.374" v="2462" actId="1076"/>
          <ac:spMkLst>
            <pc:docMk/>
            <pc:sldMk cId="3447941230" sldId="710"/>
            <ac:spMk id="50" creationId="{7CAFB444-06DC-461A-B4A7-2C6FDD100F44}"/>
          </ac:spMkLst>
        </pc:spChg>
        <pc:grpChg chg="mod">
          <ac:chgData name="Sidney Seckler" userId="73470fc2d5f88927" providerId="LiveId" clId="{E0A4987A-5809-4D38-926D-9CD0A219B12D}" dt="2021-06-28T12:01:50.326" v="2463" actId="1076"/>
          <ac:grpSpMkLst>
            <pc:docMk/>
            <pc:sldMk cId="3447941230" sldId="710"/>
            <ac:grpSpMk id="43" creationId="{CAF543C1-B7E3-40B9-BBC9-37E914878BE0}"/>
          </ac:grpSpMkLst>
        </pc:grpChg>
      </pc:sldChg>
      <pc:sldChg chg="add del">
        <pc:chgData name="Sidney Seckler" userId="73470fc2d5f88927" providerId="LiveId" clId="{E0A4987A-5809-4D38-926D-9CD0A219B12D}" dt="2021-06-28T12:01:25.702" v="2458"/>
        <pc:sldMkLst>
          <pc:docMk/>
          <pc:sldMk cId="176317040" sldId="711"/>
        </pc:sldMkLst>
      </pc:sldChg>
      <pc:sldChg chg="addSp delSp modSp add mod">
        <pc:chgData name="Sidney Seckler" userId="73470fc2d5f88927" providerId="LiveId" clId="{E0A4987A-5809-4D38-926D-9CD0A219B12D}" dt="2021-06-28T12:05:50.567" v="2541" actId="1076"/>
        <pc:sldMkLst>
          <pc:docMk/>
          <pc:sldMk cId="1249798993" sldId="711"/>
        </pc:sldMkLst>
        <pc:spChg chg="add mod">
          <ac:chgData name="Sidney Seckler" userId="73470fc2d5f88927" providerId="LiveId" clId="{E0A4987A-5809-4D38-926D-9CD0A219B12D}" dt="2021-06-28T12:05:50.567" v="2541" actId="1076"/>
          <ac:spMkLst>
            <pc:docMk/>
            <pc:sldMk cId="1249798993" sldId="711"/>
            <ac:spMk id="29" creationId="{4A21052F-979E-44C1-9073-8809F04ED5A8}"/>
          </ac:spMkLst>
        </pc:spChg>
        <pc:spChg chg="mod">
          <ac:chgData name="Sidney Seckler" userId="73470fc2d5f88927" providerId="LiveId" clId="{E0A4987A-5809-4D38-926D-9CD0A219B12D}" dt="2021-06-28T12:05:43.566" v="2539" actId="1076"/>
          <ac:spMkLst>
            <pc:docMk/>
            <pc:sldMk cId="1249798993" sldId="711"/>
            <ac:spMk id="31" creationId="{2B28AFD9-9E91-46FE-9379-F30C9935CBD9}"/>
          </ac:spMkLst>
        </pc:spChg>
        <pc:spChg chg="mod">
          <ac:chgData name="Sidney Seckler" userId="73470fc2d5f88927" providerId="LiveId" clId="{E0A4987A-5809-4D38-926D-9CD0A219B12D}" dt="2021-06-28T12:05:46.467" v="2540" actId="1076"/>
          <ac:spMkLst>
            <pc:docMk/>
            <pc:sldMk cId="1249798993" sldId="711"/>
            <ac:spMk id="32" creationId="{0EBABC19-07A8-45BA-8404-767C887838C6}"/>
          </ac:spMkLst>
        </pc:spChg>
        <pc:spChg chg="del">
          <ac:chgData name="Sidney Seckler" userId="73470fc2d5f88927" providerId="LiveId" clId="{E0A4987A-5809-4D38-926D-9CD0A219B12D}" dt="2021-06-28T12:04:58.348" v="2532" actId="478"/>
          <ac:spMkLst>
            <pc:docMk/>
            <pc:sldMk cId="1249798993" sldId="711"/>
            <ac:spMk id="36" creationId="{C0909E16-212B-4534-B2F2-197BA48F2D1C}"/>
          </ac:spMkLst>
        </pc:spChg>
      </pc:sldChg>
      <pc:sldChg chg="addSp delSp modSp add mod">
        <pc:chgData name="Sidney Seckler" userId="73470fc2d5f88927" providerId="LiveId" clId="{E0A4987A-5809-4D38-926D-9CD0A219B12D}" dt="2021-06-28T12:06:52.136" v="2579" actId="1076"/>
        <pc:sldMkLst>
          <pc:docMk/>
          <pc:sldMk cId="4171457402" sldId="712"/>
        </pc:sldMkLst>
        <pc:spChg chg="del">
          <ac:chgData name="Sidney Seckler" userId="73470fc2d5f88927" providerId="LiveId" clId="{E0A4987A-5809-4D38-926D-9CD0A219B12D}" dt="2021-06-28T12:06:27.301" v="2574" actId="478"/>
          <ac:spMkLst>
            <pc:docMk/>
            <pc:sldMk cId="4171457402" sldId="712"/>
            <ac:spMk id="29" creationId="{4A21052F-979E-44C1-9073-8809F04ED5A8}"/>
          </ac:spMkLst>
        </pc:spChg>
        <pc:spChg chg="add mod">
          <ac:chgData name="Sidney Seckler" userId="73470fc2d5f88927" providerId="LiveId" clId="{E0A4987A-5809-4D38-926D-9CD0A219B12D}" dt="2021-06-28T12:06:52.136" v="2579" actId="1076"/>
          <ac:spMkLst>
            <pc:docMk/>
            <pc:sldMk cId="4171457402" sldId="712"/>
            <ac:spMk id="30" creationId="{89FC09AF-6554-43EF-AD98-157F33FE72EE}"/>
          </ac:spMkLst>
        </pc:spChg>
        <pc:spChg chg="mod">
          <ac:chgData name="Sidney Seckler" userId="73470fc2d5f88927" providerId="LiveId" clId="{E0A4987A-5809-4D38-926D-9CD0A219B12D}" dt="2021-06-28T12:06:08.581" v="2567" actId="20577"/>
          <ac:spMkLst>
            <pc:docMk/>
            <pc:sldMk cId="4171457402" sldId="712"/>
            <ac:spMk id="31" creationId="{2B28AFD9-9E91-46FE-9379-F30C9935CBD9}"/>
          </ac:spMkLst>
        </pc:spChg>
        <pc:spChg chg="mod">
          <ac:chgData name="Sidney Seckler" userId="73470fc2d5f88927" providerId="LiveId" clId="{E0A4987A-5809-4D38-926D-9CD0A219B12D}" dt="2021-06-28T12:06:23.325" v="2573" actId="20577"/>
          <ac:spMkLst>
            <pc:docMk/>
            <pc:sldMk cId="4171457402" sldId="712"/>
            <ac:spMk id="32" creationId="{0EBABC19-07A8-45BA-8404-767C887838C6}"/>
          </ac:spMkLst>
        </pc:spChg>
      </pc:sldChg>
      <pc:sldChg chg="addSp delSp modSp add mod">
        <pc:chgData name="Sidney Seckler" userId="73470fc2d5f88927" providerId="LiveId" clId="{E0A4987A-5809-4D38-926D-9CD0A219B12D}" dt="2021-06-28T12:25:09.879" v="2649" actId="1076"/>
        <pc:sldMkLst>
          <pc:docMk/>
          <pc:sldMk cId="2218732563" sldId="713"/>
        </pc:sldMkLst>
        <pc:spChg chg="add mod">
          <ac:chgData name="Sidney Seckler" userId="73470fc2d5f88927" providerId="LiveId" clId="{E0A4987A-5809-4D38-926D-9CD0A219B12D}" dt="2021-06-28T12:25:09.879" v="2649" actId="1076"/>
          <ac:spMkLst>
            <pc:docMk/>
            <pc:sldMk cId="2218732563" sldId="713"/>
            <ac:spMk id="2" creationId="{4650858D-DC15-4310-B1E0-8B4D6CBCC6ED}"/>
          </ac:spMkLst>
        </pc:spChg>
        <pc:spChg chg="mod">
          <ac:chgData name="Sidney Seckler" userId="73470fc2d5f88927" providerId="LiveId" clId="{E0A4987A-5809-4D38-926D-9CD0A219B12D}" dt="2021-06-28T12:22:01.914" v="2622" actId="1076"/>
          <ac:spMkLst>
            <pc:docMk/>
            <pc:sldMk cId="2218732563" sldId="713"/>
            <ac:spMk id="13" creationId="{0A8B0C8D-88F9-4C71-9095-8855810D39DE}"/>
          </ac:spMkLst>
        </pc:spChg>
        <pc:spChg chg="mod">
          <ac:chgData name="Sidney Seckler" userId="73470fc2d5f88927" providerId="LiveId" clId="{E0A4987A-5809-4D38-926D-9CD0A219B12D}" dt="2021-06-28T12:23:16.825" v="2627" actId="1076"/>
          <ac:spMkLst>
            <pc:docMk/>
            <pc:sldMk cId="2218732563" sldId="713"/>
            <ac:spMk id="17" creationId="{8B4E7B52-3AB2-4B0E-A79B-80446A482FAE}"/>
          </ac:spMkLst>
        </pc:spChg>
        <pc:spChg chg="mod">
          <ac:chgData name="Sidney Seckler" userId="73470fc2d5f88927" providerId="LiveId" clId="{E0A4987A-5809-4D38-926D-9CD0A219B12D}" dt="2021-06-28T12:24:46.577" v="2645" actId="1076"/>
          <ac:spMkLst>
            <pc:docMk/>
            <pc:sldMk cId="2218732563" sldId="713"/>
            <ac:spMk id="19" creationId="{8F031243-0CC3-4C4D-8F4E-BAB504DAD6E7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31" creationId="{C20EDEC6-7E23-4A23-887C-6CA89BFA7B59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39" creationId="{700F59DE-1BC4-4961-B198-7C7D69ECA884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40" creationId="{DBF4F404-4AC2-4FCC-A2AA-5DCE5C9F7176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41" creationId="{2DFB6114-C448-4EF8-99E0-5576F3C04A0A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43" creationId="{E8575BAD-DFC2-4C11-A9E1-95260D69C42F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44" creationId="{64256415-56DF-45ED-A848-FE9E7C15D519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45" creationId="{B2CD6D2D-322D-4278-8419-08FED263A1E5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48" creationId="{BED86431-1FE5-4D44-BD3E-4DE85627E334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49" creationId="{EB266F0D-C6CF-4AF7-9512-D1CE62AAFFCD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54" creationId="{AFAE4E28-07EE-43BF-80B4-5F0401BA7FEB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57" creationId="{55C117A2-5D8C-4DC5-BE61-25DC55BECACF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58" creationId="{375BA21D-2AAA-419F-88E0-ACDC14403D35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59" creationId="{175E10AF-D43B-4746-87C8-FD6E816419FE}"/>
          </ac:spMkLst>
        </pc:spChg>
        <pc:spChg chg="mod">
          <ac:chgData name="Sidney Seckler" userId="73470fc2d5f88927" providerId="LiveId" clId="{E0A4987A-5809-4D38-926D-9CD0A219B12D}" dt="2021-06-28T12:22:34.829" v="2624"/>
          <ac:spMkLst>
            <pc:docMk/>
            <pc:sldMk cId="2218732563" sldId="713"/>
            <ac:spMk id="63" creationId="{E41170CD-2DA1-4360-8BCA-5BE5E799F161}"/>
          </ac:spMkLst>
        </pc:spChg>
        <pc:spChg chg="add mod">
          <ac:chgData name="Sidney Seckler" userId="73470fc2d5f88927" providerId="LiveId" clId="{E0A4987A-5809-4D38-926D-9CD0A219B12D}" dt="2021-06-28T12:25:04.295" v="2648" actId="1076"/>
          <ac:spMkLst>
            <pc:docMk/>
            <pc:sldMk cId="2218732563" sldId="713"/>
            <ac:spMk id="67" creationId="{EE095EF9-CE72-4A34-8258-8B42A3240353}"/>
          </ac:spMkLst>
        </pc:spChg>
        <pc:grpChg chg="del">
          <ac:chgData name="Sidney Seckler" userId="73470fc2d5f88927" providerId="LiveId" clId="{E0A4987A-5809-4D38-926D-9CD0A219B12D}" dt="2021-06-28T12:22:05.903" v="2623" actId="478"/>
          <ac:grpSpMkLst>
            <pc:docMk/>
            <pc:sldMk cId="2218732563" sldId="713"/>
            <ac:grpSpMk id="6" creationId="{1F62E002-7548-4933-8DD6-9723F68FBBFC}"/>
          </ac:grpSpMkLst>
        </pc:grpChg>
        <pc:grpChg chg="add mod">
          <ac:chgData name="Sidney Seckler" userId="73470fc2d5f88927" providerId="LiveId" clId="{E0A4987A-5809-4D38-926D-9CD0A219B12D}" dt="2021-06-28T12:23:23.377" v="2629" actId="1076"/>
          <ac:grpSpMkLst>
            <pc:docMk/>
            <pc:sldMk cId="2218732563" sldId="713"/>
            <ac:grpSpMk id="30" creationId="{CA3E455E-A25E-4B3B-889B-ECFBD5F07BAD}"/>
          </ac:grpSpMkLst>
        </pc:grpChg>
        <pc:grpChg chg="mod">
          <ac:chgData name="Sidney Seckler" userId="73470fc2d5f88927" providerId="LiveId" clId="{E0A4987A-5809-4D38-926D-9CD0A219B12D}" dt="2021-06-28T12:22:34.829" v="2624"/>
          <ac:grpSpMkLst>
            <pc:docMk/>
            <pc:sldMk cId="2218732563" sldId="713"/>
            <ac:grpSpMk id="35" creationId="{CEF7302D-C764-4B34-9AE8-31EF2BC0409C}"/>
          </ac:grpSpMkLst>
        </pc:grpChg>
        <pc:grpChg chg="mod">
          <ac:chgData name="Sidney Seckler" userId="73470fc2d5f88927" providerId="LiveId" clId="{E0A4987A-5809-4D38-926D-9CD0A219B12D}" dt="2021-06-28T12:22:34.829" v="2624"/>
          <ac:grpSpMkLst>
            <pc:docMk/>
            <pc:sldMk cId="2218732563" sldId="713"/>
            <ac:grpSpMk id="42" creationId="{266FBEEA-0B9C-4F00-ADE6-F67FCCF6D444}"/>
          </ac:grpSpMkLst>
        </pc:grp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32" creationId="{A5C33A60-DFC2-4198-8380-D68A4BB54490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33" creationId="{4C14F171-BF5B-4F17-94BF-59CCB8B7FE06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34" creationId="{007FF57B-2A11-4C67-8437-AFD58D2FD42F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36" creationId="{3BFFCD66-1BBB-462C-9634-961EDD898BBE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37" creationId="{A60462B0-9746-4ED3-B72A-71DBD2411A25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38" creationId="{4CA1395A-AA2C-4EED-A468-9FE8AAC51B5E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46" creationId="{74326330-8848-476F-BD6F-CE9864893E8B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47" creationId="{8F47ABC3-0F0C-4F71-AB6D-DE90DDA8B78F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50" creationId="{BC0F59EC-A016-4029-9B5C-10F906A6AE74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51" creationId="{F13FAB3E-45DF-49FA-BEE3-C333C3FA80D6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52" creationId="{A7A5B3FE-D537-474B-B97F-F204A1B58451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53" creationId="{6F9187EE-39E3-4489-964E-EB8C8D543D49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55" creationId="{456F0CA5-26C1-4F0B-BC9F-3B64505BCB03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56" creationId="{A3BCF021-A25C-43E0-B9DF-E9666ECAC151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60" creationId="{BDCF80A8-C500-48D7-8C36-7A9AA04CE0E1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61" creationId="{23A4826A-8B28-4F01-A125-5E2AF6B7D96D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62" creationId="{F2C1ABDB-8BC9-4EF0-8DCC-663BAC1B99E2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64" creationId="{4CD18FA0-BCB4-4ACB-BBD8-26958735CECA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65" creationId="{B1042986-9C8D-40AD-8839-8CFE88235DD5}"/>
          </ac:cxnSpMkLst>
        </pc:cxnChg>
        <pc:cxnChg chg="mod">
          <ac:chgData name="Sidney Seckler" userId="73470fc2d5f88927" providerId="LiveId" clId="{E0A4987A-5809-4D38-926D-9CD0A219B12D}" dt="2021-06-28T12:22:34.829" v="2624"/>
          <ac:cxnSpMkLst>
            <pc:docMk/>
            <pc:sldMk cId="2218732563" sldId="713"/>
            <ac:cxnSpMk id="66" creationId="{F184D999-312E-4468-A721-E5C8BFF9B7E3}"/>
          </ac:cxnSpMkLst>
        </pc:cxnChg>
      </pc:sldChg>
      <pc:sldChg chg="addSp delSp modSp add mod">
        <pc:chgData name="Sidney Seckler" userId="73470fc2d5f88927" providerId="LiveId" clId="{E0A4987A-5809-4D38-926D-9CD0A219B12D}" dt="2021-06-28T12:33:38.124" v="2731" actId="1076"/>
        <pc:sldMkLst>
          <pc:docMk/>
          <pc:sldMk cId="659303839" sldId="714"/>
        </pc:sldMkLst>
        <pc:spChg chg="del">
          <ac:chgData name="Sidney Seckler" userId="73470fc2d5f88927" providerId="LiveId" clId="{E0A4987A-5809-4D38-926D-9CD0A219B12D}" dt="2021-06-28T12:28:38.596" v="2685" actId="478"/>
          <ac:spMkLst>
            <pc:docMk/>
            <pc:sldMk cId="659303839" sldId="714"/>
            <ac:spMk id="2" creationId="{4650858D-DC15-4310-B1E0-8B4D6CBCC6ED}"/>
          </ac:spMkLst>
        </pc:spChg>
        <pc:spChg chg="del">
          <ac:chgData name="Sidney Seckler" userId="73470fc2d5f88927" providerId="LiveId" clId="{E0A4987A-5809-4D38-926D-9CD0A219B12D}" dt="2021-06-28T12:28:32.873" v="2683" actId="478"/>
          <ac:spMkLst>
            <pc:docMk/>
            <pc:sldMk cId="659303839" sldId="714"/>
            <ac:spMk id="17" creationId="{8B4E7B52-3AB2-4B0E-A79B-80446A482FAE}"/>
          </ac:spMkLst>
        </pc:spChg>
        <pc:spChg chg="del">
          <ac:chgData name="Sidney Seckler" userId="73470fc2d5f88927" providerId="LiveId" clId="{E0A4987A-5809-4D38-926D-9CD0A219B12D}" dt="2021-06-28T12:28:36.114" v="2684" actId="478"/>
          <ac:spMkLst>
            <pc:docMk/>
            <pc:sldMk cId="659303839" sldId="714"/>
            <ac:spMk id="19" creationId="{8F031243-0CC3-4C4D-8F4E-BAB504DAD6E7}"/>
          </ac:spMkLst>
        </pc:spChg>
        <pc:spChg chg="mod">
          <ac:chgData name="Sidney Seckler" userId="73470fc2d5f88927" providerId="LiveId" clId="{E0A4987A-5809-4D38-926D-9CD0A219B12D}" dt="2021-06-28T12:29:17.235" v="2692" actId="255"/>
          <ac:spMkLst>
            <pc:docMk/>
            <pc:sldMk cId="659303839" sldId="714"/>
            <ac:spMk id="31" creationId="{C20EDEC6-7E23-4A23-887C-6CA89BFA7B59}"/>
          </ac:spMkLst>
        </pc:spChg>
        <pc:spChg chg="mod">
          <ac:chgData name="Sidney Seckler" userId="73470fc2d5f88927" providerId="LiveId" clId="{E0A4987A-5809-4D38-926D-9CD0A219B12D}" dt="2021-06-28T12:30:00.996" v="2700" actId="1076"/>
          <ac:spMkLst>
            <pc:docMk/>
            <pc:sldMk cId="659303839" sldId="714"/>
            <ac:spMk id="39" creationId="{700F59DE-1BC4-4961-B198-7C7D69ECA884}"/>
          </ac:spMkLst>
        </pc:spChg>
        <pc:spChg chg="mod">
          <ac:chgData name="Sidney Seckler" userId="73470fc2d5f88927" providerId="LiveId" clId="{E0A4987A-5809-4D38-926D-9CD0A219B12D}" dt="2021-06-28T12:30:09.867" v="2701" actId="1076"/>
          <ac:spMkLst>
            <pc:docMk/>
            <pc:sldMk cId="659303839" sldId="714"/>
            <ac:spMk id="40" creationId="{DBF4F404-4AC2-4FCC-A2AA-5DCE5C9F7176}"/>
          </ac:spMkLst>
        </pc:spChg>
        <pc:spChg chg="mod">
          <ac:chgData name="Sidney Seckler" userId="73470fc2d5f88927" providerId="LiveId" clId="{E0A4987A-5809-4D38-926D-9CD0A219B12D}" dt="2021-06-28T12:29:53.799" v="2699" actId="1076"/>
          <ac:spMkLst>
            <pc:docMk/>
            <pc:sldMk cId="659303839" sldId="714"/>
            <ac:spMk id="41" creationId="{2DFB6114-C448-4EF8-99E0-5576F3C04A0A}"/>
          </ac:spMkLst>
        </pc:spChg>
        <pc:spChg chg="mod">
          <ac:chgData name="Sidney Seckler" userId="73470fc2d5f88927" providerId="LiveId" clId="{E0A4987A-5809-4D38-926D-9CD0A219B12D}" dt="2021-06-28T12:29:17.235" v="2692" actId="255"/>
          <ac:spMkLst>
            <pc:docMk/>
            <pc:sldMk cId="659303839" sldId="714"/>
            <ac:spMk id="43" creationId="{E8575BAD-DFC2-4C11-A9E1-95260D69C42F}"/>
          </ac:spMkLst>
        </pc:spChg>
        <pc:spChg chg="mod">
          <ac:chgData name="Sidney Seckler" userId="73470fc2d5f88927" providerId="LiveId" clId="{E0A4987A-5809-4D38-926D-9CD0A219B12D}" dt="2021-06-28T12:29:30.407" v="2694" actId="1076"/>
          <ac:spMkLst>
            <pc:docMk/>
            <pc:sldMk cId="659303839" sldId="714"/>
            <ac:spMk id="44" creationId="{64256415-56DF-45ED-A848-FE9E7C15D519}"/>
          </ac:spMkLst>
        </pc:spChg>
        <pc:spChg chg="mod">
          <ac:chgData name="Sidney Seckler" userId="73470fc2d5f88927" providerId="LiveId" clId="{E0A4987A-5809-4D38-926D-9CD0A219B12D}" dt="2021-06-28T12:29:17.235" v="2692" actId="255"/>
          <ac:spMkLst>
            <pc:docMk/>
            <pc:sldMk cId="659303839" sldId="714"/>
            <ac:spMk id="45" creationId="{B2CD6D2D-322D-4278-8419-08FED263A1E5}"/>
          </ac:spMkLst>
        </pc:spChg>
        <pc:spChg chg="mod">
          <ac:chgData name="Sidney Seckler" userId="73470fc2d5f88927" providerId="LiveId" clId="{E0A4987A-5809-4D38-926D-9CD0A219B12D}" dt="2021-06-28T12:29:26.235" v="2693" actId="1076"/>
          <ac:spMkLst>
            <pc:docMk/>
            <pc:sldMk cId="659303839" sldId="714"/>
            <ac:spMk id="48" creationId="{BED86431-1FE5-4D44-BD3E-4DE85627E334}"/>
          </ac:spMkLst>
        </pc:spChg>
        <pc:spChg chg="mod">
          <ac:chgData name="Sidney Seckler" userId="73470fc2d5f88927" providerId="LiveId" clId="{E0A4987A-5809-4D38-926D-9CD0A219B12D}" dt="2021-06-28T12:29:35.879" v="2695" actId="1076"/>
          <ac:spMkLst>
            <pc:docMk/>
            <pc:sldMk cId="659303839" sldId="714"/>
            <ac:spMk id="49" creationId="{EB266F0D-C6CF-4AF7-9512-D1CE62AAFFCD}"/>
          </ac:spMkLst>
        </pc:spChg>
        <pc:spChg chg="mod">
          <ac:chgData name="Sidney Seckler" userId="73470fc2d5f88927" providerId="LiveId" clId="{E0A4987A-5809-4D38-926D-9CD0A219B12D}" dt="2021-06-28T12:29:49.501" v="2698" actId="1076"/>
          <ac:spMkLst>
            <pc:docMk/>
            <pc:sldMk cId="659303839" sldId="714"/>
            <ac:spMk id="54" creationId="{AFAE4E28-07EE-43BF-80B4-5F0401BA7FEB}"/>
          </ac:spMkLst>
        </pc:spChg>
        <pc:spChg chg="mod">
          <ac:chgData name="Sidney Seckler" userId="73470fc2d5f88927" providerId="LiveId" clId="{E0A4987A-5809-4D38-926D-9CD0A219B12D}" dt="2021-06-28T12:29:45.905" v="2697" actId="1076"/>
          <ac:spMkLst>
            <pc:docMk/>
            <pc:sldMk cId="659303839" sldId="714"/>
            <ac:spMk id="57" creationId="{55C117A2-5D8C-4DC5-BE61-25DC55BECACF}"/>
          </ac:spMkLst>
        </pc:spChg>
        <pc:spChg chg="mod">
          <ac:chgData name="Sidney Seckler" userId="73470fc2d5f88927" providerId="LiveId" clId="{E0A4987A-5809-4D38-926D-9CD0A219B12D}" dt="2021-06-28T12:29:41.019" v="2696" actId="1076"/>
          <ac:spMkLst>
            <pc:docMk/>
            <pc:sldMk cId="659303839" sldId="714"/>
            <ac:spMk id="58" creationId="{375BA21D-2AAA-419F-88E0-ACDC14403D35}"/>
          </ac:spMkLst>
        </pc:spChg>
        <pc:spChg chg="mod">
          <ac:chgData name="Sidney Seckler" userId="73470fc2d5f88927" providerId="LiveId" clId="{E0A4987A-5809-4D38-926D-9CD0A219B12D}" dt="2021-06-28T12:29:17.235" v="2692" actId="255"/>
          <ac:spMkLst>
            <pc:docMk/>
            <pc:sldMk cId="659303839" sldId="714"/>
            <ac:spMk id="59" creationId="{175E10AF-D43B-4746-87C8-FD6E816419FE}"/>
          </ac:spMkLst>
        </pc:spChg>
        <pc:spChg chg="mod">
          <ac:chgData name="Sidney Seckler" userId="73470fc2d5f88927" providerId="LiveId" clId="{E0A4987A-5809-4D38-926D-9CD0A219B12D}" dt="2021-06-28T12:29:17.235" v="2692" actId="255"/>
          <ac:spMkLst>
            <pc:docMk/>
            <pc:sldMk cId="659303839" sldId="714"/>
            <ac:spMk id="63" creationId="{E41170CD-2DA1-4360-8BCA-5BE5E799F161}"/>
          </ac:spMkLst>
        </pc:spChg>
        <pc:spChg chg="del">
          <ac:chgData name="Sidney Seckler" userId="73470fc2d5f88927" providerId="LiveId" clId="{E0A4987A-5809-4D38-926D-9CD0A219B12D}" dt="2021-06-28T12:28:41.454" v="2686" actId="478"/>
          <ac:spMkLst>
            <pc:docMk/>
            <pc:sldMk cId="659303839" sldId="714"/>
            <ac:spMk id="67" creationId="{EE095EF9-CE72-4A34-8258-8B42A3240353}"/>
          </ac:spMkLst>
        </pc:spChg>
        <pc:spChg chg="add mod">
          <ac:chgData name="Sidney Seckler" userId="73470fc2d5f88927" providerId="LiveId" clId="{E0A4987A-5809-4D38-926D-9CD0A219B12D}" dt="2021-06-28T12:33:38.124" v="2731" actId="1076"/>
          <ac:spMkLst>
            <pc:docMk/>
            <pc:sldMk cId="659303839" sldId="714"/>
            <ac:spMk id="68" creationId="{B0C7BB7D-1774-4A97-A94C-131F148C2401}"/>
          </ac:spMkLst>
        </pc:spChg>
        <pc:spChg chg="add mod">
          <ac:chgData name="Sidney Seckler" userId="73470fc2d5f88927" providerId="LiveId" clId="{E0A4987A-5809-4D38-926D-9CD0A219B12D}" dt="2021-06-28T12:33:35.768" v="2730" actId="1076"/>
          <ac:spMkLst>
            <pc:docMk/>
            <pc:sldMk cId="659303839" sldId="714"/>
            <ac:spMk id="69" creationId="{9B36D603-F918-42CD-9251-D8FC2CAACDFA}"/>
          </ac:spMkLst>
        </pc:spChg>
        <pc:grpChg chg="mod">
          <ac:chgData name="Sidney Seckler" userId="73470fc2d5f88927" providerId="LiveId" clId="{E0A4987A-5809-4D38-926D-9CD0A219B12D}" dt="2021-06-28T12:31:01.636" v="2712" actId="1076"/>
          <ac:grpSpMkLst>
            <pc:docMk/>
            <pc:sldMk cId="659303839" sldId="714"/>
            <ac:grpSpMk id="30" creationId="{CA3E455E-A25E-4B3B-889B-ECFBD5F07BAD}"/>
          </ac:grpSpMkLst>
        </pc:grpChg>
        <pc:grpChg chg="mod">
          <ac:chgData name="Sidney Seckler" userId="73470fc2d5f88927" providerId="LiveId" clId="{E0A4987A-5809-4D38-926D-9CD0A219B12D}" dt="2021-06-28T12:29:17.235" v="2692" actId="255"/>
          <ac:grpSpMkLst>
            <pc:docMk/>
            <pc:sldMk cId="659303839" sldId="714"/>
            <ac:grpSpMk id="35" creationId="{CEF7302D-C764-4B34-9AE8-31EF2BC0409C}"/>
          </ac:grpSpMkLst>
        </pc:grpChg>
        <pc:grpChg chg="mod">
          <ac:chgData name="Sidney Seckler" userId="73470fc2d5f88927" providerId="LiveId" clId="{E0A4987A-5809-4D38-926D-9CD0A219B12D}" dt="2021-06-28T12:29:17.235" v="2692" actId="255"/>
          <ac:grpSpMkLst>
            <pc:docMk/>
            <pc:sldMk cId="659303839" sldId="714"/>
            <ac:grpSpMk id="42" creationId="{266FBEEA-0B9C-4F00-ADE6-F67FCCF6D444}"/>
          </ac:grpSpMkLst>
        </pc:grp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32" creationId="{A5C33A60-DFC2-4198-8380-D68A4BB54490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33" creationId="{4C14F171-BF5B-4F17-94BF-59CCB8B7FE06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34" creationId="{007FF57B-2A11-4C67-8437-AFD58D2FD42F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36" creationId="{3BFFCD66-1BBB-462C-9634-961EDD898BBE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37" creationId="{A60462B0-9746-4ED3-B72A-71DBD2411A25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38" creationId="{4CA1395A-AA2C-4EED-A468-9FE8AAC51B5E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46" creationId="{74326330-8848-476F-BD6F-CE9864893E8B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47" creationId="{8F47ABC3-0F0C-4F71-AB6D-DE90DDA8B78F}"/>
          </ac:cxnSpMkLst>
        </pc:cxnChg>
        <pc:cxnChg chg="mod">
          <ac:chgData name="Sidney Seckler" userId="73470fc2d5f88927" providerId="LiveId" clId="{E0A4987A-5809-4D38-926D-9CD0A219B12D}" dt="2021-06-28T12:30:00.996" v="2700" actId="1076"/>
          <ac:cxnSpMkLst>
            <pc:docMk/>
            <pc:sldMk cId="659303839" sldId="714"/>
            <ac:cxnSpMk id="50" creationId="{BC0F59EC-A016-4029-9B5C-10F906A6AE74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51" creationId="{F13FAB3E-45DF-49FA-BEE3-C333C3FA80D6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52" creationId="{A7A5B3FE-D537-474B-B97F-F204A1B58451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53" creationId="{6F9187EE-39E3-4489-964E-EB8C8D543D49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55" creationId="{456F0CA5-26C1-4F0B-BC9F-3B64505BCB03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56" creationId="{A3BCF021-A25C-43E0-B9DF-E9666ECAC151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60" creationId="{BDCF80A8-C500-48D7-8C36-7A9AA04CE0E1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61" creationId="{23A4826A-8B28-4F01-A125-5E2AF6B7D96D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62" creationId="{F2C1ABDB-8BC9-4EF0-8DCC-663BAC1B99E2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64" creationId="{4CD18FA0-BCB4-4ACB-BBD8-26958735CECA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65" creationId="{B1042986-9C8D-40AD-8839-8CFE88235DD5}"/>
          </ac:cxnSpMkLst>
        </pc:cxnChg>
        <pc:cxnChg chg="mod">
          <ac:chgData name="Sidney Seckler" userId="73470fc2d5f88927" providerId="LiveId" clId="{E0A4987A-5809-4D38-926D-9CD0A219B12D}" dt="2021-06-28T12:29:17.235" v="2692" actId="255"/>
          <ac:cxnSpMkLst>
            <pc:docMk/>
            <pc:sldMk cId="659303839" sldId="714"/>
            <ac:cxnSpMk id="66" creationId="{F184D999-312E-4468-A721-E5C8BFF9B7E3}"/>
          </ac:cxnSpMkLst>
        </pc:cxnChg>
      </pc:sldChg>
      <pc:sldChg chg="addSp delSp modSp add mod">
        <pc:chgData name="Sidney Seckler" userId="73470fc2d5f88927" providerId="LiveId" clId="{E0A4987A-5809-4D38-926D-9CD0A219B12D}" dt="2021-06-28T12:33:08.217" v="2728" actId="1076"/>
        <pc:sldMkLst>
          <pc:docMk/>
          <pc:sldMk cId="4231395943" sldId="715"/>
        </pc:sldMkLst>
        <pc:spChg chg="add mod">
          <ac:chgData name="Sidney Seckler" userId="73470fc2d5f88927" providerId="LiveId" clId="{E0A4987A-5809-4D38-926D-9CD0A219B12D}" dt="2021-06-28T12:33:08.217" v="2728" actId="1076"/>
          <ac:spMkLst>
            <pc:docMk/>
            <pc:sldMk cId="4231395943" sldId="715"/>
            <ac:spMk id="67" creationId="{81F02052-F332-4D3D-BB68-08F3706E51F1}"/>
          </ac:spMkLst>
        </pc:spChg>
        <pc:spChg chg="del">
          <ac:chgData name="Sidney Seckler" userId="73470fc2d5f88927" providerId="LiveId" clId="{E0A4987A-5809-4D38-926D-9CD0A219B12D}" dt="2021-06-28T12:32:36.641" v="2722" actId="478"/>
          <ac:spMkLst>
            <pc:docMk/>
            <pc:sldMk cId="4231395943" sldId="715"/>
            <ac:spMk id="69" creationId="{9B36D603-F918-42CD-9251-D8FC2CAACDFA}"/>
          </ac:spMkLst>
        </pc:spChg>
      </pc:sldChg>
      <pc:sldChg chg="addSp delSp modSp add mod">
        <pc:chgData name="Sidney Seckler" userId="73470fc2d5f88927" providerId="LiveId" clId="{E0A4987A-5809-4D38-926D-9CD0A219B12D}" dt="2021-06-28T12:34:51.362" v="2742" actId="1076"/>
        <pc:sldMkLst>
          <pc:docMk/>
          <pc:sldMk cId="1624708202" sldId="716"/>
        </pc:sldMkLst>
        <pc:spChg chg="del">
          <ac:chgData name="Sidney Seckler" userId="73470fc2d5f88927" providerId="LiveId" clId="{E0A4987A-5809-4D38-926D-9CD0A219B12D}" dt="2021-06-28T12:34:19.281" v="2734" actId="478"/>
          <ac:spMkLst>
            <pc:docMk/>
            <pc:sldMk cId="1624708202" sldId="716"/>
            <ac:spMk id="67" creationId="{81F02052-F332-4D3D-BB68-08F3706E51F1}"/>
          </ac:spMkLst>
        </pc:spChg>
        <pc:spChg chg="mod">
          <ac:chgData name="Sidney Seckler" userId="73470fc2d5f88927" providerId="LiveId" clId="{E0A4987A-5809-4D38-926D-9CD0A219B12D}" dt="2021-06-28T12:34:17.151" v="2733" actId="1076"/>
          <ac:spMkLst>
            <pc:docMk/>
            <pc:sldMk cId="1624708202" sldId="716"/>
            <ac:spMk id="68" creationId="{B0C7BB7D-1774-4A97-A94C-131F148C2401}"/>
          </ac:spMkLst>
        </pc:spChg>
        <pc:spChg chg="add mod">
          <ac:chgData name="Sidney Seckler" userId="73470fc2d5f88927" providerId="LiveId" clId="{E0A4987A-5809-4D38-926D-9CD0A219B12D}" dt="2021-06-28T12:34:51.362" v="2742" actId="1076"/>
          <ac:spMkLst>
            <pc:docMk/>
            <pc:sldMk cId="1624708202" sldId="716"/>
            <ac:spMk id="69" creationId="{BF723678-1D1B-4D6A-993E-88564BA5892A}"/>
          </ac:spMkLst>
        </pc:spChg>
      </pc:sldChg>
      <pc:sldChg chg="addSp delSp modSp add mod">
        <pc:chgData name="Sidney Seckler" userId="73470fc2d5f88927" providerId="LiveId" clId="{E0A4987A-5809-4D38-926D-9CD0A219B12D}" dt="2021-06-28T12:36:17.324" v="2760" actId="1076"/>
        <pc:sldMkLst>
          <pc:docMk/>
          <pc:sldMk cId="1094374382" sldId="717"/>
        </pc:sldMkLst>
        <pc:spChg chg="add mod">
          <ac:chgData name="Sidney Seckler" userId="73470fc2d5f88927" providerId="LiveId" clId="{E0A4987A-5809-4D38-926D-9CD0A219B12D}" dt="2021-06-28T12:36:17.324" v="2760" actId="1076"/>
          <ac:spMkLst>
            <pc:docMk/>
            <pc:sldMk cId="1094374382" sldId="717"/>
            <ac:spMk id="67" creationId="{1438B288-7EB2-4E1A-81B5-37E7E808A348}"/>
          </ac:spMkLst>
        </pc:spChg>
        <pc:spChg chg="del">
          <ac:chgData name="Sidney Seckler" userId="73470fc2d5f88927" providerId="LiveId" clId="{E0A4987A-5809-4D38-926D-9CD0A219B12D}" dt="2021-06-28T12:35:08.040" v="2744" actId="478"/>
          <ac:spMkLst>
            <pc:docMk/>
            <pc:sldMk cId="1094374382" sldId="717"/>
            <ac:spMk id="68" creationId="{B0C7BB7D-1774-4A97-A94C-131F148C2401}"/>
          </ac:spMkLst>
        </pc:spChg>
        <pc:spChg chg="mod">
          <ac:chgData name="Sidney Seckler" userId="73470fc2d5f88927" providerId="LiveId" clId="{E0A4987A-5809-4D38-926D-9CD0A219B12D}" dt="2021-06-28T12:36:00.802" v="2755" actId="1076"/>
          <ac:spMkLst>
            <pc:docMk/>
            <pc:sldMk cId="1094374382" sldId="717"/>
            <ac:spMk id="69" creationId="{BF723678-1D1B-4D6A-993E-88564BA5892A}"/>
          </ac:spMkLst>
        </pc:spChg>
        <pc:grpChg chg="mod">
          <ac:chgData name="Sidney Seckler" userId="73470fc2d5f88927" providerId="LiveId" clId="{E0A4987A-5809-4D38-926D-9CD0A219B12D}" dt="2021-06-28T12:36:04.112" v="2756" actId="1076"/>
          <ac:grpSpMkLst>
            <pc:docMk/>
            <pc:sldMk cId="1094374382" sldId="717"/>
            <ac:grpSpMk id="30" creationId="{CA3E455E-A25E-4B3B-889B-ECFBD5F07BAD}"/>
          </ac:grpSpMkLst>
        </pc:grpChg>
      </pc:sldChg>
      <pc:sldChg chg="addSp delSp modSp add mod">
        <pc:chgData name="Sidney Seckler" userId="73470fc2d5f88927" providerId="LiveId" clId="{E0A4987A-5809-4D38-926D-9CD0A219B12D}" dt="2021-06-28T12:40:29.860" v="2789" actId="1076"/>
        <pc:sldMkLst>
          <pc:docMk/>
          <pc:sldMk cId="4052667144" sldId="718"/>
        </pc:sldMkLst>
        <pc:spChg chg="mod">
          <ac:chgData name="Sidney Seckler" userId="73470fc2d5f88927" providerId="LiveId" clId="{E0A4987A-5809-4D38-926D-9CD0A219B12D}" dt="2021-06-28T12:38:54.008" v="2772" actId="1076"/>
          <ac:spMkLst>
            <pc:docMk/>
            <pc:sldMk cId="4052667144" sldId="718"/>
            <ac:spMk id="67" creationId="{1438B288-7EB2-4E1A-81B5-37E7E808A348}"/>
          </ac:spMkLst>
        </pc:spChg>
        <pc:spChg chg="add mod">
          <ac:chgData name="Sidney Seckler" userId="73470fc2d5f88927" providerId="LiveId" clId="{E0A4987A-5809-4D38-926D-9CD0A219B12D}" dt="2021-06-28T12:38:51.390" v="2771" actId="1076"/>
          <ac:spMkLst>
            <pc:docMk/>
            <pc:sldMk cId="4052667144" sldId="718"/>
            <ac:spMk id="68" creationId="{1221D9EE-4A9F-460F-9D0C-209547DC4CCA}"/>
          </ac:spMkLst>
        </pc:spChg>
        <pc:spChg chg="del">
          <ac:chgData name="Sidney Seckler" userId="73470fc2d5f88927" providerId="LiveId" clId="{E0A4987A-5809-4D38-926D-9CD0A219B12D}" dt="2021-06-28T12:37:40.921" v="2762" actId="478"/>
          <ac:spMkLst>
            <pc:docMk/>
            <pc:sldMk cId="4052667144" sldId="718"/>
            <ac:spMk id="69" creationId="{BF723678-1D1B-4D6A-993E-88564BA5892A}"/>
          </ac:spMkLst>
        </pc:spChg>
        <pc:spChg chg="add mod">
          <ac:chgData name="Sidney Seckler" userId="73470fc2d5f88927" providerId="LiveId" clId="{E0A4987A-5809-4D38-926D-9CD0A219B12D}" dt="2021-06-28T12:40:29.860" v="2789" actId="1076"/>
          <ac:spMkLst>
            <pc:docMk/>
            <pc:sldMk cId="4052667144" sldId="718"/>
            <ac:spMk id="71" creationId="{66922B22-5823-4909-BA69-EAF608F61F78}"/>
          </ac:spMkLst>
        </pc:spChg>
        <pc:grpChg chg="mod">
          <ac:chgData name="Sidney Seckler" userId="73470fc2d5f88927" providerId="LiveId" clId="{E0A4987A-5809-4D38-926D-9CD0A219B12D}" dt="2021-06-28T12:38:45.197" v="2769" actId="1076"/>
          <ac:grpSpMkLst>
            <pc:docMk/>
            <pc:sldMk cId="4052667144" sldId="718"/>
            <ac:grpSpMk id="30" creationId="{CA3E455E-A25E-4B3B-889B-ECFBD5F07BAD}"/>
          </ac:grpSpMkLst>
        </pc:grpChg>
        <pc:cxnChg chg="add mod">
          <ac:chgData name="Sidney Seckler" userId="73470fc2d5f88927" providerId="LiveId" clId="{E0A4987A-5809-4D38-926D-9CD0A219B12D}" dt="2021-06-28T12:39:50.465" v="2774" actId="1076"/>
          <ac:cxnSpMkLst>
            <pc:docMk/>
            <pc:sldMk cId="4052667144" sldId="718"/>
            <ac:cxnSpMk id="70" creationId="{4AFC309D-FEC2-4789-B423-51683CE1744B}"/>
          </ac:cxnSpMkLst>
        </pc:cxnChg>
      </pc:sldChg>
      <pc:sldChg chg="addSp delSp modSp add mod">
        <pc:chgData name="Sidney Seckler" userId="73470fc2d5f88927" providerId="LiveId" clId="{E0A4987A-5809-4D38-926D-9CD0A219B12D}" dt="2021-06-28T12:44:26.682" v="2866" actId="11529"/>
        <pc:sldMkLst>
          <pc:docMk/>
          <pc:sldMk cId="2972698286" sldId="719"/>
        </pc:sldMkLst>
        <pc:spChg chg="add del mod">
          <ac:chgData name="Sidney Seckler" userId="73470fc2d5f88927" providerId="LiveId" clId="{E0A4987A-5809-4D38-926D-9CD0A219B12D}" dt="2021-06-28T12:41:02.014" v="2792" actId="478"/>
          <ac:spMkLst>
            <pc:docMk/>
            <pc:sldMk cId="2972698286" sldId="719"/>
            <ac:spMk id="3" creationId="{557C824A-31DA-46CF-8413-1841350FA44C}"/>
          </ac:spMkLst>
        </pc:spChg>
        <pc:spChg chg="add">
          <ac:chgData name="Sidney Seckler" userId="73470fc2d5f88927" providerId="LiveId" clId="{E0A4987A-5809-4D38-926D-9CD0A219B12D}" dt="2021-06-28T12:44:26.682" v="2866" actId="11529"/>
          <ac:spMkLst>
            <pc:docMk/>
            <pc:sldMk cId="2972698286" sldId="719"/>
            <ac:spMk id="5" creationId="{6EA1FF4C-3826-474F-B787-B64A1AE9F181}"/>
          </ac:spMkLst>
        </pc:spChg>
        <pc:spChg chg="del">
          <ac:chgData name="Sidney Seckler" userId="73470fc2d5f88927" providerId="LiveId" clId="{E0A4987A-5809-4D38-926D-9CD0A219B12D}" dt="2021-06-28T12:41:04.977" v="2793" actId="478"/>
          <ac:spMkLst>
            <pc:docMk/>
            <pc:sldMk cId="2972698286" sldId="719"/>
            <ac:spMk id="67" creationId="{1438B288-7EB2-4E1A-81B5-37E7E808A348}"/>
          </ac:spMkLst>
        </pc:spChg>
        <pc:spChg chg="del">
          <ac:chgData name="Sidney Seckler" userId="73470fc2d5f88927" providerId="LiveId" clId="{E0A4987A-5809-4D38-926D-9CD0A219B12D}" dt="2021-06-28T12:40:57.131" v="2791" actId="478"/>
          <ac:spMkLst>
            <pc:docMk/>
            <pc:sldMk cId="2972698286" sldId="719"/>
            <ac:spMk id="68" creationId="{1221D9EE-4A9F-460F-9D0C-209547DC4CCA}"/>
          </ac:spMkLst>
        </pc:spChg>
        <pc:spChg chg="add mod">
          <ac:chgData name="Sidney Seckler" userId="73470fc2d5f88927" providerId="LiveId" clId="{E0A4987A-5809-4D38-926D-9CD0A219B12D}" dt="2021-06-28T12:44:21.818" v="2865" actId="1076"/>
          <ac:spMkLst>
            <pc:docMk/>
            <pc:sldMk cId="2972698286" sldId="719"/>
            <ac:spMk id="69" creationId="{FF24A960-C7B2-47D4-8F4F-7E8B0BC36EBC}"/>
          </ac:spMkLst>
        </pc:spChg>
        <pc:spChg chg="mod">
          <ac:chgData name="Sidney Seckler" userId="73470fc2d5f88927" providerId="LiveId" clId="{E0A4987A-5809-4D38-926D-9CD0A219B12D}" dt="2021-06-28T12:41:14.036" v="2795" actId="1076"/>
          <ac:spMkLst>
            <pc:docMk/>
            <pc:sldMk cId="2972698286" sldId="719"/>
            <ac:spMk id="71" creationId="{66922B22-5823-4909-BA69-EAF608F61F78}"/>
          </ac:spMkLst>
        </pc:spChg>
        <pc:spChg chg="add mod">
          <ac:chgData name="Sidney Seckler" userId="73470fc2d5f88927" providerId="LiveId" clId="{E0A4987A-5809-4D38-926D-9CD0A219B12D}" dt="2021-06-28T12:44:18.882" v="2864" actId="14100"/>
          <ac:spMkLst>
            <pc:docMk/>
            <pc:sldMk cId="2972698286" sldId="719"/>
            <ac:spMk id="72" creationId="{8688729F-80B8-4E72-8BC1-5B60FBF9F7A7}"/>
          </ac:spMkLst>
        </pc:spChg>
        <pc:grpChg chg="mod">
          <ac:chgData name="Sidney Seckler" userId="73470fc2d5f88927" providerId="LiveId" clId="{E0A4987A-5809-4D38-926D-9CD0A219B12D}" dt="2021-06-28T12:41:18.542" v="2796" actId="1076"/>
          <ac:grpSpMkLst>
            <pc:docMk/>
            <pc:sldMk cId="2972698286" sldId="719"/>
            <ac:grpSpMk id="30" creationId="{CA3E455E-A25E-4B3B-889B-ECFBD5F07BAD}"/>
          </ac:grpSpMkLst>
        </pc:grpChg>
        <pc:cxnChg chg="del">
          <ac:chgData name="Sidney Seckler" userId="73470fc2d5f88927" providerId="LiveId" clId="{E0A4987A-5809-4D38-926D-9CD0A219B12D}" dt="2021-06-28T12:41:07.045" v="2794" actId="478"/>
          <ac:cxnSpMkLst>
            <pc:docMk/>
            <pc:sldMk cId="2972698286" sldId="719"/>
            <ac:cxnSpMk id="70" creationId="{4AFC309D-FEC2-4789-B423-51683CE1744B}"/>
          </ac:cxnSpMkLst>
        </pc:cxnChg>
      </pc:sldChg>
      <pc:sldChg chg="addSp delSp modSp add mod">
        <pc:chgData name="Sidney Seckler" userId="73470fc2d5f88927" providerId="LiveId" clId="{E0A4987A-5809-4D38-926D-9CD0A219B12D}" dt="2021-07-01T14:16:21.056" v="3412" actId="20577"/>
        <pc:sldMkLst>
          <pc:docMk/>
          <pc:sldMk cId="1735239054" sldId="720"/>
        </pc:sldMkLst>
        <pc:spChg chg="add del mod">
          <ac:chgData name="Sidney Seckler" userId="73470fc2d5f88927" providerId="LiveId" clId="{E0A4987A-5809-4D38-926D-9CD0A219B12D}" dt="2021-06-28T12:45:27.359" v="2871" actId="478"/>
          <ac:spMkLst>
            <pc:docMk/>
            <pc:sldMk cId="1735239054" sldId="720"/>
            <ac:spMk id="3" creationId="{23F472A8-BE9F-4D73-8B0F-924CEE1E52B9}"/>
          </ac:spMkLst>
        </pc:spChg>
        <pc:spChg chg="del">
          <ac:chgData name="Sidney Seckler" userId="73470fc2d5f88927" providerId="LiveId" clId="{E0A4987A-5809-4D38-926D-9CD0A219B12D}" dt="2021-06-28T12:45:36.180" v="2872" actId="478"/>
          <ac:spMkLst>
            <pc:docMk/>
            <pc:sldMk cId="1735239054" sldId="720"/>
            <ac:spMk id="5" creationId="{6EA1FF4C-3826-474F-B787-B64A1AE9F181}"/>
          </ac:spMkLst>
        </pc:spChg>
        <pc:spChg chg="add mod">
          <ac:chgData name="Sidney Seckler" userId="73470fc2d5f88927" providerId="LiveId" clId="{E0A4987A-5809-4D38-926D-9CD0A219B12D}" dt="2021-06-28T12:46:22.808" v="2879" actId="1076"/>
          <ac:spMkLst>
            <pc:docMk/>
            <pc:sldMk cId="1735239054" sldId="720"/>
            <ac:spMk id="67" creationId="{DA3FDB1F-EC2C-4204-8957-86DE905ED940}"/>
          </ac:spMkLst>
        </pc:spChg>
        <pc:spChg chg="add mod">
          <ac:chgData name="Sidney Seckler" userId="73470fc2d5f88927" providerId="LiveId" clId="{E0A4987A-5809-4D38-926D-9CD0A219B12D}" dt="2021-06-28T12:46:32.338" v="2881" actId="1076"/>
          <ac:spMkLst>
            <pc:docMk/>
            <pc:sldMk cId="1735239054" sldId="720"/>
            <ac:spMk id="68" creationId="{F82733B3-257E-46D9-AEA7-A1808B4D3D61}"/>
          </ac:spMkLst>
        </pc:spChg>
        <pc:spChg chg="del">
          <ac:chgData name="Sidney Seckler" userId="73470fc2d5f88927" providerId="LiveId" clId="{E0A4987A-5809-4D38-926D-9CD0A219B12D}" dt="2021-06-28T12:45:36.180" v="2872" actId="478"/>
          <ac:spMkLst>
            <pc:docMk/>
            <pc:sldMk cId="1735239054" sldId="720"/>
            <ac:spMk id="69" creationId="{FF24A960-C7B2-47D4-8F4F-7E8B0BC36EBC}"/>
          </ac:spMkLst>
        </pc:spChg>
        <pc:spChg chg="add mod">
          <ac:chgData name="Sidney Seckler" userId="73470fc2d5f88927" providerId="LiveId" clId="{E0A4987A-5809-4D38-926D-9CD0A219B12D}" dt="2021-07-01T14:16:21.056" v="3412" actId="20577"/>
          <ac:spMkLst>
            <pc:docMk/>
            <pc:sldMk cId="1735239054" sldId="720"/>
            <ac:spMk id="70" creationId="{D2E44F8D-EDF8-4E09-956A-929054FCEFBD}"/>
          </ac:spMkLst>
        </pc:spChg>
        <pc:spChg chg="del">
          <ac:chgData name="Sidney Seckler" userId="73470fc2d5f88927" providerId="LiveId" clId="{E0A4987A-5809-4D38-926D-9CD0A219B12D}" dt="2021-06-28T12:45:09.871" v="2868" actId="478"/>
          <ac:spMkLst>
            <pc:docMk/>
            <pc:sldMk cId="1735239054" sldId="720"/>
            <ac:spMk id="71" creationId="{66922B22-5823-4909-BA69-EAF608F61F78}"/>
          </ac:spMkLst>
        </pc:spChg>
        <pc:spChg chg="del">
          <ac:chgData name="Sidney Seckler" userId="73470fc2d5f88927" providerId="LiveId" clId="{E0A4987A-5809-4D38-926D-9CD0A219B12D}" dt="2021-06-28T12:45:21.879" v="2870" actId="478"/>
          <ac:spMkLst>
            <pc:docMk/>
            <pc:sldMk cId="1735239054" sldId="720"/>
            <ac:spMk id="72" creationId="{8688729F-80B8-4E72-8BC1-5B60FBF9F7A7}"/>
          </ac:spMkLst>
        </pc:spChg>
        <pc:spChg chg="add mod">
          <ac:chgData name="Sidney Seckler" userId="73470fc2d5f88927" providerId="LiveId" clId="{E0A4987A-5809-4D38-926D-9CD0A219B12D}" dt="2021-06-28T12:47:17.254" v="2891" actId="1076"/>
          <ac:spMkLst>
            <pc:docMk/>
            <pc:sldMk cId="1735239054" sldId="720"/>
            <ac:spMk id="73" creationId="{1849C1CB-D721-440A-9D11-F77A363CBE8F}"/>
          </ac:spMkLst>
        </pc:spChg>
        <pc:grpChg chg="mod">
          <ac:chgData name="Sidney Seckler" userId="73470fc2d5f88927" providerId="LiveId" clId="{E0A4987A-5809-4D38-926D-9CD0A219B12D}" dt="2021-06-28T12:46:27.797" v="2880" actId="1076"/>
          <ac:grpSpMkLst>
            <pc:docMk/>
            <pc:sldMk cId="1735239054" sldId="720"/>
            <ac:grpSpMk id="30" creationId="{CA3E455E-A25E-4B3B-889B-ECFBD5F07BAD}"/>
          </ac:grpSpMkLst>
        </pc:grpChg>
      </pc:sldChg>
      <pc:sldChg chg="addSp delSp modSp add mod">
        <pc:chgData name="Sidney Seckler" userId="73470fc2d5f88927" providerId="LiveId" clId="{E0A4987A-5809-4D38-926D-9CD0A219B12D}" dt="2021-06-28T12:49:19.055" v="2941" actId="1076"/>
        <pc:sldMkLst>
          <pc:docMk/>
          <pc:sldMk cId="4133084136" sldId="721"/>
        </pc:sldMkLst>
        <pc:spChg chg="mod">
          <ac:chgData name="Sidney Seckler" userId="73470fc2d5f88927" providerId="LiveId" clId="{E0A4987A-5809-4D38-926D-9CD0A219B12D}" dt="2021-06-28T12:47:52.217" v="2923" actId="14100"/>
          <ac:spMkLst>
            <pc:docMk/>
            <pc:sldMk cId="4133084136" sldId="721"/>
            <ac:spMk id="67" creationId="{DA3FDB1F-EC2C-4204-8957-86DE905ED940}"/>
          </ac:spMkLst>
        </pc:spChg>
        <pc:spChg chg="mod">
          <ac:chgData name="Sidney Seckler" userId="73470fc2d5f88927" providerId="LiveId" clId="{E0A4987A-5809-4D38-926D-9CD0A219B12D}" dt="2021-06-28T12:47:57.467" v="2925" actId="20577"/>
          <ac:spMkLst>
            <pc:docMk/>
            <pc:sldMk cId="4133084136" sldId="721"/>
            <ac:spMk id="68" creationId="{F82733B3-257E-46D9-AEA7-A1808B4D3D61}"/>
          </ac:spMkLst>
        </pc:spChg>
        <pc:spChg chg="add mod">
          <ac:chgData name="Sidney Seckler" userId="73470fc2d5f88927" providerId="LiveId" clId="{E0A4987A-5809-4D38-926D-9CD0A219B12D}" dt="2021-06-28T12:49:15.427" v="2940" actId="1076"/>
          <ac:spMkLst>
            <pc:docMk/>
            <pc:sldMk cId="4133084136" sldId="721"/>
            <ac:spMk id="69" creationId="{BD5FF98E-3D0D-4AD8-803B-87AB09589E58}"/>
          </ac:spMkLst>
        </pc:spChg>
        <pc:spChg chg="del">
          <ac:chgData name="Sidney Seckler" userId="73470fc2d5f88927" providerId="LiveId" clId="{E0A4987A-5809-4D38-926D-9CD0A219B12D}" dt="2021-06-28T12:48:07.132" v="2926" actId="478"/>
          <ac:spMkLst>
            <pc:docMk/>
            <pc:sldMk cId="4133084136" sldId="721"/>
            <ac:spMk id="70" creationId="{D2E44F8D-EDF8-4E09-956A-929054FCEFBD}"/>
          </ac:spMkLst>
        </pc:spChg>
        <pc:spChg chg="add mod">
          <ac:chgData name="Sidney Seckler" userId="73470fc2d5f88927" providerId="LiveId" clId="{E0A4987A-5809-4D38-926D-9CD0A219B12D}" dt="2021-06-28T12:49:19.055" v="2941" actId="1076"/>
          <ac:spMkLst>
            <pc:docMk/>
            <pc:sldMk cId="4133084136" sldId="721"/>
            <ac:spMk id="71" creationId="{23492C48-231B-403A-869B-766579E44CC6}"/>
          </ac:spMkLst>
        </pc:spChg>
        <pc:spChg chg="del">
          <ac:chgData name="Sidney Seckler" userId="73470fc2d5f88927" providerId="LiveId" clId="{E0A4987A-5809-4D38-926D-9CD0A219B12D}" dt="2021-06-28T12:48:40.559" v="2934" actId="478"/>
          <ac:spMkLst>
            <pc:docMk/>
            <pc:sldMk cId="4133084136" sldId="721"/>
            <ac:spMk id="73" creationId="{1849C1CB-D721-440A-9D11-F77A363CBE8F}"/>
          </ac:spMkLst>
        </pc:spChg>
      </pc:sldChg>
      <pc:sldChg chg="addSp delSp modSp add mod">
        <pc:chgData name="Sidney Seckler" userId="73470fc2d5f88927" providerId="LiveId" clId="{E0A4987A-5809-4D38-926D-9CD0A219B12D}" dt="2021-06-28T12:50:42.034" v="2977" actId="1076"/>
        <pc:sldMkLst>
          <pc:docMk/>
          <pc:sldMk cId="1416984378" sldId="722"/>
        </pc:sldMkLst>
        <pc:spChg chg="mod">
          <ac:chgData name="Sidney Seckler" userId="73470fc2d5f88927" providerId="LiveId" clId="{E0A4987A-5809-4D38-926D-9CD0A219B12D}" dt="2021-06-28T12:49:33.141" v="2957" actId="20577"/>
          <ac:spMkLst>
            <pc:docMk/>
            <pc:sldMk cId="1416984378" sldId="722"/>
            <ac:spMk id="67" creationId="{DA3FDB1F-EC2C-4204-8957-86DE905ED940}"/>
          </ac:spMkLst>
        </pc:spChg>
        <pc:spChg chg="mod">
          <ac:chgData name="Sidney Seckler" userId="73470fc2d5f88927" providerId="LiveId" clId="{E0A4987A-5809-4D38-926D-9CD0A219B12D}" dt="2021-06-28T12:49:49.310" v="2964" actId="20577"/>
          <ac:spMkLst>
            <pc:docMk/>
            <pc:sldMk cId="1416984378" sldId="722"/>
            <ac:spMk id="68" creationId="{F82733B3-257E-46D9-AEA7-A1808B4D3D61}"/>
          </ac:spMkLst>
        </pc:spChg>
        <pc:spChg chg="del">
          <ac:chgData name="Sidney Seckler" userId="73470fc2d5f88927" providerId="LiveId" clId="{E0A4987A-5809-4D38-926D-9CD0A219B12D}" dt="2021-06-28T12:49:52.461" v="2965" actId="478"/>
          <ac:spMkLst>
            <pc:docMk/>
            <pc:sldMk cId="1416984378" sldId="722"/>
            <ac:spMk id="69" creationId="{BD5FF98E-3D0D-4AD8-803B-87AB09589E58}"/>
          </ac:spMkLst>
        </pc:spChg>
        <pc:spChg chg="add mod">
          <ac:chgData name="Sidney Seckler" userId="73470fc2d5f88927" providerId="LiveId" clId="{E0A4987A-5809-4D38-926D-9CD0A219B12D}" dt="2021-06-28T12:50:42.034" v="2977" actId="1076"/>
          <ac:spMkLst>
            <pc:docMk/>
            <pc:sldMk cId="1416984378" sldId="722"/>
            <ac:spMk id="70" creationId="{57F220B0-BBBA-4940-8276-9D7B9A48A3DB}"/>
          </ac:spMkLst>
        </pc:spChg>
        <pc:spChg chg="del">
          <ac:chgData name="Sidney Seckler" userId="73470fc2d5f88927" providerId="LiveId" clId="{E0A4987A-5809-4D38-926D-9CD0A219B12D}" dt="2021-06-28T12:50:18.463" v="2971" actId="478"/>
          <ac:spMkLst>
            <pc:docMk/>
            <pc:sldMk cId="1416984378" sldId="722"/>
            <ac:spMk id="71" creationId="{23492C48-231B-403A-869B-766579E44CC6}"/>
          </ac:spMkLst>
        </pc:spChg>
        <pc:spChg chg="add mod">
          <ac:chgData name="Sidney Seckler" userId="73470fc2d5f88927" providerId="LiveId" clId="{E0A4987A-5809-4D38-926D-9CD0A219B12D}" dt="2021-06-28T12:50:39.420" v="2976" actId="1076"/>
          <ac:spMkLst>
            <pc:docMk/>
            <pc:sldMk cId="1416984378" sldId="722"/>
            <ac:spMk id="72" creationId="{E2506885-1311-450C-9D2D-0372DF6C112A}"/>
          </ac:spMkLst>
        </pc:spChg>
      </pc:sldChg>
      <pc:sldChg chg="addSp delSp modSp add mod">
        <pc:chgData name="Sidney Seckler" userId="73470fc2d5f88927" providerId="LiveId" clId="{E0A4987A-5809-4D38-926D-9CD0A219B12D}" dt="2021-06-28T13:22:23.172" v="3107" actId="255"/>
        <pc:sldMkLst>
          <pc:docMk/>
          <pc:sldMk cId="1358481780" sldId="723"/>
        </pc:sldMkLst>
        <pc:spChg chg="add del mod">
          <ac:chgData name="Sidney Seckler" userId="73470fc2d5f88927" providerId="LiveId" clId="{E0A4987A-5809-4D38-926D-9CD0A219B12D}" dt="2021-06-28T13:19:17.650" v="2981" actId="478"/>
          <ac:spMkLst>
            <pc:docMk/>
            <pc:sldMk cId="1358481780" sldId="723"/>
            <ac:spMk id="3" creationId="{F2EF102D-8F26-4B89-839C-28D921B12D6F}"/>
          </ac:spMkLst>
        </pc:spChg>
        <pc:spChg chg="mod">
          <ac:chgData name="Sidney Seckler" userId="73470fc2d5f88927" providerId="LiveId" clId="{E0A4987A-5809-4D38-926D-9CD0A219B12D}" dt="2021-06-28T13:22:06.811" v="3105" actId="1035"/>
          <ac:spMkLst>
            <pc:docMk/>
            <pc:sldMk cId="1358481780" sldId="723"/>
            <ac:spMk id="13" creationId="{0A8B0C8D-88F9-4C71-9095-8855810D39DE}"/>
          </ac:spMkLst>
        </pc:spChg>
        <pc:spChg chg="del">
          <ac:chgData name="Sidney Seckler" userId="73470fc2d5f88927" providerId="LiveId" clId="{E0A4987A-5809-4D38-926D-9CD0A219B12D}" dt="2021-06-28T13:19:14.546" v="2980" actId="478"/>
          <ac:spMkLst>
            <pc:docMk/>
            <pc:sldMk cId="1358481780" sldId="723"/>
            <ac:spMk id="67" creationId="{DA3FDB1F-EC2C-4204-8957-86DE905ED940}"/>
          </ac:spMkLst>
        </pc:spChg>
        <pc:spChg chg="del">
          <ac:chgData name="Sidney Seckler" userId="73470fc2d5f88927" providerId="LiveId" clId="{E0A4987A-5809-4D38-926D-9CD0A219B12D}" dt="2021-06-28T13:19:26.258" v="2983" actId="478"/>
          <ac:spMkLst>
            <pc:docMk/>
            <pc:sldMk cId="1358481780" sldId="723"/>
            <ac:spMk id="68" creationId="{F82733B3-257E-46D9-AEA7-A1808B4D3D61}"/>
          </ac:spMkLst>
        </pc:spChg>
        <pc:spChg chg="del">
          <ac:chgData name="Sidney Seckler" userId="73470fc2d5f88927" providerId="LiveId" clId="{E0A4987A-5809-4D38-926D-9CD0A219B12D}" dt="2021-06-28T13:19:23.144" v="2982" actId="478"/>
          <ac:spMkLst>
            <pc:docMk/>
            <pc:sldMk cId="1358481780" sldId="723"/>
            <ac:spMk id="70" creationId="{57F220B0-BBBA-4940-8276-9D7B9A48A3DB}"/>
          </ac:spMkLst>
        </pc:spChg>
        <pc:spChg chg="del">
          <ac:chgData name="Sidney Seckler" userId="73470fc2d5f88927" providerId="LiveId" clId="{E0A4987A-5809-4D38-926D-9CD0A219B12D}" dt="2021-06-28T13:19:23.144" v="2982" actId="478"/>
          <ac:spMkLst>
            <pc:docMk/>
            <pc:sldMk cId="1358481780" sldId="723"/>
            <ac:spMk id="72" creationId="{E2506885-1311-450C-9D2D-0372DF6C112A}"/>
          </ac:spMkLst>
        </pc:spChg>
        <pc:grpChg chg="del">
          <ac:chgData name="Sidney Seckler" userId="73470fc2d5f88927" providerId="LiveId" clId="{E0A4987A-5809-4D38-926D-9CD0A219B12D}" dt="2021-06-28T13:19:10.379" v="2979" actId="478"/>
          <ac:grpSpMkLst>
            <pc:docMk/>
            <pc:sldMk cId="1358481780" sldId="723"/>
            <ac:grpSpMk id="30" creationId="{CA3E455E-A25E-4B3B-889B-ECFBD5F07BAD}"/>
          </ac:grpSpMkLst>
        </pc:grpChg>
        <pc:graphicFrameChg chg="add mod modGraphic">
          <ac:chgData name="Sidney Seckler" userId="73470fc2d5f88927" providerId="LiveId" clId="{E0A4987A-5809-4D38-926D-9CD0A219B12D}" dt="2021-06-28T13:22:23.172" v="3107" actId="255"/>
          <ac:graphicFrameMkLst>
            <pc:docMk/>
            <pc:sldMk cId="1358481780" sldId="723"/>
            <ac:graphicFrameMk id="4" creationId="{B0DAC646-E96C-46E0-9C93-39AFDF3AADCB}"/>
          </ac:graphicFrameMkLst>
        </pc:graphicFrameChg>
        <pc:cxnChg chg="mod">
          <ac:chgData name="Sidney Seckler" userId="73470fc2d5f88927" providerId="LiveId" clId="{E0A4987A-5809-4D38-926D-9CD0A219B12D}" dt="2021-06-28T13:19:10.379" v="2979" actId="478"/>
          <ac:cxnSpMkLst>
            <pc:docMk/>
            <pc:sldMk cId="1358481780" sldId="723"/>
            <ac:cxnSpMk id="50" creationId="{BC0F59EC-A016-4029-9B5C-10F906A6AE74}"/>
          </ac:cxnSpMkLst>
        </pc:cxnChg>
      </pc:sldChg>
      <pc:sldChg chg="addSp delSp modSp add mod">
        <pc:chgData name="Sidney Seckler" userId="73470fc2d5f88927" providerId="LiveId" clId="{E0A4987A-5809-4D38-926D-9CD0A219B12D}" dt="2021-06-28T13:24:45.977" v="3127" actId="1076"/>
        <pc:sldMkLst>
          <pc:docMk/>
          <pc:sldMk cId="303784018" sldId="724"/>
        </pc:sldMkLst>
        <pc:spChg chg="mod">
          <ac:chgData name="Sidney Seckler" userId="73470fc2d5f88927" providerId="LiveId" clId="{E0A4987A-5809-4D38-926D-9CD0A219B12D}" dt="2021-06-28T13:22:59.723" v="3123" actId="20577"/>
          <ac:spMkLst>
            <pc:docMk/>
            <pc:sldMk cId="303784018" sldId="724"/>
            <ac:spMk id="13" creationId="{0A8B0C8D-88F9-4C71-9095-8855810D39DE}"/>
          </ac:spMkLst>
        </pc:spChg>
        <pc:graphicFrameChg chg="del">
          <ac:chgData name="Sidney Seckler" userId="73470fc2d5f88927" providerId="LiveId" clId="{E0A4987A-5809-4D38-926D-9CD0A219B12D}" dt="2021-06-28T13:22:49.591" v="3109" actId="478"/>
          <ac:graphicFrameMkLst>
            <pc:docMk/>
            <pc:sldMk cId="303784018" sldId="724"/>
            <ac:graphicFrameMk id="4" creationId="{B0DAC646-E96C-46E0-9C93-39AFDF3AADCB}"/>
          </ac:graphicFrameMkLst>
        </pc:graphicFrameChg>
        <pc:graphicFrameChg chg="add mod">
          <ac:chgData name="Sidney Seckler" userId="73470fc2d5f88927" providerId="LiveId" clId="{E0A4987A-5809-4D38-926D-9CD0A219B12D}" dt="2021-06-28T13:24:45.977" v="3127" actId="1076"/>
          <ac:graphicFrameMkLst>
            <pc:docMk/>
            <pc:sldMk cId="303784018" sldId="724"/>
            <ac:graphicFrameMk id="5" creationId="{FCEC2DBD-47C8-49CB-84E4-DF66FDA0C8E1}"/>
          </ac:graphicFrameMkLst>
        </pc:graphicFrameChg>
      </pc:sldChg>
      <pc:sldChg chg="addSp delSp modSp add mod">
        <pc:chgData name="Sidney Seckler" userId="73470fc2d5f88927" providerId="LiveId" clId="{E0A4987A-5809-4D38-926D-9CD0A219B12D}" dt="2021-06-28T13:25:43.762" v="3132" actId="1076"/>
        <pc:sldMkLst>
          <pc:docMk/>
          <pc:sldMk cId="733762661" sldId="725"/>
        </pc:sldMkLst>
        <pc:graphicFrameChg chg="del">
          <ac:chgData name="Sidney Seckler" userId="73470fc2d5f88927" providerId="LiveId" clId="{E0A4987A-5809-4D38-926D-9CD0A219B12D}" dt="2021-06-28T13:24:57.184" v="3129" actId="478"/>
          <ac:graphicFrameMkLst>
            <pc:docMk/>
            <pc:sldMk cId="733762661" sldId="725"/>
            <ac:graphicFrameMk id="5" creationId="{FCEC2DBD-47C8-49CB-84E4-DF66FDA0C8E1}"/>
          </ac:graphicFrameMkLst>
        </pc:graphicFrameChg>
        <pc:graphicFrameChg chg="add mod">
          <ac:chgData name="Sidney Seckler" userId="73470fc2d5f88927" providerId="LiveId" clId="{E0A4987A-5809-4D38-926D-9CD0A219B12D}" dt="2021-06-28T13:25:43.762" v="3132" actId="1076"/>
          <ac:graphicFrameMkLst>
            <pc:docMk/>
            <pc:sldMk cId="733762661" sldId="725"/>
            <ac:graphicFrameMk id="6" creationId="{696FF117-0913-4B79-B817-75835EE92F64}"/>
          </ac:graphicFrameMkLst>
        </pc:graphicFrameChg>
      </pc:sldChg>
      <pc:sldChg chg="addSp delSp modSp add mod">
        <pc:chgData name="Sidney Seckler" userId="73470fc2d5f88927" providerId="LiveId" clId="{E0A4987A-5809-4D38-926D-9CD0A219B12D}" dt="2021-06-28T13:26:50.800" v="3139" actId="1076"/>
        <pc:sldMkLst>
          <pc:docMk/>
          <pc:sldMk cId="424163671" sldId="726"/>
        </pc:sldMkLst>
        <pc:spChg chg="mod">
          <ac:chgData name="Sidney Seckler" userId="73470fc2d5f88927" providerId="LiveId" clId="{E0A4987A-5809-4D38-926D-9CD0A219B12D}" dt="2021-06-28T13:26:37.012" v="3135"/>
          <ac:spMkLst>
            <pc:docMk/>
            <pc:sldMk cId="424163671" sldId="726"/>
            <ac:spMk id="9" creationId="{19E5F8CE-2837-4D7E-B112-9EBA01D50F10}"/>
          </ac:spMkLst>
        </pc:spChg>
        <pc:spChg chg="mod">
          <ac:chgData name="Sidney Seckler" userId="73470fc2d5f88927" providerId="LiveId" clId="{E0A4987A-5809-4D38-926D-9CD0A219B12D}" dt="2021-06-28T13:26:37.012" v="3135"/>
          <ac:spMkLst>
            <pc:docMk/>
            <pc:sldMk cId="424163671" sldId="726"/>
            <ac:spMk id="10" creationId="{703175C1-5C59-4442-BD1B-0031EC8D2A89}"/>
          </ac:spMkLst>
        </pc:spChg>
        <pc:spChg chg="mod">
          <ac:chgData name="Sidney Seckler" userId="73470fc2d5f88927" providerId="LiveId" clId="{E0A4987A-5809-4D38-926D-9CD0A219B12D}" dt="2021-06-28T13:26:37.012" v="3135"/>
          <ac:spMkLst>
            <pc:docMk/>
            <pc:sldMk cId="424163671" sldId="726"/>
            <ac:spMk id="11" creationId="{ED231F87-BF37-4F46-9964-878D31CF2BFF}"/>
          </ac:spMkLst>
        </pc:spChg>
        <pc:spChg chg="mod">
          <ac:chgData name="Sidney Seckler" userId="73470fc2d5f88927" providerId="LiveId" clId="{E0A4987A-5809-4D38-926D-9CD0A219B12D}" dt="2021-06-28T13:26:37.012" v="3135"/>
          <ac:spMkLst>
            <pc:docMk/>
            <pc:sldMk cId="424163671" sldId="726"/>
            <ac:spMk id="14" creationId="{498F24DF-239D-4726-8478-1929C56494BD}"/>
          </ac:spMkLst>
        </pc:spChg>
        <pc:spChg chg="mod">
          <ac:chgData name="Sidney Seckler" userId="73470fc2d5f88927" providerId="LiveId" clId="{E0A4987A-5809-4D38-926D-9CD0A219B12D}" dt="2021-06-28T13:26:37.012" v="3135"/>
          <ac:spMkLst>
            <pc:docMk/>
            <pc:sldMk cId="424163671" sldId="726"/>
            <ac:spMk id="15" creationId="{ED4C7303-5449-44BF-A7E4-17968AC1A7FE}"/>
          </ac:spMkLst>
        </pc:spChg>
        <pc:spChg chg="mod">
          <ac:chgData name="Sidney Seckler" userId="73470fc2d5f88927" providerId="LiveId" clId="{E0A4987A-5809-4D38-926D-9CD0A219B12D}" dt="2021-06-28T13:26:37.012" v="3135"/>
          <ac:spMkLst>
            <pc:docMk/>
            <pc:sldMk cId="424163671" sldId="726"/>
            <ac:spMk id="17" creationId="{EEFB45C3-B5C7-47C2-8E16-A80FDA085D6C}"/>
          </ac:spMkLst>
        </pc:spChg>
        <pc:spChg chg="mod">
          <ac:chgData name="Sidney Seckler" userId="73470fc2d5f88927" providerId="LiveId" clId="{E0A4987A-5809-4D38-926D-9CD0A219B12D}" dt="2021-06-28T13:26:37.012" v="3135"/>
          <ac:spMkLst>
            <pc:docMk/>
            <pc:sldMk cId="424163671" sldId="726"/>
            <ac:spMk id="19" creationId="{B956709E-808A-41B1-9EE1-BF61F4A71BE2}"/>
          </ac:spMkLst>
        </pc:spChg>
        <pc:spChg chg="mod">
          <ac:chgData name="Sidney Seckler" userId="73470fc2d5f88927" providerId="LiveId" clId="{E0A4987A-5809-4D38-926D-9CD0A219B12D}" dt="2021-06-28T13:26:37.012" v="3135"/>
          <ac:spMkLst>
            <pc:docMk/>
            <pc:sldMk cId="424163671" sldId="726"/>
            <ac:spMk id="21" creationId="{469A9954-30C4-4AB3-B164-CF00C95CBC8E}"/>
          </ac:spMkLst>
        </pc:spChg>
        <pc:grpChg chg="add mod">
          <ac:chgData name="Sidney Seckler" userId="73470fc2d5f88927" providerId="LiveId" clId="{E0A4987A-5809-4D38-926D-9CD0A219B12D}" dt="2021-06-28T13:26:50.800" v="3139" actId="1076"/>
          <ac:grpSpMkLst>
            <pc:docMk/>
            <pc:sldMk cId="424163671" sldId="726"/>
            <ac:grpSpMk id="5" creationId="{A628E61F-4F44-45EF-A74F-319E3472EB58}"/>
          </ac:grpSpMkLst>
        </pc:grpChg>
        <pc:graphicFrameChg chg="del">
          <ac:chgData name="Sidney Seckler" userId="73470fc2d5f88927" providerId="LiveId" clId="{E0A4987A-5809-4D38-926D-9CD0A219B12D}" dt="2021-06-28T13:26:03.189" v="3134" actId="478"/>
          <ac:graphicFrameMkLst>
            <pc:docMk/>
            <pc:sldMk cId="424163671" sldId="726"/>
            <ac:graphicFrameMk id="6" creationId="{696FF117-0913-4B79-B817-75835EE92F64}"/>
          </ac:graphicFrameMkLst>
        </pc:graphicFrameChg>
        <pc:cxnChg chg="mod">
          <ac:chgData name="Sidney Seckler" userId="73470fc2d5f88927" providerId="LiveId" clId="{E0A4987A-5809-4D38-926D-9CD0A219B12D}" dt="2021-06-28T13:26:37.012" v="3135"/>
          <ac:cxnSpMkLst>
            <pc:docMk/>
            <pc:sldMk cId="424163671" sldId="726"/>
            <ac:cxnSpMk id="7" creationId="{A989E14D-9D97-4459-A1AB-2C08F2473B70}"/>
          </ac:cxnSpMkLst>
        </pc:cxnChg>
        <pc:cxnChg chg="mod">
          <ac:chgData name="Sidney Seckler" userId="73470fc2d5f88927" providerId="LiveId" clId="{E0A4987A-5809-4D38-926D-9CD0A219B12D}" dt="2021-06-28T13:26:37.012" v="3135"/>
          <ac:cxnSpMkLst>
            <pc:docMk/>
            <pc:sldMk cId="424163671" sldId="726"/>
            <ac:cxnSpMk id="8" creationId="{8B9E3DB5-6A12-4AB8-BB59-95E991AFD202}"/>
          </ac:cxnSpMkLst>
        </pc:cxnChg>
        <pc:cxnChg chg="mod">
          <ac:chgData name="Sidney Seckler" userId="73470fc2d5f88927" providerId="LiveId" clId="{E0A4987A-5809-4D38-926D-9CD0A219B12D}" dt="2021-06-28T13:26:37.012" v="3135"/>
          <ac:cxnSpMkLst>
            <pc:docMk/>
            <pc:sldMk cId="424163671" sldId="726"/>
            <ac:cxnSpMk id="12" creationId="{CF6221E1-3068-4B54-A728-561CBA453991}"/>
          </ac:cxnSpMkLst>
        </pc:cxnChg>
        <pc:cxnChg chg="mod">
          <ac:chgData name="Sidney Seckler" userId="73470fc2d5f88927" providerId="LiveId" clId="{E0A4987A-5809-4D38-926D-9CD0A219B12D}" dt="2021-06-28T13:26:37.012" v="3135"/>
          <ac:cxnSpMkLst>
            <pc:docMk/>
            <pc:sldMk cId="424163671" sldId="726"/>
            <ac:cxnSpMk id="16" creationId="{E246BB73-FCF8-4AB0-84ED-110B41A4E1A4}"/>
          </ac:cxnSpMkLst>
        </pc:cxnChg>
        <pc:cxnChg chg="mod">
          <ac:chgData name="Sidney Seckler" userId="73470fc2d5f88927" providerId="LiveId" clId="{E0A4987A-5809-4D38-926D-9CD0A219B12D}" dt="2021-06-28T13:26:37.012" v="3135"/>
          <ac:cxnSpMkLst>
            <pc:docMk/>
            <pc:sldMk cId="424163671" sldId="726"/>
            <ac:cxnSpMk id="18" creationId="{B9D0ACC4-0DFB-4F32-8009-C83AA01C8308}"/>
          </ac:cxnSpMkLst>
        </pc:cxnChg>
        <pc:cxnChg chg="mod">
          <ac:chgData name="Sidney Seckler" userId="73470fc2d5f88927" providerId="LiveId" clId="{E0A4987A-5809-4D38-926D-9CD0A219B12D}" dt="2021-06-28T13:26:37.012" v="3135"/>
          <ac:cxnSpMkLst>
            <pc:docMk/>
            <pc:sldMk cId="424163671" sldId="726"/>
            <ac:cxnSpMk id="20" creationId="{4C169097-962A-4B84-9A91-6C51EAA40DD9}"/>
          </ac:cxnSpMkLst>
        </pc:cxnChg>
      </pc:sldChg>
      <pc:sldChg chg="modSp add mod">
        <pc:chgData name="Sidney Seckler" userId="73470fc2d5f88927" providerId="LiveId" clId="{E0A4987A-5809-4D38-926D-9CD0A219B12D}" dt="2021-06-28T13:29:48.299" v="3395" actId="20577"/>
        <pc:sldMkLst>
          <pc:docMk/>
          <pc:sldMk cId="3507867910" sldId="727"/>
        </pc:sldMkLst>
        <pc:spChg chg="mod">
          <ac:chgData name="Sidney Seckler" userId="73470fc2d5f88927" providerId="LiveId" clId="{E0A4987A-5809-4D38-926D-9CD0A219B12D}" dt="2021-06-28T13:29:48.299" v="3395" actId="20577"/>
          <ac:spMkLst>
            <pc:docMk/>
            <pc:sldMk cId="3507867910" sldId="727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E0A4987A-5809-4D38-926D-9CD0A219B12D}" dt="2021-07-01T14:15:12.861" v="3410" actId="1076"/>
        <pc:sldMkLst>
          <pc:docMk/>
          <pc:sldMk cId="3356679933" sldId="728"/>
        </pc:sldMkLst>
        <pc:spChg chg="add del mod">
          <ac:chgData name="Sidney Seckler" userId="73470fc2d5f88927" providerId="LiveId" clId="{E0A4987A-5809-4D38-926D-9CD0A219B12D}" dt="2021-07-01T14:14:02.887" v="3398" actId="478"/>
          <ac:spMkLst>
            <pc:docMk/>
            <pc:sldMk cId="3356679933" sldId="728"/>
            <ac:spMk id="4" creationId="{CC928060-07CE-4B71-A78D-20B8005EC4FE}"/>
          </ac:spMkLst>
        </pc:spChg>
        <pc:spChg chg="add mod">
          <ac:chgData name="Sidney Seckler" userId="73470fc2d5f88927" providerId="LiveId" clId="{E0A4987A-5809-4D38-926D-9CD0A219B12D}" dt="2021-07-01T14:14:11.734" v="3399"/>
          <ac:spMkLst>
            <pc:docMk/>
            <pc:sldMk cId="3356679933" sldId="728"/>
            <ac:spMk id="42" creationId="{B654A0D6-FAE9-4B1D-9162-E00347A66381}"/>
          </ac:spMkLst>
        </pc:spChg>
        <pc:spChg chg="mod">
          <ac:chgData name="Sidney Seckler" userId="73470fc2d5f88927" providerId="LiveId" clId="{E0A4987A-5809-4D38-926D-9CD0A219B12D}" dt="2021-07-01T14:15:12.861" v="3410" actId="1076"/>
          <ac:spMkLst>
            <pc:docMk/>
            <pc:sldMk cId="3356679933" sldId="728"/>
            <ac:spMk id="44" creationId="{6E2B79C4-5AF7-4F12-968F-1DED1D353382}"/>
          </ac:spMkLst>
        </pc:spChg>
        <pc:spChg chg="del">
          <ac:chgData name="Sidney Seckler" userId="73470fc2d5f88927" providerId="LiveId" clId="{E0A4987A-5809-4D38-926D-9CD0A219B12D}" dt="2021-07-01T14:13:59.612" v="3397" actId="478"/>
          <ac:spMkLst>
            <pc:docMk/>
            <pc:sldMk cId="3356679933" sldId="728"/>
            <ac:spMk id="47" creationId="{C0F34007-8594-4298-8FF5-28E5283A7777}"/>
          </ac:spMkLst>
        </pc:spChg>
        <pc:spChg chg="mod">
          <ac:chgData name="Sidney Seckler" userId="73470fc2d5f88927" providerId="LiveId" clId="{E0A4987A-5809-4D38-926D-9CD0A219B12D}" dt="2021-07-01T14:14:50.633" v="3406" actId="1076"/>
          <ac:spMkLst>
            <pc:docMk/>
            <pc:sldMk cId="3356679933" sldId="728"/>
            <ac:spMk id="50" creationId="{08916EE4-E1CA-404B-9713-49D24CD7521E}"/>
          </ac:spMkLst>
        </pc:spChg>
        <pc:spChg chg="mod">
          <ac:chgData name="Sidney Seckler" userId="73470fc2d5f88927" providerId="LiveId" clId="{E0A4987A-5809-4D38-926D-9CD0A219B12D}" dt="2021-07-01T14:14:47.077" v="3405" actId="255"/>
          <ac:spMkLst>
            <pc:docMk/>
            <pc:sldMk cId="3356679933" sldId="728"/>
            <ac:spMk id="52" creationId="{FD197B5D-62FC-45A2-AB4A-652CA3AD0DD8}"/>
          </ac:spMkLst>
        </pc:spChg>
        <pc:spChg chg="mod">
          <ac:chgData name="Sidney Seckler" userId="73470fc2d5f88927" providerId="LiveId" clId="{E0A4987A-5809-4D38-926D-9CD0A219B12D}" dt="2021-07-01T14:14:47.077" v="3405" actId="255"/>
          <ac:spMkLst>
            <pc:docMk/>
            <pc:sldMk cId="3356679933" sldId="728"/>
            <ac:spMk id="54" creationId="{29D4E1B2-27D1-4398-947C-98FA5AD15A32}"/>
          </ac:spMkLst>
        </pc:spChg>
        <pc:spChg chg="mod">
          <ac:chgData name="Sidney Seckler" userId="73470fc2d5f88927" providerId="LiveId" clId="{E0A4987A-5809-4D38-926D-9CD0A219B12D}" dt="2021-07-01T14:14:47.077" v="3405" actId="255"/>
          <ac:spMkLst>
            <pc:docMk/>
            <pc:sldMk cId="3356679933" sldId="728"/>
            <ac:spMk id="55" creationId="{6BD62853-AB3A-4DA6-9B4A-75D1ED237F22}"/>
          </ac:spMkLst>
        </pc:spChg>
        <pc:spChg chg="mod">
          <ac:chgData name="Sidney Seckler" userId="73470fc2d5f88927" providerId="LiveId" clId="{E0A4987A-5809-4D38-926D-9CD0A219B12D}" dt="2021-07-01T14:14:47.077" v="3405" actId="255"/>
          <ac:spMkLst>
            <pc:docMk/>
            <pc:sldMk cId="3356679933" sldId="728"/>
            <ac:spMk id="56" creationId="{1096BB9C-763A-4FAF-A1D4-2579EA3EF437}"/>
          </ac:spMkLst>
        </pc:spChg>
        <pc:grpChg chg="del">
          <ac:chgData name="Sidney Seckler" userId="73470fc2d5f88927" providerId="LiveId" clId="{E0A4987A-5809-4D38-926D-9CD0A219B12D}" dt="2021-07-01T14:14:16.329" v="3400" actId="478"/>
          <ac:grpSpMkLst>
            <pc:docMk/>
            <pc:sldMk cId="3356679933" sldId="728"/>
            <ac:grpSpMk id="19" creationId="{3CD5CDDD-989D-4650-80CC-CCCC19DD2704}"/>
          </ac:grpSpMkLst>
        </pc:grpChg>
        <pc:grpChg chg="add mod">
          <ac:chgData name="Sidney Seckler" userId="73470fc2d5f88927" providerId="LiveId" clId="{E0A4987A-5809-4D38-926D-9CD0A219B12D}" dt="2021-07-01T14:14:42.105" v="3404" actId="1076"/>
          <ac:grpSpMkLst>
            <pc:docMk/>
            <pc:sldMk cId="3356679933" sldId="728"/>
            <ac:grpSpMk id="43" creationId="{DBFF3E00-B527-40E9-80D6-F13E48B84AA1}"/>
          </ac:grpSpMkLst>
        </pc:grpChg>
        <pc:grpChg chg="mod">
          <ac:chgData name="Sidney Seckler" userId="73470fc2d5f88927" providerId="LiveId" clId="{E0A4987A-5809-4D38-926D-9CD0A219B12D}" dt="2021-07-01T14:14:24.795" v="3401"/>
          <ac:grpSpMkLst>
            <pc:docMk/>
            <pc:sldMk cId="3356679933" sldId="728"/>
            <ac:grpSpMk id="53" creationId="{199A11A2-E6AE-43A7-8A7F-65AB06EB3DF0}"/>
          </ac:grpSpMkLst>
        </pc:grpChg>
        <pc:cxnChg chg="mod">
          <ac:chgData name="Sidney Seckler" userId="73470fc2d5f88927" providerId="LiveId" clId="{E0A4987A-5809-4D38-926D-9CD0A219B12D}" dt="2021-07-01T14:14:24.795" v="3401"/>
          <ac:cxnSpMkLst>
            <pc:docMk/>
            <pc:sldMk cId="3356679933" sldId="728"/>
            <ac:cxnSpMk id="45" creationId="{CD79297C-BF58-4A77-895B-6FABE45A52A4}"/>
          </ac:cxnSpMkLst>
        </pc:cxnChg>
        <pc:cxnChg chg="mod">
          <ac:chgData name="Sidney Seckler" userId="73470fc2d5f88927" providerId="LiveId" clId="{E0A4987A-5809-4D38-926D-9CD0A219B12D}" dt="2021-07-01T14:14:24.795" v="3401"/>
          <ac:cxnSpMkLst>
            <pc:docMk/>
            <pc:sldMk cId="3356679933" sldId="728"/>
            <ac:cxnSpMk id="46" creationId="{CA0055A0-D27B-4C32-8751-B810F3B70892}"/>
          </ac:cxnSpMkLst>
        </pc:cxnChg>
        <pc:cxnChg chg="mod">
          <ac:chgData name="Sidney Seckler" userId="73470fc2d5f88927" providerId="LiveId" clId="{E0A4987A-5809-4D38-926D-9CD0A219B12D}" dt="2021-07-01T14:14:24.795" v="3401"/>
          <ac:cxnSpMkLst>
            <pc:docMk/>
            <pc:sldMk cId="3356679933" sldId="728"/>
            <ac:cxnSpMk id="48" creationId="{3C1F9447-F1F5-44F2-85AC-00D249F87F8B}"/>
          </ac:cxnSpMkLst>
        </pc:cxnChg>
        <pc:cxnChg chg="mod">
          <ac:chgData name="Sidney Seckler" userId="73470fc2d5f88927" providerId="LiveId" clId="{E0A4987A-5809-4D38-926D-9CD0A219B12D}" dt="2021-07-01T14:14:24.795" v="3401"/>
          <ac:cxnSpMkLst>
            <pc:docMk/>
            <pc:sldMk cId="3356679933" sldId="728"/>
            <ac:cxnSpMk id="49" creationId="{5A47E187-38A6-46DB-B2AC-3629294F2973}"/>
          </ac:cxnSpMkLst>
        </pc:cxnChg>
        <pc:cxnChg chg="mod">
          <ac:chgData name="Sidney Seckler" userId="73470fc2d5f88927" providerId="LiveId" clId="{E0A4987A-5809-4D38-926D-9CD0A219B12D}" dt="2021-07-01T14:14:24.795" v="3401"/>
          <ac:cxnSpMkLst>
            <pc:docMk/>
            <pc:sldMk cId="3356679933" sldId="728"/>
            <ac:cxnSpMk id="51" creationId="{144333B2-1A1D-42DF-B1D0-15A02DD87BA2}"/>
          </ac:cxnSpMkLst>
        </pc:cxnChg>
        <pc:cxnChg chg="add mod">
          <ac:chgData name="Sidney Seckler" userId="73470fc2d5f88927" providerId="LiveId" clId="{E0A4987A-5809-4D38-926D-9CD0A219B12D}" dt="2021-07-01T14:14:58.955" v="3408" actId="1076"/>
          <ac:cxnSpMkLst>
            <pc:docMk/>
            <pc:sldMk cId="3356679933" sldId="728"/>
            <ac:cxnSpMk id="57" creationId="{48DAC676-2E5A-4D6D-9832-526ED03FEFD1}"/>
          </ac:cxnSpMkLst>
        </pc:cxnChg>
      </pc:sldChg>
    </pc:docChg>
  </pc:docChgLst>
  <pc:docChgLst>
    <pc:chgData name="Sidney Seckler" userId="73470fc2d5f88927" providerId="LiveId" clId="{2775C046-C6F0-4DE4-B173-89A654AD1B98}"/>
    <pc:docChg chg="custSel addSld modSld">
      <pc:chgData name="Sidney Seckler" userId="73470fc2d5f88927" providerId="LiveId" clId="{2775C046-C6F0-4DE4-B173-89A654AD1B98}" dt="2020-08-31T13:44:18.753" v="185" actId="255"/>
      <pc:docMkLst>
        <pc:docMk/>
      </pc:docMkLst>
      <pc:sldChg chg="addSp delSp modSp add mod">
        <pc:chgData name="Sidney Seckler" userId="73470fc2d5f88927" providerId="LiveId" clId="{2775C046-C6F0-4DE4-B173-89A654AD1B98}" dt="2020-08-31T13:44:18.753" v="185" actId="255"/>
        <pc:sldMkLst>
          <pc:docMk/>
          <pc:sldMk cId="4273587842" sldId="538"/>
        </pc:sldMkLst>
        <pc:spChg chg="mod">
          <ac:chgData name="Sidney Seckler" userId="73470fc2d5f88927" providerId="LiveId" clId="{2775C046-C6F0-4DE4-B173-89A654AD1B98}" dt="2020-08-31T13:43:00.385" v="16" actId="1076"/>
          <ac:spMkLst>
            <pc:docMk/>
            <pc:sldMk cId="4273587842" sldId="538"/>
            <ac:spMk id="2" creationId="{460ABFEA-9FAF-458E-9B0B-DA44D3A5A57E}"/>
          </ac:spMkLst>
        </pc:spChg>
        <pc:spChg chg="add del mod">
          <ac:chgData name="Sidney Seckler" userId="73470fc2d5f88927" providerId="LiveId" clId="{2775C046-C6F0-4DE4-B173-89A654AD1B98}" dt="2020-08-31T13:41:43.920" v="2" actId="478"/>
          <ac:spMkLst>
            <pc:docMk/>
            <pc:sldMk cId="4273587842" sldId="538"/>
            <ac:spMk id="5" creationId="{1859551D-47D4-43C7-A597-92903CD5C061}"/>
          </ac:spMkLst>
        </pc:spChg>
        <pc:spChg chg="add mod">
          <ac:chgData name="Sidney Seckler" userId="73470fc2d5f88927" providerId="LiveId" clId="{2775C046-C6F0-4DE4-B173-89A654AD1B98}" dt="2020-08-31T13:44:18.753" v="185" actId="255"/>
          <ac:spMkLst>
            <pc:docMk/>
            <pc:sldMk cId="4273587842" sldId="538"/>
            <ac:spMk id="6" creationId="{D609FAED-69C6-4A27-8E8A-ED155B86948E}"/>
          </ac:spMkLst>
        </pc:spChg>
        <pc:spChg chg="mod">
          <ac:chgData name="Sidney Seckler" userId="73470fc2d5f88927" providerId="LiveId" clId="{2775C046-C6F0-4DE4-B173-89A654AD1B98}" dt="2020-08-31T13:42:57.797" v="15" actId="1076"/>
          <ac:spMkLst>
            <pc:docMk/>
            <pc:sldMk cId="4273587842" sldId="538"/>
            <ac:spMk id="7" creationId="{3A867386-E5B3-4D56-A6B3-A71D028DADF3}"/>
          </ac:spMkLst>
        </pc:spChg>
        <pc:spChg chg="add mod">
          <ac:chgData name="Sidney Seckler" userId="73470fc2d5f88927" providerId="LiveId" clId="{2775C046-C6F0-4DE4-B173-89A654AD1B98}" dt="2020-08-31T13:41:51.423" v="3"/>
          <ac:spMkLst>
            <pc:docMk/>
            <pc:sldMk cId="4273587842" sldId="538"/>
            <ac:spMk id="11" creationId="{D4481384-BDAD-46C4-A80B-4FC8C3DA66C9}"/>
          </ac:spMkLst>
        </pc:spChg>
        <pc:spChg chg="del">
          <ac:chgData name="Sidney Seckler" userId="73470fc2d5f88927" providerId="LiveId" clId="{2775C046-C6F0-4DE4-B173-89A654AD1B98}" dt="2020-08-31T13:41:56.763" v="4" actId="478"/>
          <ac:spMkLst>
            <pc:docMk/>
            <pc:sldMk cId="4273587842" sldId="538"/>
            <ac:spMk id="57349" creationId="{577E998A-49FE-4816-8C4F-6FBBAD9F2444}"/>
          </ac:spMkLst>
        </pc:spChg>
        <pc:spChg chg="del">
          <ac:chgData name="Sidney Seckler" userId="73470fc2d5f88927" providerId="LiveId" clId="{2775C046-C6F0-4DE4-B173-89A654AD1B98}" dt="2020-08-31T13:41:40.810" v="1" actId="478"/>
          <ac:spMkLst>
            <pc:docMk/>
            <pc:sldMk cId="4273587842" sldId="538"/>
            <ac:spMk id="57350" creationId="{3D27AB3B-C67D-4D39-AB53-0362EFAD3BE1}"/>
          </ac:spMkLst>
        </pc:spChg>
        <pc:picChg chg="mod">
          <ac:chgData name="Sidney Seckler" userId="73470fc2d5f88927" providerId="LiveId" clId="{2775C046-C6F0-4DE4-B173-89A654AD1B98}" dt="2020-08-31T13:42:30.180" v="12" actId="1035"/>
          <ac:picMkLst>
            <pc:docMk/>
            <pc:sldMk cId="4273587842" sldId="538"/>
            <ac:picMk id="57346" creationId="{3779E399-E0CC-486C-AC28-A9C353F77DEA}"/>
          </ac:picMkLst>
        </pc:picChg>
        <pc:cxnChg chg="mod">
          <ac:chgData name="Sidney Seckler" userId="73470fc2d5f88927" providerId="LiveId" clId="{2775C046-C6F0-4DE4-B173-89A654AD1B98}" dt="2020-08-31T13:43:02.841" v="17" actId="14100"/>
          <ac:cxnSpMkLst>
            <pc:docMk/>
            <pc:sldMk cId="4273587842" sldId="538"/>
            <ac:cxnSpMk id="4" creationId="{B17F97F6-F34C-42E1-A74E-7F642F57B9DF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5/Fotografia%20e%20Figuras%20-%20Cap&#237;tulo%205/Cap&#237;tulo%205%20-%20Figura%20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5/Fotografia%20e%20Figuras%20-%20Cap&#237;tulo%205/Cap&#237;tulo%205%20-%20Figura%2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5/Fotografia%20e%20Figuras%20-%20Cap&#237;tulo%205/Cap&#237;tulo%205%20-%20Figura%20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5/Fotografia%20e%20Figuras%20-%20Cap&#237;tulo%205/Cap&#237;tulo%205%20-%20Figura%208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5/Fotografia%20e%20Figuras%20-%20Cap&#237;tulo%205/Cap&#237;tulo%205%20-%20Figura%209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5/Fotografia%20e%20Figuras%20-%20Cap&#237;tulo%205/Cap&#237;tulo%205%20-%20Figura%2015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5 - Figura 6.xlsx]Figura 6'!$N$14</c:f>
              <c:strCache>
                <c:ptCount val="1"/>
                <c:pt idx="0">
                  <c:v>pH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'[Capítulo 5 - Figura 6.xlsx]Figura 6'!$M$15:$M$75</c:f>
              <c:numCache>
                <c:formatCode>General</c:formatCode>
                <c:ptCount val="61"/>
                <c:pt idx="0">
                  <c:v>1.0000000000699553E-10</c:v>
                </c:pt>
                <c:pt idx="1">
                  <c:v>2.056730242011294E-5</c:v>
                </c:pt>
                <c:pt idx="2">
                  <c:v>3.6904424041299779E-5</c:v>
                </c:pt>
                <c:pt idx="3">
                  <c:v>4.9881476163504113E-5</c:v>
                </c:pt>
                <c:pt idx="4">
                  <c:v>6.0189534133293269E-5</c:v>
                </c:pt>
                <c:pt idx="5">
                  <c:v>6.8377539626082072E-5</c:v>
                </c:pt>
                <c:pt idx="6">
                  <c:v>7.4881533792074592E-5</c:v>
                </c:pt>
                <c:pt idx="7">
                  <c:v>8.0047878037544691E-5</c:v>
                </c:pt>
                <c:pt idx="8">
                  <c:v>8.4151699032733215E-5</c:v>
                </c:pt>
                <c:pt idx="9">
                  <c:v>8.7411540210292942E-5</c:v>
                </c:pt>
                <c:pt idx="10">
                  <c:v>9.0000999999999913E-5</c:v>
                </c:pt>
                <c:pt idx="11">
                  <c:v>9.2057976578168894E-5</c:v>
                </c:pt>
                <c:pt idx="12">
                  <c:v>9.3692011448390464E-5</c:v>
                </c:pt>
                <c:pt idx="13">
                  <c:v>9.4990122926042186E-5</c:v>
                </c:pt>
                <c:pt idx="14">
                  <c:v>9.6021440180896488E-5</c:v>
                </c:pt>
                <c:pt idx="15">
                  <c:v>9.6840884617491754E-5</c:v>
                </c:pt>
                <c:pt idx="16">
                  <c:v>9.7492094640195916E-5</c:v>
                </c:pt>
                <c:pt idx="17">
                  <c:v>9.8009749557367363E-5</c:v>
                </c:pt>
                <c:pt idx="18">
                  <c:v>9.8421416380983659E-5</c:v>
                </c:pt>
                <c:pt idx="19">
                  <c:v>9.8749017870553059E-5</c:v>
                </c:pt>
                <c:pt idx="20">
                  <c:v>9.9009999999999975E-5</c:v>
                </c:pt>
                <c:pt idx="21">
                  <c:v>9.9218261019393651E-5</c:v>
                </c:pt>
                <c:pt idx="22">
                  <c:v>9.9384891587444413E-5</c:v>
                </c:pt>
                <c:pt idx="23">
                  <c:v>9.951876538952241E-5</c:v>
                </c:pt>
                <c:pt idx="24">
                  <c:v>9.9627011693761587E-5</c:v>
                </c:pt>
                <c:pt idx="25">
                  <c:v>9.9715395010584832E-5</c:v>
                </c:pt>
                <c:pt idx="26">
                  <c:v>9.9788622073904393E-5</c:v>
                </c:pt>
                <c:pt idx="27">
                  <c:v>9.9850592491865833E-5</c:v>
                </c:pt>
                <c:pt idx="28">
                  <c:v>9.9904606415201905E-5</c:v>
                </c:pt>
                <c:pt idx="29">
                  <c:v>9.9953540282293009E-5</c:v>
                </c:pt>
                <c:pt idx="30">
                  <c:v>1E-4</c:v>
                </c:pt>
                <c:pt idx="31">
                  <c:v>1.0004645971770699E-4</c:v>
                </c:pt>
                <c:pt idx="32">
                  <c:v>1.0009539358479809E-4</c:v>
                </c:pt>
                <c:pt idx="33">
                  <c:v>1.0014940750813416E-4</c:v>
                </c:pt>
                <c:pt idx="34">
                  <c:v>1.002113779260956E-4</c:v>
                </c:pt>
                <c:pt idx="35">
                  <c:v>1.0028460498941515E-4</c:v>
                </c:pt>
                <c:pt idx="36">
                  <c:v>1.003729883062384E-4</c:v>
                </c:pt>
                <c:pt idx="37">
                  <c:v>1.0048123461047757E-4</c:v>
                </c:pt>
                <c:pt idx="38">
                  <c:v>1.0061510841255557E-4</c:v>
                </c:pt>
                <c:pt idx="39">
                  <c:v>1.0078173898060632E-4</c:v>
                </c:pt>
                <c:pt idx="40">
                  <c:v>1.0098999999999998E-4</c:v>
                </c:pt>
                <c:pt idx="41">
                  <c:v>1.0125098212944688E-4</c:v>
                </c:pt>
                <c:pt idx="42">
                  <c:v>1.0157858361901627E-4</c:v>
                </c:pt>
                <c:pt idx="43">
                  <c:v>1.0199025044263254E-4</c:v>
                </c:pt>
                <c:pt idx="44">
                  <c:v>1.0250790535980396E-4</c:v>
                </c:pt>
                <c:pt idx="45">
                  <c:v>1.0315911538250809E-4</c:v>
                </c:pt>
                <c:pt idx="46">
                  <c:v>1.0397855981910332E-4</c:v>
                </c:pt>
                <c:pt idx="47">
                  <c:v>1.0500987707395755E-4</c:v>
                </c:pt>
                <c:pt idx="48">
                  <c:v>1.0630798855160922E-4</c:v>
                </c:pt>
                <c:pt idx="49">
                  <c:v>1.079420234218307E-4</c:v>
                </c:pt>
                <c:pt idx="50">
                  <c:v>1.0999899999999958E-4</c:v>
                </c:pt>
                <c:pt idx="51">
                  <c:v>1.1258845978970642E-4</c:v>
                </c:pt>
                <c:pt idx="52">
                  <c:v>1.1584830096726598E-4</c:v>
                </c:pt>
                <c:pt idx="53">
                  <c:v>1.199521219624543E-4</c:v>
                </c:pt>
                <c:pt idx="54">
                  <c:v>1.2511846620792414E-4</c:v>
                </c:pt>
                <c:pt idx="55">
                  <c:v>1.3162246037391634E-4</c:v>
                </c:pt>
                <c:pt idx="56">
                  <c:v>1.398104658667047E-4</c:v>
                </c:pt>
                <c:pt idx="57">
                  <c:v>1.5011852383649334E-4</c:v>
                </c:pt>
                <c:pt idx="58">
                  <c:v>1.6309557595869703E-4</c:v>
                </c:pt>
                <c:pt idx="59">
                  <c:v>1.7943269757988303E-4</c:v>
                </c:pt>
                <c:pt idx="60">
                  <c:v>1.9999989999999493E-4</c:v>
                </c:pt>
              </c:numCache>
            </c:numRef>
          </c:xVal>
          <c:yVal>
            <c:numRef>
              <c:f>'[Capítulo 5 - Figura 6.xlsx]Figura 6'!$N$15:$N$75</c:f>
              <c:numCache>
                <c:formatCode>General</c:formatCode>
                <c:ptCount val="61"/>
                <c:pt idx="0">
                  <c:v>10</c:v>
                </c:pt>
                <c:pt idx="1">
                  <c:v>9.9</c:v>
                </c:pt>
                <c:pt idx="2">
                  <c:v>9.8000000000000007</c:v>
                </c:pt>
                <c:pt idx="3">
                  <c:v>9.7000000000000011</c:v>
                </c:pt>
                <c:pt idx="4">
                  <c:v>9.6000000000000014</c:v>
                </c:pt>
                <c:pt idx="5">
                  <c:v>9.5000000000000018</c:v>
                </c:pt>
                <c:pt idx="6">
                  <c:v>9.4000000000000021</c:v>
                </c:pt>
                <c:pt idx="7">
                  <c:v>9.3000000000000025</c:v>
                </c:pt>
                <c:pt idx="8">
                  <c:v>9.2000000000000028</c:v>
                </c:pt>
                <c:pt idx="9">
                  <c:v>9.1000000000000032</c:v>
                </c:pt>
                <c:pt idx="10">
                  <c:v>9.0000000000000036</c:v>
                </c:pt>
                <c:pt idx="11">
                  <c:v>8.9000000000000039</c:v>
                </c:pt>
                <c:pt idx="12">
                  <c:v>8.8000000000000043</c:v>
                </c:pt>
                <c:pt idx="13">
                  <c:v>8.7000000000000046</c:v>
                </c:pt>
                <c:pt idx="14">
                  <c:v>8.600000000000005</c:v>
                </c:pt>
                <c:pt idx="15">
                  <c:v>8.5000000000000053</c:v>
                </c:pt>
                <c:pt idx="16">
                  <c:v>8.4000000000000057</c:v>
                </c:pt>
                <c:pt idx="17">
                  <c:v>8.300000000000006</c:v>
                </c:pt>
                <c:pt idx="18">
                  <c:v>8.2000000000000064</c:v>
                </c:pt>
                <c:pt idx="19">
                  <c:v>8.1000000000000068</c:v>
                </c:pt>
                <c:pt idx="20">
                  <c:v>8.0000000000000071</c:v>
                </c:pt>
                <c:pt idx="21">
                  <c:v>7.9000000000000075</c:v>
                </c:pt>
                <c:pt idx="22">
                  <c:v>7.8000000000000078</c:v>
                </c:pt>
                <c:pt idx="23">
                  <c:v>7.7000000000000082</c:v>
                </c:pt>
                <c:pt idx="24">
                  <c:v>7.6000000000000085</c:v>
                </c:pt>
                <c:pt idx="25">
                  <c:v>7.5000000000000089</c:v>
                </c:pt>
                <c:pt idx="26">
                  <c:v>7.4000000000000092</c:v>
                </c:pt>
                <c:pt idx="27">
                  <c:v>7.3000000000000096</c:v>
                </c:pt>
                <c:pt idx="28">
                  <c:v>7.2000000000000099</c:v>
                </c:pt>
                <c:pt idx="29">
                  <c:v>7.1000000000000103</c:v>
                </c:pt>
                <c:pt idx="30">
                  <c:v>7.0000000000000107</c:v>
                </c:pt>
                <c:pt idx="31">
                  <c:v>6.900000000000011</c:v>
                </c:pt>
                <c:pt idx="32">
                  <c:v>6.8000000000000114</c:v>
                </c:pt>
                <c:pt idx="33">
                  <c:v>6.7000000000000117</c:v>
                </c:pt>
                <c:pt idx="34">
                  <c:v>6.6000000000000121</c:v>
                </c:pt>
                <c:pt idx="35">
                  <c:v>6.5000000000000124</c:v>
                </c:pt>
                <c:pt idx="36">
                  <c:v>6.4000000000000128</c:v>
                </c:pt>
                <c:pt idx="37">
                  <c:v>6.3000000000000131</c:v>
                </c:pt>
                <c:pt idx="38">
                  <c:v>6.2000000000000135</c:v>
                </c:pt>
                <c:pt idx="39">
                  <c:v>6.1000000000000139</c:v>
                </c:pt>
                <c:pt idx="40">
                  <c:v>6.0000000000000142</c:v>
                </c:pt>
                <c:pt idx="41">
                  <c:v>5.9000000000000146</c:v>
                </c:pt>
                <c:pt idx="42">
                  <c:v>5.8000000000000149</c:v>
                </c:pt>
                <c:pt idx="43">
                  <c:v>5.7000000000000153</c:v>
                </c:pt>
                <c:pt idx="44">
                  <c:v>5.6000000000000156</c:v>
                </c:pt>
                <c:pt idx="45">
                  <c:v>5.500000000000016</c:v>
                </c:pt>
                <c:pt idx="46">
                  <c:v>5.4000000000000163</c:v>
                </c:pt>
                <c:pt idx="47">
                  <c:v>5.3000000000000167</c:v>
                </c:pt>
                <c:pt idx="48">
                  <c:v>5.2000000000000171</c:v>
                </c:pt>
                <c:pt idx="49">
                  <c:v>5.1000000000000174</c:v>
                </c:pt>
                <c:pt idx="50">
                  <c:v>5.0000000000000178</c:v>
                </c:pt>
                <c:pt idx="51">
                  <c:v>4.9000000000000181</c:v>
                </c:pt>
                <c:pt idx="52">
                  <c:v>4.8000000000000185</c:v>
                </c:pt>
                <c:pt idx="53">
                  <c:v>4.7000000000000188</c:v>
                </c:pt>
                <c:pt idx="54">
                  <c:v>4.6000000000000192</c:v>
                </c:pt>
                <c:pt idx="55">
                  <c:v>4.5000000000000195</c:v>
                </c:pt>
                <c:pt idx="56">
                  <c:v>4.4000000000000199</c:v>
                </c:pt>
                <c:pt idx="57">
                  <c:v>4.3000000000000203</c:v>
                </c:pt>
                <c:pt idx="58">
                  <c:v>4.2000000000000206</c:v>
                </c:pt>
                <c:pt idx="59">
                  <c:v>4.100000000000021</c:v>
                </c:pt>
                <c:pt idx="60">
                  <c:v>4.0000000000000213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59-4792-8A18-C974706B6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269008"/>
        <c:axId val="928269664"/>
      </c:scatterChart>
      <c:valAx>
        <c:axId val="928269008"/>
        <c:scaling>
          <c:orientation val="minMax"/>
          <c:max val="2.0000000000000006E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de Cl-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69664"/>
        <c:crosses val="autoZero"/>
        <c:crossBetween val="midCat"/>
        <c:majorUnit val="5.0000000000000023E-5"/>
      </c:valAx>
      <c:valAx>
        <c:axId val="928269664"/>
        <c:scaling>
          <c:orientation val="minMax"/>
          <c:max val="12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6900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5 - Figura 7.xlsx]Figura 7'!$D$12</c:f>
              <c:strCache>
                <c:ptCount val="1"/>
                <c:pt idx="0">
                  <c:v>pH 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5 - Figura 7.xlsx]Figura 7'!$J$13:$J$92</c:f>
              <c:numCache>
                <c:formatCode>0.00E+00</c:formatCode>
                <c:ptCount val="80"/>
                <c:pt idx="0" formatCode="0.0">
                  <c:v>0</c:v>
                </c:pt>
                <c:pt idx="1">
                  <c:v>1.2908907010144202E-5</c:v>
                </c:pt>
                <c:pt idx="2">
                  <c:v>2.9843669282280711E-5</c:v>
                </c:pt>
                <c:pt idx="3">
                  <c:v>4.3604492728672247E-5</c:v>
                </c:pt>
                <c:pt idx="4">
                  <c:v>5.4758731889757072E-5</c:v>
                </c:pt>
                <c:pt idx="5">
                  <c:v>6.3778341206743291E-5</c:v>
                </c:pt>
                <c:pt idx="6">
                  <c:v>7.1056052424465626E-5</c:v>
                </c:pt>
                <c:pt idx="7">
                  <c:v>7.6918008376600586E-5</c:v>
                </c:pt>
                <c:pt idx="8">
                  <c:v>8.1634141837611248E-5</c:v>
                </c:pt>
                <c:pt idx="9">
                  <c:v>8.5427022113301526E-5</c:v>
                </c:pt>
                <c:pt idx="10">
                  <c:v>8.8479542176087911E-5</c:v>
                </c:pt>
                <c:pt idx="11">
                  <c:v>9.0941633597038749E-5</c:v>
                </c:pt>
                <c:pt idx="12">
                  <c:v>9.293611515967328E-5</c:v>
                </c:pt>
                <c:pt idx="13">
                  <c:v>9.4563755463111972E-5</c:v>
                </c:pt>
                <c:pt idx="14">
                  <c:v>9.5907628333882186E-5</c:v>
                </c:pt>
                <c:pt idx="15">
                  <c:v>9.7036844895117598E-5</c:v>
                </c:pt>
                <c:pt idx="16">
                  <c:v>9.8009749557367349E-5</c:v>
                </c:pt>
                <c:pt idx="17">
                  <c:v>9.887666612606195E-5</c:v>
                </c:pt>
                <c:pt idx="18">
                  <c:v>9.9682274154162546E-5</c:v>
                </c:pt>
                <c:pt idx="19">
                  <c:v>1.0046768471778446E-4</c:v>
                </c:pt>
                <c:pt idx="20">
                  <c:v>1.0127226878576249E-4</c:v>
                </c:pt>
                <c:pt idx="21">
                  <c:v>1.0213526943879601E-4</c:v>
                </c:pt>
                <c:pt idx="22">
                  <c:v>1.0309719979160335E-4</c:v>
                </c:pt>
                <c:pt idx="23">
                  <c:v>1.0420098958045988E-4</c:v>
                </c:pt>
                <c:pt idx="24">
                  <c:v>1.054927933832664E-4</c:v>
                </c:pt>
                <c:pt idx="25">
                  <c:v>1.0702231273003685E-4</c:v>
                </c:pt>
                <c:pt idx="26">
                  <c:v>1.0884241810494468E-4</c:v>
                </c:pt>
                <c:pt idx="27">
                  <c:v>1.11007799000533E-4</c:v>
                </c:pt>
                <c:pt idx="28">
                  <c:v>1.1357234801861772E-4</c:v>
                </c:pt>
                <c:pt idx="29">
                  <c:v>1.1658504140462067E-4</c:v>
                </c:pt>
                <c:pt idx="30">
                  <c:v>1.2008426659893E-4</c:v>
                </c:pt>
                <c:pt idx="31">
                  <c:v>1.2409091061595318E-4</c:v>
                </c:pt>
                <c:pt idx="32">
                  <c:v>1.2860105434771144E-4</c:v>
                </c:pt>
                <c:pt idx="33">
                  <c:v>1.3357970917759083E-4</c:v>
                </c:pt>
                <c:pt idx="34">
                  <c:v>1.389574473522769E-4</c:v>
                </c:pt>
                <c:pt idx="35">
                  <c:v>1.4463170353978745E-4</c:v>
                </c:pt>
                <c:pt idx="36">
                  <c:v>1.5047373498545806E-4</c:v>
                </c:pt>
                <c:pt idx="37">
                  <c:v>1.563407958527589E-4</c:v>
                </c:pt>
                <c:pt idx="38">
                  <c:v>1.6209148351918582E-4</c:v>
                </c:pt>
                <c:pt idx="39">
                  <c:v>1.6760115460953931E-4</c:v>
                </c:pt>
                <c:pt idx="40">
                  <c:v>1.7277431284723374E-4</c:v>
                </c:pt>
                <c:pt idx="41">
                  <c:v>1.7755193933164965E-4</c:v>
                </c:pt>
                <c:pt idx="42">
                  <c:v>1.8191334222374315E-4</c:v>
                </c:pt>
                <c:pt idx="43">
                  <c:v>1.8587354371141861E-4</c:v>
                </c:pt>
                <c:pt idx="44">
                  <c:v>1.8947802253750846E-4</c:v>
                </c:pt>
                <c:pt idx="45">
                  <c:v>1.9279671704628768E-4</c:v>
                </c:pt>
                <c:pt idx="46">
                  <c:v>1.9591879442948691E-4</c:v>
                </c:pt>
                <c:pt idx="47">
                  <c:v>1.989491203359597E-4</c:v>
                </c:pt>
                <c:pt idx="48">
                  <c:v>2.02006856438323E-4</c:v>
                </c:pt>
                <c:pt idx="49">
                  <c:v>2.0522628119816792E-4</c:v>
                </c:pt>
                <c:pt idx="50">
                  <c:v>2.0875977950078983E-4</c:v>
                </c:pt>
                <c:pt idx="51">
                  <c:v>2.1278293887430275E-4</c:v>
                </c:pt>
                <c:pt idx="52">
                  <c:v>2.175017730483035E-4</c:v>
                </c:pt>
                <c:pt idx="53">
                  <c:v>2.2316222809063631E-4</c:v>
                </c:pt>
                <c:pt idx="54">
                  <c:v>2.3006228924291795E-4</c:v>
                </c:pt>
                <c:pt idx="55">
                  <c:v>2.3856718923034273E-4</c:v>
                </c:pt>
                <c:pt idx="56">
                  <c:v>2.4912842285619726E-4</c:v>
                </c:pt>
                <c:pt idx="57">
                  <c:v>2.623075063266272E-4</c:v>
                </c:pt>
                <c:pt idx="58">
                  <c:v>2.7880569555699804E-4</c:v>
                </c:pt>
                <c:pt idx="59">
                  <c:v>2.9950121162770053E-4</c:v>
                </c:pt>
                <c:pt idx="60">
                  <c:v>3.2549593286957594E-4</c:v>
                </c:pt>
                <c:pt idx="61">
                  <c:v>3.5817402503298778E-4</c:v>
                </c:pt>
                <c:pt idx="62">
                  <c:v>3.9927562198570842E-4</c:v>
                </c:pt>
                <c:pt idx="63">
                  <c:v>4.5098947434377205E-4</c:v>
                </c:pt>
                <c:pt idx="64">
                  <c:v>5.1606949581584744E-4</c:v>
                </c:pt>
                <c:pt idx="65">
                  <c:v>5.9798141115183993E-4</c:v>
                </c:pt>
                <c:pt idx="66">
                  <c:v>7.0108731355475473E-4</c:v>
                </c:pt>
                <c:pt idx="67">
                  <c:v>8.3087795884080964E-4</c:v>
                </c:pt>
                <c:pt idx="68">
                  <c:v>9.9426516617820101E-4</c:v>
                </c:pt>
                <c:pt idx="69">
                  <c:v>1.1999498963778511E-3</c:v>
                </c:pt>
                <c:pt idx="70">
                  <c:v>1.4588856089732265E-3</c:v>
                </c:pt>
                <c:pt idx="71">
                  <c:v>1.7848615733697037E-3</c:v>
                </c:pt>
                <c:pt idx="72">
                  <c:v>2.1952371973993257E-3</c:v>
                </c:pt>
                <c:pt idx="73">
                  <c:v>2.7118664788847217E-3</c:v>
                </c:pt>
                <c:pt idx="74">
                  <c:v>3.3622618105850167E-3</c:v>
                </c:pt>
                <c:pt idx="75">
                  <c:v>4.1810591153531602E-3</c:v>
                </c:pt>
                <c:pt idx="76">
                  <c:v>5.2118623352769271E-3</c:v>
                </c:pt>
                <c:pt idx="77">
                  <c:v>6.5095655005651849E-3</c:v>
                </c:pt>
                <c:pt idx="78">
                  <c:v>8.1432760368080857E-3</c:v>
                </c:pt>
                <c:pt idx="79">
                  <c:v>1.0199994987378332E-2</c:v>
                </c:pt>
              </c:numCache>
            </c:numRef>
          </c:xVal>
          <c:yVal>
            <c:numRef>
              <c:f>'[Capítulo 5 - Figura 7.xlsx]Figura 7'!$D$13:$D$92</c:f>
              <c:numCache>
                <c:formatCode>General</c:formatCode>
                <c:ptCount val="80"/>
                <c:pt idx="0" formatCode="0.00">
                  <c:v>9.8644421415836803</c:v>
                </c:pt>
                <c:pt idx="1">
                  <c:v>9.8000000000000007</c:v>
                </c:pt>
                <c:pt idx="2">
                  <c:v>9.7000000000000011</c:v>
                </c:pt>
                <c:pt idx="3">
                  <c:v>9.6000000000000014</c:v>
                </c:pt>
                <c:pt idx="4">
                  <c:v>9.5000000000000018</c:v>
                </c:pt>
                <c:pt idx="5">
                  <c:v>9.4000000000000021</c:v>
                </c:pt>
                <c:pt idx="6">
                  <c:v>9.3000000000000025</c:v>
                </c:pt>
                <c:pt idx="7">
                  <c:v>9.2000000000000028</c:v>
                </c:pt>
                <c:pt idx="8">
                  <c:v>9.1000000000000032</c:v>
                </c:pt>
                <c:pt idx="9">
                  <c:v>9.0000000000000036</c:v>
                </c:pt>
                <c:pt idx="10">
                  <c:v>8.9000000000000039</c:v>
                </c:pt>
                <c:pt idx="11">
                  <c:v>8.8000000000000043</c:v>
                </c:pt>
                <c:pt idx="12">
                  <c:v>8.7000000000000046</c:v>
                </c:pt>
                <c:pt idx="13">
                  <c:v>8.600000000000005</c:v>
                </c:pt>
                <c:pt idx="14">
                  <c:v>8.5000000000000053</c:v>
                </c:pt>
                <c:pt idx="15">
                  <c:v>8.4000000000000057</c:v>
                </c:pt>
                <c:pt idx="16">
                  <c:v>8.300000000000006</c:v>
                </c:pt>
                <c:pt idx="17">
                  <c:v>8.2000000000000064</c:v>
                </c:pt>
                <c:pt idx="18">
                  <c:v>8.1000000000000068</c:v>
                </c:pt>
                <c:pt idx="19">
                  <c:v>8.0000000000000071</c:v>
                </c:pt>
                <c:pt idx="20">
                  <c:v>7.9000000000000075</c:v>
                </c:pt>
                <c:pt idx="21">
                  <c:v>7.8000000000000078</c:v>
                </c:pt>
                <c:pt idx="22">
                  <c:v>7.7000000000000082</c:v>
                </c:pt>
                <c:pt idx="23">
                  <c:v>7.6000000000000085</c:v>
                </c:pt>
                <c:pt idx="24">
                  <c:v>7.5000000000000089</c:v>
                </c:pt>
                <c:pt idx="25">
                  <c:v>7.4000000000000092</c:v>
                </c:pt>
                <c:pt idx="26">
                  <c:v>7.3000000000000096</c:v>
                </c:pt>
                <c:pt idx="27">
                  <c:v>7.2000000000000099</c:v>
                </c:pt>
                <c:pt idx="28">
                  <c:v>7.1000000000000103</c:v>
                </c:pt>
                <c:pt idx="29">
                  <c:v>7.0000000000000107</c:v>
                </c:pt>
                <c:pt idx="30">
                  <c:v>6.900000000000011</c:v>
                </c:pt>
                <c:pt idx="31">
                  <c:v>6.8000000000000114</c:v>
                </c:pt>
                <c:pt idx="32">
                  <c:v>6.7000000000000117</c:v>
                </c:pt>
                <c:pt idx="33">
                  <c:v>6.6000000000000121</c:v>
                </c:pt>
                <c:pt idx="34">
                  <c:v>6.5000000000000124</c:v>
                </c:pt>
                <c:pt idx="35">
                  <c:v>6.4000000000000128</c:v>
                </c:pt>
                <c:pt idx="36">
                  <c:v>6.3000000000000131</c:v>
                </c:pt>
                <c:pt idx="37">
                  <c:v>6.2000000000000135</c:v>
                </c:pt>
                <c:pt idx="38">
                  <c:v>6.1000000000000139</c:v>
                </c:pt>
                <c:pt idx="39">
                  <c:v>6.0000000000000142</c:v>
                </c:pt>
                <c:pt idx="40">
                  <c:v>5.9000000000000146</c:v>
                </c:pt>
                <c:pt idx="41">
                  <c:v>5.8000000000000149</c:v>
                </c:pt>
                <c:pt idx="42">
                  <c:v>5.7000000000000153</c:v>
                </c:pt>
                <c:pt idx="43">
                  <c:v>5.6000000000000156</c:v>
                </c:pt>
                <c:pt idx="44">
                  <c:v>5.500000000000016</c:v>
                </c:pt>
                <c:pt idx="45">
                  <c:v>5.4000000000000163</c:v>
                </c:pt>
                <c:pt idx="46">
                  <c:v>5.3000000000000167</c:v>
                </c:pt>
                <c:pt idx="47">
                  <c:v>5.2000000000000171</c:v>
                </c:pt>
                <c:pt idx="48">
                  <c:v>5.1000000000000174</c:v>
                </c:pt>
                <c:pt idx="49">
                  <c:v>5.0000000000000178</c:v>
                </c:pt>
                <c:pt idx="50">
                  <c:v>4.9000000000000181</c:v>
                </c:pt>
                <c:pt idx="51">
                  <c:v>4.8000000000000185</c:v>
                </c:pt>
                <c:pt idx="52">
                  <c:v>4.7000000000000188</c:v>
                </c:pt>
                <c:pt idx="53">
                  <c:v>4.6000000000000192</c:v>
                </c:pt>
                <c:pt idx="54">
                  <c:v>4.5000000000000195</c:v>
                </c:pt>
                <c:pt idx="55">
                  <c:v>4.4000000000000199</c:v>
                </c:pt>
                <c:pt idx="56">
                  <c:v>4.3000000000000203</c:v>
                </c:pt>
                <c:pt idx="57">
                  <c:v>4.2000000000000206</c:v>
                </c:pt>
                <c:pt idx="58">
                  <c:v>4.100000000000021</c:v>
                </c:pt>
                <c:pt idx="59">
                  <c:v>4.0000000000000213</c:v>
                </c:pt>
                <c:pt idx="60">
                  <c:v>3.9000000000000212</c:v>
                </c:pt>
                <c:pt idx="61">
                  <c:v>3.8000000000000211</c:v>
                </c:pt>
                <c:pt idx="62">
                  <c:v>3.700000000000021</c:v>
                </c:pt>
                <c:pt idx="63">
                  <c:v>3.600000000000021</c:v>
                </c:pt>
                <c:pt idx="64">
                  <c:v>3.5000000000000209</c:v>
                </c:pt>
                <c:pt idx="65">
                  <c:v>3.4000000000000208</c:v>
                </c:pt>
                <c:pt idx="66">
                  <c:v>3.3000000000000207</c:v>
                </c:pt>
                <c:pt idx="67">
                  <c:v>3.2000000000000206</c:v>
                </c:pt>
                <c:pt idx="68">
                  <c:v>3.1000000000000205</c:v>
                </c:pt>
                <c:pt idx="69">
                  <c:v>3.0000000000000204</c:v>
                </c:pt>
                <c:pt idx="70">
                  <c:v>2.9000000000000203</c:v>
                </c:pt>
                <c:pt idx="71">
                  <c:v>2.8000000000000203</c:v>
                </c:pt>
                <c:pt idx="72">
                  <c:v>2.7000000000000202</c:v>
                </c:pt>
                <c:pt idx="73">
                  <c:v>2.6000000000000201</c:v>
                </c:pt>
                <c:pt idx="74">
                  <c:v>2.50000000000002</c:v>
                </c:pt>
                <c:pt idx="75">
                  <c:v>2.4000000000000199</c:v>
                </c:pt>
                <c:pt idx="76">
                  <c:v>2.3000000000000198</c:v>
                </c:pt>
                <c:pt idx="77">
                  <c:v>2.2000000000000197</c:v>
                </c:pt>
                <c:pt idx="78">
                  <c:v>2.1000000000000196</c:v>
                </c:pt>
                <c:pt idx="79">
                  <c:v>2.0000000000000195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85-4977-A601-9B0D8D89F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269008"/>
        <c:axId val="928269664"/>
      </c:scatterChart>
      <c:valAx>
        <c:axId val="928269008"/>
        <c:scaling>
          <c:orientation val="minMax"/>
          <c:max val="3.0000000000000008E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de Cl-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69664"/>
        <c:crosses val="autoZero"/>
        <c:crossBetween val="midCat"/>
        <c:majorUnit val="5.0000000000000023E-5"/>
      </c:valAx>
      <c:valAx>
        <c:axId val="928269664"/>
        <c:scaling>
          <c:orientation val="minMax"/>
          <c:max val="10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6900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5 - Figura 7.xlsx]Figura 7'!$D$12</c:f>
              <c:strCache>
                <c:ptCount val="1"/>
                <c:pt idx="0">
                  <c:v>pH 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5 - Figura 7.xlsx]Figura 7'!$J$13:$J$92</c:f>
              <c:numCache>
                <c:formatCode>0.00E+00</c:formatCode>
                <c:ptCount val="80"/>
                <c:pt idx="0" formatCode="0.0">
                  <c:v>0</c:v>
                </c:pt>
                <c:pt idx="1">
                  <c:v>1.2908907010144202E-5</c:v>
                </c:pt>
                <c:pt idx="2">
                  <c:v>2.9843669282280711E-5</c:v>
                </c:pt>
                <c:pt idx="3">
                  <c:v>4.3604492728672247E-5</c:v>
                </c:pt>
                <c:pt idx="4">
                  <c:v>5.4758731889757072E-5</c:v>
                </c:pt>
                <c:pt idx="5">
                  <c:v>6.3778341206743291E-5</c:v>
                </c:pt>
                <c:pt idx="6">
                  <c:v>7.1056052424465626E-5</c:v>
                </c:pt>
                <c:pt idx="7">
                  <c:v>7.6918008376600586E-5</c:v>
                </c:pt>
                <c:pt idx="8">
                  <c:v>8.1634141837611248E-5</c:v>
                </c:pt>
                <c:pt idx="9">
                  <c:v>8.5427022113301526E-5</c:v>
                </c:pt>
                <c:pt idx="10">
                  <c:v>8.8479542176087911E-5</c:v>
                </c:pt>
                <c:pt idx="11">
                  <c:v>9.0941633597038749E-5</c:v>
                </c:pt>
                <c:pt idx="12">
                  <c:v>9.293611515967328E-5</c:v>
                </c:pt>
                <c:pt idx="13">
                  <c:v>9.4563755463111972E-5</c:v>
                </c:pt>
                <c:pt idx="14">
                  <c:v>9.5907628333882186E-5</c:v>
                </c:pt>
                <c:pt idx="15">
                  <c:v>9.7036844895117598E-5</c:v>
                </c:pt>
                <c:pt idx="16">
                  <c:v>9.8009749557367349E-5</c:v>
                </c:pt>
                <c:pt idx="17">
                  <c:v>9.887666612606195E-5</c:v>
                </c:pt>
                <c:pt idx="18">
                  <c:v>9.9682274154162546E-5</c:v>
                </c:pt>
                <c:pt idx="19">
                  <c:v>1.0046768471778446E-4</c:v>
                </c:pt>
                <c:pt idx="20">
                  <c:v>1.0127226878576249E-4</c:v>
                </c:pt>
                <c:pt idx="21">
                  <c:v>1.0213526943879601E-4</c:v>
                </c:pt>
                <c:pt idx="22">
                  <c:v>1.0309719979160335E-4</c:v>
                </c:pt>
                <c:pt idx="23">
                  <c:v>1.0420098958045988E-4</c:v>
                </c:pt>
                <c:pt idx="24">
                  <c:v>1.054927933832664E-4</c:v>
                </c:pt>
                <c:pt idx="25">
                  <c:v>1.0702231273003685E-4</c:v>
                </c:pt>
                <c:pt idx="26">
                  <c:v>1.0884241810494468E-4</c:v>
                </c:pt>
                <c:pt idx="27">
                  <c:v>1.11007799000533E-4</c:v>
                </c:pt>
                <c:pt idx="28">
                  <c:v>1.1357234801861772E-4</c:v>
                </c:pt>
                <c:pt idx="29">
                  <c:v>1.1658504140462067E-4</c:v>
                </c:pt>
                <c:pt idx="30">
                  <c:v>1.2008426659893E-4</c:v>
                </c:pt>
                <c:pt idx="31">
                  <c:v>1.2409091061595318E-4</c:v>
                </c:pt>
                <c:pt idx="32">
                  <c:v>1.2860105434771144E-4</c:v>
                </c:pt>
                <c:pt idx="33">
                  <c:v>1.3357970917759083E-4</c:v>
                </c:pt>
                <c:pt idx="34">
                  <c:v>1.389574473522769E-4</c:v>
                </c:pt>
                <c:pt idx="35">
                  <c:v>1.4463170353978745E-4</c:v>
                </c:pt>
                <c:pt idx="36">
                  <c:v>1.5047373498545806E-4</c:v>
                </c:pt>
                <c:pt idx="37">
                  <c:v>1.563407958527589E-4</c:v>
                </c:pt>
                <c:pt idx="38">
                  <c:v>1.6209148351918582E-4</c:v>
                </c:pt>
                <c:pt idx="39">
                  <c:v>1.6760115460953931E-4</c:v>
                </c:pt>
                <c:pt idx="40">
                  <c:v>1.7277431284723374E-4</c:v>
                </c:pt>
                <c:pt idx="41">
                  <c:v>1.7755193933164965E-4</c:v>
                </c:pt>
                <c:pt idx="42">
                  <c:v>1.8191334222374315E-4</c:v>
                </c:pt>
                <c:pt idx="43">
                  <c:v>1.8587354371141861E-4</c:v>
                </c:pt>
                <c:pt idx="44">
                  <c:v>1.8947802253750846E-4</c:v>
                </c:pt>
                <c:pt idx="45">
                  <c:v>1.9279671704628768E-4</c:v>
                </c:pt>
                <c:pt idx="46">
                  <c:v>1.9591879442948691E-4</c:v>
                </c:pt>
                <c:pt idx="47">
                  <c:v>1.989491203359597E-4</c:v>
                </c:pt>
                <c:pt idx="48">
                  <c:v>2.02006856438323E-4</c:v>
                </c:pt>
                <c:pt idx="49">
                  <c:v>2.0522628119816792E-4</c:v>
                </c:pt>
                <c:pt idx="50">
                  <c:v>2.0875977950078983E-4</c:v>
                </c:pt>
                <c:pt idx="51">
                  <c:v>2.1278293887430275E-4</c:v>
                </c:pt>
                <c:pt idx="52">
                  <c:v>2.175017730483035E-4</c:v>
                </c:pt>
                <c:pt idx="53">
                  <c:v>2.2316222809063631E-4</c:v>
                </c:pt>
                <c:pt idx="54">
                  <c:v>2.3006228924291795E-4</c:v>
                </c:pt>
                <c:pt idx="55">
                  <c:v>2.3856718923034273E-4</c:v>
                </c:pt>
                <c:pt idx="56">
                  <c:v>2.4912842285619726E-4</c:v>
                </c:pt>
                <c:pt idx="57">
                  <c:v>2.623075063266272E-4</c:v>
                </c:pt>
                <c:pt idx="58">
                  <c:v>2.7880569555699804E-4</c:v>
                </c:pt>
                <c:pt idx="59">
                  <c:v>2.9950121162770053E-4</c:v>
                </c:pt>
                <c:pt idx="60">
                  <c:v>3.2549593286957594E-4</c:v>
                </c:pt>
                <c:pt idx="61">
                  <c:v>3.5817402503298778E-4</c:v>
                </c:pt>
                <c:pt idx="62">
                  <c:v>3.9927562198570842E-4</c:v>
                </c:pt>
                <c:pt idx="63">
                  <c:v>4.5098947434377205E-4</c:v>
                </c:pt>
                <c:pt idx="64">
                  <c:v>5.1606949581584744E-4</c:v>
                </c:pt>
                <c:pt idx="65">
                  <c:v>5.9798141115183993E-4</c:v>
                </c:pt>
                <c:pt idx="66">
                  <c:v>7.0108731355475473E-4</c:v>
                </c:pt>
                <c:pt idx="67">
                  <c:v>8.3087795884080964E-4</c:v>
                </c:pt>
                <c:pt idx="68">
                  <c:v>9.9426516617820101E-4</c:v>
                </c:pt>
                <c:pt idx="69">
                  <c:v>1.1999498963778511E-3</c:v>
                </c:pt>
                <c:pt idx="70">
                  <c:v>1.4588856089732265E-3</c:v>
                </c:pt>
                <c:pt idx="71">
                  <c:v>1.7848615733697037E-3</c:v>
                </c:pt>
                <c:pt idx="72">
                  <c:v>2.1952371973993257E-3</c:v>
                </c:pt>
                <c:pt idx="73">
                  <c:v>2.7118664788847217E-3</c:v>
                </c:pt>
                <c:pt idx="74">
                  <c:v>3.3622618105850167E-3</c:v>
                </c:pt>
                <c:pt idx="75">
                  <c:v>4.1810591153531602E-3</c:v>
                </c:pt>
                <c:pt idx="76">
                  <c:v>5.2118623352769271E-3</c:v>
                </c:pt>
                <c:pt idx="77">
                  <c:v>6.5095655005651849E-3</c:v>
                </c:pt>
                <c:pt idx="78">
                  <c:v>8.1432760368080857E-3</c:v>
                </c:pt>
                <c:pt idx="79">
                  <c:v>1.0199994987378332E-2</c:v>
                </c:pt>
              </c:numCache>
            </c:numRef>
          </c:xVal>
          <c:yVal>
            <c:numRef>
              <c:f>'[Capítulo 5 - Figura 7.xlsx]Figura 7'!$D$13:$D$92</c:f>
              <c:numCache>
                <c:formatCode>General</c:formatCode>
                <c:ptCount val="80"/>
                <c:pt idx="0" formatCode="0.00">
                  <c:v>9.8644421415836803</c:v>
                </c:pt>
                <c:pt idx="1">
                  <c:v>9.8000000000000007</c:v>
                </c:pt>
                <c:pt idx="2">
                  <c:v>9.7000000000000011</c:v>
                </c:pt>
                <c:pt idx="3">
                  <c:v>9.6000000000000014</c:v>
                </c:pt>
                <c:pt idx="4">
                  <c:v>9.5000000000000018</c:v>
                </c:pt>
                <c:pt idx="5">
                  <c:v>9.4000000000000021</c:v>
                </c:pt>
                <c:pt idx="6">
                  <c:v>9.3000000000000025</c:v>
                </c:pt>
                <c:pt idx="7">
                  <c:v>9.2000000000000028</c:v>
                </c:pt>
                <c:pt idx="8">
                  <c:v>9.1000000000000032</c:v>
                </c:pt>
                <c:pt idx="9">
                  <c:v>9.0000000000000036</c:v>
                </c:pt>
                <c:pt idx="10">
                  <c:v>8.9000000000000039</c:v>
                </c:pt>
                <c:pt idx="11">
                  <c:v>8.8000000000000043</c:v>
                </c:pt>
                <c:pt idx="12">
                  <c:v>8.7000000000000046</c:v>
                </c:pt>
                <c:pt idx="13">
                  <c:v>8.600000000000005</c:v>
                </c:pt>
                <c:pt idx="14">
                  <c:v>8.5000000000000053</c:v>
                </c:pt>
                <c:pt idx="15">
                  <c:v>8.4000000000000057</c:v>
                </c:pt>
                <c:pt idx="16">
                  <c:v>8.300000000000006</c:v>
                </c:pt>
                <c:pt idx="17">
                  <c:v>8.2000000000000064</c:v>
                </c:pt>
                <c:pt idx="18">
                  <c:v>8.1000000000000068</c:v>
                </c:pt>
                <c:pt idx="19">
                  <c:v>8.0000000000000071</c:v>
                </c:pt>
                <c:pt idx="20">
                  <c:v>7.9000000000000075</c:v>
                </c:pt>
                <c:pt idx="21">
                  <c:v>7.8000000000000078</c:v>
                </c:pt>
                <c:pt idx="22">
                  <c:v>7.7000000000000082</c:v>
                </c:pt>
                <c:pt idx="23">
                  <c:v>7.6000000000000085</c:v>
                </c:pt>
                <c:pt idx="24">
                  <c:v>7.5000000000000089</c:v>
                </c:pt>
                <c:pt idx="25">
                  <c:v>7.4000000000000092</c:v>
                </c:pt>
                <c:pt idx="26">
                  <c:v>7.3000000000000096</c:v>
                </c:pt>
                <c:pt idx="27">
                  <c:v>7.2000000000000099</c:v>
                </c:pt>
                <c:pt idx="28">
                  <c:v>7.1000000000000103</c:v>
                </c:pt>
                <c:pt idx="29">
                  <c:v>7.0000000000000107</c:v>
                </c:pt>
                <c:pt idx="30">
                  <c:v>6.900000000000011</c:v>
                </c:pt>
                <c:pt idx="31">
                  <c:v>6.8000000000000114</c:v>
                </c:pt>
                <c:pt idx="32">
                  <c:v>6.7000000000000117</c:v>
                </c:pt>
                <c:pt idx="33">
                  <c:v>6.6000000000000121</c:v>
                </c:pt>
                <c:pt idx="34">
                  <c:v>6.5000000000000124</c:v>
                </c:pt>
                <c:pt idx="35">
                  <c:v>6.4000000000000128</c:v>
                </c:pt>
                <c:pt idx="36">
                  <c:v>6.3000000000000131</c:v>
                </c:pt>
                <c:pt idx="37">
                  <c:v>6.2000000000000135</c:v>
                </c:pt>
                <c:pt idx="38">
                  <c:v>6.1000000000000139</c:v>
                </c:pt>
                <c:pt idx="39">
                  <c:v>6.0000000000000142</c:v>
                </c:pt>
                <c:pt idx="40">
                  <c:v>5.9000000000000146</c:v>
                </c:pt>
                <c:pt idx="41">
                  <c:v>5.8000000000000149</c:v>
                </c:pt>
                <c:pt idx="42">
                  <c:v>5.7000000000000153</c:v>
                </c:pt>
                <c:pt idx="43">
                  <c:v>5.6000000000000156</c:v>
                </c:pt>
                <c:pt idx="44">
                  <c:v>5.500000000000016</c:v>
                </c:pt>
                <c:pt idx="45">
                  <c:v>5.4000000000000163</c:v>
                </c:pt>
                <c:pt idx="46">
                  <c:v>5.3000000000000167</c:v>
                </c:pt>
                <c:pt idx="47">
                  <c:v>5.2000000000000171</c:v>
                </c:pt>
                <c:pt idx="48">
                  <c:v>5.1000000000000174</c:v>
                </c:pt>
                <c:pt idx="49">
                  <c:v>5.0000000000000178</c:v>
                </c:pt>
                <c:pt idx="50">
                  <c:v>4.9000000000000181</c:v>
                </c:pt>
                <c:pt idx="51">
                  <c:v>4.8000000000000185</c:v>
                </c:pt>
                <c:pt idx="52">
                  <c:v>4.7000000000000188</c:v>
                </c:pt>
                <c:pt idx="53">
                  <c:v>4.6000000000000192</c:v>
                </c:pt>
                <c:pt idx="54">
                  <c:v>4.5000000000000195</c:v>
                </c:pt>
                <c:pt idx="55">
                  <c:v>4.4000000000000199</c:v>
                </c:pt>
                <c:pt idx="56">
                  <c:v>4.3000000000000203</c:v>
                </c:pt>
                <c:pt idx="57">
                  <c:v>4.2000000000000206</c:v>
                </c:pt>
                <c:pt idx="58">
                  <c:v>4.100000000000021</c:v>
                </c:pt>
                <c:pt idx="59">
                  <c:v>4.0000000000000213</c:v>
                </c:pt>
                <c:pt idx="60">
                  <c:v>3.9000000000000212</c:v>
                </c:pt>
                <c:pt idx="61">
                  <c:v>3.8000000000000211</c:v>
                </c:pt>
                <c:pt idx="62">
                  <c:v>3.700000000000021</c:v>
                </c:pt>
                <c:pt idx="63">
                  <c:v>3.600000000000021</c:v>
                </c:pt>
                <c:pt idx="64">
                  <c:v>3.5000000000000209</c:v>
                </c:pt>
                <c:pt idx="65">
                  <c:v>3.4000000000000208</c:v>
                </c:pt>
                <c:pt idx="66">
                  <c:v>3.3000000000000207</c:v>
                </c:pt>
                <c:pt idx="67">
                  <c:v>3.2000000000000206</c:v>
                </c:pt>
                <c:pt idx="68">
                  <c:v>3.1000000000000205</c:v>
                </c:pt>
                <c:pt idx="69">
                  <c:v>3.0000000000000204</c:v>
                </c:pt>
                <c:pt idx="70">
                  <c:v>2.9000000000000203</c:v>
                </c:pt>
                <c:pt idx="71">
                  <c:v>2.8000000000000203</c:v>
                </c:pt>
                <c:pt idx="72">
                  <c:v>2.7000000000000202</c:v>
                </c:pt>
                <c:pt idx="73">
                  <c:v>2.6000000000000201</c:v>
                </c:pt>
                <c:pt idx="74">
                  <c:v>2.50000000000002</c:v>
                </c:pt>
                <c:pt idx="75">
                  <c:v>2.4000000000000199</c:v>
                </c:pt>
                <c:pt idx="76">
                  <c:v>2.3000000000000198</c:v>
                </c:pt>
                <c:pt idx="77">
                  <c:v>2.2000000000000197</c:v>
                </c:pt>
                <c:pt idx="78">
                  <c:v>2.1000000000000196</c:v>
                </c:pt>
                <c:pt idx="79">
                  <c:v>2.0000000000000195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A6-45A9-A2C9-82B16150B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269008"/>
        <c:axId val="928269664"/>
      </c:scatterChart>
      <c:valAx>
        <c:axId val="928269008"/>
        <c:scaling>
          <c:orientation val="minMax"/>
          <c:max val="3.0000000000000008E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de Cl-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69664"/>
        <c:crosses val="autoZero"/>
        <c:crossBetween val="midCat"/>
        <c:majorUnit val="5.0000000000000023E-5"/>
      </c:valAx>
      <c:valAx>
        <c:axId val="928269664"/>
        <c:scaling>
          <c:orientation val="minMax"/>
          <c:max val="10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6900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5 - Figura 8.xlsx]Figura 8'!$D$12</c:f>
              <c:strCache>
                <c:ptCount val="1"/>
                <c:pt idx="0">
                  <c:v>pH 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5 - Figura 8.xlsx]Figura 8'!$J$13:$J$92</c:f>
              <c:numCache>
                <c:formatCode>0.00E+00</c:formatCode>
                <c:ptCount val="80"/>
                <c:pt idx="0" formatCode="0.0">
                  <c:v>0</c:v>
                </c:pt>
                <c:pt idx="1">
                  <c:v>1.2908907010144202E-5</c:v>
                </c:pt>
                <c:pt idx="2">
                  <c:v>2.9843669282280711E-5</c:v>
                </c:pt>
                <c:pt idx="3">
                  <c:v>4.3604492728672247E-5</c:v>
                </c:pt>
                <c:pt idx="4">
                  <c:v>5.4758731889757072E-5</c:v>
                </c:pt>
                <c:pt idx="5">
                  <c:v>6.3778341206743291E-5</c:v>
                </c:pt>
                <c:pt idx="6">
                  <c:v>7.1056052424465626E-5</c:v>
                </c:pt>
                <c:pt idx="7">
                  <c:v>7.6918008376600586E-5</c:v>
                </c:pt>
                <c:pt idx="8">
                  <c:v>8.1634141837611248E-5</c:v>
                </c:pt>
                <c:pt idx="9">
                  <c:v>8.5427022113301526E-5</c:v>
                </c:pt>
                <c:pt idx="10">
                  <c:v>8.8479542176087911E-5</c:v>
                </c:pt>
                <c:pt idx="11">
                  <c:v>9.0941633597038749E-5</c:v>
                </c:pt>
                <c:pt idx="12">
                  <c:v>9.293611515967328E-5</c:v>
                </c:pt>
                <c:pt idx="13">
                  <c:v>9.4563755463111972E-5</c:v>
                </c:pt>
                <c:pt idx="14">
                  <c:v>9.5907628333882186E-5</c:v>
                </c:pt>
                <c:pt idx="15">
                  <c:v>9.7036844895117598E-5</c:v>
                </c:pt>
                <c:pt idx="16">
                  <c:v>9.8009749557367349E-5</c:v>
                </c:pt>
                <c:pt idx="17">
                  <c:v>9.887666612606195E-5</c:v>
                </c:pt>
                <c:pt idx="18">
                  <c:v>9.9682274154162546E-5</c:v>
                </c:pt>
                <c:pt idx="19">
                  <c:v>1.0046768471778446E-4</c:v>
                </c:pt>
                <c:pt idx="20">
                  <c:v>1.0127226878576249E-4</c:v>
                </c:pt>
                <c:pt idx="21">
                  <c:v>1.0213526943879601E-4</c:v>
                </c:pt>
                <c:pt idx="22">
                  <c:v>1.0309719979160335E-4</c:v>
                </c:pt>
                <c:pt idx="23">
                  <c:v>1.0420098958045988E-4</c:v>
                </c:pt>
                <c:pt idx="24">
                  <c:v>1.054927933832664E-4</c:v>
                </c:pt>
                <c:pt idx="25">
                  <c:v>1.0702231273003685E-4</c:v>
                </c:pt>
                <c:pt idx="26">
                  <c:v>1.0884241810494468E-4</c:v>
                </c:pt>
                <c:pt idx="27">
                  <c:v>1.11007799000533E-4</c:v>
                </c:pt>
                <c:pt idx="28">
                  <c:v>1.1357234801861772E-4</c:v>
                </c:pt>
                <c:pt idx="29">
                  <c:v>1.1658504140462067E-4</c:v>
                </c:pt>
                <c:pt idx="30">
                  <c:v>1.2008426659893E-4</c:v>
                </c:pt>
                <c:pt idx="31">
                  <c:v>1.2409091061595318E-4</c:v>
                </c:pt>
                <c:pt idx="32">
                  <c:v>1.2860105434771144E-4</c:v>
                </c:pt>
                <c:pt idx="33">
                  <c:v>1.3357970917759083E-4</c:v>
                </c:pt>
                <c:pt idx="34">
                  <c:v>1.389574473522769E-4</c:v>
                </c:pt>
                <c:pt idx="35">
                  <c:v>1.4463170353978745E-4</c:v>
                </c:pt>
                <c:pt idx="36">
                  <c:v>1.5047373498545806E-4</c:v>
                </c:pt>
                <c:pt idx="37">
                  <c:v>1.563407958527589E-4</c:v>
                </c:pt>
                <c:pt idx="38">
                  <c:v>1.6209148351918582E-4</c:v>
                </c:pt>
                <c:pt idx="39">
                  <c:v>1.6760115460953931E-4</c:v>
                </c:pt>
                <c:pt idx="40">
                  <c:v>1.7277431284723374E-4</c:v>
                </c:pt>
                <c:pt idx="41">
                  <c:v>1.7755193933164965E-4</c:v>
                </c:pt>
                <c:pt idx="42">
                  <c:v>1.8191334222374315E-4</c:v>
                </c:pt>
                <c:pt idx="43">
                  <c:v>1.8587354371141861E-4</c:v>
                </c:pt>
                <c:pt idx="44">
                  <c:v>1.8947802253750846E-4</c:v>
                </c:pt>
                <c:pt idx="45">
                  <c:v>1.9279671704628768E-4</c:v>
                </c:pt>
                <c:pt idx="46">
                  <c:v>1.9591879442948691E-4</c:v>
                </c:pt>
                <c:pt idx="47">
                  <c:v>1.989491203359597E-4</c:v>
                </c:pt>
                <c:pt idx="48">
                  <c:v>2.02006856438323E-4</c:v>
                </c:pt>
                <c:pt idx="49">
                  <c:v>2.0522628119816792E-4</c:v>
                </c:pt>
                <c:pt idx="50">
                  <c:v>2.0875977950078983E-4</c:v>
                </c:pt>
                <c:pt idx="51">
                  <c:v>2.1278293887430275E-4</c:v>
                </c:pt>
                <c:pt idx="52">
                  <c:v>2.175017730483035E-4</c:v>
                </c:pt>
                <c:pt idx="53">
                  <c:v>2.2316222809063631E-4</c:v>
                </c:pt>
                <c:pt idx="54">
                  <c:v>2.3006228924291795E-4</c:v>
                </c:pt>
                <c:pt idx="55">
                  <c:v>2.3856718923034273E-4</c:v>
                </c:pt>
                <c:pt idx="56">
                  <c:v>2.4912842285619726E-4</c:v>
                </c:pt>
                <c:pt idx="57">
                  <c:v>2.623075063266272E-4</c:v>
                </c:pt>
                <c:pt idx="58">
                  <c:v>2.7880569555699804E-4</c:v>
                </c:pt>
                <c:pt idx="59">
                  <c:v>2.9950121162770053E-4</c:v>
                </c:pt>
                <c:pt idx="60">
                  <c:v>3.2549593286957594E-4</c:v>
                </c:pt>
                <c:pt idx="61">
                  <c:v>3.5817402503298778E-4</c:v>
                </c:pt>
                <c:pt idx="62">
                  <c:v>3.9927562198570842E-4</c:v>
                </c:pt>
                <c:pt idx="63">
                  <c:v>4.5098947434377205E-4</c:v>
                </c:pt>
                <c:pt idx="64">
                  <c:v>5.1606949581584744E-4</c:v>
                </c:pt>
                <c:pt idx="65">
                  <c:v>5.9798141115183993E-4</c:v>
                </c:pt>
                <c:pt idx="66">
                  <c:v>7.0108731355475473E-4</c:v>
                </c:pt>
                <c:pt idx="67">
                  <c:v>8.3087795884080964E-4</c:v>
                </c:pt>
                <c:pt idx="68">
                  <c:v>9.9426516617820101E-4</c:v>
                </c:pt>
                <c:pt idx="69">
                  <c:v>1.1999498963778511E-3</c:v>
                </c:pt>
                <c:pt idx="70">
                  <c:v>1.4588856089732265E-3</c:v>
                </c:pt>
                <c:pt idx="71">
                  <c:v>1.7848615733697037E-3</c:v>
                </c:pt>
                <c:pt idx="72">
                  <c:v>2.1952371973993257E-3</c:v>
                </c:pt>
                <c:pt idx="73">
                  <c:v>2.7118664788847217E-3</c:v>
                </c:pt>
                <c:pt idx="74">
                  <c:v>3.3622618105850167E-3</c:v>
                </c:pt>
                <c:pt idx="75">
                  <c:v>4.1810591153531602E-3</c:v>
                </c:pt>
                <c:pt idx="76">
                  <c:v>5.2118623352769271E-3</c:v>
                </c:pt>
                <c:pt idx="77">
                  <c:v>6.5095655005651849E-3</c:v>
                </c:pt>
                <c:pt idx="78">
                  <c:v>8.1432760368080857E-3</c:v>
                </c:pt>
                <c:pt idx="79">
                  <c:v>1.0199994987378332E-2</c:v>
                </c:pt>
              </c:numCache>
            </c:numRef>
          </c:xVal>
          <c:yVal>
            <c:numRef>
              <c:f>'[Capítulo 5 - Figura 8.xlsx]Figura 8'!$D$13:$D$92</c:f>
              <c:numCache>
                <c:formatCode>General</c:formatCode>
                <c:ptCount val="80"/>
                <c:pt idx="0" formatCode="0.00">
                  <c:v>9.8644421415836803</c:v>
                </c:pt>
                <c:pt idx="1">
                  <c:v>9.8000000000000007</c:v>
                </c:pt>
                <c:pt idx="2">
                  <c:v>9.7000000000000011</c:v>
                </c:pt>
                <c:pt idx="3">
                  <c:v>9.6000000000000014</c:v>
                </c:pt>
                <c:pt idx="4">
                  <c:v>9.5000000000000018</c:v>
                </c:pt>
                <c:pt idx="5">
                  <c:v>9.4000000000000021</c:v>
                </c:pt>
                <c:pt idx="6">
                  <c:v>9.3000000000000025</c:v>
                </c:pt>
                <c:pt idx="7">
                  <c:v>9.2000000000000028</c:v>
                </c:pt>
                <c:pt idx="8">
                  <c:v>9.1000000000000032</c:v>
                </c:pt>
                <c:pt idx="9">
                  <c:v>9.0000000000000036</c:v>
                </c:pt>
                <c:pt idx="10">
                  <c:v>8.9000000000000039</c:v>
                </c:pt>
                <c:pt idx="11">
                  <c:v>8.8000000000000043</c:v>
                </c:pt>
                <c:pt idx="12">
                  <c:v>8.7000000000000046</c:v>
                </c:pt>
                <c:pt idx="13">
                  <c:v>8.600000000000005</c:v>
                </c:pt>
                <c:pt idx="14">
                  <c:v>8.5000000000000053</c:v>
                </c:pt>
                <c:pt idx="15">
                  <c:v>8.4000000000000057</c:v>
                </c:pt>
                <c:pt idx="16">
                  <c:v>8.300000000000006</c:v>
                </c:pt>
                <c:pt idx="17">
                  <c:v>8.2000000000000064</c:v>
                </c:pt>
                <c:pt idx="18">
                  <c:v>8.1000000000000068</c:v>
                </c:pt>
                <c:pt idx="19">
                  <c:v>8.0000000000000071</c:v>
                </c:pt>
                <c:pt idx="20">
                  <c:v>7.9000000000000075</c:v>
                </c:pt>
                <c:pt idx="21">
                  <c:v>7.8000000000000078</c:v>
                </c:pt>
                <c:pt idx="22">
                  <c:v>7.7000000000000082</c:v>
                </c:pt>
                <c:pt idx="23">
                  <c:v>7.6000000000000085</c:v>
                </c:pt>
                <c:pt idx="24">
                  <c:v>7.5000000000000089</c:v>
                </c:pt>
                <c:pt idx="25">
                  <c:v>7.4000000000000092</c:v>
                </c:pt>
                <c:pt idx="26">
                  <c:v>7.3000000000000096</c:v>
                </c:pt>
                <c:pt idx="27">
                  <c:v>7.2000000000000099</c:v>
                </c:pt>
                <c:pt idx="28">
                  <c:v>7.1000000000000103</c:v>
                </c:pt>
                <c:pt idx="29">
                  <c:v>7.0000000000000107</c:v>
                </c:pt>
                <c:pt idx="30">
                  <c:v>6.900000000000011</c:v>
                </c:pt>
                <c:pt idx="31">
                  <c:v>6.8000000000000114</c:v>
                </c:pt>
                <c:pt idx="32">
                  <c:v>6.7000000000000117</c:v>
                </c:pt>
                <c:pt idx="33">
                  <c:v>6.6000000000000121</c:v>
                </c:pt>
                <c:pt idx="34">
                  <c:v>6.5000000000000124</c:v>
                </c:pt>
                <c:pt idx="35">
                  <c:v>6.4000000000000128</c:v>
                </c:pt>
                <c:pt idx="36">
                  <c:v>6.3000000000000131</c:v>
                </c:pt>
                <c:pt idx="37">
                  <c:v>6.2000000000000135</c:v>
                </c:pt>
                <c:pt idx="38">
                  <c:v>6.1000000000000139</c:v>
                </c:pt>
                <c:pt idx="39">
                  <c:v>6.0000000000000142</c:v>
                </c:pt>
                <c:pt idx="40">
                  <c:v>5.9000000000000146</c:v>
                </c:pt>
                <c:pt idx="41">
                  <c:v>5.8000000000000149</c:v>
                </c:pt>
                <c:pt idx="42">
                  <c:v>5.7000000000000153</c:v>
                </c:pt>
                <c:pt idx="43">
                  <c:v>5.6000000000000156</c:v>
                </c:pt>
                <c:pt idx="44">
                  <c:v>5.500000000000016</c:v>
                </c:pt>
                <c:pt idx="45">
                  <c:v>5.4000000000000163</c:v>
                </c:pt>
                <c:pt idx="46">
                  <c:v>5.3000000000000167</c:v>
                </c:pt>
                <c:pt idx="47">
                  <c:v>5.2000000000000171</c:v>
                </c:pt>
                <c:pt idx="48">
                  <c:v>5.1000000000000174</c:v>
                </c:pt>
                <c:pt idx="49">
                  <c:v>5.0000000000000178</c:v>
                </c:pt>
                <c:pt idx="50">
                  <c:v>4.9000000000000181</c:v>
                </c:pt>
                <c:pt idx="51">
                  <c:v>4.8000000000000185</c:v>
                </c:pt>
                <c:pt idx="52">
                  <c:v>4.7000000000000188</c:v>
                </c:pt>
                <c:pt idx="53">
                  <c:v>4.6000000000000192</c:v>
                </c:pt>
                <c:pt idx="54">
                  <c:v>4.5000000000000195</c:v>
                </c:pt>
                <c:pt idx="55">
                  <c:v>4.4000000000000199</c:v>
                </c:pt>
                <c:pt idx="56">
                  <c:v>4.3000000000000203</c:v>
                </c:pt>
                <c:pt idx="57">
                  <c:v>4.2000000000000206</c:v>
                </c:pt>
                <c:pt idx="58">
                  <c:v>4.100000000000021</c:v>
                </c:pt>
                <c:pt idx="59">
                  <c:v>4.0000000000000213</c:v>
                </c:pt>
                <c:pt idx="60">
                  <c:v>3.9000000000000212</c:v>
                </c:pt>
                <c:pt idx="61">
                  <c:v>3.8000000000000211</c:v>
                </c:pt>
                <c:pt idx="62">
                  <c:v>3.700000000000021</c:v>
                </c:pt>
                <c:pt idx="63">
                  <c:v>3.600000000000021</c:v>
                </c:pt>
                <c:pt idx="64">
                  <c:v>3.5000000000000209</c:v>
                </c:pt>
                <c:pt idx="65">
                  <c:v>3.4000000000000208</c:v>
                </c:pt>
                <c:pt idx="66">
                  <c:v>3.3000000000000207</c:v>
                </c:pt>
                <c:pt idx="67">
                  <c:v>3.2000000000000206</c:v>
                </c:pt>
                <c:pt idx="68">
                  <c:v>3.1000000000000205</c:v>
                </c:pt>
                <c:pt idx="69">
                  <c:v>3.0000000000000204</c:v>
                </c:pt>
                <c:pt idx="70">
                  <c:v>2.9000000000000203</c:v>
                </c:pt>
                <c:pt idx="71">
                  <c:v>2.8000000000000203</c:v>
                </c:pt>
                <c:pt idx="72">
                  <c:v>2.7000000000000202</c:v>
                </c:pt>
                <c:pt idx="73">
                  <c:v>2.6000000000000201</c:v>
                </c:pt>
                <c:pt idx="74">
                  <c:v>2.50000000000002</c:v>
                </c:pt>
                <c:pt idx="75">
                  <c:v>2.4000000000000199</c:v>
                </c:pt>
                <c:pt idx="76">
                  <c:v>2.3000000000000198</c:v>
                </c:pt>
                <c:pt idx="77">
                  <c:v>2.2000000000000197</c:v>
                </c:pt>
                <c:pt idx="78">
                  <c:v>2.1000000000000196</c:v>
                </c:pt>
                <c:pt idx="79">
                  <c:v>2.0000000000000195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A4-4E09-AB52-0286A0F41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269008"/>
        <c:axId val="928269664"/>
      </c:scatterChart>
      <c:scatterChart>
        <c:scatterStyle val="lineMarker"/>
        <c:varyColors val="0"/>
        <c:ser>
          <c:idx val="1"/>
          <c:order val="1"/>
          <c:tx>
            <c:strRef>
              <c:f>'[Capítulo 5 - Figura 8.xlsx]Figura 8'!$K$12</c:f>
              <c:strCache>
                <c:ptCount val="1"/>
                <c:pt idx="0">
                  <c:v>Indice de Tamponamento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'[Capítulo 5 - Figura 8.xlsx]Figura 8'!$J$13:$J$92</c:f>
              <c:numCache>
                <c:formatCode>0.00E+00</c:formatCode>
                <c:ptCount val="80"/>
                <c:pt idx="0" formatCode="0.0">
                  <c:v>0</c:v>
                </c:pt>
                <c:pt idx="1">
                  <c:v>1.2908907010144202E-5</c:v>
                </c:pt>
                <c:pt idx="2">
                  <c:v>2.9843669282280711E-5</c:v>
                </c:pt>
                <c:pt idx="3">
                  <c:v>4.3604492728672247E-5</c:v>
                </c:pt>
                <c:pt idx="4">
                  <c:v>5.4758731889757072E-5</c:v>
                </c:pt>
                <c:pt idx="5">
                  <c:v>6.3778341206743291E-5</c:v>
                </c:pt>
                <c:pt idx="6">
                  <c:v>7.1056052424465626E-5</c:v>
                </c:pt>
                <c:pt idx="7">
                  <c:v>7.6918008376600586E-5</c:v>
                </c:pt>
                <c:pt idx="8">
                  <c:v>8.1634141837611248E-5</c:v>
                </c:pt>
                <c:pt idx="9">
                  <c:v>8.5427022113301526E-5</c:v>
                </c:pt>
                <c:pt idx="10">
                  <c:v>8.8479542176087911E-5</c:v>
                </c:pt>
                <c:pt idx="11">
                  <c:v>9.0941633597038749E-5</c:v>
                </c:pt>
                <c:pt idx="12">
                  <c:v>9.293611515967328E-5</c:v>
                </c:pt>
                <c:pt idx="13">
                  <c:v>9.4563755463111972E-5</c:v>
                </c:pt>
                <c:pt idx="14">
                  <c:v>9.5907628333882186E-5</c:v>
                </c:pt>
                <c:pt idx="15">
                  <c:v>9.7036844895117598E-5</c:v>
                </c:pt>
                <c:pt idx="16">
                  <c:v>9.8009749557367349E-5</c:v>
                </c:pt>
                <c:pt idx="17">
                  <c:v>9.887666612606195E-5</c:v>
                </c:pt>
                <c:pt idx="18">
                  <c:v>9.9682274154162546E-5</c:v>
                </c:pt>
                <c:pt idx="19">
                  <c:v>1.0046768471778446E-4</c:v>
                </c:pt>
                <c:pt idx="20">
                  <c:v>1.0127226878576249E-4</c:v>
                </c:pt>
                <c:pt idx="21">
                  <c:v>1.0213526943879601E-4</c:v>
                </c:pt>
                <c:pt idx="22">
                  <c:v>1.0309719979160335E-4</c:v>
                </c:pt>
                <c:pt idx="23">
                  <c:v>1.0420098958045988E-4</c:v>
                </c:pt>
                <c:pt idx="24">
                  <c:v>1.054927933832664E-4</c:v>
                </c:pt>
                <c:pt idx="25">
                  <c:v>1.0702231273003685E-4</c:v>
                </c:pt>
                <c:pt idx="26">
                  <c:v>1.0884241810494468E-4</c:v>
                </c:pt>
                <c:pt idx="27">
                  <c:v>1.11007799000533E-4</c:v>
                </c:pt>
                <c:pt idx="28">
                  <c:v>1.1357234801861772E-4</c:v>
                </c:pt>
                <c:pt idx="29">
                  <c:v>1.1658504140462067E-4</c:v>
                </c:pt>
                <c:pt idx="30">
                  <c:v>1.2008426659893E-4</c:v>
                </c:pt>
                <c:pt idx="31">
                  <c:v>1.2409091061595318E-4</c:v>
                </c:pt>
                <c:pt idx="32">
                  <c:v>1.2860105434771144E-4</c:v>
                </c:pt>
                <c:pt idx="33">
                  <c:v>1.3357970917759083E-4</c:v>
                </c:pt>
                <c:pt idx="34">
                  <c:v>1.389574473522769E-4</c:v>
                </c:pt>
                <c:pt idx="35">
                  <c:v>1.4463170353978745E-4</c:v>
                </c:pt>
                <c:pt idx="36">
                  <c:v>1.5047373498545806E-4</c:v>
                </c:pt>
                <c:pt idx="37">
                  <c:v>1.563407958527589E-4</c:v>
                </c:pt>
                <c:pt idx="38">
                  <c:v>1.6209148351918582E-4</c:v>
                </c:pt>
                <c:pt idx="39">
                  <c:v>1.6760115460953931E-4</c:v>
                </c:pt>
                <c:pt idx="40">
                  <c:v>1.7277431284723374E-4</c:v>
                </c:pt>
                <c:pt idx="41">
                  <c:v>1.7755193933164965E-4</c:v>
                </c:pt>
                <c:pt idx="42">
                  <c:v>1.8191334222374315E-4</c:v>
                </c:pt>
                <c:pt idx="43">
                  <c:v>1.8587354371141861E-4</c:v>
                </c:pt>
                <c:pt idx="44">
                  <c:v>1.8947802253750846E-4</c:v>
                </c:pt>
                <c:pt idx="45">
                  <c:v>1.9279671704628768E-4</c:v>
                </c:pt>
                <c:pt idx="46">
                  <c:v>1.9591879442948691E-4</c:v>
                </c:pt>
                <c:pt idx="47">
                  <c:v>1.989491203359597E-4</c:v>
                </c:pt>
                <c:pt idx="48">
                  <c:v>2.02006856438323E-4</c:v>
                </c:pt>
                <c:pt idx="49">
                  <c:v>2.0522628119816792E-4</c:v>
                </c:pt>
                <c:pt idx="50">
                  <c:v>2.0875977950078983E-4</c:v>
                </c:pt>
                <c:pt idx="51">
                  <c:v>2.1278293887430275E-4</c:v>
                </c:pt>
                <c:pt idx="52">
                  <c:v>2.175017730483035E-4</c:v>
                </c:pt>
                <c:pt idx="53">
                  <c:v>2.2316222809063631E-4</c:v>
                </c:pt>
                <c:pt idx="54">
                  <c:v>2.3006228924291795E-4</c:v>
                </c:pt>
                <c:pt idx="55">
                  <c:v>2.3856718923034273E-4</c:v>
                </c:pt>
                <c:pt idx="56">
                  <c:v>2.4912842285619726E-4</c:v>
                </c:pt>
                <c:pt idx="57">
                  <c:v>2.623075063266272E-4</c:v>
                </c:pt>
                <c:pt idx="58">
                  <c:v>2.7880569555699804E-4</c:v>
                </c:pt>
                <c:pt idx="59">
                  <c:v>2.9950121162770053E-4</c:v>
                </c:pt>
                <c:pt idx="60">
                  <c:v>3.2549593286957594E-4</c:v>
                </c:pt>
                <c:pt idx="61">
                  <c:v>3.5817402503298778E-4</c:v>
                </c:pt>
                <c:pt idx="62">
                  <c:v>3.9927562198570842E-4</c:v>
                </c:pt>
                <c:pt idx="63">
                  <c:v>4.5098947434377205E-4</c:v>
                </c:pt>
                <c:pt idx="64">
                  <c:v>5.1606949581584744E-4</c:v>
                </c:pt>
                <c:pt idx="65">
                  <c:v>5.9798141115183993E-4</c:v>
                </c:pt>
                <c:pt idx="66">
                  <c:v>7.0108731355475473E-4</c:v>
                </c:pt>
                <c:pt idx="67">
                  <c:v>8.3087795884080964E-4</c:v>
                </c:pt>
                <c:pt idx="68">
                  <c:v>9.9426516617820101E-4</c:v>
                </c:pt>
                <c:pt idx="69">
                  <c:v>1.1999498963778511E-3</c:v>
                </c:pt>
                <c:pt idx="70">
                  <c:v>1.4588856089732265E-3</c:v>
                </c:pt>
                <c:pt idx="71">
                  <c:v>1.7848615733697037E-3</c:v>
                </c:pt>
                <c:pt idx="72">
                  <c:v>2.1952371973993257E-3</c:v>
                </c:pt>
                <c:pt idx="73">
                  <c:v>2.7118664788847217E-3</c:v>
                </c:pt>
                <c:pt idx="74">
                  <c:v>3.3622618105850167E-3</c:v>
                </c:pt>
                <c:pt idx="75">
                  <c:v>4.1810591153531602E-3</c:v>
                </c:pt>
                <c:pt idx="76">
                  <c:v>5.2118623352769271E-3</c:v>
                </c:pt>
                <c:pt idx="77">
                  <c:v>6.5095655005651849E-3</c:v>
                </c:pt>
                <c:pt idx="78">
                  <c:v>8.1432760368080857E-3</c:v>
                </c:pt>
                <c:pt idx="79">
                  <c:v>1.0199994987378332E-2</c:v>
                </c:pt>
              </c:numCache>
            </c:numRef>
          </c:xVal>
          <c:yVal>
            <c:numRef>
              <c:f>'[Capítulo 5 - Figura 8.xlsx]Figura 8'!$K$13:$K$92</c:f>
              <c:numCache>
                <c:formatCode>0.00E+00</c:formatCode>
                <c:ptCount val="80"/>
                <c:pt idx="1">
                  <c:v>2.0031778418446412E-4</c:v>
                </c:pt>
                <c:pt idx="2">
                  <c:v>1.6934762272136569E-4</c:v>
                </c:pt>
                <c:pt idx="3">
                  <c:v>1.3760823446391584E-4</c:v>
                </c:pt>
                <c:pt idx="4">
                  <c:v>1.1154239161084865E-4</c:v>
                </c:pt>
                <c:pt idx="5">
                  <c:v>9.019609316986252E-5</c:v>
                </c:pt>
                <c:pt idx="6">
                  <c:v>7.2777112177223603E-5</c:v>
                </c:pt>
                <c:pt idx="7">
                  <c:v>5.8619559521349807E-5</c:v>
                </c:pt>
                <c:pt idx="8">
                  <c:v>4.7161334610106792E-5</c:v>
                </c:pt>
                <c:pt idx="9">
                  <c:v>3.7928802756902923E-5</c:v>
                </c:pt>
                <c:pt idx="10">
                  <c:v>3.0525200627863955E-5</c:v>
                </c:pt>
                <c:pt idx="11">
                  <c:v>2.4620914209508468E-5</c:v>
                </c:pt>
                <c:pt idx="12">
                  <c:v>1.9944815626345381E-5</c:v>
                </c:pt>
                <c:pt idx="13">
                  <c:v>1.6276403034386973E-5</c:v>
                </c:pt>
                <c:pt idx="14">
                  <c:v>1.3438728707702194E-5</c:v>
                </c:pt>
                <c:pt idx="15">
                  <c:v>1.1292165612354152E-5</c:v>
                </c:pt>
                <c:pt idx="16">
                  <c:v>9.7290466224975508E-6</c:v>
                </c:pt>
                <c:pt idx="17">
                  <c:v>8.6691656869460403E-6</c:v>
                </c:pt>
                <c:pt idx="18">
                  <c:v>8.0560802810059849E-6</c:v>
                </c:pt>
                <c:pt idx="19">
                  <c:v>7.85410563621921E-6</c:v>
                </c:pt>
                <c:pt idx="20">
                  <c:v>8.0458406797802757E-6</c:v>
                </c:pt>
                <c:pt idx="21">
                  <c:v>8.630006530335199E-6</c:v>
                </c:pt>
                <c:pt idx="22">
                  <c:v>9.619303528073495E-6</c:v>
                </c:pt>
                <c:pt idx="23">
                  <c:v>1.1037897888565305E-5</c:v>
                </c:pt>
                <c:pt idx="24">
                  <c:v>1.2918038028065308E-5</c:v>
                </c:pt>
                <c:pt idx="25">
                  <c:v>1.5295193467704471E-5</c:v>
                </c:pt>
                <c:pt idx="26">
                  <c:v>1.8201053749078411E-5</c:v>
                </c:pt>
                <c:pt idx="27">
                  <c:v>2.1653808955883292E-5</c:v>
                </c:pt>
                <c:pt idx="28">
                  <c:v>2.5645490180847314E-5</c:v>
                </c:pt>
                <c:pt idx="29">
                  <c:v>3.0126933860029538E-5</c:v>
                </c:pt>
                <c:pt idx="30">
                  <c:v>3.4992251943093402E-5</c:v>
                </c:pt>
                <c:pt idx="31">
                  <c:v>4.0066440170231982E-5</c:v>
                </c:pt>
                <c:pt idx="32">
                  <c:v>4.5101437317582782E-5</c:v>
                </c:pt>
                <c:pt idx="33">
                  <c:v>4.9786548298794036E-5</c:v>
                </c:pt>
                <c:pt idx="34">
                  <c:v>5.3777381746860953E-5</c:v>
                </c:pt>
                <c:pt idx="35">
                  <c:v>5.6742561875105707E-5</c:v>
                </c:pt>
                <c:pt idx="36">
                  <c:v>5.8420314456706218E-5</c:v>
                </c:pt>
                <c:pt idx="37">
                  <c:v>5.8670608673008614E-5</c:v>
                </c:pt>
                <c:pt idx="38">
                  <c:v>5.7506876664269459E-5</c:v>
                </c:pt>
                <c:pt idx="39">
                  <c:v>5.509671090353505E-5</c:v>
                </c:pt>
                <c:pt idx="40">
                  <c:v>5.1731582376944497E-5</c:v>
                </c:pt>
                <c:pt idx="41">
                  <c:v>4.7776264844159276E-5</c:v>
                </c:pt>
                <c:pt idx="42">
                  <c:v>4.3614028920935172E-5</c:v>
                </c:pt>
                <c:pt idx="43">
                  <c:v>3.960201487675472E-5</c:v>
                </c:pt>
                <c:pt idx="44">
                  <c:v>3.6044788260898628E-5</c:v>
                </c:pt>
                <c:pt idx="45">
                  <c:v>3.3186945087792311E-5</c:v>
                </c:pt>
                <c:pt idx="46">
                  <c:v>3.1220773831992397E-5</c:v>
                </c:pt>
                <c:pt idx="47">
                  <c:v>3.0303259064728028E-5</c:v>
                </c:pt>
                <c:pt idx="48">
                  <c:v>3.0577361023633137E-5</c:v>
                </c:pt>
                <c:pt idx="49">
                  <c:v>3.2194247598449275E-5</c:v>
                </c:pt>
                <c:pt idx="50">
                  <c:v>3.5334983026219241E-5</c:v>
                </c:pt>
                <c:pt idx="51">
                  <c:v>4.0231593735129348E-5</c:v>
                </c:pt>
                <c:pt idx="52">
                  <c:v>4.7188341740007701E-5</c:v>
                </c:pt>
                <c:pt idx="53">
                  <c:v>5.6604550423328243E-5</c:v>
                </c:pt>
                <c:pt idx="54">
                  <c:v>6.9000611522816729E-5</c:v>
                </c:pt>
                <c:pt idx="55">
                  <c:v>8.5048999874248098E-5</c:v>
                </c:pt>
                <c:pt idx="56">
                  <c:v>1.0561233625854563E-4</c:v>
                </c:pt>
                <c:pt idx="57">
                  <c:v>1.3179083470429986E-4</c:v>
                </c:pt>
                <c:pt idx="58">
                  <c:v>1.6498189230370897E-4</c:v>
                </c:pt>
                <c:pt idx="59">
                  <c:v>2.0695516070702566E-4</c:v>
                </c:pt>
                <c:pt idx="60">
                  <c:v>2.5994721241875387E-4</c:v>
                </c:pt>
                <c:pt idx="61">
                  <c:v>3.2678092163411818E-4</c:v>
                </c:pt>
                <c:pt idx="62">
                  <c:v>4.11015969527206E-4</c:v>
                </c:pt>
                <c:pt idx="63">
                  <c:v>5.1713852358063587E-4</c:v>
                </c:pt>
                <c:pt idx="64">
                  <c:v>6.5080021472075332E-4</c:v>
                </c:pt>
                <c:pt idx="65">
                  <c:v>8.1911915335992414E-4</c:v>
                </c:pt>
                <c:pt idx="66">
                  <c:v>1.0310590240291471E-3</c:v>
                </c:pt>
                <c:pt idx="67">
                  <c:v>1.297906452860548E-3</c:v>
                </c:pt>
                <c:pt idx="68">
                  <c:v>1.6338720733739122E-3</c:v>
                </c:pt>
                <c:pt idx="69">
                  <c:v>2.0568473019964995E-3</c:v>
                </c:pt>
                <c:pt idx="70">
                  <c:v>2.5893571259537514E-3</c:v>
                </c:pt>
                <c:pt idx="71">
                  <c:v>3.2597596439647692E-3</c:v>
                </c:pt>
                <c:pt idx="72">
                  <c:v>4.1037562402962162E-3</c:v>
                </c:pt>
                <c:pt idx="73">
                  <c:v>5.1662928148539554E-3</c:v>
                </c:pt>
                <c:pt idx="74">
                  <c:v>6.5039533170029445E-3</c:v>
                </c:pt>
                <c:pt idx="75">
                  <c:v>8.1879730476814277E-3</c:v>
                </c:pt>
                <c:pt idx="76">
                  <c:v>1.0308032199237661E-2</c:v>
                </c:pt>
                <c:pt idx="77">
                  <c:v>1.2977031652882566E-2</c:v>
                </c:pt>
                <c:pt idx="78">
                  <c:v>1.6337105362428994E-2</c:v>
                </c:pt>
                <c:pt idx="79">
                  <c:v>2.0567189505702448E-2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A4-4E09-AB52-0286A0F41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8363360"/>
        <c:axId val="778370248"/>
      </c:scatterChart>
      <c:valAx>
        <c:axId val="928269008"/>
        <c:scaling>
          <c:orientation val="minMax"/>
          <c:max val="3.0000000000000008E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de Cl-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69664"/>
        <c:crosses val="autoZero"/>
        <c:crossBetween val="midCat"/>
        <c:majorUnit val="5.0000000000000023E-5"/>
      </c:valAx>
      <c:valAx>
        <c:axId val="928269664"/>
        <c:scaling>
          <c:orientation val="minMax"/>
          <c:max val="10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69008"/>
        <c:crosses val="autoZero"/>
        <c:crossBetween val="midCat"/>
        <c:majorUnit val="1"/>
      </c:valAx>
      <c:valAx>
        <c:axId val="778370248"/>
        <c:scaling>
          <c:orientation val="minMax"/>
          <c:max val="2.5000000000000011E-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Intensidade de tamponamento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8363360"/>
        <c:crosses val="max"/>
        <c:crossBetween val="midCat"/>
      </c:valAx>
      <c:valAx>
        <c:axId val="7783633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78370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5 - Figura 9.xlsx]Figura 8'!$D$12</c:f>
              <c:strCache>
                <c:ptCount val="1"/>
                <c:pt idx="0">
                  <c:v>pH 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5 - Figura 9.xlsx]Figura 8'!$J$13:$J$100</c:f>
              <c:numCache>
                <c:formatCode>0.00E+00</c:formatCode>
                <c:ptCount val="88"/>
                <c:pt idx="0" formatCode="0.0">
                  <c:v>0</c:v>
                </c:pt>
                <c:pt idx="1">
                  <c:v>7.9164709880838458E-4</c:v>
                </c:pt>
                <c:pt idx="2">
                  <c:v>2.7728893265013543E-3</c:v>
                </c:pt>
                <c:pt idx="3">
                  <c:v>4.8469817881207078E-3</c:v>
                </c:pt>
                <c:pt idx="4">
                  <c:v>7.0958203345133086E-3</c:v>
                </c:pt>
                <c:pt idx="5">
                  <c:v>9.5969495866637111E-3</c:v>
                </c:pt>
                <c:pt idx="6">
                  <c:v>1.2422167441148296E-2</c:v>
                </c:pt>
                <c:pt idx="7">
                  <c:v>1.5634361658384804E-2</c:v>
                </c:pt>
                <c:pt idx="8">
                  <c:v>1.9282579996753757E-2</c:v>
                </c:pt>
                <c:pt idx="9">
                  <c:v>2.3395686958734646E-2</c:v>
                </c:pt>
                <c:pt idx="10">
                  <c:v>2.7975482068537755E-2</c:v>
                </c:pt>
                <c:pt idx="11">
                  <c:v>3.2990738245025186E-2</c:v>
                </c:pt>
                <c:pt idx="12">
                  <c:v>3.8374027727025556E-2</c:v>
                </c:pt>
                <c:pt idx="13">
                  <c:v>4.4023123956455468E-2</c:v>
                </c:pt>
                <c:pt idx="14">
                  <c:v>4.9807973443640421E-2</c:v>
                </c:pt>
                <c:pt idx="15">
                  <c:v>5.5582795510299599E-2</c:v>
                </c:pt>
                <c:pt idx="16">
                  <c:v>6.1201265175390693E-2</c:v>
                </c:pt>
                <c:pt idx="17">
                  <c:v>6.6531668848503894E-2</c:v>
                </c:pt>
                <c:pt idx="18">
                  <c:v>7.1468920462842006E-2</c:v>
                </c:pt>
                <c:pt idx="19">
                  <c:v>7.5941387392885501E-2</c:v>
                </c:pt>
                <c:pt idx="20">
                  <c:v>7.9912074594939875E-2</c:v>
                </c:pt>
                <c:pt idx="21">
                  <c:v>8.3375148129512078E-2</c:v>
                </c:pt>
                <c:pt idx="22">
                  <c:v>8.6349569803300913E-2</c:v>
                </c:pt>
                <c:pt idx="23">
                  <c:v>8.8871688948460564E-2</c:v>
                </c:pt>
                <c:pt idx="24">
                  <c:v>9.0988222264958396E-2</c:v>
                </c:pt>
                <c:pt idx="25">
                  <c:v>9.2750461042900037E-2</c:v>
                </c:pt>
                <c:pt idx="26">
                  <c:v>9.4210013167528528E-2</c:v>
                </c:pt>
                <c:pt idx="27">
                  <c:v>9.5416023113301551E-2</c:v>
                </c:pt>
                <c:pt idx="28">
                  <c:v>9.6413623574497107E-2</c:v>
                </c:pt>
                <c:pt idx="29">
                  <c:v>9.7243314160096656E-2</c:v>
                </c:pt>
                <c:pt idx="30">
                  <c:v>9.7940982356557099E-2</c:v>
                </c:pt>
                <c:pt idx="31">
                  <c:v>9.85383367223963E-2</c:v>
                </c:pt>
                <c:pt idx="32">
                  <c:v>9.906358460100792E-2</c:v>
                </c:pt>
                <c:pt idx="33">
                  <c:v>9.9542242349561827E-2</c:v>
                </c:pt>
                <c:pt idx="34">
                  <c:v>9.9998009749557304E-2</c:v>
                </c:pt>
                <c:pt idx="35">
                  <c:v>0.10045367116145923</c:v>
                </c:pt>
                <c:pt idx="36">
                  <c:v>0.10093200530148</c:v>
                </c:pt>
                <c:pt idx="37">
                  <c:v>0.10145669471778447</c:v>
                </c:pt>
                <c:pt idx="38">
                  <c:v>0.10205322602738819</c:v>
                </c:pt>
                <c:pt idx="39">
                  <c:v>0.10274976274293901</c:v>
                </c:pt>
                <c:pt idx="40">
                  <c:v>0.10357795316747039</c:v>
                </c:pt>
                <c:pt idx="41">
                  <c:v>0.10457360489839194</c:v>
                </c:pt>
                <c:pt idx="42">
                  <c:v>0.10577711376769205</c:v>
                </c:pt>
                <c:pt idx="43">
                  <c:v>0.10723347927820624</c:v>
                </c:pt>
                <c:pt idx="44">
                  <c:v>0.10899167620557056</c:v>
                </c:pt>
                <c:pt idx="45">
                  <c:v>0.11110309719174613</c:v>
                </c:pt>
                <c:pt idx="46">
                  <c:v>0.11361876127660685</c:v>
                </c:pt>
                <c:pt idx="47">
                  <c:v>0.11658504140462048</c:v>
                </c:pt>
                <c:pt idx="48">
                  <c:v>0.1200378533409405</c:v>
                </c:pt>
                <c:pt idx="49">
                  <c:v>0.12399561242473969</c:v>
                </c:pt>
                <c:pt idx="50">
                  <c:v>0.12845179624708522</c:v>
                </c:pt>
                <c:pt idx="51">
                  <c:v>0.13336854262942105</c:v>
                </c:pt>
                <c:pt idx="52">
                  <c:v>0.13867312696785089</c:v>
                </c:pt>
                <c:pt idx="53">
                  <c:v>0.14425908822185499</c:v>
                </c:pt>
                <c:pt idx="54">
                  <c:v>0.14999298160959063</c:v>
                </c:pt>
                <c:pt idx="55">
                  <c:v>0.15572630254861558</c:v>
                </c:pt>
                <c:pt idx="56">
                  <c:v>0.16131052627755982</c:v>
                </c:pt>
                <c:pt idx="57">
                  <c:v>0.16661214460953908</c:v>
                </c:pt>
                <c:pt idx="58">
                  <c:v>0.17152458169991605</c:v>
                </c:pt>
                <c:pt idx="59">
                  <c:v>0.17597493429625222</c:v>
                </c:pt>
                <c:pt idx="60">
                  <c:v>0.17992508203155308</c:v>
                </c:pt>
                <c:pt idx="61">
                  <c:v>0.18336814625697428</c:v>
                </c:pt>
                <c:pt idx="62">
                  <c:v>0.18632206627038272</c:v>
                </c:pt>
                <c:pt idx="63">
                  <c:v>0.18882213578700338</c:v>
                </c:pt>
                <c:pt idx="64">
                  <c:v>0.19091392723260323</c:v>
                </c:pt>
                <c:pt idx="65">
                  <c:v>0.19264743977290202</c:v>
                </c:pt>
                <c:pt idx="66">
                  <c:v>0.19407277503991407</c:v>
                </c:pt>
                <c:pt idx="67">
                  <c:v>0.19523728019816827</c:v>
                </c:pt>
                <c:pt idx="68">
                  <c:v>0.19618390817087306</c:v>
                </c:pt>
                <c:pt idx="69">
                  <c:v>0.19695048620800398</c:v>
                </c:pt>
                <c:pt idx="70">
                  <c:v>0.19756960320781161</c:v>
                </c:pt>
                <c:pt idx="71">
                  <c:v>0.19806888034892009</c:v>
                </c:pt>
                <c:pt idx="72">
                  <c:v>0.19847145132937552</c:v>
                </c:pt>
                <c:pt idx="73">
                  <c:v>0.19879653382950474</c:v>
                </c:pt>
                <c:pt idx="74">
                  <c:v>0.19906001754354044</c:v>
                </c:pt>
                <c:pt idx="75">
                  <c:v>0.19927502594388882</c:v>
                </c:pt>
                <c:pt idx="76">
                  <c:v>0.19945243067469487</c:v>
                </c:pt>
                <c:pt idx="77">
                  <c:v>0.19960131152770555</c:v>
                </c:pt>
                <c:pt idx="78">
                  <c:v>0.19972936358473561</c:v>
                </c:pt>
                <c:pt idx="79">
                  <c:v>0.19984325813876905</c:v>
                </c:pt>
                <c:pt idx="80">
                  <c:v>0.19994896678893204</c:v>
                </c:pt>
                <c:pt idx="81">
                  <c:v>0.2000520596068836</c:v>
                </c:pt>
                <c:pt idx="82">
                  <c:v>0.20015798915619529</c:v>
                </c:pt>
                <c:pt idx="83">
                  <c:v>0.20027237286266097</c:v>
                </c:pt>
                <c:pt idx="84">
                  <c:v>0.20040128709380448</c:v>
                </c:pt>
                <c:pt idx="85">
                  <c:v>0.20055158753821017</c:v>
                </c:pt>
                <c:pt idx="86">
                  <c:v>0.20073127226534634</c:v>
                </c:pt>
                <c:pt idx="87">
                  <c:v>0.20094990636789861</c:v>
                </c:pt>
              </c:numCache>
            </c:numRef>
          </c:xVal>
          <c:yVal>
            <c:numRef>
              <c:f>'[Capítulo 5 - Figura 9.xlsx]Figura 8'!$D$13:$D$100</c:f>
              <c:numCache>
                <c:formatCode>General</c:formatCode>
                <c:ptCount val="88"/>
                <c:pt idx="0" formatCode="0.00">
                  <c:v>11.64</c:v>
                </c:pt>
                <c:pt idx="1">
                  <c:v>11.6</c:v>
                </c:pt>
                <c:pt idx="2">
                  <c:v>11.5</c:v>
                </c:pt>
                <c:pt idx="3">
                  <c:v>11.4</c:v>
                </c:pt>
                <c:pt idx="4">
                  <c:v>11.3</c:v>
                </c:pt>
                <c:pt idx="5">
                  <c:v>11.200000000000001</c:v>
                </c:pt>
                <c:pt idx="6">
                  <c:v>11.100000000000001</c:v>
                </c:pt>
                <c:pt idx="7">
                  <c:v>11.000000000000002</c:v>
                </c:pt>
                <c:pt idx="8">
                  <c:v>10.900000000000002</c:v>
                </c:pt>
                <c:pt idx="9">
                  <c:v>10.800000000000002</c:v>
                </c:pt>
                <c:pt idx="10">
                  <c:v>10.700000000000003</c:v>
                </c:pt>
                <c:pt idx="11">
                  <c:v>10.600000000000003</c:v>
                </c:pt>
                <c:pt idx="12">
                  <c:v>10.500000000000004</c:v>
                </c:pt>
                <c:pt idx="13">
                  <c:v>10.400000000000004</c:v>
                </c:pt>
                <c:pt idx="14">
                  <c:v>10.300000000000004</c:v>
                </c:pt>
                <c:pt idx="15">
                  <c:v>10.200000000000005</c:v>
                </c:pt>
                <c:pt idx="16">
                  <c:v>10.100000000000005</c:v>
                </c:pt>
                <c:pt idx="17">
                  <c:v>10.000000000000005</c:v>
                </c:pt>
                <c:pt idx="18">
                  <c:v>9.9000000000000057</c:v>
                </c:pt>
                <c:pt idx="19">
                  <c:v>9.800000000000006</c:v>
                </c:pt>
                <c:pt idx="20">
                  <c:v>9.7000000000000064</c:v>
                </c:pt>
                <c:pt idx="21">
                  <c:v>9.6000000000000068</c:v>
                </c:pt>
                <c:pt idx="22">
                  <c:v>9.5000000000000071</c:v>
                </c:pt>
                <c:pt idx="23">
                  <c:v>9.4000000000000075</c:v>
                </c:pt>
                <c:pt idx="24">
                  <c:v>9.3000000000000078</c:v>
                </c:pt>
                <c:pt idx="25">
                  <c:v>9.2000000000000082</c:v>
                </c:pt>
                <c:pt idx="26">
                  <c:v>9.1000000000000085</c:v>
                </c:pt>
                <c:pt idx="27">
                  <c:v>9.0000000000000089</c:v>
                </c:pt>
                <c:pt idx="28">
                  <c:v>8.9000000000000092</c:v>
                </c:pt>
                <c:pt idx="29">
                  <c:v>8.8000000000000096</c:v>
                </c:pt>
                <c:pt idx="30">
                  <c:v>8.7000000000000099</c:v>
                </c:pt>
                <c:pt idx="31">
                  <c:v>8.6000000000000103</c:v>
                </c:pt>
                <c:pt idx="32">
                  <c:v>8.5000000000000107</c:v>
                </c:pt>
                <c:pt idx="33">
                  <c:v>8.400000000000011</c:v>
                </c:pt>
                <c:pt idx="34">
                  <c:v>8.3000000000000114</c:v>
                </c:pt>
                <c:pt idx="35">
                  <c:v>8.2000000000000117</c:v>
                </c:pt>
                <c:pt idx="36">
                  <c:v>8.1000000000000121</c:v>
                </c:pt>
                <c:pt idx="37">
                  <c:v>8.0000000000000124</c:v>
                </c:pt>
                <c:pt idx="38">
                  <c:v>7.9000000000000128</c:v>
                </c:pt>
                <c:pt idx="39">
                  <c:v>7.8000000000000131</c:v>
                </c:pt>
                <c:pt idx="40">
                  <c:v>7.7000000000000135</c:v>
                </c:pt>
                <c:pt idx="41">
                  <c:v>7.6000000000000139</c:v>
                </c:pt>
                <c:pt idx="42">
                  <c:v>7.5000000000000142</c:v>
                </c:pt>
                <c:pt idx="43">
                  <c:v>7.4000000000000146</c:v>
                </c:pt>
                <c:pt idx="44">
                  <c:v>7.3000000000000149</c:v>
                </c:pt>
                <c:pt idx="45">
                  <c:v>7.2000000000000153</c:v>
                </c:pt>
                <c:pt idx="46">
                  <c:v>7.1000000000000156</c:v>
                </c:pt>
                <c:pt idx="47">
                  <c:v>7.000000000000016</c:v>
                </c:pt>
                <c:pt idx="48">
                  <c:v>6.9000000000000163</c:v>
                </c:pt>
                <c:pt idx="49">
                  <c:v>6.8000000000000167</c:v>
                </c:pt>
                <c:pt idx="50">
                  <c:v>6.7000000000000171</c:v>
                </c:pt>
                <c:pt idx="51">
                  <c:v>6.6000000000000174</c:v>
                </c:pt>
                <c:pt idx="52">
                  <c:v>6.5000000000000178</c:v>
                </c:pt>
                <c:pt idx="53">
                  <c:v>6.4000000000000181</c:v>
                </c:pt>
                <c:pt idx="54">
                  <c:v>6.3000000000000185</c:v>
                </c:pt>
                <c:pt idx="55">
                  <c:v>6.2000000000000188</c:v>
                </c:pt>
                <c:pt idx="56">
                  <c:v>6.1000000000000192</c:v>
                </c:pt>
                <c:pt idx="57">
                  <c:v>6.0000000000000195</c:v>
                </c:pt>
                <c:pt idx="58">
                  <c:v>5.9000000000000199</c:v>
                </c:pt>
                <c:pt idx="59">
                  <c:v>5.8000000000000203</c:v>
                </c:pt>
                <c:pt idx="60">
                  <c:v>5.7000000000000206</c:v>
                </c:pt>
                <c:pt idx="61">
                  <c:v>5.600000000000021</c:v>
                </c:pt>
                <c:pt idx="62">
                  <c:v>5.5000000000000213</c:v>
                </c:pt>
                <c:pt idx="63">
                  <c:v>5.4000000000000217</c:v>
                </c:pt>
                <c:pt idx="64">
                  <c:v>5.300000000000022</c:v>
                </c:pt>
                <c:pt idx="65">
                  <c:v>5.2000000000000224</c:v>
                </c:pt>
                <c:pt idx="66">
                  <c:v>5.1000000000000227</c:v>
                </c:pt>
                <c:pt idx="67">
                  <c:v>5.0000000000000231</c:v>
                </c:pt>
                <c:pt idx="68">
                  <c:v>4.9000000000000234</c:v>
                </c:pt>
                <c:pt idx="69">
                  <c:v>4.8000000000000238</c:v>
                </c:pt>
                <c:pt idx="70">
                  <c:v>4.7000000000000242</c:v>
                </c:pt>
                <c:pt idx="71">
                  <c:v>4.6000000000000245</c:v>
                </c:pt>
                <c:pt idx="72">
                  <c:v>4.5000000000000249</c:v>
                </c:pt>
                <c:pt idx="73">
                  <c:v>4.4000000000000252</c:v>
                </c:pt>
                <c:pt idx="74">
                  <c:v>4.3000000000000256</c:v>
                </c:pt>
                <c:pt idx="75">
                  <c:v>4.2000000000000259</c:v>
                </c:pt>
                <c:pt idx="76">
                  <c:v>4.1000000000000263</c:v>
                </c:pt>
                <c:pt idx="77">
                  <c:v>4.0000000000000266</c:v>
                </c:pt>
                <c:pt idx="78">
                  <c:v>3.9000000000000266</c:v>
                </c:pt>
                <c:pt idx="79">
                  <c:v>3.8000000000000265</c:v>
                </c:pt>
                <c:pt idx="80">
                  <c:v>3.7000000000000264</c:v>
                </c:pt>
                <c:pt idx="81">
                  <c:v>3.6000000000000263</c:v>
                </c:pt>
                <c:pt idx="82">
                  <c:v>3.5000000000000262</c:v>
                </c:pt>
                <c:pt idx="83">
                  <c:v>3.4000000000000261</c:v>
                </c:pt>
                <c:pt idx="84">
                  <c:v>3.300000000000026</c:v>
                </c:pt>
                <c:pt idx="85">
                  <c:v>3.2000000000000259</c:v>
                </c:pt>
                <c:pt idx="86">
                  <c:v>3.1000000000000258</c:v>
                </c:pt>
                <c:pt idx="87">
                  <c:v>3.0000000000000258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2B-4BCC-85AB-724D3F3EB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269008"/>
        <c:axId val="928269664"/>
      </c:scatterChart>
      <c:scatterChart>
        <c:scatterStyle val="lineMarker"/>
        <c:varyColors val="0"/>
        <c:ser>
          <c:idx val="1"/>
          <c:order val="1"/>
          <c:tx>
            <c:strRef>
              <c:f>'[Capítulo 5 - Figura 9.xlsx]Figura 8'!$K$12</c:f>
              <c:strCache>
                <c:ptCount val="1"/>
                <c:pt idx="0">
                  <c:v>Indice de Tamponamento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'[Capítulo 5 - Figura 9.xlsx]Figura 8'!$J$13:$J$92</c:f>
              <c:numCache>
                <c:formatCode>0.00E+00</c:formatCode>
                <c:ptCount val="80"/>
                <c:pt idx="0" formatCode="0.0">
                  <c:v>0</c:v>
                </c:pt>
                <c:pt idx="1">
                  <c:v>7.9164709880838458E-4</c:v>
                </c:pt>
                <c:pt idx="2">
                  <c:v>2.7728893265013543E-3</c:v>
                </c:pt>
                <c:pt idx="3">
                  <c:v>4.8469817881207078E-3</c:v>
                </c:pt>
                <c:pt idx="4">
                  <c:v>7.0958203345133086E-3</c:v>
                </c:pt>
                <c:pt idx="5">
                  <c:v>9.5969495866637111E-3</c:v>
                </c:pt>
                <c:pt idx="6">
                  <c:v>1.2422167441148296E-2</c:v>
                </c:pt>
                <c:pt idx="7">
                  <c:v>1.5634361658384804E-2</c:v>
                </c:pt>
                <c:pt idx="8">
                  <c:v>1.9282579996753757E-2</c:v>
                </c:pt>
                <c:pt idx="9">
                  <c:v>2.3395686958734646E-2</c:v>
                </c:pt>
                <c:pt idx="10">
                  <c:v>2.7975482068537755E-2</c:v>
                </c:pt>
                <c:pt idx="11">
                  <c:v>3.2990738245025186E-2</c:v>
                </c:pt>
                <c:pt idx="12">
                  <c:v>3.8374027727025556E-2</c:v>
                </c:pt>
                <c:pt idx="13">
                  <c:v>4.4023123956455468E-2</c:v>
                </c:pt>
                <c:pt idx="14">
                  <c:v>4.9807973443640421E-2</c:v>
                </c:pt>
                <c:pt idx="15">
                  <c:v>5.5582795510299599E-2</c:v>
                </c:pt>
                <c:pt idx="16">
                  <c:v>6.1201265175390693E-2</c:v>
                </c:pt>
                <c:pt idx="17">
                  <c:v>6.6531668848503894E-2</c:v>
                </c:pt>
                <c:pt idx="18">
                  <c:v>7.1468920462842006E-2</c:v>
                </c:pt>
                <c:pt idx="19">
                  <c:v>7.5941387392885501E-2</c:v>
                </c:pt>
                <c:pt idx="20">
                  <c:v>7.9912074594939875E-2</c:v>
                </c:pt>
                <c:pt idx="21">
                  <c:v>8.3375148129512078E-2</c:v>
                </c:pt>
                <c:pt idx="22">
                  <c:v>8.6349569803300913E-2</c:v>
                </c:pt>
                <c:pt idx="23">
                  <c:v>8.8871688948460564E-2</c:v>
                </c:pt>
                <c:pt idx="24">
                  <c:v>9.0988222264958396E-2</c:v>
                </c:pt>
                <c:pt idx="25">
                  <c:v>9.2750461042900037E-2</c:v>
                </c:pt>
                <c:pt idx="26">
                  <c:v>9.4210013167528528E-2</c:v>
                </c:pt>
                <c:pt idx="27">
                  <c:v>9.5416023113301551E-2</c:v>
                </c:pt>
                <c:pt idx="28">
                  <c:v>9.6413623574497107E-2</c:v>
                </c:pt>
                <c:pt idx="29">
                  <c:v>9.7243314160096656E-2</c:v>
                </c:pt>
                <c:pt idx="30">
                  <c:v>9.7940982356557099E-2</c:v>
                </c:pt>
                <c:pt idx="31">
                  <c:v>9.85383367223963E-2</c:v>
                </c:pt>
                <c:pt idx="32">
                  <c:v>9.906358460100792E-2</c:v>
                </c:pt>
                <c:pt idx="33">
                  <c:v>9.9542242349561827E-2</c:v>
                </c:pt>
                <c:pt idx="34">
                  <c:v>9.9998009749557304E-2</c:v>
                </c:pt>
                <c:pt idx="35">
                  <c:v>0.10045367116145923</c:v>
                </c:pt>
                <c:pt idx="36">
                  <c:v>0.10093200530148</c:v>
                </c:pt>
                <c:pt idx="37">
                  <c:v>0.10145669471778447</c:v>
                </c:pt>
                <c:pt idx="38">
                  <c:v>0.10205322602738819</c:v>
                </c:pt>
                <c:pt idx="39">
                  <c:v>0.10274976274293901</c:v>
                </c:pt>
                <c:pt idx="40">
                  <c:v>0.10357795316747039</c:v>
                </c:pt>
                <c:pt idx="41">
                  <c:v>0.10457360489839194</c:v>
                </c:pt>
                <c:pt idx="42">
                  <c:v>0.10577711376769205</c:v>
                </c:pt>
                <c:pt idx="43">
                  <c:v>0.10723347927820624</c:v>
                </c:pt>
                <c:pt idx="44">
                  <c:v>0.10899167620557056</c:v>
                </c:pt>
                <c:pt idx="45">
                  <c:v>0.11110309719174613</c:v>
                </c:pt>
                <c:pt idx="46">
                  <c:v>0.11361876127660685</c:v>
                </c:pt>
                <c:pt idx="47">
                  <c:v>0.11658504140462048</c:v>
                </c:pt>
                <c:pt idx="48">
                  <c:v>0.1200378533409405</c:v>
                </c:pt>
                <c:pt idx="49">
                  <c:v>0.12399561242473969</c:v>
                </c:pt>
                <c:pt idx="50">
                  <c:v>0.12845179624708522</c:v>
                </c:pt>
                <c:pt idx="51">
                  <c:v>0.13336854262942105</c:v>
                </c:pt>
                <c:pt idx="52">
                  <c:v>0.13867312696785089</c:v>
                </c:pt>
                <c:pt idx="53">
                  <c:v>0.14425908822185499</c:v>
                </c:pt>
                <c:pt idx="54">
                  <c:v>0.14999298160959063</c:v>
                </c:pt>
                <c:pt idx="55">
                  <c:v>0.15572630254861558</c:v>
                </c:pt>
                <c:pt idx="56">
                  <c:v>0.16131052627755982</c:v>
                </c:pt>
                <c:pt idx="57">
                  <c:v>0.16661214460953908</c:v>
                </c:pt>
                <c:pt idx="58">
                  <c:v>0.17152458169991605</c:v>
                </c:pt>
                <c:pt idx="59">
                  <c:v>0.17597493429625222</c:v>
                </c:pt>
                <c:pt idx="60">
                  <c:v>0.17992508203155308</c:v>
                </c:pt>
                <c:pt idx="61">
                  <c:v>0.18336814625697428</c:v>
                </c:pt>
                <c:pt idx="62">
                  <c:v>0.18632206627038272</c:v>
                </c:pt>
                <c:pt idx="63">
                  <c:v>0.18882213578700338</c:v>
                </c:pt>
                <c:pt idx="64">
                  <c:v>0.19091392723260323</c:v>
                </c:pt>
                <c:pt idx="65">
                  <c:v>0.19264743977290202</c:v>
                </c:pt>
                <c:pt idx="66">
                  <c:v>0.19407277503991407</c:v>
                </c:pt>
                <c:pt idx="67">
                  <c:v>0.19523728019816827</c:v>
                </c:pt>
                <c:pt idx="68">
                  <c:v>0.19618390817087306</c:v>
                </c:pt>
                <c:pt idx="69">
                  <c:v>0.19695048620800398</c:v>
                </c:pt>
                <c:pt idx="70">
                  <c:v>0.19756960320781161</c:v>
                </c:pt>
                <c:pt idx="71">
                  <c:v>0.19806888034892009</c:v>
                </c:pt>
                <c:pt idx="72">
                  <c:v>0.19847145132937552</c:v>
                </c:pt>
                <c:pt idx="73">
                  <c:v>0.19879653382950474</c:v>
                </c:pt>
                <c:pt idx="74">
                  <c:v>0.19906001754354044</c:v>
                </c:pt>
                <c:pt idx="75">
                  <c:v>0.19927502594388882</c:v>
                </c:pt>
                <c:pt idx="76">
                  <c:v>0.19945243067469487</c:v>
                </c:pt>
                <c:pt idx="77">
                  <c:v>0.19960131152770555</c:v>
                </c:pt>
                <c:pt idx="78">
                  <c:v>0.19972936358473561</c:v>
                </c:pt>
                <c:pt idx="79">
                  <c:v>0.19984325813876905</c:v>
                </c:pt>
              </c:numCache>
            </c:numRef>
          </c:xVal>
          <c:yVal>
            <c:numRef>
              <c:f>'[Capítulo 5 - Figura 9.xlsx]Figura 8'!$K$13:$K$92</c:f>
              <c:numCache>
                <c:formatCode>0.00E+00</c:formatCode>
                <c:ptCount val="80"/>
                <c:pt idx="1">
                  <c:v>1.9791177470209156E-2</c:v>
                </c:pt>
                <c:pt idx="2">
                  <c:v>1.9812422276929767E-2</c:v>
                </c:pt>
                <c:pt idx="3">
                  <c:v>2.0740924616193607E-2</c:v>
                </c:pt>
                <c:pt idx="4">
                  <c:v>2.2488385463926088E-2</c:v>
                </c:pt>
                <c:pt idx="5">
                  <c:v>2.5011292521504115E-2</c:v>
                </c:pt>
                <c:pt idx="6">
                  <c:v>2.8252178544845952E-2</c:v>
                </c:pt>
                <c:pt idx="7">
                  <c:v>3.2121942172365192E-2</c:v>
                </c:pt>
                <c:pt idx="8">
                  <c:v>3.6482183383689658E-2</c:v>
                </c:pt>
                <c:pt idx="9">
                  <c:v>4.1131069619809037E-2</c:v>
                </c:pt>
                <c:pt idx="10">
                  <c:v>4.5797951098031246E-2</c:v>
                </c:pt>
                <c:pt idx="11">
                  <c:v>5.0152561764874495E-2</c:v>
                </c:pt>
                <c:pt idx="12">
                  <c:v>5.383289482000389E-2</c:v>
                </c:pt>
                <c:pt idx="13">
                  <c:v>5.649096229429932E-2</c:v>
                </c:pt>
                <c:pt idx="14">
                  <c:v>5.7848494871849745E-2</c:v>
                </c:pt>
                <c:pt idx="15">
                  <c:v>5.7748220666591979E-2</c:v>
                </c:pt>
                <c:pt idx="16">
                  <c:v>5.6184696650911144E-2</c:v>
                </c:pt>
                <c:pt idx="17">
                  <c:v>5.3304036731132202E-2</c:v>
                </c:pt>
                <c:pt idx="18">
                  <c:v>4.9372516143381291E-2</c:v>
                </c:pt>
                <c:pt idx="19">
                  <c:v>4.4724669300435109E-2</c:v>
                </c:pt>
                <c:pt idx="20">
                  <c:v>3.9706872020543876E-2</c:v>
                </c:pt>
                <c:pt idx="21">
                  <c:v>3.4630735345722155E-2</c:v>
                </c:pt>
                <c:pt idx="22">
                  <c:v>2.9744216737888456E-2</c:v>
                </c:pt>
                <c:pt idx="23">
                  <c:v>2.5221191451596604E-2</c:v>
                </c:pt>
                <c:pt idx="24">
                  <c:v>2.1165333164978394E-2</c:v>
                </c:pt>
                <c:pt idx="25">
                  <c:v>1.7622387779416472E-2</c:v>
                </c:pt>
                <c:pt idx="26">
                  <c:v>1.4595521246284961E-2</c:v>
                </c:pt>
                <c:pt idx="27">
                  <c:v>1.2060099457730277E-2</c:v>
                </c:pt>
                <c:pt idx="28">
                  <c:v>9.976004611955587E-3</c:v>
                </c:pt>
                <c:pt idx="29">
                  <c:v>8.2969058559955195E-3</c:v>
                </c:pt>
                <c:pt idx="30">
                  <c:v>6.9766819646044616E-3</c:v>
                </c:pt>
                <c:pt idx="31">
                  <c:v>5.9735436583920262E-3</c:v>
                </c:pt>
                <c:pt idx="32">
                  <c:v>5.2524787861162239E-3</c:v>
                </c:pt>
                <c:pt idx="33">
                  <c:v>4.7865774855390848E-3</c:v>
                </c:pt>
                <c:pt idx="34">
                  <c:v>4.5576739999547864E-3</c:v>
                </c:pt>
                <c:pt idx="35">
                  <c:v>4.5566141190192698E-3</c:v>
                </c:pt>
                <c:pt idx="36">
                  <c:v>4.7833414002077142E-3</c:v>
                </c:pt>
                <c:pt idx="37">
                  <c:v>5.2468941630447368E-3</c:v>
                </c:pt>
                <c:pt idx="38">
                  <c:v>5.9653130960371711E-3</c:v>
                </c:pt>
                <c:pt idx="39">
                  <c:v>6.9653671555082704E-3</c:v>
                </c:pt>
                <c:pt idx="40">
                  <c:v>8.2819042453137776E-3</c:v>
                </c:pt>
                <c:pt idx="41">
                  <c:v>9.9565173092156303E-3</c:v>
                </c:pt>
                <c:pt idx="42">
                  <c:v>1.2035088693001144E-2</c:v>
                </c:pt>
                <c:pt idx="43">
                  <c:v>1.4563655105141928E-2</c:v>
                </c:pt>
                <c:pt idx="44">
                  <c:v>1.7581969273643201E-2</c:v>
                </c:pt>
                <c:pt idx="45">
                  <c:v>2.1114209861755821E-2</c:v>
                </c:pt>
                <c:pt idx="46">
                  <c:v>2.5156640848607255E-2</c:v>
                </c:pt>
                <c:pt idx="47">
                  <c:v>2.9662801280136396E-2</c:v>
                </c:pt>
                <c:pt idx="48">
                  <c:v>3.4528119363200341E-2</c:v>
                </c:pt>
                <c:pt idx="49">
                  <c:v>3.9577590837992088E-2</c:v>
                </c:pt>
                <c:pt idx="50">
                  <c:v>4.4561838223455434E-2</c:v>
                </c:pt>
                <c:pt idx="51">
                  <c:v>4.9167463823358466E-2</c:v>
                </c:pt>
                <c:pt idx="52">
                  <c:v>5.3045843384298595E-2</c:v>
                </c:pt>
                <c:pt idx="53">
                  <c:v>5.5859612540041161E-2</c:v>
                </c:pt>
                <c:pt idx="54">
                  <c:v>5.7338933877356592E-2</c:v>
                </c:pt>
                <c:pt idx="55">
                  <c:v>5.7333209390249752E-2</c:v>
                </c:pt>
                <c:pt idx="56">
                  <c:v>5.5842237289442577E-2</c:v>
                </c:pt>
                <c:pt idx="57">
                  <c:v>5.3016183319792763E-2</c:v>
                </c:pt>
                <c:pt idx="58">
                  <c:v>4.9124370903769927E-2</c:v>
                </c:pt>
                <c:pt idx="59">
                  <c:v>4.4503525963361816E-2</c:v>
                </c:pt>
                <c:pt idx="60">
                  <c:v>3.9501477353008768E-2</c:v>
                </c:pt>
                <c:pt idx="61">
                  <c:v>3.4430642254212177E-2</c:v>
                </c:pt>
                <c:pt idx="62">
                  <c:v>2.9539200134084502E-2</c:v>
                </c:pt>
                <c:pt idx="63">
                  <c:v>2.5000695166206656E-2</c:v>
                </c:pt>
                <c:pt idx="64">
                  <c:v>2.0917914455998516E-2</c:v>
                </c:pt>
                <c:pt idx="65">
                  <c:v>1.7335125402988046E-2</c:v>
                </c:pt>
                <c:pt idx="66">
                  <c:v>1.4253352670120562E-2</c:v>
                </c:pt>
                <c:pt idx="67">
                  <c:v>1.1645051582542018E-2</c:v>
                </c:pt>
                <c:pt idx="68">
                  <c:v>9.4662797270478657E-3</c:v>
                </c:pt>
                <c:pt idx="69">
                  <c:v>7.6657803713092989E-3</c:v>
                </c:pt>
                <c:pt idx="70">
                  <c:v>6.1911699980763063E-3</c:v>
                </c:pt>
                <c:pt idx="71">
                  <c:v>4.9927714110848016E-3</c:v>
                </c:pt>
                <c:pt idx="72">
                  <c:v>4.0257098045543144E-3</c:v>
                </c:pt>
                <c:pt idx="73">
                  <c:v>3.250825001292213E-3</c:v>
                </c:pt>
                <c:pt idx="74">
                  <c:v>2.6348371403570143E-3</c:v>
                </c:pt>
                <c:pt idx="75">
                  <c:v>2.1500840034838287E-3</c:v>
                </c:pt>
                <c:pt idx="76">
                  <c:v>1.7740473080604731E-3</c:v>
                </c:pt>
                <c:pt idx="77">
                  <c:v>1.4888085301068051E-3</c:v>
                </c:pt>
                <c:pt idx="78">
                  <c:v>1.2805205703006462E-3</c:v>
                </c:pt>
                <c:pt idx="79">
                  <c:v>1.1389455403343341E-3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2B-4BCC-85AB-724D3F3EB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8363360"/>
        <c:axId val="778370248"/>
      </c:scatterChart>
      <c:valAx>
        <c:axId val="928269008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de Cl-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69664"/>
        <c:crosses val="autoZero"/>
        <c:crossBetween val="midCat"/>
        <c:majorUnit val="5.000000000000001E-2"/>
      </c:valAx>
      <c:valAx>
        <c:axId val="928269664"/>
        <c:scaling>
          <c:orientation val="minMax"/>
          <c:max val="12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8269008"/>
        <c:crosses val="autoZero"/>
        <c:crossBetween val="midCat"/>
        <c:majorUnit val="1"/>
      </c:valAx>
      <c:valAx>
        <c:axId val="778370248"/>
        <c:scaling>
          <c:orientation val="minMax"/>
          <c:max val="6.0000000000000012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Intensidade de tamponamento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8363360"/>
        <c:crosses val="max"/>
        <c:crossBetween val="midCat"/>
      </c:valAx>
      <c:valAx>
        <c:axId val="7783633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78370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7527326659627"/>
          <c:y val="5.3359799649855266E-2"/>
          <c:w val="0.79787240005803284"/>
          <c:h val="0.78458668374046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FF-4690-972F-11CCABF8A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CE-4C09-ABBD-A4400CD7E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09-40B8-9DEE-BCF752521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1585114360702"/>
          <c:y val="2.7777777777777776E-2"/>
          <c:w val="0.73296986314210721"/>
          <c:h val="0.8023272090988626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'[Capítulo 5 - Figura 15.xlsx]Figura 15'!$D$11</c:f>
              <c:strCache>
                <c:ptCount val="1"/>
                <c:pt idx="0">
                  <c:v>H2C03</c:v>
                </c:pt>
              </c:strCache>
            </c:strRef>
          </c:tx>
          <c:spPr>
            <a:ln w="1905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'[Capítulo 5 - Figura 15.xlsx]Figura 15'!$C$12:$C$82</c:f>
              <c:numCache>
                <c:formatCode>General</c:formatCode>
                <c:ptCount val="71"/>
                <c:pt idx="0">
                  <c:v>4</c:v>
                </c:pt>
                <c:pt idx="1">
                  <c:v>4.0999999999999996</c:v>
                </c:pt>
                <c:pt idx="2">
                  <c:v>4.1999999999999993</c:v>
                </c:pt>
                <c:pt idx="3">
                  <c:v>4.2999999999999989</c:v>
                </c:pt>
                <c:pt idx="4">
                  <c:v>4.3999999999999986</c:v>
                </c:pt>
                <c:pt idx="5">
                  <c:v>4.4999999999999982</c:v>
                </c:pt>
                <c:pt idx="6">
                  <c:v>4.5999999999999979</c:v>
                </c:pt>
                <c:pt idx="7">
                  <c:v>4.6999999999999975</c:v>
                </c:pt>
                <c:pt idx="8">
                  <c:v>4.7999999999999972</c:v>
                </c:pt>
                <c:pt idx="9">
                  <c:v>4.8999999999999968</c:v>
                </c:pt>
                <c:pt idx="10">
                  <c:v>4.9999999999999964</c:v>
                </c:pt>
                <c:pt idx="11">
                  <c:v>5.0999999999999961</c:v>
                </c:pt>
                <c:pt idx="12">
                  <c:v>5.1999999999999957</c:v>
                </c:pt>
                <c:pt idx="13">
                  <c:v>5.2999999999999954</c:v>
                </c:pt>
                <c:pt idx="14">
                  <c:v>5.399999999999995</c:v>
                </c:pt>
                <c:pt idx="15">
                  <c:v>5.4999999999999947</c:v>
                </c:pt>
                <c:pt idx="16">
                  <c:v>5.5999999999999943</c:v>
                </c:pt>
                <c:pt idx="17">
                  <c:v>5.699999999999994</c:v>
                </c:pt>
                <c:pt idx="18">
                  <c:v>5.7999999999999936</c:v>
                </c:pt>
                <c:pt idx="19">
                  <c:v>5.8999999999999932</c:v>
                </c:pt>
                <c:pt idx="20">
                  <c:v>5.9999999999999929</c:v>
                </c:pt>
                <c:pt idx="21">
                  <c:v>6.0999999999999925</c:v>
                </c:pt>
                <c:pt idx="22">
                  <c:v>6.1999999999999922</c:v>
                </c:pt>
                <c:pt idx="23">
                  <c:v>6.2999999999999918</c:v>
                </c:pt>
                <c:pt idx="24">
                  <c:v>6.3999999999999915</c:v>
                </c:pt>
                <c:pt idx="25">
                  <c:v>6.4999999999999911</c:v>
                </c:pt>
                <c:pt idx="26">
                  <c:v>6.5999999999999908</c:v>
                </c:pt>
                <c:pt idx="27">
                  <c:v>6.6999999999999904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6.9999999999999893</c:v>
                </c:pt>
                <c:pt idx="31">
                  <c:v>7.099999999999989</c:v>
                </c:pt>
                <c:pt idx="32">
                  <c:v>7.1999999999999886</c:v>
                </c:pt>
                <c:pt idx="33">
                  <c:v>7.2999999999999883</c:v>
                </c:pt>
                <c:pt idx="34">
                  <c:v>7.3999999999999879</c:v>
                </c:pt>
                <c:pt idx="35">
                  <c:v>7.4999999999999876</c:v>
                </c:pt>
                <c:pt idx="36">
                  <c:v>7.5999999999999872</c:v>
                </c:pt>
                <c:pt idx="37">
                  <c:v>7.6999999999999869</c:v>
                </c:pt>
                <c:pt idx="38">
                  <c:v>7.7999999999999865</c:v>
                </c:pt>
                <c:pt idx="39">
                  <c:v>7.8999999999999861</c:v>
                </c:pt>
                <c:pt idx="40">
                  <c:v>7.9999999999999858</c:v>
                </c:pt>
                <c:pt idx="41">
                  <c:v>8.0999999999999854</c:v>
                </c:pt>
                <c:pt idx="42">
                  <c:v>8.1999999999999851</c:v>
                </c:pt>
                <c:pt idx="43">
                  <c:v>8.2999999999999847</c:v>
                </c:pt>
                <c:pt idx="44">
                  <c:v>8.3999999999999844</c:v>
                </c:pt>
                <c:pt idx="45">
                  <c:v>8.499999999999984</c:v>
                </c:pt>
                <c:pt idx="46">
                  <c:v>8.5999999999999837</c:v>
                </c:pt>
                <c:pt idx="47">
                  <c:v>8.6999999999999833</c:v>
                </c:pt>
                <c:pt idx="48">
                  <c:v>8.7999999999999829</c:v>
                </c:pt>
                <c:pt idx="49">
                  <c:v>8.8999999999999826</c:v>
                </c:pt>
                <c:pt idx="50">
                  <c:v>8.9999999999999822</c:v>
                </c:pt>
                <c:pt idx="51">
                  <c:v>9.0999999999999819</c:v>
                </c:pt>
                <c:pt idx="52">
                  <c:v>9.1999999999999815</c:v>
                </c:pt>
                <c:pt idx="53">
                  <c:v>9.2999999999999812</c:v>
                </c:pt>
                <c:pt idx="54">
                  <c:v>9.3999999999999808</c:v>
                </c:pt>
                <c:pt idx="55">
                  <c:v>9.4999999999999805</c:v>
                </c:pt>
                <c:pt idx="56">
                  <c:v>9.5999999999999801</c:v>
                </c:pt>
                <c:pt idx="57">
                  <c:v>9.6999999999999797</c:v>
                </c:pt>
                <c:pt idx="58">
                  <c:v>9.7999999999999794</c:v>
                </c:pt>
                <c:pt idx="59">
                  <c:v>9.899999999999979</c:v>
                </c:pt>
                <c:pt idx="60">
                  <c:v>9.9999999999999787</c:v>
                </c:pt>
                <c:pt idx="61">
                  <c:v>10.099999999999978</c:v>
                </c:pt>
                <c:pt idx="62">
                  <c:v>10.199999999999978</c:v>
                </c:pt>
                <c:pt idx="63">
                  <c:v>10.299999999999978</c:v>
                </c:pt>
                <c:pt idx="64">
                  <c:v>10.399999999999977</c:v>
                </c:pt>
                <c:pt idx="65">
                  <c:v>10.499999999999977</c:v>
                </c:pt>
                <c:pt idx="66">
                  <c:v>10.599999999999977</c:v>
                </c:pt>
                <c:pt idx="67">
                  <c:v>10.699999999999976</c:v>
                </c:pt>
                <c:pt idx="68">
                  <c:v>10.799999999999976</c:v>
                </c:pt>
                <c:pt idx="69">
                  <c:v>10.899999999999975</c:v>
                </c:pt>
                <c:pt idx="70">
                  <c:v>10.999999999999975</c:v>
                </c:pt>
              </c:numCache>
            </c:numRef>
          </c:xVal>
          <c:yVal>
            <c:numRef>
              <c:f>'[Capítulo 5 - Figura 15.xlsx]Figura 15'!$D$12:$D$82</c:f>
              <c:numCache>
                <c:formatCode>General</c:formatCode>
                <c:ptCount val="71"/>
                <c:pt idx="0">
                  <c:v>1.0715193052376058E-5</c:v>
                </c:pt>
                <c:pt idx="1">
                  <c:v>1.0715193052376058E-5</c:v>
                </c:pt>
                <c:pt idx="2">
                  <c:v>1.0715193052376058E-5</c:v>
                </c:pt>
                <c:pt idx="3">
                  <c:v>1.0715193052376058E-5</c:v>
                </c:pt>
                <c:pt idx="4">
                  <c:v>1.0715193052376058E-5</c:v>
                </c:pt>
                <c:pt idx="5">
                  <c:v>1.0715193052376058E-5</c:v>
                </c:pt>
                <c:pt idx="6">
                  <c:v>1.0715193052376058E-5</c:v>
                </c:pt>
                <c:pt idx="7">
                  <c:v>1.0715193052376058E-5</c:v>
                </c:pt>
                <c:pt idx="8">
                  <c:v>1.0715193052376058E-5</c:v>
                </c:pt>
                <c:pt idx="9">
                  <c:v>1.0715193052376058E-5</c:v>
                </c:pt>
                <c:pt idx="10">
                  <c:v>1.0715193052376058E-5</c:v>
                </c:pt>
                <c:pt idx="11">
                  <c:v>1.0715193052376058E-5</c:v>
                </c:pt>
                <c:pt idx="12">
                  <c:v>1.0715193052376058E-5</c:v>
                </c:pt>
                <c:pt idx="13">
                  <c:v>1.0715193052376058E-5</c:v>
                </c:pt>
                <c:pt idx="14">
                  <c:v>1.0715193052376058E-5</c:v>
                </c:pt>
                <c:pt idx="15">
                  <c:v>1.0715193052376058E-5</c:v>
                </c:pt>
                <c:pt idx="16">
                  <c:v>1.0715193052376058E-5</c:v>
                </c:pt>
                <c:pt idx="17">
                  <c:v>1.0715193052376058E-5</c:v>
                </c:pt>
                <c:pt idx="18">
                  <c:v>1.0715193052376058E-5</c:v>
                </c:pt>
                <c:pt idx="19">
                  <c:v>1.0715193052376058E-5</c:v>
                </c:pt>
                <c:pt idx="20">
                  <c:v>1.0715193052376058E-5</c:v>
                </c:pt>
                <c:pt idx="21">
                  <c:v>1.0715193052376058E-5</c:v>
                </c:pt>
                <c:pt idx="22">
                  <c:v>1.0715193052376058E-5</c:v>
                </c:pt>
                <c:pt idx="23">
                  <c:v>1.0715193052376058E-5</c:v>
                </c:pt>
                <c:pt idx="24">
                  <c:v>1.0715193052376058E-5</c:v>
                </c:pt>
                <c:pt idx="25">
                  <c:v>1.0715193052376058E-5</c:v>
                </c:pt>
                <c:pt idx="26">
                  <c:v>1.0715193052376058E-5</c:v>
                </c:pt>
                <c:pt idx="27">
                  <c:v>1.0715193052376058E-5</c:v>
                </c:pt>
                <c:pt idx="28">
                  <c:v>1.0715193052376058E-5</c:v>
                </c:pt>
                <c:pt idx="29">
                  <c:v>1.0715193052376058E-5</c:v>
                </c:pt>
                <c:pt idx="30">
                  <c:v>1.0715193052376058E-5</c:v>
                </c:pt>
                <c:pt idx="31">
                  <c:v>1.0715193052376058E-5</c:v>
                </c:pt>
                <c:pt idx="32">
                  <c:v>1.0715193052376058E-5</c:v>
                </c:pt>
                <c:pt idx="33">
                  <c:v>1.0715193052376058E-5</c:v>
                </c:pt>
                <c:pt idx="34">
                  <c:v>1.0715193052376058E-5</c:v>
                </c:pt>
                <c:pt idx="35">
                  <c:v>1.0715193052376058E-5</c:v>
                </c:pt>
                <c:pt idx="36">
                  <c:v>1.0715193052376058E-5</c:v>
                </c:pt>
                <c:pt idx="37">
                  <c:v>1.0715193052376058E-5</c:v>
                </c:pt>
                <c:pt idx="38">
                  <c:v>1.0715193052376058E-5</c:v>
                </c:pt>
                <c:pt idx="39">
                  <c:v>1.0715193052376058E-5</c:v>
                </c:pt>
                <c:pt idx="40">
                  <c:v>1.0715193052376058E-5</c:v>
                </c:pt>
                <c:pt idx="41">
                  <c:v>1.0715193052376058E-5</c:v>
                </c:pt>
                <c:pt idx="42">
                  <c:v>1.0715193052376058E-5</c:v>
                </c:pt>
                <c:pt idx="43">
                  <c:v>1.0715193052376058E-5</c:v>
                </c:pt>
                <c:pt idx="44">
                  <c:v>1.0715193052376058E-5</c:v>
                </c:pt>
                <c:pt idx="45">
                  <c:v>1.0715193052376058E-5</c:v>
                </c:pt>
                <c:pt idx="46">
                  <c:v>1.0715193052376058E-5</c:v>
                </c:pt>
                <c:pt idx="47">
                  <c:v>1.0715193052376058E-5</c:v>
                </c:pt>
                <c:pt idx="48">
                  <c:v>1.0715193052376058E-5</c:v>
                </c:pt>
                <c:pt idx="49">
                  <c:v>1.0715193052376058E-5</c:v>
                </c:pt>
                <c:pt idx="50">
                  <c:v>1.0715193052376058E-5</c:v>
                </c:pt>
                <c:pt idx="51">
                  <c:v>1.0715193052376058E-5</c:v>
                </c:pt>
                <c:pt idx="52">
                  <c:v>1.0715193052376058E-5</c:v>
                </c:pt>
                <c:pt idx="53">
                  <c:v>1.0715193052376058E-5</c:v>
                </c:pt>
                <c:pt idx="54">
                  <c:v>1.0715193052376058E-5</c:v>
                </c:pt>
                <c:pt idx="55">
                  <c:v>1.0715193052376058E-5</c:v>
                </c:pt>
                <c:pt idx="56">
                  <c:v>1.0715193052376058E-5</c:v>
                </c:pt>
                <c:pt idx="57">
                  <c:v>1.0715193052376058E-5</c:v>
                </c:pt>
                <c:pt idx="58">
                  <c:v>1.0715193052376058E-5</c:v>
                </c:pt>
                <c:pt idx="59">
                  <c:v>1.0715193052376058E-5</c:v>
                </c:pt>
                <c:pt idx="60">
                  <c:v>1.0715193052376058E-5</c:v>
                </c:pt>
                <c:pt idx="61">
                  <c:v>1.0715193052376058E-5</c:v>
                </c:pt>
                <c:pt idx="62">
                  <c:v>1.0715193052376058E-5</c:v>
                </c:pt>
                <c:pt idx="63">
                  <c:v>1.0715193052376058E-5</c:v>
                </c:pt>
                <c:pt idx="64">
                  <c:v>1.0715193052376058E-5</c:v>
                </c:pt>
                <c:pt idx="65">
                  <c:v>1.0715193052376058E-5</c:v>
                </c:pt>
                <c:pt idx="66">
                  <c:v>1.0715193052376058E-5</c:v>
                </c:pt>
                <c:pt idx="67">
                  <c:v>1.0715193052376058E-5</c:v>
                </c:pt>
                <c:pt idx="68">
                  <c:v>1.0715193052376058E-5</c:v>
                </c:pt>
                <c:pt idx="69">
                  <c:v>1.0715193052376058E-5</c:v>
                </c:pt>
                <c:pt idx="70">
                  <c:v>1.0715193052376058E-5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D9-45E0-8A81-349C5A315D1E}"/>
            </c:ext>
          </c:extLst>
        </c:ser>
        <c:ser>
          <c:idx val="1"/>
          <c:order val="1"/>
          <c:tx>
            <c:strRef>
              <c:f>'[Capítulo 5 - Figura 15.xlsx]Figura 15'!$E$11</c:f>
              <c:strCache>
                <c:ptCount val="1"/>
                <c:pt idx="0">
                  <c:v>HCO3-</c:v>
                </c:pt>
              </c:strCache>
            </c:strRef>
          </c:tx>
          <c:spPr>
            <a:ln w="1905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'[Capítulo 5 - Figura 15.xlsx]Figura 15'!$C$12:$C$82</c:f>
              <c:numCache>
                <c:formatCode>General</c:formatCode>
                <c:ptCount val="71"/>
                <c:pt idx="0">
                  <c:v>4</c:v>
                </c:pt>
                <c:pt idx="1">
                  <c:v>4.0999999999999996</c:v>
                </c:pt>
                <c:pt idx="2">
                  <c:v>4.1999999999999993</c:v>
                </c:pt>
                <c:pt idx="3">
                  <c:v>4.2999999999999989</c:v>
                </c:pt>
                <c:pt idx="4">
                  <c:v>4.3999999999999986</c:v>
                </c:pt>
                <c:pt idx="5">
                  <c:v>4.4999999999999982</c:v>
                </c:pt>
                <c:pt idx="6">
                  <c:v>4.5999999999999979</c:v>
                </c:pt>
                <c:pt idx="7">
                  <c:v>4.6999999999999975</c:v>
                </c:pt>
                <c:pt idx="8">
                  <c:v>4.7999999999999972</c:v>
                </c:pt>
                <c:pt idx="9">
                  <c:v>4.8999999999999968</c:v>
                </c:pt>
                <c:pt idx="10">
                  <c:v>4.9999999999999964</c:v>
                </c:pt>
                <c:pt idx="11">
                  <c:v>5.0999999999999961</c:v>
                </c:pt>
                <c:pt idx="12">
                  <c:v>5.1999999999999957</c:v>
                </c:pt>
                <c:pt idx="13">
                  <c:v>5.2999999999999954</c:v>
                </c:pt>
                <c:pt idx="14">
                  <c:v>5.399999999999995</c:v>
                </c:pt>
                <c:pt idx="15">
                  <c:v>5.4999999999999947</c:v>
                </c:pt>
                <c:pt idx="16">
                  <c:v>5.5999999999999943</c:v>
                </c:pt>
                <c:pt idx="17">
                  <c:v>5.699999999999994</c:v>
                </c:pt>
                <c:pt idx="18">
                  <c:v>5.7999999999999936</c:v>
                </c:pt>
                <c:pt idx="19">
                  <c:v>5.8999999999999932</c:v>
                </c:pt>
                <c:pt idx="20">
                  <c:v>5.9999999999999929</c:v>
                </c:pt>
                <c:pt idx="21">
                  <c:v>6.0999999999999925</c:v>
                </c:pt>
                <c:pt idx="22">
                  <c:v>6.1999999999999922</c:v>
                </c:pt>
                <c:pt idx="23">
                  <c:v>6.2999999999999918</c:v>
                </c:pt>
                <c:pt idx="24">
                  <c:v>6.3999999999999915</c:v>
                </c:pt>
                <c:pt idx="25">
                  <c:v>6.4999999999999911</c:v>
                </c:pt>
                <c:pt idx="26">
                  <c:v>6.5999999999999908</c:v>
                </c:pt>
                <c:pt idx="27">
                  <c:v>6.6999999999999904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6.9999999999999893</c:v>
                </c:pt>
                <c:pt idx="31">
                  <c:v>7.099999999999989</c:v>
                </c:pt>
                <c:pt idx="32">
                  <c:v>7.1999999999999886</c:v>
                </c:pt>
                <c:pt idx="33">
                  <c:v>7.2999999999999883</c:v>
                </c:pt>
                <c:pt idx="34">
                  <c:v>7.3999999999999879</c:v>
                </c:pt>
                <c:pt idx="35">
                  <c:v>7.4999999999999876</c:v>
                </c:pt>
                <c:pt idx="36">
                  <c:v>7.5999999999999872</c:v>
                </c:pt>
                <c:pt idx="37">
                  <c:v>7.6999999999999869</c:v>
                </c:pt>
                <c:pt idx="38">
                  <c:v>7.7999999999999865</c:v>
                </c:pt>
                <c:pt idx="39">
                  <c:v>7.8999999999999861</c:v>
                </c:pt>
                <c:pt idx="40">
                  <c:v>7.9999999999999858</c:v>
                </c:pt>
                <c:pt idx="41">
                  <c:v>8.0999999999999854</c:v>
                </c:pt>
                <c:pt idx="42">
                  <c:v>8.1999999999999851</c:v>
                </c:pt>
                <c:pt idx="43">
                  <c:v>8.2999999999999847</c:v>
                </c:pt>
                <c:pt idx="44">
                  <c:v>8.3999999999999844</c:v>
                </c:pt>
                <c:pt idx="45">
                  <c:v>8.499999999999984</c:v>
                </c:pt>
                <c:pt idx="46">
                  <c:v>8.5999999999999837</c:v>
                </c:pt>
                <c:pt idx="47">
                  <c:v>8.6999999999999833</c:v>
                </c:pt>
                <c:pt idx="48">
                  <c:v>8.7999999999999829</c:v>
                </c:pt>
                <c:pt idx="49">
                  <c:v>8.8999999999999826</c:v>
                </c:pt>
                <c:pt idx="50">
                  <c:v>8.9999999999999822</c:v>
                </c:pt>
                <c:pt idx="51">
                  <c:v>9.0999999999999819</c:v>
                </c:pt>
                <c:pt idx="52">
                  <c:v>9.1999999999999815</c:v>
                </c:pt>
                <c:pt idx="53">
                  <c:v>9.2999999999999812</c:v>
                </c:pt>
                <c:pt idx="54">
                  <c:v>9.3999999999999808</c:v>
                </c:pt>
                <c:pt idx="55">
                  <c:v>9.4999999999999805</c:v>
                </c:pt>
                <c:pt idx="56">
                  <c:v>9.5999999999999801</c:v>
                </c:pt>
                <c:pt idx="57">
                  <c:v>9.6999999999999797</c:v>
                </c:pt>
                <c:pt idx="58">
                  <c:v>9.7999999999999794</c:v>
                </c:pt>
                <c:pt idx="59">
                  <c:v>9.899999999999979</c:v>
                </c:pt>
                <c:pt idx="60">
                  <c:v>9.9999999999999787</c:v>
                </c:pt>
                <c:pt idx="61">
                  <c:v>10.099999999999978</c:v>
                </c:pt>
                <c:pt idx="62">
                  <c:v>10.199999999999978</c:v>
                </c:pt>
                <c:pt idx="63">
                  <c:v>10.299999999999978</c:v>
                </c:pt>
                <c:pt idx="64">
                  <c:v>10.399999999999977</c:v>
                </c:pt>
                <c:pt idx="65">
                  <c:v>10.499999999999977</c:v>
                </c:pt>
                <c:pt idx="66">
                  <c:v>10.599999999999977</c:v>
                </c:pt>
                <c:pt idx="67">
                  <c:v>10.699999999999976</c:v>
                </c:pt>
                <c:pt idx="68">
                  <c:v>10.799999999999976</c:v>
                </c:pt>
                <c:pt idx="69">
                  <c:v>10.899999999999975</c:v>
                </c:pt>
                <c:pt idx="70">
                  <c:v>10.999999999999975</c:v>
                </c:pt>
              </c:numCache>
            </c:numRef>
          </c:xVal>
          <c:yVal>
            <c:numRef>
              <c:f>'[Capítulo 5 - Figura 15.xlsx]Figura 15'!$E$12:$E$82</c:f>
              <c:numCache>
                <c:formatCode>General</c:formatCode>
                <c:ptCount val="71"/>
                <c:pt idx="0">
                  <c:v>4.7863009232263822E-8</c:v>
                </c:pt>
                <c:pt idx="1">
                  <c:v>6.0255958607435768E-8</c:v>
                </c:pt>
                <c:pt idx="2">
                  <c:v>7.585775750291829E-8</c:v>
                </c:pt>
                <c:pt idx="3">
                  <c:v>9.5499258602143384E-8</c:v>
                </c:pt>
                <c:pt idx="4">
                  <c:v>1.2022644346174093E-7</c:v>
                </c:pt>
                <c:pt idx="5">
                  <c:v>1.5135612484362019E-7</c:v>
                </c:pt>
                <c:pt idx="6">
                  <c:v>1.9054607179632409E-7</c:v>
                </c:pt>
                <c:pt idx="7">
                  <c:v>2.3988329190194803E-7</c:v>
                </c:pt>
                <c:pt idx="8">
                  <c:v>3.0199517204020001E-7</c:v>
                </c:pt>
                <c:pt idx="9">
                  <c:v>3.8018939632055893E-7</c:v>
                </c:pt>
                <c:pt idx="10">
                  <c:v>4.7863009232263502E-7</c:v>
                </c:pt>
                <c:pt idx="11">
                  <c:v>6.0255958607435287E-7</c:v>
                </c:pt>
                <c:pt idx="12">
                  <c:v>7.58577575029177E-7</c:v>
                </c:pt>
                <c:pt idx="13">
                  <c:v>9.5499258602142629E-7</c:v>
                </c:pt>
                <c:pt idx="14">
                  <c:v>1.2022644346173998E-6</c:v>
                </c:pt>
                <c:pt idx="15">
                  <c:v>1.5135612484361902E-6</c:v>
                </c:pt>
                <c:pt idx="16">
                  <c:v>1.9054607179632227E-6</c:v>
                </c:pt>
                <c:pt idx="17">
                  <c:v>2.3988329190194617E-6</c:v>
                </c:pt>
                <c:pt idx="18">
                  <c:v>3.0199517204019769E-6</c:v>
                </c:pt>
                <c:pt idx="19">
                  <c:v>3.8018939632055594E-6</c:v>
                </c:pt>
                <c:pt idx="20">
                  <c:v>4.7863009232263131E-6</c:v>
                </c:pt>
                <c:pt idx="21">
                  <c:v>6.0255958607434817E-6</c:v>
                </c:pt>
                <c:pt idx="22">
                  <c:v>7.5857757502917103E-6</c:v>
                </c:pt>
                <c:pt idx="23">
                  <c:v>9.549925860214191E-6</c:v>
                </c:pt>
                <c:pt idx="24">
                  <c:v>1.2022644346173903E-5</c:v>
                </c:pt>
                <c:pt idx="25">
                  <c:v>1.5135612484361783E-5</c:v>
                </c:pt>
                <c:pt idx="26">
                  <c:v>1.9054607179632078E-5</c:v>
                </c:pt>
                <c:pt idx="27">
                  <c:v>2.3988329190194389E-5</c:v>
                </c:pt>
                <c:pt idx="28">
                  <c:v>3.0199517204019535E-5</c:v>
                </c:pt>
                <c:pt idx="29">
                  <c:v>3.8018939632055297E-5</c:v>
                </c:pt>
                <c:pt idx="30">
                  <c:v>4.7863009232262672E-5</c:v>
                </c:pt>
                <c:pt idx="31">
                  <c:v>6.0255958607434247E-5</c:v>
                </c:pt>
                <c:pt idx="32">
                  <c:v>7.585775750291638E-5</c:v>
                </c:pt>
                <c:pt idx="33">
                  <c:v>9.5499258602140991E-5</c:v>
                </c:pt>
                <c:pt idx="34">
                  <c:v>1.2022644346173832E-4</c:v>
                </c:pt>
                <c:pt idx="35">
                  <c:v>1.5135612484361692E-4</c:v>
                </c:pt>
                <c:pt idx="36">
                  <c:v>1.9054607179631964E-4</c:v>
                </c:pt>
                <c:pt idx="37">
                  <c:v>2.3988329190194243E-4</c:v>
                </c:pt>
                <c:pt idx="38">
                  <c:v>3.0199517204019302E-4</c:v>
                </c:pt>
                <c:pt idx="39">
                  <c:v>3.8018939632054996E-4</c:v>
                </c:pt>
                <c:pt idx="40">
                  <c:v>4.7863009232262374E-4</c:v>
                </c:pt>
                <c:pt idx="41">
                  <c:v>6.0255958607433892E-4</c:v>
                </c:pt>
                <c:pt idx="42">
                  <c:v>7.5857757502915935E-4</c:v>
                </c:pt>
                <c:pt idx="43">
                  <c:v>9.5499258602140425E-4</c:v>
                </c:pt>
                <c:pt idx="44">
                  <c:v>1.2022644346173718E-3</c:v>
                </c:pt>
                <c:pt idx="45">
                  <c:v>1.513561248436155E-3</c:v>
                </c:pt>
                <c:pt idx="46">
                  <c:v>1.9054607179631784E-3</c:v>
                </c:pt>
                <c:pt idx="47">
                  <c:v>2.3988329190194014E-3</c:v>
                </c:pt>
                <c:pt idx="48">
                  <c:v>3.0199517204019012E-3</c:v>
                </c:pt>
                <c:pt idx="49">
                  <c:v>3.8018939632054635E-3</c:v>
                </c:pt>
                <c:pt idx="50">
                  <c:v>4.786300923226192E-3</c:v>
                </c:pt>
                <c:pt idx="51">
                  <c:v>6.0255958607433316E-3</c:v>
                </c:pt>
                <c:pt idx="52">
                  <c:v>7.5857757502915202E-3</c:v>
                </c:pt>
                <c:pt idx="53">
                  <c:v>9.5499258602139512E-3</c:v>
                </c:pt>
                <c:pt idx="54">
                  <c:v>1.2022644346173603E-2</c:v>
                </c:pt>
                <c:pt idx="55">
                  <c:v>1.5135612484361403E-2</c:v>
                </c:pt>
                <c:pt idx="56">
                  <c:v>1.9054607179631668E-2</c:v>
                </c:pt>
                <c:pt idx="57">
                  <c:v>2.398832919019387E-2</c:v>
                </c:pt>
                <c:pt idx="58">
                  <c:v>3.0199517204018832E-2</c:v>
                </c:pt>
                <c:pt idx="59">
                  <c:v>3.801893963205441E-2</c:v>
                </c:pt>
                <c:pt idx="60">
                  <c:v>4.7863009232261632E-2</c:v>
                </c:pt>
                <c:pt idx="61">
                  <c:v>6.025595860743295E-2</c:v>
                </c:pt>
                <c:pt idx="62">
                  <c:v>7.5857757502914749E-2</c:v>
                </c:pt>
                <c:pt idx="63">
                  <c:v>9.5499258602138926E-2</c:v>
                </c:pt>
                <c:pt idx="64">
                  <c:v>0.12022644346173531</c:v>
                </c:pt>
                <c:pt idx="65">
                  <c:v>0.15135612484361316</c:v>
                </c:pt>
                <c:pt idx="66">
                  <c:v>0.19054607179631486</c:v>
                </c:pt>
                <c:pt idx="67">
                  <c:v>0.23988329190193641</c:v>
                </c:pt>
                <c:pt idx="68">
                  <c:v>0.30199517204018539</c:v>
                </c:pt>
                <c:pt idx="69">
                  <c:v>0.3801893963205405</c:v>
                </c:pt>
                <c:pt idx="70">
                  <c:v>0.47863009232261178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D9-45E0-8A81-349C5A315D1E}"/>
            </c:ext>
          </c:extLst>
        </c:ser>
        <c:ser>
          <c:idx val="2"/>
          <c:order val="2"/>
          <c:tx>
            <c:strRef>
              <c:f>'[Capítulo 5 - Figura 15.xlsx]Figura 15'!$F$11</c:f>
              <c:strCache>
                <c:ptCount val="1"/>
                <c:pt idx="0">
                  <c:v>CO3-2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'[Capítulo 5 - Figura 15.xlsx]Figura 15'!$C$12:$C$82</c:f>
              <c:numCache>
                <c:formatCode>General</c:formatCode>
                <c:ptCount val="71"/>
                <c:pt idx="0">
                  <c:v>4</c:v>
                </c:pt>
                <c:pt idx="1">
                  <c:v>4.0999999999999996</c:v>
                </c:pt>
                <c:pt idx="2">
                  <c:v>4.1999999999999993</c:v>
                </c:pt>
                <c:pt idx="3">
                  <c:v>4.2999999999999989</c:v>
                </c:pt>
                <c:pt idx="4">
                  <c:v>4.3999999999999986</c:v>
                </c:pt>
                <c:pt idx="5">
                  <c:v>4.4999999999999982</c:v>
                </c:pt>
                <c:pt idx="6">
                  <c:v>4.5999999999999979</c:v>
                </c:pt>
                <c:pt idx="7">
                  <c:v>4.6999999999999975</c:v>
                </c:pt>
                <c:pt idx="8">
                  <c:v>4.7999999999999972</c:v>
                </c:pt>
                <c:pt idx="9">
                  <c:v>4.8999999999999968</c:v>
                </c:pt>
                <c:pt idx="10">
                  <c:v>4.9999999999999964</c:v>
                </c:pt>
                <c:pt idx="11">
                  <c:v>5.0999999999999961</c:v>
                </c:pt>
                <c:pt idx="12">
                  <c:v>5.1999999999999957</c:v>
                </c:pt>
                <c:pt idx="13">
                  <c:v>5.2999999999999954</c:v>
                </c:pt>
                <c:pt idx="14">
                  <c:v>5.399999999999995</c:v>
                </c:pt>
                <c:pt idx="15">
                  <c:v>5.4999999999999947</c:v>
                </c:pt>
                <c:pt idx="16">
                  <c:v>5.5999999999999943</c:v>
                </c:pt>
                <c:pt idx="17">
                  <c:v>5.699999999999994</c:v>
                </c:pt>
                <c:pt idx="18">
                  <c:v>5.7999999999999936</c:v>
                </c:pt>
                <c:pt idx="19">
                  <c:v>5.8999999999999932</c:v>
                </c:pt>
                <c:pt idx="20">
                  <c:v>5.9999999999999929</c:v>
                </c:pt>
                <c:pt idx="21">
                  <c:v>6.0999999999999925</c:v>
                </c:pt>
                <c:pt idx="22">
                  <c:v>6.1999999999999922</c:v>
                </c:pt>
                <c:pt idx="23">
                  <c:v>6.2999999999999918</c:v>
                </c:pt>
                <c:pt idx="24">
                  <c:v>6.3999999999999915</c:v>
                </c:pt>
                <c:pt idx="25">
                  <c:v>6.4999999999999911</c:v>
                </c:pt>
                <c:pt idx="26">
                  <c:v>6.5999999999999908</c:v>
                </c:pt>
                <c:pt idx="27">
                  <c:v>6.6999999999999904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6.9999999999999893</c:v>
                </c:pt>
                <c:pt idx="31">
                  <c:v>7.099999999999989</c:v>
                </c:pt>
                <c:pt idx="32">
                  <c:v>7.1999999999999886</c:v>
                </c:pt>
                <c:pt idx="33">
                  <c:v>7.2999999999999883</c:v>
                </c:pt>
                <c:pt idx="34">
                  <c:v>7.3999999999999879</c:v>
                </c:pt>
                <c:pt idx="35">
                  <c:v>7.4999999999999876</c:v>
                </c:pt>
                <c:pt idx="36">
                  <c:v>7.5999999999999872</c:v>
                </c:pt>
                <c:pt idx="37">
                  <c:v>7.6999999999999869</c:v>
                </c:pt>
                <c:pt idx="38">
                  <c:v>7.7999999999999865</c:v>
                </c:pt>
                <c:pt idx="39">
                  <c:v>7.8999999999999861</c:v>
                </c:pt>
                <c:pt idx="40">
                  <c:v>7.9999999999999858</c:v>
                </c:pt>
                <c:pt idx="41">
                  <c:v>8.0999999999999854</c:v>
                </c:pt>
                <c:pt idx="42">
                  <c:v>8.1999999999999851</c:v>
                </c:pt>
                <c:pt idx="43">
                  <c:v>8.2999999999999847</c:v>
                </c:pt>
                <c:pt idx="44">
                  <c:v>8.3999999999999844</c:v>
                </c:pt>
                <c:pt idx="45">
                  <c:v>8.499999999999984</c:v>
                </c:pt>
                <c:pt idx="46">
                  <c:v>8.5999999999999837</c:v>
                </c:pt>
                <c:pt idx="47">
                  <c:v>8.6999999999999833</c:v>
                </c:pt>
                <c:pt idx="48">
                  <c:v>8.7999999999999829</c:v>
                </c:pt>
                <c:pt idx="49">
                  <c:v>8.8999999999999826</c:v>
                </c:pt>
                <c:pt idx="50">
                  <c:v>8.9999999999999822</c:v>
                </c:pt>
                <c:pt idx="51">
                  <c:v>9.0999999999999819</c:v>
                </c:pt>
                <c:pt idx="52">
                  <c:v>9.1999999999999815</c:v>
                </c:pt>
                <c:pt idx="53">
                  <c:v>9.2999999999999812</c:v>
                </c:pt>
                <c:pt idx="54">
                  <c:v>9.3999999999999808</c:v>
                </c:pt>
                <c:pt idx="55">
                  <c:v>9.4999999999999805</c:v>
                </c:pt>
                <c:pt idx="56">
                  <c:v>9.5999999999999801</c:v>
                </c:pt>
                <c:pt idx="57">
                  <c:v>9.6999999999999797</c:v>
                </c:pt>
                <c:pt idx="58">
                  <c:v>9.7999999999999794</c:v>
                </c:pt>
                <c:pt idx="59">
                  <c:v>9.899999999999979</c:v>
                </c:pt>
                <c:pt idx="60">
                  <c:v>9.9999999999999787</c:v>
                </c:pt>
                <c:pt idx="61">
                  <c:v>10.099999999999978</c:v>
                </c:pt>
                <c:pt idx="62">
                  <c:v>10.199999999999978</c:v>
                </c:pt>
                <c:pt idx="63">
                  <c:v>10.299999999999978</c:v>
                </c:pt>
                <c:pt idx="64">
                  <c:v>10.399999999999977</c:v>
                </c:pt>
                <c:pt idx="65">
                  <c:v>10.499999999999977</c:v>
                </c:pt>
                <c:pt idx="66">
                  <c:v>10.599999999999977</c:v>
                </c:pt>
                <c:pt idx="67">
                  <c:v>10.699999999999976</c:v>
                </c:pt>
                <c:pt idx="68">
                  <c:v>10.799999999999976</c:v>
                </c:pt>
                <c:pt idx="69">
                  <c:v>10.899999999999975</c:v>
                </c:pt>
                <c:pt idx="70">
                  <c:v>10.999999999999975</c:v>
                </c:pt>
              </c:numCache>
            </c:numRef>
          </c:xVal>
          <c:yVal>
            <c:numRef>
              <c:f>'[Capítulo 5 - Figura 15.xlsx]Figura 15'!$F$12:$F$82</c:f>
              <c:numCache>
                <c:formatCode>General</c:formatCode>
                <c:ptCount val="71"/>
                <c:pt idx="0">
                  <c:v>2.2387211385683371E-14</c:v>
                </c:pt>
                <c:pt idx="1">
                  <c:v>3.5481338923357514E-14</c:v>
                </c:pt>
                <c:pt idx="2">
                  <c:v>5.6234132519034742E-14</c:v>
                </c:pt>
                <c:pt idx="3">
                  <c:v>8.9125093813374096E-14</c:v>
                </c:pt>
                <c:pt idx="4">
                  <c:v>1.4125375446227451E-13</c:v>
                </c:pt>
                <c:pt idx="5">
                  <c:v>2.2387211385683201E-13</c:v>
                </c:pt>
                <c:pt idx="6">
                  <c:v>3.5481338923357287E-13</c:v>
                </c:pt>
                <c:pt idx="7">
                  <c:v>5.6234132519034389E-13</c:v>
                </c:pt>
                <c:pt idx="8">
                  <c:v>8.9125093813373546E-13</c:v>
                </c:pt>
                <c:pt idx="9">
                  <c:v>1.4125375446227365E-12</c:v>
                </c:pt>
                <c:pt idx="10">
                  <c:v>2.2387211385683072E-12</c:v>
                </c:pt>
                <c:pt idx="11">
                  <c:v>3.5481338923356954E-12</c:v>
                </c:pt>
                <c:pt idx="12">
                  <c:v>5.6234132519033862E-12</c:v>
                </c:pt>
                <c:pt idx="13">
                  <c:v>8.9125093813372698E-12</c:v>
                </c:pt>
                <c:pt idx="14">
                  <c:v>1.4125375446227228E-11</c:v>
                </c:pt>
                <c:pt idx="15">
                  <c:v>2.238721138568285E-11</c:v>
                </c:pt>
                <c:pt idx="16">
                  <c:v>3.5481338923356612E-11</c:v>
                </c:pt>
                <c:pt idx="17">
                  <c:v>5.6234132519033523E-11</c:v>
                </c:pt>
                <c:pt idx="18">
                  <c:v>8.9125093813372174E-11</c:v>
                </c:pt>
                <c:pt idx="19">
                  <c:v>1.4125375446227145E-10</c:v>
                </c:pt>
                <c:pt idx="20">
                  <c:v>2.2387211385682723E-10</c:v>
                </c:pt>
                <c:pt idx="21">
                  <c:v>3.5481338923356396E-10</c:v>
                </c:pt>
                <c:pt idx="22">
                  <c:v>5.6234132519032976E-10</c:v>
                </c:pt>
                <c:pt idx="23">
                  <c:v>8.912509381337135E-10</c:v>
                </c:pt>
                <c:pt idx="24">
                  <c:v>1.4125375446227005E-9</c:v>
                </c:pt>
                <c:pt idx="25">
                  <c:v>2.23872113856825E-9</c:v>
                </c:pt>
                <c:pt idx="26">
                  <c:v>3.5481338923356057E-9</c:v>
                </c:pt>
                <c:pt idx="27">
                  <c:v>5.6234132519032461E-9</c:v>
                </c:pt>
                <c:pt idx="28">
                  <c:v>8.9125093813370791E-9</c:v>
                </c:pt>
                <c:pt idx="29">
                  <c:v>1.4125375446226922E-8</c:v>
                </c:pt>
                <c:pt idx="30">
                  <c:v>2.2387211385682293E-8</c:v>
                </c:pt>
                <c:pt idx="31">
                  <c:v>3.5481338923355725E-8</c:v>
                </c:pt>
                <c:pt idx="32">
                  <c:v>5.6234132519031907E-8</c:v>
                </c:pt>
                <c:pt idx="33">
                  <c:v>8.9125093813369627E-8</c:v>
                </c:pt>
                <c:pt idx="34">
                  <c:v>1.4125375446226835E-7</c:v>
                </c:pt>
                <c:pt idx="35">
                  <c:v>2.2387211385682231E-7</c:v>
                </c:pt>
                <c:pt idx="36">
                  <c:v>3.5481338923355631E-7</c:v>
                </c:pt>
                <c:pt idx="37">
                  <c:v>5.623413251903177E-7</c:v>
                </c:pt>
                <c:pt idx="38">
                  <c:v>8.9125093813369426E-7</c:v>
                </c:pt>
                <c:pt idx="39">
                  <c:v>1.4125375446226699E-6</c:v>
                </c:pt>
                <c:pt idx="40">
                  <c:v>2.2387211385682016E-6</c:v>
                </c:pt>
                <c:pt idx="41">
                  <c:v>3.548133892335531E-6</c:v>
                </c:pt>
                <c:pt idx="42">
                  <c:v>5.6234132519031244E-6</c:v>
                </c:pt>
                <c:pt idx="43">
                  <c:v>8.9125093813368581E-6</c:v>
                </c:pt>
                <c:pt idx="44">
                  <c:v>1.4125375446226569E-5</c:v>
                </c:pt>
                <c:pt idx="45">
                  <c:v>2.2387211385681807E-5</c:v>
                </c:pt>
                <c:pt idx="46">
                  <c:v>3.5481338923354959E-5</c:v>
                </c:pt>
                <c:pt idx="47">
                  <c:v>5.6234132519030692E-5</c:v>
                </c:pt>
                <c:pt idx="48">
                  <c:v>8.9125093813367703E-5</c:v>
                </c:pt>
                <c:pt idx="49">
                  <c:v>1.4125375446226432E-4</c:v>
                </c:pt>
                <c:pt idx="50">
                  <c:v>2.2387211385681592E-4</c:v>
                </c:pt>
                <c:pt idx="51">
                  <c:v>3.5481338923354627E-4</c:v>
                </c:pt>
                <c:pt idx="52">
                  <c:v>5.6234132519030161E-4</c:v>
                </c:pt>
                <c:pt idx="53">
                  <c:v>8.9125093813366874E-4</c:v>
                </c:pt>
                <c:pt idx="54">
                  <c:v>1.4125375446226297E-3</c:v>
                </c:pt>
                <c:pt idx="55">
                  <c:v>2.2387211385681374E-3</c:v>
                </c:pt>
                <c:pt idx="56">
                  <c:v>3.5481338923354531E-3</c:v>
                </c:pt>
                <c:pt idx="57">
                  <c:v>5.6234132519030026E-3</c:v>
                </c:pt>
                <c:pt idx="58">
                  <c:v>8.9125093813366644E-3</c:v>
                </c:pt>
                <c:pt idx="59">
                  <c:v>1.4125375446226265E-2</c:v>
                </c:pt>
                <c:pt idx="60">
                  <c:v>2.2387211385681324E-2</c:v>
                </c:pt>
                <c:pt idx="61">
                  <c:v>3.54813389233542E-2</c:v>
                </c:pt>
                <c:pt idx="62">
                  <c:v>5.6234132519029492E-2</c:v>
                </c:pt>
                <c:pt idx="63">
                  <c:v>8.9125093813365794E-2</c:v>
                </c:pt>
                <c:pt idx="64">
                  <c:v>0.14125375446226127</c:v>
                </c:pt>
                <c:pt idx="65">
                  <c:v>0.22387211385681116</c:v>
                </c:pt>
                <c:pt idx="66">
                  <c:v>0.3548133892335385</c:v>
                </c:pt>
                <c:pt idx="67">
                  <c:v>0.56234132519028945</c:v>
                </c:pt>
                <c:pt idx="68">
                  <c:v>0.8912509381336492</c:v>
                </c:pt>
                <c:pt idx="69">
                  <c:v>1.4125375446225994</c:v>
                </c:pt>
                <c:pt idx="70">
                  <c:v>2.2387211385680899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1D9-45E0-8A81-349C5A315D1E}"/>
            </c:ext>
          </c:extLst>
        </c:ser>
        <c:ser>
          <c:idx val="3"/>
          <c:order val="3"/>
          <c:tx>
            <c:strRef>
              <c:f>'[Capítulo 5 - Figura 15.xlsx]Figura 15'!$G$11</c:f>
              <c:strCache>
                <c:ptCount val="1"/>
                <c:pt idx="0">
                  <c:v>CTotal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5 - Figura 15.xlsx]Figura 15'!$C$12:$C$82</c:f>
              <c:numCache>
                <c:formatCode>General</c:formatCode>
                <c:ptCount val="71"/>
                <c:pt idx="0">
                  <c:v>4</c:v>
                </c:pt>
                <c:pt idx="1">
                  <c:v>4.0999999999999996</c:v>
                </c:pt>
                <c:pt idx="2">
                  <c:v>4.1999999999999993</c:v>
                </c:pt>
                <c:pt idx="3">
                  <c:v>4.2999999999999989</c:v>
                </c:pt>
                <c:pt idx="4">
                  <c:v>4.3999999999999986</c:v>
                </c:pt>
                <c:pt idx="5">
                  <c:v>4.4999999999999982</c:v>
                </c:pt>
                <c:pt idx="6">
                  <c:v>4.5999999999999979</c:v>
                </c:pt>
                <c:pt idx="7">
                  <c:v>4.6999999999999975</c:v>
                </c:pt>
                <c:pt idx="8">
                  <c:v>4.7999999999999972</c:v>
                </c:pt>
                <c:pt idx="9">
                  <c:v>4.8999999999999968</c:v>
                </c:pt>
                <c:pt idx="10">
                  <c:v>4.9999999999999964</c:v>
                </c:pt>
                <c:pt idx="11">
                  <c:v>5.0999999999999961</c:v>
                </c:pt>
                <c:pt idx="12">
                  <c:v>5.1999999999999957</c:v>
                </c:pt>
                <c:pt idx="13">
                  <c:v>5.2999999999999954</c:v>
                </c:pt>
                <c:pt idx="14">
                  <c:v>5.399999999999995</c:v>
                </c:pt>
                <c:pt idx="15">
                  <c:v>5.4999999999999947</c:v>
                </c:pt>
                <c:pt idx="16">
                  <c:v>5.5999999999999943</c:v>
                </c:pt>
                <c:pt idx="17">
                  <c:v>5.699999999999994</c:v>
                </c:pt>
                <c:pt idx="18">
                  <c:v>5.7999999999999936</c:v>
                </c:pt>
                <c:pt idx="19">
                  <c:v>5.8999999999999932</c:v>
                </c:pt>
                <c:pt idx="20">
                  <c:v>5.9999999999999929</c:v>
                </c:pt>
                <c:pt idx="21">
                  <c:v>6.0999999999999925</c:v>
                </c:pt>
                <c:pt idx="22">
                  <c:v>6.1999999999999922</c:v>
                </c:pt>
                <c:pt idx="23">
                  <c:v>6.2999999999999918</c:v>
                </c:pt>
                <c:pt idx="24">
                  <c:v>6.3999999999999915</c:v>
                </c:pt>
                <c:pt idx="25">
                  <c:v>6.4999999999999911</c:v>
                </c:pt>
                <c:pt idx="26">
                  <c:v>6.5999999999999908</c:v>
                </c:pt>
                <c:pt idx="27">
                  <c:v>6.6999999999999904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6.9999999999999893</c:v>
                </c:pt>
                <c:pt idx="31">
                  <c:v>7.099999999999989</c:v>
                </c:pt>
                <c:pt idx="32">
                  <c:v>7.1999999999999886</c:v>
                </c:pt>
                <c:pt idx="33">
                  <c:v>7.2999999999999883</c:v>
                </c:pt>
                <c:pt idx="34">
                  <c:v>7.3999999999999879</c:v>
                </c:pt>
                <c:pt idx="35">
                  <c:v>7.4999999999999876</c:v>
                </c:pt>
                <c:pt idx="36">
                  <c:v>7.5999999999999872</c:v>
                </c:pt>
                <c:pt idx="37">
                  <c:v>7.6999999999999869</c:v>
                </c:pt>
                <c:pt idx="38">
                  <c:v>7.7999999999999865</c:v>
                </c:pt>
                <c:pt idx="39">
                  <c:v>7.8999999999999861</c:v>
                </c:pt>
                <c:pt idx="40">
                  <c:v>7.9999999999999858</c:v>
                </c:pt>
                <c:pt idx="41">
                  <c:v>8.0999999999999854</c:v>
                </c:pt>
                <c:pt idx="42">
                  <c:v>8.1999999999999851</c:v>
                </c:pt>
                <c:pt idx="43">
                  <c:v>8.2999999999999847</c:v>
                </c:pt>
                <c:pt idx="44">
                  <c:v>8.3999999999999844</c:v>
                </c:pt>
                <c:pt idx="45">
                  <c:v>8.499999999999984</c:v>
                </c:pt>
                <c:pt idx="46">
                  <c:v>8.5999999999999837</c:v>
                </c:pt>
                <c:pt idx="47">
                  <c:v>8.6999999999999833</c:v>
                </c:pt>
                <c:pt idx="48">
                  <c:v>8.7999999999999829</c:v>
                </c:pt>
                <c:pt idx="49">
                  <c:v>8.8999999999999826</c:v>
                </c:pt>
                <c:pt idx="50">
                  <c:v>8.9999999999999822</c:v>
                </c:pt>
                <c:pt idx="51">
                  <c:v>9.0999999999999819</c:v>
                </c:pt>
                <c:pt idx="52">
                  <c:v>9.1999999999999815</c:v>
                </c:pt>
                <c:pt idx="53">
                  <c:v>9.2999999999999812</c:v>
                </c:pt>
                <c:pt idx="54">
                  <c:v>9.3999999999999808</c:v>
                </c:pt>
                <c:pt idx="55">
                  <c:v>9.4999999999999805</c:v>
                </c:pt>
                <c:pt idx="56">
                  <c:v>9.5999999999999801</c:v>
                </c:pt>
                <c:pt idx="57">
                  <c:v>9.6999999999999797</c:v>
                </c:pt>
                <c:pt idx="58">
                  <c:v>9.7999999999999794</c:v>
                </c:pt>
                <c:pt idx="59">
                  <c:v>9.899999999999979</c:v>
                </c:pt>
                <c:pt idx="60">
                  <c:v>9.9999999999999787</c:v>
                </c:pt>
                <c:pt idx="61">
                  <c:v>10.099999999999978</c:v>
                </c:pt>
                <c:pt idx="62">
                  <c:v>10.199999999999978</c:v>
                </c:pt>
                <c:pt idx="63">
                  <c:v>10.299999999999978</c:v>
                </c:pt>
                <c:pt idx="64">
                  <c:v>10.399999999999977</c:v>
                </c:pt>
                <c:pt idx="65">
                  <c:v>10.499999999999977</c:v>
                </c:pt>
                <c:pt idx="66">
                  <c:v>10.599999999999977</c:v>
                </c:pt>
                <c:pt idx="67">
                  <c:v>10.699999999999976</c:v>
                </c:pt>
                <c:pt idx="68">
                  <c:v>10.799999999999976</c:v>
                </c:pt>
                <c:pt idx="69">
                  <c:v>10.899999999999975</c:v>
                </c:pt>
                <c:pt idx="70">
                  <c:v>10.999999999999975</c:v>
                </c:pt>
              </c:numCache>
            </c:numRef>
          </c:xVal>
          <c:yVal>
            <c:numRef>
              <c:f>'[Capítulo 5 - Figura 15.xlsx]Figura 15'!$G$12:$G$82</c:f>
              <c:numCache>
                <c:formatCode>General</c:formatCode>
                <c:ptCount val="71"/>
                <c:pt idx="0">
                  <c:v>1.0763056083995533E-5</c:v>
                </c:pt>
                <c:pt idx="1">
                  <c:v>1.0775449046464833E-5</c:v>
                </c:pt>
                <c:pt idx="2">
                  <c:v>1.0791050866113109E-5</c:v>
                </c:pt>
                <c:pt idx="3">
                  <c:v>1.0810692400103295E-5</c:v>
                </c:pt>
                <c:pt idx="4">
                  <c:v>1.0835419637091552E-5</c:v>
                </c:pt>
                <c:pt idx="5">
                  <c:v>1.0866549401091792E-5</c:v>
                </c:pt>
                <c:pt idx="6">
                  <c:v>1.0905739478985771E-5</c:v>
                </c:pt>
                <c:pt idx="7">
                  <c:v>1.095507690661933E-5</c:v>
                </c:pt>
                <c:pt idx="8">
                  <c:v>1.1017189115667197E-5</c:v>
                </c:pt>
                <c:pt idx="9">
                  <c:v>1.1095383861234162E-5</c:v>
                </c:pt>
                <c:pt idx="10">
                  <c:v>1.1193825383419832E-5</c:v>
                </c:pt>
                <c:pt idx="11">
                  <c:v>1.1317756186584302E-5</c:v>
                </c:pt>
                <c:pt idx="12">
                  <c:v>1.1473776250818488E-5</c:v>
                </c:pt>
                <c:pt idx="13">
                  <c:v>1.1670194550906867E-5</c:v>
                </c:pt>
                <c:pt idx="14">
                  <c:v>1.1917471612368905E-5</c:v>
                </c:pt>
                <c:pt idx="15">
                  <c:v>1.2228776688023635E-5</c:v>
                </c:pt>
                <c:pt idx="16">
                  <c:v>1.2620689251678204E-5</c:v>
                </c:pt>
                <c:pt idx="17">
                  <c:v>1.3114082205528038E-5</c:v>
                </c:pt>
                <c:pt idx="18">
                  <c:v>1.3735233897871848E-5</c:v>
                </c:pt>
                <c:pt idx="19">
                  <c:v>1.4517228269336081E-5</c:v>
                </c:pt>
                <c:pt idx="20">
                  <c:v>1.5501717847716229E-5</c:v>
                </c:pt>
                <c:pt idx="21">
                  <c:v>1.6741143726508774E-5</c:v>
                </c:pt>
                <c:pt idx="22">
                  <c:v>1.8301531143992961E-5</c:v>
                </c:pt>
                <c:pt idx="23">
                  <c:v>2.026601016352838E-5</c:v>
                </c:pt>
                <c:pt idx="24">
                  <c:v>2.2739249936094584E-5</c:v>
                </c:pt>
                <c:pt idx="25">
                  <c:v>2.5853044257876411E-5</c:v>
                </c:pt>
                <c:pt idx="26">
                  <c:v>2.9773348365900472E-5</c:v>
                </c:pt>
                <c:pt idx="27">
                  <c:v>3.4709145655822353E-5</c:v>
                </c:pt>
                <c:pt idx="28">
                  <c:v>4.0923622765776923E-5</c:v>
                </c:pt>
                <c:pt idx="29">
                  <c:v>4.874825805987758E-5</c:v>
                </c:pt>
                <c:pt idx="30">
                  <c:v>5.8600589496024411E-5</c:v>
                </c:pt>
                <c:pt idx="31">
                  <c:v>7.1006632998733661E-5</c:v>
                </c:pt>
                <c:pt idx="32">
                  <c:v>8.6629184687811472E-5</c:v>
                </c:pt>
                <c:pt idx="33">
                  <c:v>1.0630357674833041E-4</c:v>
                </c:pt>
                <c:pt idx="34">
                  <c:v>1.3108289026857664E-4</c:v>
                </c:pt>
                <c:pt idx="35">
                  <c:v>1.622951900098498E-4</c:v>
                </c:pt>
                <c:pt idx="36">
                  <c:v>2.0161607823792927E-4</c:v>
                </c:pt>
                <c:pt idx="37">
                  <c:v>2.5116082627950879E-4</c:v>
                </c:pt>
                <c:pt idx="38">
                  <c:v>3.1360161603070279E-4</c:v>
                </c:pt>
                <c:pt idx="39">
                  <c:v>3.9231712691754867E-4</c:v>
                </c:pt>
                <c:pt idx="40">
                  <c:v>4.9158400651356799E-4</c:v>
                </c:pt>
                <c:pt idx="41">
                  <c:v>6.168229130190505E-4</c:v>
                </c:pt>
                <c:pt idx="42">
                  <c:v>7.7491618133343856E-4</c:v>
                </c:pt>
                <c:pt idx="43">
                  <c:v>9.7462028845511715E-4</c:v>
                </c:pt>
                <c:pt idx="44">
                  <c:v>1.2271050031159745E-3</c:v>
                </c:pt>
                <c:pt idx="45">
                  <c:v>1.5466636528742128E-3</c:v>
                </c:pt>
                <c:pt idx="46">
                  <c:v>1.9516572499389095E-3</c:v>
                </c:pt>
                <c:pt idx="47">
                  <c:v>2.4657822445908078E-3</c:v>
                </c:pt>
                <c:pt idx="48">
                  <c:v>3.119792007267645E-3</c:v>
                </c:pt>
                <c:pt idx="49">
                  <c:v>3.9538629107201033E-3</c:v>
                </c:pt>
                <c:pt idx="50">
                  <c:v>5.0208882301353841E-3</c:v>
                </c:pt>
                <c:pt idx="51">
                  <c:v>6.3911244430292537E-3</c:v>
                </c:pt>
                <c:pt idx="52">
                  <c:v>8.1588322685341979E-3</c:v>
                </c:pt>
                <c:pt idx="53">
                  <c:v>1.0451891991399996E-2</c:v>
                </c:pt>
                <c:pt idx="54">
                  <c:v>1.3445897083848609E-2</c:v>
                </c:pt>
                <c:pt idx="55">
                  <c:v>1.7385048815981918E-2</c:v>
                </c:pt>
                <c:pt idx="56">
                  <c:v>2.26134562650195E-2</c:v>
                </c:pt>
                <c:pt idx="57">
                  <c:v>2.9622457635149251E-2</c:v>
                </c:pt>
                <c:pt idx="58">
                  <c:v>3.9122741778407875E-2</c:v>
                </c:pt>
                <c:pt idx="59">
                  <c:v>5.2155030271333051E-2</c:v>
                </c:pt>
                <c:pt idx="60">
                  <c:v>7.0260935810995323E-2</c:v>
                </c:pt>
                <c:pt idx="61">
                  <c:v>9.5748012723839523E-2</c:v>
                </c:pt>
                <c:pt idx="62">
                  <c:v>0.13210260521499662</c:v>
                </c:pt>
                <c:pt idx="63">
                  <c:v>0.18463506760855708</c:v>
                </c:pt>
                <c:pt idx="64">
                  <c:v>0.26149091311704897</c:v>
                </c:pt>
                <c:pt idx="65">
                  <c:v>0.37523895389347672</c:v>
                </c:pt>
                <c:pt idx="66">
                  <c:v>0.54537017622290573</c:v>
                </c:pt>
                <c:pt idx="67">
                  <c:v>0.80223533228527821</c:v>
                </c:pt>
                <c:pt idx="68">
                  <c:v>1.1932568253668869</c:v>
                </c:pt>
                <c:pt idx="69">
                  <c:v>1.7927376561361923</c:v>
                </c:pt>
                <c:pt idx="70">
                  <c:v>2.7173619460837539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1D9-45E0-8A81-349C5A315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680048"/>
        <c:axId val="774685296"/>
      </c:scatterChart>
      <c:valAx>
        <c:axId val="774680048"/>
        <c:scaling>
          <c:orientation val="minMax"/>
          <c:max val="11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da fase líquida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4685296"/>
        <c:crossesAt val="1.0000000000000008E-14"/>
        <c:crossBetween val="midCat"/>
      </c:valAx>
      <c:valAx>
        <c:axId val="77468529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molar (M)</a:t>
                </a:r>
              </a:p>
            </c:rich>
          </c:tx>
          <c:layout>
            <c:manualLayout>
              <c:xMode val="edge"/>
              <c:yMode val="edge"/>
              <c:x val="2.2321428571428572E-2"/>
              <c:y val="0.29358148413266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4680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55420416197982"/>
          <c:y val="0.38194384792809993"/>
          <c:w val="0.11454103393325835"/>
          <c:h val="0.17045573848723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0.42967</cdr:x>
      <cdr:y>0.59407</cdr:y>
    </cdr:from>
    <cdr:to>
      <cdr:x>0.57033</cdr:x>
      <cdr:y>0.68262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60305FCB-8589-4108-B644-EEA61C48C3DC}"/>
            </a:ext>
          </a:extLst>
        </cdr:cNvPr>
        <cdr:cNvSpPr/>
      </cdr:nvSpPr>
      <cdr:spPr>
        <a:xfrm xmlns:a="http://schemas.openxmlformats.org/drawingml/2006/main">
          <a:off x="3107228" y="2664296"/>
          <a:ext cx="1017266" cy="39712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dirty="0" err="1"/>
            <a:t>P</a:t>
          </a:r>
          <a:r>
            <a:rPr lang="pt-BR" dirty="0" err="1">
              <a:solidFill>
                <a:sysClr val="windowText" lastClr="000000"/>
              </a:solidFill>
            </a:rPr>
            <a:t>Ponto</a:t>
          </a:r>
          <a:r>
            <a:rPr lang="pt-BR" dirty="0">
              <a:solidFill>
                <a:sysClr val="windowText" lastClr="000000"/>
              </a:solidFill>
            </a:rPr>
            <a:t> 2</a:t>
          </a:r>
          <a:endParaRPr lang="pt-BR" dirty="0"/>
        </a:p>
      </cdr:txBody>
    </cdr:sp>
  </cdr:relSizeAnchor>
  <cdr:relSizeAnchor xmlns:cdr="http://schemas.openxmlformats.org/drawingml/2006/chartDrawing">
    <cdr:from>
      <cdr:x>0.29872</cdr:x>
      <cdr:y>0.70647</cdr:y>
    </cdr:from>
    <cdr:to>
      <cdr:x>0.43932</cdr:x>
      <cdr:y>0.80224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8B43760C-B3C6-4FCC-A003-4A378D5D7F7A}"/>
            </a:ext>
          </a:extLst>
        </cdr:cNvPr>
        <cdr:cNvSpPr/>
      </cdr:nvSpPr>
      <cdr:spPr>
        <a:xfrm xmlns:a="http://schemas.openxmlformats.org/drawingml/2006/main">
          <a:off x="2160240" y="3168352"/>
          <a:ext cx="1016770" cy="42951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err="1"/>
            <a:t>P</a:t>
          </a:r>
          <a:r>
            <a:rPr lang="pt-BR" dirty="0" err="1">
              <a:solidFill>
                <a:sysClr val="windowText" lastClr="000000"/>
              </a:solidFill>
            </a:rPr>
            <a:t>Ponto</a:t>
          </a:r>
          <a:r>
            <a:rPr lang="pt-BR" dirty="0">
              <a:solidFill>
                <a:sysClr val="windowText" lastClr="000000"/>
              </a:solidFill>
            </a:rPr>
            <a:t> 1</a:t>
          </a:r>
          <a:endParaRPr lang="pt-BR" dirty="0"/>
        </a:p>
      </cdr:txBody>
    </cdr:sp>
  </cdr:relSizeAnchor>
  <cdr:relSizeAnchor xmlns:cdr="http://schemas.openxmlformats.org/drawingml/2006/chartDrawing">
    <cdr:from>
      <cdr:x>0.54765</cdr:x>
      <cdr:y>0.75463</cdr:y>
    </cdr:from>
    <cdr:to>
      <cdr:x>0.68901</cdr:x>
      <cdr:y>0.85097</cdr:y>
    </cdr:to>
    <cdr:sp macro="" textlink="">
      <cdr:nvSpPr>
        <cdr:cNvPr id="4" name="Elipse 3">
          <a:extLst xmlns:a="http://schemas.openxmlformats.org/drawingml/2006/main">
            <a:ext uri="{FF2B5EF4-FFF2-40B4-BE49-F238E27FC236}">
              <a16:creationId xmlns:a16="http://schemas.microsoft.com/office/drawing/2014/main" id="{A27B5F73-109F-4321-9FE3-FD8352FE9880}"/>
            </a:ext>
          </a:extLst>
        </cdr:cNvPr>
        <cdr:cNvSpPr/>
      </cdr:nvSpPr>
      <cdr:spPr>
        <a:xfrm xmlns:a="http://schemas.openxmlformats.org/drawingml/2006/main">
          <a:off x="3960440" y="3384377"/>
          <a:ext cx="1022306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err="1"/>
            <a:t>P</a:t>
          </a:r>
          <a:r>
            <a:rPr lang="pt-BR" dirty="0" err="1">
              <a:solidFill>
                <a:sysClr val="windowText" lastClr="000000"/>
              </a:solidFill>
            </a:rPr>
            <a:t>Ponto</a:t>
          </a:r>
          <a:r>
            <a:rPr lang="pt-BR" dirty="0">
              <a:solidFill>
                <a:sysClr val="windowText" lastClr="000000"/>
              </a:solidFill>
            </a:rPr>
            <a:t> 3</a:t>
          </a:r>
          <a:endParaRPr lang="pt-B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0.18411</cdr:x>
      <cdr:y>0.14757</cdr:y>
    </cdr:from>
    <cdr:to>
      <cdr:x>0.40267</cdr:x>
      <cdr:y>0.22743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ADBB5A2D-A130-4E2A-A933-07A9094D813A}"/>
            </a:ext>
          </a:extLst>
        </cdr:cNvPr>
        <cdr:cNvSpPr/>
      </cdr:nvSpPr>
      <cdr:spPr>
        <a:xfrm xmlns:a="http://schemas.openxmlformats.org/drawingml/2006/main">
          <a:off x="1628775" y="809625"/>
          <a:ext cx="1933575" cy="43815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  <a:alpha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0.29877</cdr:x>
      <cdr:y>0.06676</cdr:y>
    </cdr:from>
    <cdr:to>
      <cdr:x>0.29877</cdr:x>
      <cdr:y>0.13352</cdr:y>
    </cdr:to>
    <cdr:cxnSp macro="">
      <cdr:nvCxnSpPr>
        <cdr:cNvPr id="4" name="Conector de Seta Reta 3">
          <a:extLst xmlns:a="http://schemas.openxmlformats.org/drawingml/2006/main">
            <a:ext uri="{FF2B5EF4-FFF2-40B4-BE49-F238E27FC236}">
              <a16:creationId xmlns:a16="http://schemas.microsoft.com/office/drawing/2014/main" id="{B5ABB361-B7DB-48C5-8E88-B53C10BFF87D}"/>
            </a:ext>
          </a:extLst>
        </cdr:cNvPr>
        <cdr:cNvCxnSpPr/>
      </cdr:nvCxnSpPr>
      <cdr:spPr>
        <a:xfrm xmlns:a="http://schemas.openxmlformats.org/drawingml/2006/main" flipV="1">
          <a:off x="2115348" y="288034"/>
          <a:ext cx="0" cy="28803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0.25755</cdr:x>
      <cdr:y>0</cdr:y>
    </cdr:from>
    <cdr:to>
      <cdr:x>0.33723</cdr:x>
      <cdr:y>0.05035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93C0C271-6E79-4D7D-990F-09CFECD0BED0}"/>
            </a:ext>
          </a:extLst>
        </cdr:cNvPr>
        <cdr:cNvSpPr txBox="1"/>
      </cdr:nvSpPr>
      <cdr:spPr>
        <a:xfrm xmlns:a="http://schemas.openxmlformats.org/drawingml/2006/main">
          <a:off x="1823492" y="-2204863"/>
          <a:ext cx="564140" cy="2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ponto 1</a:t>
          </a:r>
        </a:p>
      </cdr:txBody>
    </cdr:sp>
  </cdr:relSizeAnchor>
  <cdr:relSizeAnchor xmlns:cdr="http://schemas.openxmlformats.org/drawingml/2006/chartDrawing">
    <cdr:from>
      <cdr:x>0.46278</cdr:x>
      <cdr:y>0.19415</cdr:y>
    </cdr:from>
    <cdr:to>
      <cdr:x>0.51231</cdr:x>
      <cdr:y>0.54659</cdr:y>
    </cdr:to>
    <cdr:sp macro="" textlink="">
      <cdr:nvSpPr>
        <cdr:cNvPr id="6" name="Elipse 5">
          <a:extLst xmlns:a="http://schemas.openxmlformats.org/drawingml/2006/main">
            <a:ext uri="{FF2B5EF4-FFF2-40B4-BE49-F238E27FC236}">
              <a16:creationId xmlns:a16="http://schemas.microsoft.com/office/drawing/2014/main" id="{0F715F27-386B-40C7-B139-B8572A3C1DD2}"/>
            </a:ext>
          </a:extLst>
        </cdr:cNvPr>
        <cdr:cNvSpPr/>
      </cdr:nvSpPr>
      <cdr:spPr>
        <a:xfrm xmlns:a="http://schemas.openxmlformats.org/drawingml/2006/main" rot="3557946">
          <a:off x="3346449" y="1812924"/>
          <a:ext cx="1933575" cy="43815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  <a:alpha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0.49147</cdr:x>
      <cdr:y>0.45062</cdr:y>
    </cdr:from>
    <cdr:to>
      <cdr:x>0.49147</cdr:x>
      <cdr:y>0.76175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1F66357B-88D6-4591-95AE-9226B8204E44}"/>
            </a:ext>
          </a:extLst>
        </cdr:cNvPr>
        <cdr:cNvCxnSpPr/>
      </cdr:nvCxnSpPr>
      <cdr:spPr>
        <a:xfrm xmlns:a="http://schemas.openxmlformats.org/drawingml/2006/main">
          <a:off x="3479676" y="1944217"/>
          <a:ext cx="0" cy="134236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0.44365</cdr:x>
      <cdr:y>0.8178</cdr:y>
    </cdr:from>
    <cdr:to>
      <cdr:x>0.52332</cdr:x>
      <cdr:y>0.86814</cdr:y>
    </cdr:to>
    <cdr:sp macro="" textlink="">
      <cdr:nvSpPr>
        <cdr:cNvPr id="9" name="CaixaDeTexto 1">
          <a:extLst xmlns:a="http://schemas.openxmlformats.org/drawingml/2006/main">
            <a:ext uri="{FF2B5EF4-FFF2-40B4-BE49-F238E27FC236}">
              <a16:creationId xmlns:a16="http://schemas.microsoft.com/office/drawing/2014/main" id="{6D53EE88-634B-45B3-8A39-C07A91142ABD}"/>
            </a:ext>
          </a:extLst>
        </cdr:cNvPr>
        <cdr:cNvSpPr txBox="1"/>
      </cdr:nvSpPr>
      <cdr:spPr>
        <a:xfrm xmlns:a="http://schemas.openxmlformats.org/drawingml/2006/main">
          <a:off x="3141057" y="3528393"/>
          <a:ext cx="564070" cy="21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ponto 2</a:t>
          </a:r>
        </a:p>
      </cdr:txBody>
    </cdr:sp>
  </cdr:relSizeAnchor>
  <cdr:relSizeAnchor xmlns:cdr="http://schemas.openxmlformats.org/drawingml/2006/chartDrawing">
    <cdr:from>
      <cdr:x>0.58301</cdr:x>
      <cdr:y>0.53407</cdr:y>
    </cdr:from>
    <cdr:to>
      <cdr:x>0.80157</cdr:x>
      <cdr:y>0.61393</cdr:y>
    </cdr:to>
    <cdr:sp macro="" textlink="">
      <cdr:nvSpPr>
        <cdr:cNvPr id="10" name="Elipse 9">
          <a:extLst xmlns:a="http://schemas.openxmlformats.org/drawingml/2006/main">
            <a:ext uri="{FF2B5EF4-FFF2-40B4-BE49-F238E27FC236}">
              <a16:creationId xmlns:a16="http://schemas.microsoft.com/office/drawing/2014/main" id="{3ADECB49-01E0-455F-A862-EC234E436AC6}"/>
            </a:ext>
          </a:extLst>
        </cdr:cNvPr>
        <cdr:cNvSpPr/>
      </cdr:nvSpPr>
      <cdr:spPr>
        <a:xfrm xmlns:a="http://schemas.openxmlformats.org/drawingml/2006/main">
          <a:off x="4127748" y="2304257"/>
          <a:ext cx="1547421" cy="34455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  <a:alpha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0.69488</cdr:x>
      <cdr:y>0.08345</cdr:y>
    </cdr:from>
    <cdr:to>
      <cdr:x>0.69488</cdr:x>
      <cdr:y>0.51738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75690675-82F9-4321-9629-E56E2E118711}"/>
            </a:ext>
          </a:extLst>
        </cdr:cNvPr>
        <cdr:cNvCxnSpPr/>
      </cdr:nvCxnSpPr>
      <cdr:spPr>
        <a:xfrm xmlns:a="http://schemas.openxmlformats.org/drawingml/2006/main" flipV="1">
          <a:off x="4919836" y="360041"/>
          <a:ext cx="0" cy="187220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0.6542</cdr:x>
      <cdr:y>0.01669</cdr:y>
    </cdr:from>
    <cdr:to>
      <cdr:x>0.73387</cdr:x>
      <cdr:y>0.06704</cdr:y>
    </cdr:to>
    <cdr:sp macro="" textlink="">
      <cdr:nvSpPr>
        <cdr:cNvPr id="13" name="CaixaDeTexto 1">
          <a:extLst xmlns:a="http://schemas.openxmlformats.org/drawingml/2006/main">
            <a:ext uri="{FF2B5EF4-FFF2-40B4-BE49-F238E27FC236}">
              <a16:creationId xmlns:a16="http://schemas.microsoft.com/office/drawing/2014/main" id="{6D53EE88-634B-45B3-8A39-C07A91142ABD}"/>
            </a:ext>
          </a:extLst>
        </cdr:cNvPr>
        <cdr:cNvSpPr txBox="1"/>
      </cdr:nvSpPr>
      <cdr:spPr>
        <a:xfrm xmlns:a="http://schemas.openxmlformats.org/drawingml/2006/main">
          <a:off x="4631804" y="72009"/>
          <a:ext cx="564069" cy="2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ponto 3</a:t>
          </a:r>
        </a:p>
      </cdr:txBody>
    </cdr:sp>
  </cdr:relSizeAnchor>
  <cdr:relSizeAnchor xmlns:cdr="http://schemas.openxmlformats.org/drawingml/2006/chartDrawing">
    <cdr:from>
      <cdr:x>0.84446</cdr:x>
      <cdr:y>0.62165</cdr:y>
    </cdr:from>
    <cdr:to>
      <cdr:x>0.88347</cdr:x>
      <cdr:y>0.8651</cdr:y>
    </cdr:to>
    <cdr:sp macro="" textlink="">
      <cdr:nvSpPr>
        <cdr:cNvPr id="14" name="Elipse 13">
          <a:extLst xmlns:a="http://schemas.openxmlformats.org/drawingml/2006/main">
            <a:ext uri="{FF2B5EF4-FFF2-40B4-BE49-F238E27FC236}">
              <a16:creationId xmlns:a16="http://schemas.microsoft.com/office/drawing/2014/main" id="{1D694468-F54A-42B5-89DB-22B63D0D36B8}"/>
            </a:ext>
          </a:extLst>
        </cdr:cNvPr>
        <cdr:cNvSpPr/>
      </cdr:nvSpPr>
      <cdr:spPr>
        <a:xfrm xmlns:a="http://schemas.openxmlformats.org/drawingml/2006/main" rot="4560199">
          <a:off x="5591776" y="3069193"/>
          <a:ext cx="1050369" cy="27619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  <a:alpha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0.77625</cdr:x>
      <cdr:y>0.8178</cdr:y>
    </cdr:from>
    <cdr:to>
      <cdr:x>0.85593</cdr:x>
      <cdr:y>0.86814</cdr:y>
    </cdr:to>
    <cdr:sp macro="" textlink="">
      <cdr:nvSpPr>
        <cdr:cNvPr id="15" name="CaixaDeTexto 1">
          <a:extLst xmlns:a="http://schemas.openxmlformats.org/drawingml/2006/main">
            <a:ext uri="{FF2B5EF4-FFF2-40B4-BE49-F238E27FC236}">
              <a16:creationId xmlns:a16="http://schemas.microsoft.com/office/drawing/2014/main" id="{6D53EE88-634B-45B3-8A39-C07A91142ABD}"/>
            </a:ext>
          </a:extLst>
        </cdr:cNvPr>
        <cdr:cNvSpPr txBox="1"/>
      </cdr:nvSpPr>
      <cdr:spPr>
        <a:xfrm xmlns:a="http://schemas.openxmlformats.org/drawingml/2006/main">
          <a:off x="5495900" y="3528393"/>
          <a:ext cx="564141" cy="21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ponto 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0.21008</cdr:x>
      <cdr:y>0.71887</cdr:y>
    </cdr:from>
    <cdr:to>
      <cdr:x>0.44778</cdr:x>
      <cdr:y>0.77925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1333500" y="2903220"/>
          <a:ext cx="150876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9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0.23393</cdr:x>
      <cdr:y>0.08886</cdr:y>
    </cdr:from>
    <cdr:to>
      <cdr:x>0.35982</cdr:x>
      <cdr:y>0.23494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7DAD0D88-9B6A-4E40-8596-8B311B54560B}"/>
            </a:ext>
          </a:extLst>
        </cdr:cNvPr>
        <cdr:cNvSpPr txBox="1"/>
      </cdr:nvSpPr>
      <cdr:spPr>
        <a:xfrm xmlns:a="http://schemas.openxmlformats.org/drawingml/2006/main">
          <a:off x="1996440" y="449580"/>
          <a:ext cx="1074420" cy="7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pK</a:t>
          </a:r>
          <a:r>
            <a:rPr lang="pt-BR" sz="1100" baseline="-25000"/>
            <a:t>H</a:t>
          </a:r>
          <a:r>
            <a:rPr lang="pt-BR" sz="1100"/>
            <a:t>=1,47</a:t>
          </a:r>
        </a:p>
        <a:p xmlns:a="http://schemas.openxmlformats.org/drawingml/2006/main">
          <a:r>
            <a:rPr lang="pt-BR" sz="1100"/>
            <a:t>pK</a:t>
          </a:r>
          <a:r>
            <a:rPr lang="pt-BR" sz="1100" baseline="-25000"/>
            <a:t>a1</a:t>
          </a:r>
          <a:r>
            <a:rPr lang="pt-BR" sz="1100"/>
            <a:t>=6,35</a:t>
          </a:r>
        </a:p>
        <a:p xmlns:a="http://schemas.openxmlformats.org/drawingml/2006/main">
          <a:r>
            <a:rPr lang="pt-BR" sz="1100"/>
            <a:t>pK</a:t>
          </a:r>
          <a:r>
            <a:rPr lang="pt-BR" sz="1100" baseline="-25000"/>
            <a:t>a2</a:t>
          </a:r>
          <a:r>
            <a:rPr lang="pt-BR" sz="1100"/>
            <a:t>=10,33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53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F1F00B-39A9-4AB5-8AC5-D58DFA9BB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BC50A-C734-4D90-B550-9EEB4C859F31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3DCEBD61-5FD9-4467-A251-B00D1595F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1FC7B3E0-ED3F-4880-84DF-4D9C7C61B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7DF6B6-FB40-4898-81EC-B20940FE9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DF4AC-086A-4A65-961C-67EC1910444F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D30A07C4-3135-48FC-B770-36B7095FDD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30E88AD4-28C6-40A0-A45F-67F0510E6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42BA53-3102-42D9-BD8B-F9FB610C0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A7FC5-AAAA-4F43-8FF4-272340196B52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56121AE2-8258-4063-9219-0FFA9F966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6D37C35-E490-4739-B994-AD733EDB5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80F994-D578-49A6-A513-D0D7EA431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67980-5DFD-4CED-A109-2B1CC8887D6E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E1B1F861-6F1B-4B0F-AB0E-7311EC09E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3457C89-A2AC-4A07-9665-B6A13B764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148BC1-139E-43E4-BA4D-A4DED87A4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C7367-EADE-4EBF-97BF-09ED836236AC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665FDE3B-D204-4080-88BB-4495F724F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52DF6C8D-329D-4886-878B-945A0A8A5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A0267E-A194-43AF-907A-C495DDEFC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26D61-AFD4-42FD-B517-38E93E2ABB32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FE43EEC9-22E3-477B-8F91-5FACB587B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261A66D-9A16-48EE-A28D-273131B03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06BD41-4C86-4716-BD29-DD6F74018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6EE02-8705-4381-BBC5-D32772CB1ED5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3FE296BC-07AA-48C4-81DF-DC7E09F22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EE31FF4B-BC7F-472C-84E3-AB1771F7D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8EF441-1B6F-453E-865A-CEB19BD05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5906F-AE66-47A3-A0D5-A7BE77A01D83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2AF8E9D6-ECA3-4EA2-833E-6B3C35611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346C27D-0796-4F5C-8308-E8C076D15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56F083-25CA-453E-B366-5CE10E9BC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AB3E-E1B5-4E84-9E90-264ED66028A6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A655BA11-339E-4A46-B7EC-BA8CFA786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CE06F6D-B376-4A71-BA75-39C6658DD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C2F925-157B-4211-91BA-AF7C4B123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882D0-8E6E-4A5A-954B-48F4D0711D81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5D1B8B75-4AB5-4C5C-AE62-A650CC085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4282E6A-1A13-4DC9-93C6-A5CCFFBD8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902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2D76EF-9212-4A35-8E7C-52CDD4C87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F9CA5-B8B1-433D-847C-38C6592AB293}" type="slidenum">
              <a:rPr lang="pt-BR" altLang="pt-BR"/>
              <a:pPr/>
              <a:t>34</a:t>
            </a:fld>
            <a:endParaRPr lang="pt-BR" altLang="pt-BR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68E08E2A-872F-4FBF-A35B-F584F406F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441E6C26-3ECE-41B1-B036-BB7CC45CD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F725C8-D273-45A5-9731-47B97A746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EF6F4-B061-466C-BCC8-F16E5BFBEBE9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06966EAD-E8A0-4441-BDB2-CEC227B24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CEB21532-B114-4CFB-B522-EAD53B304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1986C0-7981-4171-A1EF-B20C87AB9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B69B0-E924-4825-A7F3-F9429664FF2F}" type="slidenum">
              <a:rPr lang="pt-BR" altLang="pt-BR"/>
              <a:pPr/>
              <a:t>37</a:t>
            </a:fld>
            <a:endParaRPr lang="pt-BR" altLang="pt-BR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C06447F4-FFB9-4273-9FD9-B801F58DC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2FE5471-5A5A-471A-BB50-62F3F0F86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38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3777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3674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46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5692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47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0305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48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5162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49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8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698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50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0321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51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0828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52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5364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53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96426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54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8801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55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8623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56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01113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57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22456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58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4909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59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97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4319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60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99324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61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04997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62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417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63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72929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64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42304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65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02065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66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50991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67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03529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68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92905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69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221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1013EA-4971-4305-84B4-A0445CDE4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99B2F-2BE6-439E-A81B-54FB5188ACC9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56B60E6B-9024-49B3-BFC7-4A4A896F2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9487D1A-3A32-4217-8046-B3C5785DB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70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99345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71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21403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72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4813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73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8122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74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09666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75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54124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76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7806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77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80184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80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75735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117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219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77C693-58CC-4AA1-9817-79E11CCB6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68607-BD1E-438F-A38B-1C294DF3BA2B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50522BB-9F17-457F-9E88-676862479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349ED5F-D824-4BC1-9093-5966DEE32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DE7F73-1F00-4415-9417-6FA182F22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861BC-7299-472E-9C2C-47CFE526C12D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A044AF22-E7CA-4B0B-BD16-FAF738D2C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8EC0097-85FA-4C45-8C0C-2CE1AAE81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2C45AB-0D53-4328-A9C2-FABB3DB32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BE1F7-24C7-4E6A-9347-A4B353173BAC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44C1EEB9-BCD2-4D90-B3D2-915E82ACA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F6D8B19-07AE-49D5-B53B-B51EE986D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0A4D67-6951-4C5E-90D6-F3D7EF059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090F5-3413-42DA-B6E5-B5D13E1C24B1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58E734E4-CB63-470D-8EE7-C81DF83BC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0A761FCA-0F31-498C-964D-36CB61A5C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29C8B74-CEA9-42C4-A8B6-56753AF7D6A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2B756E-DE1A-4CB2-AAF1-AF2D5439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CA34E4-B1F5-462D-8A7E-8DEA6605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06E4BB-7892-4F7A-821C-9D20BA31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624AC6-4BA6-48A9-8AA0-05EBCB0C8C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285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9.jpe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1.png"/><Relationship Id="rId4" Type="http://schemas.openxmlformats.org/officeDocument/2006/relationships/image" Target="../media/image15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6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5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://www.6xc.com.au/on-the-origins-of-nutritional-slogans-iii-the-8-glass-rule/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http://www.6xc.com.au/on-the-origins-of-nutritional-slogans-iii-the-8-glass-rule/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.wmf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.w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wmf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9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wmf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9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8.xml.rels><?xml version="1.0" encoding="UTF-8" standalone="yes"?>
<Relationships xmlns="http://schemas.openxmlformats.org/package/2006/relationships"><Relationship Id="rId7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2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chart" Target="../charts/char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chart" Target="../charts/chart8.xml"/><Relationship Id="rId4" Type="http://schemas.openxmlformats.org/officeDocument/2006/relationships/image" Target="../media/image55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eJYW65AY5w?feature=oembed" TargetMode="External"/><Relationship Id="rId4" Type="http://schemas.openxmlformats.org/officeDocument/2006/relationships/image" Target="../media/image3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m.libretexts.org/LibreTexts/Northeastern/09%3A_Titrimetric_Methods/9.3%3A_Complexation_Titra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0.png"/><Relationship Id="rId4" Type="http://schemas.openxmlformats.org/officeDocument/2006/relationships/image" Target="../media/image150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1.png"/><Relationship Id="rId4" Type="http://schemas.openxmlformats.org/officeDocument/2006/relationships/image" Target="../media/image51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4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10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5745 – PROCESSOS FÍSICO-QUÍMICOS EM ENGENHARIA SANITÁRIA E AMBIENTAL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FB91C6C-DE3B-4011-A109-60A8C8272EFD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Freeform 7">
            <a:extLst>
              <a:ext uri="{FF2B5EF4-FFF2-40B4-BE49-F238E27FC236}">
                <a16:creationId xmlns:a16="http://schemas.microsoft.com/office/drawing/2014/main" id="{E1F63EA1-9311-4F73-8A85-75CE8E6F1950}"/>
              </a:ext>
            </a:extLst>
          </p:cNvPr>
          <p:cNvSpPr>
            <a:spLocks/>
          </p:cNvSpPr>
          <p:nvPr/>
        </p:nvSpPr>
        <p:spPr bwMode="auto">
          <a:xfrm>
            <a:off x="2447925" y="1914204"/>
            <a:ext cx="3852863" cy="1763712"/>
          </a:xfrm>
          <a:custGeom>
            <a:avLst/>
            <a:gdLst>
              <a:gd name="T0" fmla="*/ 1157 w 2351"/>
              <a:gd name="T1" fmla="*/ 113 h 1043"/>
              <a:gd name="T2" fmla="*/ 385 w 2351"/>
              <a:gd name="T3" fmla="*/ 159 h 1043"/>
              <a:gd name="T4" fmla="*/ 23 w 2351"/>
              <a:gd name="T5" fmla="*/ 612 h 1043"/>
              <a:gd name="T6" fmla="*/ 522 w 2351"/>
              <a:gd name="T7" fmla="*/ 930 h 1043"/>
              <a:gd name="T8" fmla="*/ 1656 w 2351"/>
              <a:gd name="T9" fmla="*/ 975 h 1043"/>
              <a:gd name="T10" fmla="*/ 2291 w 2351"/>
              <a:gd name="T11" fmla="*/ 521 h 1043"/>
              <a:gd name="T12" fmla="*/ 2018 w 2351"/>
              <a:gd name="T13" fmla="*/ 68 h 1043"/>
              <a:gd name="T14" fmla="*/ 1157 w 2351"/>
              <a:gd name="T15" fmla="*/ 11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" h="1043">
                <a:moveTo>
                  <a:pt x="1157" y="113"/>
                </a:moveTo>
                <a:cubicBezTo>
                  <a:pt x="885" y="128"/>
                  <a:pt x="574" y="76"/>
                  <a:pt x="385" y="159"/>
                </a:cubicBezTo>
                <a:cubicBezTo>
                  <a:pt x="196" y="242"/>
                  <a:pt x="0" y="484"/>
                  <a:pt x="23" y="612"/>
                </a:cubicBezTo>
                <a:cubicBezTo>
                  <a:pt x="46" y="740"/>
                  <a:pt x="250" y="870"/>
                  <a:pt x="522" y="930"/>
                </a:cubicBezTo>
                <a:cubicBezTo>
                  <a:pt x="794" y="990"/>
                  <a:pt x="1361" y="1043"/>
                  <a:pt x="1656" y="975"/>
                </a:cubicBezTo>
                <a:cubicBezTo>
                  <a:pt x="1951" y="907"/>
                  <a:pt x="2231" y="672"/>
                  <a:pt x="2291" y="521"/>
                </a:cubicBezTo>
                <a:cubicBezTo>
                  <a:pt x="2351" y="370"/>
                  <a:pt x="2199" y="136"/>
                  <a:pt x="2018" y="68"/>
                </a:cubicBezTo>
                <a:cubicBezTo>
                  <a:pt x="1837" y="0"/>
                  <a:pt x="1429" y="98"/>
                  <a:pt x="1157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8440" name="AutoShape 8">
            <a:extLst>
              <a:ext uri="{FF2B5EF4-FFF2-40B4-BE49-F238E27FC236}">
                <a16:creationId xmlns:a16="http://schemas.microsoft.com/office/drawing/2014/main" id="{211351D3-4F96-44E7-AE9F-45D110D0A601}"/>
              </a:ext>
            </a:extLst>
          </p:cNvPr>
          <p:cNvCxnSpPr>
            <a:cxnSpLocks noChangeShapeType="1"/>
            <a:endCxn id="18439" idx="2"/>
          </p:cNvCxnSpPr>
          <p:nvPr/>
        </p:nvCxnSpPr>
        <p:spPr bwMode="auto">
          <a:xfrm>
            <a:off x="1189038" y="2949254"/>
            <a:ext cx="1296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1" name="AutoShape 9">
            <a:extLst>
              <a:ext uri="{FF2B5EF4-FFF2-40B4-BE49-F238E27FC236}">
                <a16:creationId xmlns:a16="http://schemas.microsoft.com/office/drawing/2014/main" id="{83ED6A56-BEC5-4417-B30C-5472D779BCDA}"/>
              </a:ext>
            </a:extLst>
          </p:cNvPr>
          <p:cNvCxnSpPr>
            <a:cxnSpLocks noChangeShapeType="1"/>
            <a:stCxn id="18439" idx="5"/>
          </p:cNvCxnSpPr>
          <p:nvPr/>
        </p:nvCxnSpPr>
        <p:spPr bwMode="auto">
          <a:xfrm>
            <a:off x="6202363" y="2795266"/>
            <a:ext cx="1366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2" name="AutoShape 10">
            <a:extLst>
              <a:ext uri="{FF2B5EF4-FFF2-40B4-BE49-F238E27FC236}">
                <a16:creationId xmlns:a16="http://schemas.microsoft.com/office/drawing/2014/main" id="{788F7ADB-6A4E-4D68-A990-5E3A9986F470}"/>
              </a:ext>
            </a:extLst>
          </p:cNvPr>
          <p:cNvCxnSpPr>
            <a:cxnSpLocks noChangeShapeType="1"/>
            <a:stCxn id="18439" idx="3"/>
            <a:endCxn id="18461" idx="1"/>
          </p:cNvCxnSpPr>
          <p:nvPr/>
        </p:nvCxnSpPr>
        <p:spPr bwMode="auto">
          <a:xfrm flipH="1">
            <a:off x="2076450" y="3487416"/>
            <a:ext cx="1227138" cy="128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3" name="AutoShape 11">
            <a:extLst>
              <a:ext uri="{FF2B5EF4-FFF2-40B4-BE49-F238E27FC236}">
                <a16:creationId xmlns:a16="http://schemas.microsoft.com/office/drawing/2014/main" id="{71A8DA2C-C5E6-4B73-A9FE-0791FF7326B5}"/>
              </a:ext>
            </a:extLst>
          </p:cNvPr>
          <p:cNvCxnSpPr>
            <a:cxnSpLocks noChangeShapeType="1"/>
            <a:stCxn id="18439" idx="4"/>
            <a:endCxn id="18452" idx="0"/>
          </p:cNvCxnSpPr>
          <p:nvPr/>
        </p:nvCxnSpPr>
        <p:spPr bwMode="auto">
          <a:xfrm>
            <a:off x="5162550" y="3563616"/>
            <a:ext cx="1722438" cy="1122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5" name="AutoShape 13">
            <a:extLst>
              <a:ext uri="{FF2B5EF4-FFF2-40B4-BE49-F238E27FC236}">
                <a16:creationId xmlns:a16="http://schemas.microsoft.com/office/drawing/2014/main" id="{F2E87E02-0898-4BBF-918B-55A8B551F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238054"/>
            <a:ext cx="431800" cy="360362"/>
          </a:xfrm>
          <a:prstGeom prst="curvedRightArrow">
            <a:avLst>
              <a:gd name="adj1" fmla="val 20000"/>
              <a:gd name="adj2" fmla="val 40000"/>
              <a:gd name="adj3" fmla="val 399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6" name="AutoShape 14">
            <a:extLst>
              <a:ext uri="{FF2B5EF4-FFF2-40B4-BE49-F238E27FC236}">
                <a16:creationId xmlns:a16="http://schemas.microsoft.com/office/drawing/2014/main" id="{1655D603-AD22-44DD-A84F-1071C359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741291"/>
            <a:ext cx="360362" cy="431800"/>
          </a:xfrm>
          <a:prstGeom prst="curvedRightArrow">
            <a:avLst>
              <a:gd name="adj1" fmla="val 23965"/>
              <a:gd name="adj2" fmla="val 4793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806DCB7A-7E86-441C-BC22-F0E8B05B3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85754"/>
            <a:ext cx="1344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</a:rPr>
              <a:t>A+B</a:t>
            </a:r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C+D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CD6109D2-380A-419D-9C55-6027AB7A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93591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F0193184-5B2F-4453-89B0-980CC6103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69854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BFCDA91B-B1F7-4590-972D-C44D497F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485704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Entrada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53327DCB-902B-44B4-AFEF-1A047FFD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2414266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Saída</a:t>
            </a:r>
          </a:p>
        </p:txBody>
      </p:sp>
      <p:sp>
        <p:nvSpPr>
          <p:cNvPr id="18452" name="AutoShape 20">
            <a:extLst>
              <a:ext uri="{FF2B5EF4-FFF2-40B4-BE49-F238E27FC236}">
                <a16:creationId xmlns:a16="http://schemas.microsoft.com/office/drawing/2014/main" id="{814BA2CD-6F54-4138-9A4F-A90466CA2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85979"/>
            <a:ext cx="4248150" cy="15113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altLang="pt-BR">
                <a:latin typeface="Garamond" panose="02020404030301010803" pitchFamily="18" charset="0"/>
              </a:rPr>
              <a:t>O objetivo é estabelecer as bases para o </a:t>
            </a:r>
          </a:p>
          <a:p>
            <a:pPr algn="ctr"/>
            <a:r>
              <a:rPr lang="pt-BR" altLang="pt-BR">
                <a:latin typeface="Garamond" panose="02020404030301010803" pitchFamily="18" charset="0"/>
              </a:rPr>
              <a:t>seu projeto com objetivos definidos</a:t>
            </a:r>
          </a:p>
        </p:txBody>
      </p:sp>
      <p:sp>
        <p:nvSpPr>
          <p:cNvPr id="18457" name="Text Box 25">
            <a:extLst>
              <a:ext uri="{FF2B5EF4-FFF2-40B4-BE49-F238E27FC236}">
                <a16:creationId xmlns:a16="http://schemas.microsoft.com/office/drawing/2014/main" id="{336B165E-3FFB-4CC8-988F-8799FC0B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3816029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Sistemas de engenharia</a:t>
            </a:r>
          </a:p>
        </p:txBody>
      </p:sp>
      <p:sp>
        <p:nvSpPr>
          <p:cNvPr id="18461" name="Freeform 29">
            <a:extLst>
              <a:ext uri="{FF2B5EF4-FFF2-40B4-BE49-F238E27FC236}">
                <a16:creationId xmlns:a16="http://schemas.microsoft.com/office/drawing/2014/main" id="{4FF5CDDB-BCD1-446A-9AE3-A5B38A67B40D}"/>
              </a:ext>
            </a:extLst>
          </p:cNvPr>
          <p:cNvSpPr>
            <a:spLocks/>
          </p:cNvSpPr>
          <p:nvPr/>
        </p:nvSpPr>
        <p:spPr bwMode="auto">
          <a:xfrm>
            <a:off x="179388" y="4651054"/>
            <a:ext cx="3960812" cy="1474787"/>
          </a:xfrm>
          <a:custGeom>
            <a:avLst/>
            <a:gdLst>
              <a:gd name="T0" fmla="*/ 205 w 2132"/>
              <a:gd name="T1" fmla="*/ 68 h 831"/>
              <a:gd name="T2" fmla="*/ 1021 w 2132"/>
              <a:gd name="T3" fmla="*/ 68 h 831"/>
              <a:gd name="T4" fmla="*/ 1838 w 2132"/>
              <a:gd name="T5" fmla="*/ 68 h 831"/>
              <a:gd name="T6" fmla="*/ 1974 w 2132"/>
              <a:gd name="T7" fmla="*/ 476 h 831"/>
              <a:gd name="T8" fmla="*/ 1928 w 2132"/>
              <a:gd name="T9" fmla="*/ 748 h 831"/>
              <a:gd name="T10" fmla="*/ 749 w 2132"/>
              <a:gd name="T11" fmla="*/ 793 h 831"/>
              <a:gd name="T12" fmla="*/ 295 w 2132"/>
              <a:gd name="T13" fmla="*/ 793 h 831"/>
              <a:gd name="T14" fmla="*/ 69 w 2132"/>
              <a:gd name="T15" fmla="*/ 567 h 831"/>
              <a:gd name="T16" fmla="*/ 23 w 2132"/>
              <a:gd name="T17" fmla="*/ 204 h 831"/>
              <a:gd name="T18" fmla="*/ 205 w 2132"/>
              <a:gd name="T19" fmla="*/ 68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32" h="831">
                <a:moveTo>
                  <a:pt x="205" y="68"/>
                </a:moveTo>
                <a:cubicBezTo>
                  <a:pt x="371" y="45"/>
                  <a:pt x="749" y="68"/>
                  <a:pt x="1021" y="68"/>
                </a:cubicBezTo>
                <a:cubicBezTo>
                  <a:pt x="1293" y="68"/>
                  <a:pt x="1679" y="0"/>
                  <a:pt x="1838" y="68"/>
                </a:cubicBezTo>
                <a:cubicBezTo>
                  <a:pt x="1997" y="136"/>
                  <a:pt x="1959" y="363"/>
                  <a:pt x="1974" y="476"/>
                </a:cubicBezTo>
                <a:cubicBezTo>
                  <a:pt x="1989" y="589"/>
                  <a:pt x="2132" y="695"/>
                  <a:pt x="1928" y="748"/>
                </a:cubicBezTo>
                <a:cubicBezTo>
                  <a:pt x="1724" y="801"/>
                  <a:pt x="1021" y="786"/>
                  <a:pt x="749" y="793"/>
                </a:cubicBezTo>
                <a:cubicBezTo>
                  <a:pt x="477" y="800"/>
                  <a:pt x="408" y="831"/>
                  <a:pt x="295" y="793"/>
                </a:cubicBezTo>
                <a:cubicBezTo>
                  <a:pt x="182" y="755"/>
                  <a:pt x="114" y="665"/>
                  <a:pt x="69" y="567"/>
                </a:cubicBezTo>
                <a:cubicBezTo>
                  <a:pt x="24" y="469"/>
                  <a:pt x="0" y="287"/>
                  <a:pt x="23" y="204"/>
                </a:cubicBezTo>
                <a:cubicBezTo>
                  <a:pt x="46" y="121"/>
                  <a:pt x="39" y="91"/>
                  <a:pt x="205" y="6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E3CF137E-63F8-4F5A-A450-09E3A0B4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22516"/>
            <a:ext cx="3600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O objetivo é a sua descrição e antecipar mudanças ambientais em função de diferentes inputs</a:t>
            </a:r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DA9B0FED-6095-4EEA-8A51-D86C61A06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93816"/>
            <a:ext cx="169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Sistemas naturais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70D00745-2795-4867-9B17-1C8A6434E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FUNDAMENTOS DE QUÍMICA AQUÁTICA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6F16E9F8-D99C-4F17-9983-BD9FDFEA0D5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B3FBD42D-3B42-4470-8D5A-DEAEBE658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6DBDCE9-2041-4898-8770-F650CD689E1F}"/>
                  </a:ext>
                </a:extLst>
              </p:cNvPr>
              <p:cNvSpPr txBox="1"/>
              <p:nvPr/>
            </p:nvSpPr>
            <p:spPr>
              <a:xfrm>
                <a:off x="0" y="2502430"/>
                <a:ext cx="7272808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2.622,38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−0,0178471.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+15,5873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6DBDCE9-2041-4898-8770-F650CD689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02430"/>
                <a:ext cx="727280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3261E2B-3823-4FF7-AAB6-815365156D47}"/>
                  </a:ext>
                </a:extLst>
              </p:cNvPr>
              <p:cNvSpPr txBox="1"/>
              <p:nvPr/>
            </p:nvSpPr>
            <p:spPr>
              <a:xfrm>
                <a:off x="323528" y="3571767"/>
                <a:ext cx="648072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+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3.404,71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+0,032786.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−14,8435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3261E2B-3823-4FF7-AAB6-815365156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71767"/>
                <a:ext cx="648072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43E3A34-6ABF-489D-AF3A-DCE592AC1F10}"/>
                  </a:ext>
                </a:extLst>
              </p:cNvPr>
              <p:cNvSpPr txBox="1"/>
              <p:nvPr/>
            </p:nvSpPr>
            <p:spPr>
              <a:xfrm>
                <a:off x="395536" y="4797152"/>
                <a:ext cx="6002803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+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2.902,39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+0,02379.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−6,4980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43E3A34-6ABF-489D-AF3A-DCE592AC1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97152"/>
                <a:ext cx="600280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 descr="Barco no rio&#10;&#10;Descrição gerada automaticamente">
            <a:extLst>
              <a:ext uri="{FF2B5EF4-FFF2-40B4-BE49-F238E27FC236}">
                <a16:creationId xmlns:a16="http://schemas.microsoft.com/office/drawing/2014/main" id="{C2C64812-6575-4C51-87DF-3D7AC8D004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95" y="4455966"/>
            <a:ext cx="2827249" cy="1884832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F7E84B5A-78C7-4C59-924D-4B4F25CA5C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5741821"/>
            <a:ext cx="3384376" cy="43811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Temperatura em Kelvin</a:t>
            </a:r>
          </a:p>
        </p:txBody>
      </p:sp>
    </p:spTree>
    <p:extLst>
      <p:ext uri="{BB962C8B-B14F-4D97-AF65-F5344CB8AC3E}">
        <p14:creationId xmlns:p14="http://schemas.microsoft.com/office/powerpoint/2010/main" val="11948150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6F16E9F8-D99C-4F17-9983-BD9FDFEA0D5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B3FBD42D-3B42-4470-8D5A-DEAEBE658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pic>
        <p:nvPicPr>
          <p:cNvPr id="9" name="Imagem 8" descr="Barco no rio&#10;&#10;Descrição gerada automaticamente">
            <a:extLst>
              <a:ext uri="{FF2B5EF4-FFF2-40B4-BE49-F238E27FC236}">
                <a16:creationId xmlns:a16="http://schemas.microsoft.com/office/drawing/2014/main" id="{C2C64812-6575-4C51-87DF-3D7AC8D004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95" y="4455966"/>
            <a:ext cx="2827249" cy="18848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3C87F5B-0CA2-48AC-8685-DDFB6CB9886E}"/>
                  </a:ext>
                </a:extLst>
              </p:cNvPr>
              <p:cNvSpPr txBox="1"/>
              <p:nvPr/>
            </p:nvSpPr>
            <p:spPr>
              <a:xfrm>
                <a:off x="467544" y="2509199"/>
                <a:ext cx="7961760" cy="1085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3C87F5B-0CA2-48AC-8685-DDFB6CB98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09199"/>
                <a:ext cx="7961760" cy="1085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F373534-3A4A-4996-8AA8-7A0C36C9B655}"/>
                  </a:ext>
                </a:extLst>
              </p:cNvPr>
              <p:cNvSpPr txBox="1"/>
              <p:nvPr/>
            </p:nvSpPr>
            <p:spPr>
              <a:xfrm>
                <a:off x="1331640" y="4455966"/>
                <a:ext cx="4035201" cy="560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F373534-3A4A-4996-8AA8-7A0C36C9B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455966"/>
                <a:ext cx="4035201" cy="560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038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6F16E9F8-D99C-4F17-9983-BD9FDFEA0D5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B3FBD42D-3B42-4470-8D5A-DEAEBE658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pic>
        <p:nvPicPr>
          <p:cNvPr id="9" name="Imagem 8" descr="Barco no rio&#10;&#10;Descrição gerada automaticamente">
            <a:extLst>
              <a:ext uri="{FF2B5EF4-FFF2-40B4-BE49-F238E27FC236}">
                <a16:creationId xmlns:a16="http://schemas.microsoft.com/office/drawing/2014/main" id="{C2C64812-6575-4C51-87DF-3D7AC8D004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95" y="4455966"/>
            <a:ext cx="2827249" cy="18848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7A0F09D-FA81-44C7-8939-B28E7E3614C9}"/>
                  </a:ext>
                </a:extLst>
              </p:cNvPr>
              <p:cNvSpPr txBox="1"/>
              <p:nvPr/>
            </p:nvSpPr>
            <p:spPr>
              <a:xfrm>
                <a:off x="107504" y="2459440"/>
                <a:ext cx="7848872" cy="2348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7A0F09D-FA81-44C7-8939-B28E7E361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59440"/>
                <a:ext cx="7848872" cy="2348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8017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6F16E9F8-D99C-4F17-9983-BD9FDFEA0D5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B3FBD42D-3B42-4470-8D5A-DEAEBE658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pic>
        <p:nvPicPr>
          <p:cNvPr id="9" name="Imagem 8" descr="Barco no rio&#10;&#10;Descrição gerada automaticamente">
            <a:extLst>
              <a:ext uri="{FF2B5EF4-FFF2-40B4-BE49-F238E27FC236}">
                <a16:creationId xmlns:a16="http://schemas.microsoft.com/office/drawing/2014/main" id="{C2C64812-6575-4C51-87DF-3D7AC8D004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95" y="4455966"/>
            <a:ext cx="2827249" cy="18848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7BAC437-1872-48DB-AA97-9F58CD677722}"/>
                  </a:ext>
                </a:extLst>
              </p:cNvPr>
              <p:cNvSpPr txBox="1"/>
              <p:nvPr/>
            </p:nvSpPr>
            <p:spPr>
              <a:xfrm>
                <a:off x="323528" y="2553126"/>
                <a:ext cx="8142486" cy="1054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7BAC437-1872-48DB-AA97-9F58CD677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53126"/>
                <a:ext cx="8142486" cy="1054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30F794F-813B-4569-B7D2-7FF200D6AA9C}"/>
                  </a:ext>
                </a:extLst>
              </p:cNvPr>
              <p:cNvSpPr txBox="1"/>
              <p:nvPr/>
            </p:nvSpPr>
            <p:spPr>
              <a:xfrm>
                <a:off x="888897" y="4483160"/>
                <a:ext cx="4576712" cy="97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30F794F-813B-4569-B7D2-7FF200D6A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97" y="4483160"/>
                <a:ext cx="4576712" cy="975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08358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6F16E9F8-D99C-4F17-9983-BD9FDFEA0D5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B3FBD42D-3B42-4470-8D5A-DEAEBE658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pic>
        <p:nvPicPr>
          <p:cNvPr id="9" name="Imagem 8" descr="Barco no rio&#10;&#10;Descrição gerada automaticamente">
            <a:extLst>
              <a:ext uri="{FF2B5EF4-FFF2-40B4-BE49-F238E27FC236}">
                <a16:creationId xmlns:a16="http://schemas.microsoft.com/office/drawing/2014/main" id="{C2C64812-6575-4C51-87DF-3D7AC8D004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95" y="4455966"/>
            <a:ext cx="2827249" cy="18848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30F794F-813B-4569-B7D2-7FF200D6AA9C}"/>
                  </a:ext>
                </a:extLst>
              </p:cNvPr>
              <p:cNvSpPr txBox="1"/>
              <p:nvPr/>
            </p:nvSpPr>
            <p:spPr>
              <a:xfrm>
                <a:off x="876300" y="4943273"/>
                <a:ext cx="4576712" cy="97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30F794F-813B-4569-B7D2-7FF200D6A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943273"/>
                <a:ext cx="4576712" cy="975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B866EDF-417C-4663-B103-8C1879D1594D}"/>
                  </a:ext>
                </a:extLst>
              </p:cNvPr>
              <p:cNvSpPr txBox="1"/>
              <p:nvPr/>
            </p:nvSpPr>
            <p:spPr>
              <a:xfrm>
                <a:off x="640607" y="3593752"/>
                <a:ext cx="4576712" cy="97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B866EDF-417C-4663-B103-8C1879D15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07" y="3593752"/>
                <a:ext cx="4576712" cy="975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480F75F-A1EB-4790-9815-CBE040C52B7B}"/>
                  </a:ext>
                </a:extLst>
              </p:cNvPr>
              <p:cNvSpPr txBox="1"/>
              <p:nvPr/>
            </p:nvSpPr>
            <p:spPr>
              <a:xfrm>
                <a:off x="640607" y="2544517"/>
                <a:ext cx="4035201" cy="560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480F75F-A1EB-4790-9815-CBE040C52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07" y="2544517"/>
                <a:ext cx="4035201" cy="560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7922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6F16E9F8-D99C-4F17-9983-BD9FDFEA0D5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B3FBD42D-3B42-4470-8D5A-DEAEBE658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pic>
        <p:nvPicPr>
          <p:cNvPr id="9" name="Imagem 8" descr="Barco no rio&#10;&#10;Descrição gerada automaticamente">
            <a:extLst>
              <a:ext uri="{FF2B5EF4-FFF2-40B4-BE49-F238E27FC236}">
                <a16:creationId xmlns:a16="http://schemas.microsoft.com/office/drawing/2014/main" id="{C2C64812-6575-4C51-87DF-3D7AC8D004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95" y="4455966"/>
            <a:ext cx="2827249" cy="18848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D251CEA-FF65-4E68-98D3-5CA681A21024}"/>
                  </a:ext>
                </a:extLst>
              </p:cNvPr>
              <p:cNvSpPr txBox="1"/>
              <p:nvPr/>
            </p:nvSpPr>
            <p:spPr>
              <a:xfrm>
                <a:off x="1547664" y="2225885"/>
                <a:ext cx="6264696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D251CEA-FF65-4E68-98D3-5CA681A21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225885"/>
                <a:ext cx="6264696" cy="531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7276480-F797-4271-87BF-FA1AAC691006}"/>
                  </a:ext>
                </a:extLst>
              </p:cNvPr>
              <p:cNvSpPr txBox="1"/>
              <p:nvPr/>
            </p:nvSpPr>
            <p:spPr>
              <a:xfrm>
                <a:off x="359532" y="3344748"/>
                <a:ext cx="8424936" cy="97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7276480-F797-4271-87BF-FA1AAC691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3344748"/>
                <a:ext cx="8424936" cy="975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0026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34124B3-B83F-401F-88C0-149BFEB78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446249"/>
              </p:ext>
            </p:extLst>
          </p:nvPr>
        </p:nvGraphicFramePr>
        <p:xfrm>
          <a:off x="755576" y="2210586"/>
          <a:ext cx="7489185" cy="432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517002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6126"/>
            <a:ext cx="6929438" cy="12804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CICLO BIOGEOQUÍMICO DO CARBONO NA NATUREZA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159A070-2A8E-47DF-A407-B7D763AF68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3372890"/>
            <a:ext cx="5832648" cy="14517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Sistema termodinâmico aberto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Sistema termodinâmico fechado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4" name="Imagem 3" descr="Lago em frente a água&#10;&#10;Descrição gerada automaticamente">
            <a:extLst>
              <a:ext uri="{FF2B5EF4-FFF2-40B4-BE49-F238E27FC236}">
                <a16:creationId xmlns:a16="http://schemas.microsoft.com/office/drawing/2014/main" id="{D3CFD12E-86E0-4240-8678-EC454AC92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205395"/>
            <a:ext cx="2843808" cy="2132856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5CFD6934-02F5-41E1-BA88-978F93102632}"/>
              </a:ext>
            </a:extLst>
          </p:cNvPr>
          <p:cNvSpPr txBox="1">
            <a:spLocks noChangeArrowheads="1"/>
          </p:cNvSpPr>
          <p:nvPr/>
        </p:nvSpPr>
        <p:spPr>
          <a:xfrm>
            <a:off x="852372" y="2315188"/>
            <a:ext cx="7942253" cy="7707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Modelos termodinâmicos para águas naturais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DAD0ED7-DAF8-45B7-8585-9AD6F01171F5}"/>
              </a:ext>
            </a:extLst>
          </p:cNvPr>
          <p:cNvSpPr/>
          <p:nvPr/>
        </p:nvSpPr>
        <p:spPr>
          <a:xfrm>
            <a:off x="264596" y="3918080"/>
            <a:ext cx="5891580" cy="662019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4346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 descr="Lago em frente a água&#10;&#10;Descrição gerada automaticamente">
            <a:extLst>
              <a:ext uri="{FF2B5EF4-FFF2-40B4-BE49-F238E27FC236}">
                <a16:creationId xmlns:a16="http://schemas.microsoft.com/office/drawing/2014/main" id="{D3CFD12E-86E0-4240-8678-EC454AC92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205395"/>
            <a:ext cx="2843808" cy="213285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786BBD3-4765-4683-A09B-18477CC30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E4D09AC-0D70-44F4-B642-F997711D8DA8}"/>
                  </a:ext>
                </a:extLst>
              </p:cNvPr>
              <p:cNvSpPr txBox="1"/>
              <p:nvPr/>
            </p:nvSpPr>
            <p:spPr>
              <a:xfrm>
                <a:off x="1203905" y="2467374"/>
                <a:ext cx="6552728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E4D09AC-0D70-44F4-B642-F997711D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05" y="2467374"/>
                <a:ext cx="6552728" cy="531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1E73F03-D866-46E0-A6B0-B44E4305B8C2}"/>
                  </a:ext>
                </a:extLst>
              </p:cNvPr>
              <p:cNvSpPr txBox="1"/>
              <p:nvPr/>
            </p:nvSpPr>
            <p:spPr>
              <a:xfrm>
                <a:off x="786949" y="5396024"/>
                <a:ext cx="3456384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1E73F03-D866-46E0-A6B0-B44E4305B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49" y="5396024"/>
                <a:ext cx="3456384" cy="531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F60709A-7B54-49BB-855E-10D24512CA11}"/>
                  </a:ext>
                </a:extLst>
              </p:cNvPr>
              <p:cNvSpPr txBox="1"/>
              <p:nvPr/>
            </p:nvSpPr>
            <p:spPr>
              <a:xfrm>
                <a:off x="1002973" y="3449613"/>
                <a:ext cx="3240360" cy="81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pt-BR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F60709A-7B54-49BB-855E-10D24512C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73" y="3449613"/>
                <a:ext cx="3240360" cy="8156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5104609-A5DD-4421-8560-71D3CE3DD660}"/>
                  </a:ext>
                </a:extLst>
              </p:cNvPr>
              <p:cNvSpPr txBox="1"/>
              <p:nvPr/>
            </p:nvSpPr>
            <p:spPr>
              <a:xfrm>
                <a:off x="683568" y="4462791"/>
                <a:ext cx="37444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5104609-A5DD-4421-8560-71D3CE3DD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62791"/>
                <a:ext cx="37444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8703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 descr="Lago em frente a água&#10;&#10;Descrição gerada automaticamente">
            <a:extLst>
              <a:ext uri="{FF2B5EF4-FFF2-40B4-BE49-F238E27FC236}">
                <a16:creationId xmlns:a16="http://schemas.microsoft.com/office/drawing/2014/main" id="{D3CFD12E-86E0-4240-8678-EC454AC92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377" y="1744535"/>
            <a:ext cx="2843808" cy="213285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786BBD3-4765-4683-A09B-18477CC30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F7D84ED-EE50-4A8A-9B94-54506777D748}"/>
                  </a:ext>
                </a:extLst>
              </p:cNvPr>
              <p:cNvSpPr txBox="1"/>
              <p:nvPr/>
            </p:nvSpPr>
            <p:spPr>
              <a:xfrm>
                <a:off x="179512" y="2308396"/>
                <a:ext cx="5832648" cy="1184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F7D84ED-EE50-4A8A-9B94-54506777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08396"/>
                <a:ext cx="5832648" cy="1184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EBCDA32-6E9F-431A-8D5F-034E845D12B8}"/>
                  </a:ext>
                </a:extLst>
              </p:cNvPr>
              <p:cNvSpPr txBox="1"/>
              <p:nvPr/>
            </p:nvSpPr>
            <p:spPr>
              <a:xfrm>
                <a:off x="611560" y="4509120"/>
                <a:ext cx="8352928" cy="960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𝑀𝑔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EBCDA32-6E9F-431A-8D5F-034E845D1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09120"/>
                <a:ext cx="8352928" cy="960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57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9785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CARACTERÍSTICAS FISICO-QUÍMICAS DA ÁGUA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D9D623C2-9383-494E-8F03-C89474A949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187" y="1916832"/>
            <a:ext cx="2345041" cy="2345041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BEB630DD-F12B-40CA-B8D1-45EC30389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59" y="2420204"/>
            <a:ext cx="5197438" cy="364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Massa molecular: 18,02 g/mol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Molécula polar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Massa específica: 998,02 kg/m</a:t>
            </a:r>
            <a:r>
              <a:rPr lang="pt-BR" sz="2800" baseline="30000" dirty="0"/>
              <a:t>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Temperatura de fusão: 0 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Temperatura de ebulição: 100 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Viscosidade dinâmica: 1,0.10</a:t>
            </a:r>
            <a:r>
              <a:rPr lang="pt-BR" sz="2800" baseline="30000" dirty="0"/>
              <a:t>-3</a:t>
            </a:r>
            <a:r>
              <a:rPr lang="pt-BR" sz="2800" dirty="0"/>
              <a:t> </a:t>
            </a:r>
            <a:r>
              <a:rPr lang="pt-BR" sz="2800" dirty="0" err="1"/>
              <a:t>Pa.s</a:t>
            </a:r>
            <a:endParaRPr lang="pt-BR" sz="28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9B598DE-7A38-4B31-A0B3-2B5A21554D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997" y="4019528"/>
            <a:ext cx="2003422" cy="19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1865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786BBD3-4765-4683-A09B-18477CC30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EBCDA32-6E9F-431A-8D5F-034E845D12B8}"/>
                  </a:ext>
                </a:extLst>
              </p:cNvPr>
              <p:cNvSpPr txBox="1"/>
              <p:nvPr/>
            </p:nvSpPr>
            <p:spPr>
              <a:xfrm>
                <a:off x="683568" y="2348880"/>
                <a:ext cx="8352928" cy="960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𝑀𝑔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EBCDA32-6E9F-431A-8D5F-034E845D1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48880"/>
                <a:ext cx="8352928" cy="960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7257CAD-96E4-44FC-BD61-D2F59EF3C469}"/>
                  </a:ext>
                </a:extLst>
              </p:cNvPr>
              <p:cNvSpPr txBox="1"/>
              <p:nvPr/>
            </p:nvSpPr>
            <p:spPr>
              <a:xfrm>
                <a:off x="287524" y="4702871"/>
                <a:ext cx="8568952" cy="966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𝑀𝑔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7257CAD-96E4-44FC-BD61-D2F59EF3C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4702871"/>
                <a:ext cx="8568952" cy="9666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BB09C7C1-DE5A-4116-9DD3-5769609B56EC}"/>
              </a:ext>
            </a:extLst>
          </p:cNvPr>
          <p:cNvSpPr/>
          <p:nvPr/>
        </p:nvSpPr>
        <p:spPr>
          <a:xfrm>
            <a:off x="4283968" y="3524936"/>
            <a:ext cx="288032" cy="960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02023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786BBD3-4765-4683-A09B-18477CC30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7257CAD-96E4-44FC-BD61-D2F59EF3C469}"/>
                  </a:ext>
                </a:extLst>
              </p:cNvPr>
              <p:cNvSpPr txBox="1"/>
              <p:nvPr/>
            </p:nvSpPr>
            <p:spPr>
              <a:xfrm>
                <a:off x="287524" y="2366453"/>
                <a:ext cx="8568952" cy="966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𝑀𝑔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7257CAD-96E4-44FC-BD61-D2F59EF3C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2366453"/>
                <a:ext cx="8568952" cy="966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BB09C7C1-DE5A-4116-9DD3-5769609B56EC}"/>
              </a:ext>
            </a:extLst>
          </p:cNvPr>
          <p:cNvSpPr/>
          <p:nvPr/>
        </p:nvSpPr>
        <p:spPr>
          <a:xfrm>
            <a:off x="4283968" y="3524936"/>
            <a:ext cx="288032" cy="960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1E6DE-AA78-43A8-9F9C-EF0E8395DBCF}"/>
                  </a:ext>
                </a:extLst>
              </p:cNvPr>
              <p:cNvSpPr txBox="1"/>
              <p:nvPr/>
            </p:nvSpPr>
            <p:spPr>
              <a:xfrm>
                <a:off x="179512" y="4724401"/>
                <a:ext cx="8784976" cy="1135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1E6DE-AA78-43A8-9F9C-EF0E8395D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24401"/>
                <a:ext cx="8784976" cy="1135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3465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786BBD3-4765-4683-A09B-18477CC30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BB09C7C1-DE5A-4116-9DD3-5769609B56EC}"/>
              </a:ext>
            </a:extLst>
          </p:cNvPr>
          <p:cNvSpPr/>
          <p:nvPr/>
        </p:nvSpPr>
        <p:spPr>
          <a:xfrm>
            <a:off x="4283968" y="3524936"/>
            <a:ext cx="288032" cy="960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1E6DE-AA78-43A8-9F9C-EF0E8395DBCF}"/>
                  </a:ext>
                </a:extLst>
              </p:cNvPr>
              <p:cNvSpPr txBox="1"/>
              <p:nvPr/>
            </p:nvSpPr>
            <p:spPr>
              <a:xfrm>
                <a:off x="359024" y="2293304"/>
                <a:ext cx="8784976" cy="1135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1E6DE-AA78-43A8-9F9C-EF0E8395D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24" y="2293304"/>
                <a:ext cx="8784976" cy="1135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5D3FA74-B47D-4B19-8494-74E5F603A37C}"/>
                  </a:ext>
                </a:extLst>
              </p:cNvPr>
              <p:cNvSpPr txBox="1"/>
              <p:nvPr/>
            </p:nvSpPr>
            <p:spPr>
              <a:xfrm>
                <a:off x="266477" y="4869160"/>
                <a:ext cx="8323014" cy="1170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5D3FA74-B47D-4B19-8494-74E5F603A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77" y="4869160"/>
                <a:ext cx="8323014" cy="1170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21055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786BBD3-4765-4683-A09B-18477CC30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TITULAÇÃO DE ÁGUAS NATURAIS COM ÁCIDO FORTE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BB09C7C1-DE5A-4116-9DD3-5769609B56EC}"/>
              </a:ext>
            </a:extLst>
          </p:cNvPr>
          <p:cNvSpPr/>
          <p:nvPr/>
        </p:nvSpPr>
        <p:spPr>
          <a:xfrm>
            <a:off x="4376515" y="3583003"/>
            <a:ext cx="288032" cy="960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5D3FA74-B47D-4B19-8494-74E5F603A37C}"/>
                  </a:ext>
                </a:extLst>
              </p:cNvPr>
              <p:cNvSpPr txBox="1"/>
              <p:nvPr/>
            </p:nvSpPr>
            <p:spPr>
              <a:xfrm>
                <a:off x="376387" y="2231595"/>
                <a:ext cx="8323014" cy="1016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5D3FA74-B47D-4B19-8494-74E5F603A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87" y="2231595"/>
                <a:ext cx="8323014" cy="1016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A5BCCC0-86E5-441F-9528-C49C43EBF97B}"/>
                  </a:ext>
                </a:extLst>
              </p:cNvPr>
              <p:cNvSpPr txBox="1"/>
              <p:nvPr/>
            </p:nvSpPr>
            <p:spPr>
              <a:xfrm>
                <a:off x="19646" y="4870849"/>
                <a:ext cx="9036496" cy="1016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A5BCCC0-86E5-441F-9528-C49C43EBF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" y="4870849"/>
                <a:ext cx="9036496" cy="1016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95927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786BBD3-4765-4683-A09B-18477CC30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TITULAÇÃO DE ÁGUAS NATURAIS COM ÁCIDO FORTE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BB09C7C1-DE5A-4116-9DD3-5769609B56EC}"/>
              </a:ext>
            </a:extLst>
          </p:cNvPr>
          <p:cNvSpPr/>
          <p:nvPr/>
        </p:nvSpPr>
        <p:spPr>
          <a:xfrm>
            <a:off x="4376515" y="3508445"/>
            <a:ext cx="288032" cy="960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A5BCCC0-86E5-441F-9528-C49C43EBF97B}"/>
                  </a:ext>
                </a:extLst>
              </p:cNvPr>
              <p:cNvSpPr txBox="1"/>
              <p:nvPr/>
            </p:nvSpPr>
            <p:spPr>
              <a:xfrm>
                <a:off x="-141733" y="2253190"/>
                <a:ext cx="9036496" cy="1016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A5BCCC0-86E5-441F-9528-C49C43EBF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733" y="2253190"/>
                <a:ext cx="9036496" cy="1016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C62A716-CB1E-4F73-BECB-49168E868953}"/>
                  </a:ext>
                </a:extLst>
              </p:cNvPr>
              <p:cNvSpPr txBox="1"/>
              <p:nvPr/>
            </p:nvSpPr>
            <p:spPr>
              <a:xfrm>
                <a:off x="251520" y="4797152"/>
                <a:ext cx="4642700" cy="986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C62A716-CB1E-4F73-BECB-49168E868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97152"/>
                <a:ext cx="4642700" cy="986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37E59BC-8569-456E-A076-7D579D8D1F36}"/>
                  </a:ext>
                </a:extLst>
              </p:cNvPr>
              <p:cNvSpPr txBox="1"/>
              <p:nvPr/>
            </p:nvSpPr>
            <p:spPr>
              <a:xfrm>
                <a:off x="5724128" y="4817765"/>
                <a:ext cx="2826713" cy="84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37E59BC-8569-456E-A076-7D579D8D1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817765"/>
                <a:ext cx="2826713" cy="846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67552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786BBD3-4765-4683-A09B-18477CC30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TITULAÇÃO DE ÁGUAS NATURAIS COM ÁCIDO FORTE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BB09C7C1-DE5A-4116-9DD3-5769609B56EC}"/>
              </a:ext>
            </a:extLst>
          </p:cNvPr>
          <p:cNvSpPr/>
          <p:nvPr/>
        </p:nvSpPr>
        <p:spPr>
          <a:xfrm>
            <a:off x="4410930" y="3573016"/>
            <a:ext cx="322139" cy="1170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73DE740-7ADC-44E8-B13F-F3A1BCFB0448}"/>
                  </a:ext>
                </a:extLst>
              </p:cNvPr>
              <p:cNvSpPr txBox="1"/>
              <p:nvPr/>
            </p:nvSpPr>
            <p:spPr>
              <a:xfrm>
                <a:off x="685466" y="4941168"/>
                <a:ext cx="7704855" cy="1017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73DE740-7ADC-44E8-B13F-F3A1BCFB0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66" y="4941168"/>
                <a:ext cx="7704855" cy="1017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8D40BA0-5C2B-4626-866C-FF087598E591}"/>
                  </a:ext>
                </a:extLst>
              </p:cNvPr>
              <p:cNvSpPr txBox="1"/>
              <p:nvPr/>
            </p:nvSpPr>
            <p:spPr>
              <a:xfrm>
                <a:off x="376387" y="2231595"/>
                <a:ext cx="8323014" cy="1170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8D40BA0-5C2B-4626-866C-FF087598E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87" y="2231595"/>
                <a:ext cx="8323014" cy="1170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3498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786BBD3-4765-4683-A09B-18477CC30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8887" y="268381"/>
            <a:ext cx="6702326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EQUILÍBRIO QUÍMICO </a:t>
            </a:r>
            <a:br>
              <a:rPr lang="pt-BR" altLang="pt-BR" sz="4000" dirty="0"/>
            </a:br>
            <a:r>
              <a:rPr lang="pt-BR" altLang="pt-BR" sz="4000" dirty="0"/>
              <a:t>DE ÁGUAS NATURAIS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52E5B38-14FA-443E-8152-5338DEB34EA6}"/>
              </a:ext>
            </a:extLst>
          </p:cNvPr>
          <p:cNvGrpSpPr>
            <a:grpSpLocks noChangeAspect="1"/>
          </p:cNvGrpSpPr>
          <p:nvPr/>
        </p:nvGrpSpPr>
        <p:grpSpPr>
          <a:xfrm>
            <a:off x="1475656" y="2060848"/>
            <a:ext cx="6686418" cy="4031704"/>
            <a:chOff x="1396024" y="507590"/>
            <a:chExt cx="5705529" cy="5188190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9C5835E-2466-42C7-BE43-7DC48DB7939E}"/>
                </a:ext>
              </a:extLst>
            </p:cNvPr>
            <p:cNvGrpSpPr/>
            <p:nvPr/>
          </p:nvGrpSpPr>
          <p:grpSpPr>
            <a:xfrm>
              <a:off x="4599653" y="507590"/>
              <a:ext cx="2501900" cy="5188190"/>
              <a:chOff x="4324350" y="419100"/>
              <a:chExt cx="2501900" cy="5188190"/>
            </a:xfrm>
          </p:grpSpPr>
          <p:sp>
            <p:nvSpPr>
              <p:cNvPr id="11" name="Retângulo: Cantos Arredondados 10">
                <a:extLst>
                  <a:ext uri="{FF2B5EF4-FFF2-40B4-BE49-F238E27FC236}">
                    <a16:creationId xmlns:a16="http://schemas.microsoft.com/office/drawing/2014/main" id="{A09CE4DD-083D-4F86-A339-F43A12C7B683}"/>
                  </a:ext>
                </a:extLst>
              </p:cNvPr>
              <p:cNvSpPr/>
              <p:nvPr/>
            </p:nvSpPr>
            <p:spPr>
              <a:xfrm>
                <a:off x="4324350" y="419100"/>
                <a:ext cx="2501900" cy="571500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>
                    <a:solidFill>
                      <a:schemeClr val="accent1"/>
                    </a:solidFill>
                  </a:rPr>
                  <a:t>Determina-se o pH da fase líquida </a:t>
                </a:r>
              </a:p>
            </p:txBody>
          </p:sp>
          <p:sp>
            <p:nvSpPr>
              <p:cNvPr id="14" name="Retângulo: Cantos Arredondados 13">
                <a:extLst>
                  <a:ext uri="{FF2B5EF4-FFF2-40B4-BE49-F238E27FC236}">
                    <a16:creationId xmlns:a16="http://schemas.microsoft.com/office/drawing/2014/main" id="{A2B27447-44A5-43AE-A538-AB64E2AE8E88}"/>
                  </a:ext>
                </a:extLst>
              </p:cNvPr>
              <p:cNvSpPr/>
              <p:nvPr/>
            </p:nvSpPr>
            <p:spPr>
              <a:xfrm>
                <a:off x="4324350" y="1549306"/>
                <a:ext cx="2501900" cy="571500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>
                    <a:solidFill>
                      <a:schemeClr val="accent1"/>
                    </a:solidFill>
                  </a:rPr>
                  <a:t>Determina-se a alcalinidade total da amostra </a:t>
                </a:r>
              </a:p>
            </p:txBody>
          </p:sp>
          <p:sp>
            <p:nvSpPr>
              <p:cNvPr id="15" name="Retângulo: Cantos Arredondados 14">
                <a:extLst>
                  <a:ext uri="{FF2B5EF4-FFF2-40B4-BE49-F238E27FC236}">
                    <a16:creationId xmlns:a16="http://schemas.microsoft.com/office/drawing/2014/main" id="{9C2B57CC-F7D5-4824-8D2D-933A28702B8B}"/>
                  </a:ext>
                </a:extLst>
              </p:cNvPr>
              <p:cNvSpPr/>
              <p:nvPr/>
            </p:nvSpPr>
            <p:spPr>
              <a:xfrm>
                <a:off x="4324350" y="2679512"/>
                <a:ext cx="2501900" cy="571500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>
                    <a:solidFill>
                      <a:schemeClr val="accent1"/>
                    </a:solidFill>
                  </a:rPr>
                  <a:t>Calcula-se as frações ionizáveis </a:t>
                </a:r>
                <a:r>
                  <a:rPr lang="el-GR" sz="1200">
                    <a:solidFill>
                      <a:schemeClr val="accent1"/>
                    </a:solidFill>
                  </a:rPr>
                  <a:t>α</a:t>
                </a:r>
                <a:r>
                  <a:rPr lang="pt-BR" sz="1200" baseline="-25000">
                    <a:solidFill>
                      <a:schemeClr val="accent1"/>
                    </a:solidFill>
                  </a:rPr>
                  <a:t>0</a:t>
                </a:r>
                <a:r>
                  <a:rPr lang="pt-BR" sz="1200">
                    <a:solidFill>
                      <a:schemeClr val="accent1"/>
                    </a:solidFill>
                  </a:rPr>
                  <a:t>, </a:t>
                </a:r>
                <a:r>
                  <a:rPr lang="el-GR" sz="1200">
                    <a:solidFill>
                      <a:schemeClr val="accent1"/>
                    </a:solidFill>
                  </a:rPr>
                  <a:t>α</a:t>
                </a:r>
                <a:r>
                  <a:rPr lang="pt-BR" sz="1200" baseline="-25000">
                    <a:solidFill>
                      <a:schemeClr val="accent1"/>
                    </a:solidFill>
                  </a:rPr>
                  <a:t>1</a:t>
                </a:r>
                <a:r>
                  <a:rPr lang="pt-BR" sz="1200">
                    <a:solidFill>
                      <a:schemeClr val="accent1"/>
                    </a:solidFill>
                  </a:rPr>
                  <a:t> e</a:t>
                </a:r>
                <a:r>
                  <a:rPr lang="el-GR" sz="1200">
                    <a:solidFill>
                      <a:schemeClr val="accent1"/>
                    </a:solidFill>
                  </a:rPr>
                  <a:t> α</a:t>
                </a:r>
                <a:r>
                  <a:rPr lang="pt-BR" sz="1200" baseline="-25000">
                    <a:solidFill>
                      <a:schemeClr val="accent1"/>
                    </a:solidFill>
                  </a:rPr>
                  <a:t>2</a:t>
                </a:r>
                <a:r>
                  <a:rPr lang="pt-BR" sz="1200">
                    <a:solidFill>
                      <a:schemeClr val="accent1"/>
                    </a:solidFill>
                  </a:rPr>
                  <a:t> do ácido carbônico </a:t>
                </a:r>
                <a:endParaRPr lang="pt-BR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Retângulo: Cantos Arredondados 15">
                <a:extLst>
                  <a:ext uri="{FF2B5EF4-FFF2-40B4-BE49-F238E27FC236}">
                    <a16:creationId xmlns:a16="http://schemas.microsoft.com/office/drawing/2014/main" id="{FB3D2472-9228-49A5-999C-B77BB4E80E6C}"/>
                  </a:ext>
                </a:extLst>
              </p:cNvPr>
              <p:cNvSpPr/>
              <p:nvPr/>
            </p:nvSpPr>
            <p:spPr>
              <a:xfrm>
                <a:off x="4324350" y="3809718"/>
                <a:ext cx="2501900" cy="667365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>
                    <a:solidFill>
                      <a:schemeClr val="accent1"/>
                    </a:solidFill>
                  </a:rPr>
                  <a:t>Determina-se a concentração de carbono inorgânico total na amostra </a:t>
                </a:r>
              </a:p>
            </p:txBody>
          </p:sp>
          <p:sp>
            <p:nvSpPr>
              <p:cNvPr id="17" name="Retângulo: Cantos Arredondados 16">
                <a:extLst>
                  <a:ext uri="{FF2B5EF4-FFF2-40B4-BE49-F238E27FC236}">
                    <a16:creationId xmlns:a16="http://schemas.microsoft.com/office/drawing/2014/main" id="{3A586070-1CA9-4439-844A-316E9984AB2D}"/>
                  </a:ext>
                </a:extLst>
              </p:cNvPr>
              <p:cNvSpPr/>
              <p:nvPr/>
            </p:nvSpPr>
            <p:spPr>
              <a:xfrm>
                <a:off x="4324350" y="5035790"/>
                <a:ext cx="2501900" cy="571500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>
                    <a:solidFill>
                      <a:schemeClr val="accent1"/>
                    </a:solidFill>
                  </a:rPr>
                  <a:t>Montagem da equação geral da </a:t>
                </a:r>
                <a:r>
                  <a:rPr lang="pt-BR" sz="1200" dirty="0" err="1">
                    <a:solidFill>
                      <a:schemeClr val="accent1"/>
                    </a:solidFill>
                  </a:rPr>
                  <a:t>eletroneutralidade</a:t>
                </a:r>
                <a:r>
                  <a:rPr lang="pt-BR" sz="1200" dirty="0">
                    <a:solidFill>
                      <a:schemeClr val="accent1"/>
                    </a:solidFill>
                  </a:rPr>
                  <a:t> da água </a:t>
                </a:r>
              </a:p>
            </p:txBody>
          </p:sp>
          <p:cxnSp>
            <p:nvCxnSpPr>
              <p:cNvPr id="18" name="Conector de Seta Reta 17">
                <a:extLst>
                  <a:ext uri="{FF2B5EF4-FFF2-40B4-BE49-F238E27FC236}">
                    <a16:creationId xmlns:a16="http://schemas.microsoft.com/office/drawing/2014/main" id="{0E7328FF-D652-4785-B925-658B8657EBA8}"/>
                  </a:ext>
                </a:extLst>
              </p:cNvPr>
              <p:cNvCxnSpPr>
                <a:stCxn id="11" idx="2"/>
                <a:endCxn id="14" idx="0"/>
              </p:cNvCxnSpPr>
              <p:nvPr/>
            </p:nvCxnSpPr>
            <p:spPr>
              <a:xfrm>
                <a:off x="5575300" y="990600"/>
                <a:ext cx="0" cy="5587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18">
                <a:extLst>
                  <a:ext uri="{FF2B5EF4-FFF2-40B4-BE49-F238E27FC236}">
                    <a16:creationId xmlns:a16="http://schemas.microsoft.com/office/drawing/2014/main" id="{9072D9EF-EF1B-4A96-A3AE-9DBDA1487B32}"/>
                  </a:ext>
                </a:extLst>
              </p:cNvPr>
              <p:cNvCxnSpPr>
                <a:stCxn id="14" idx="2"/>
                <a:endCxn id="15" idx="0"/>
              </p:cNvCxnSpPr>
              <p:nvPr/>
            </p:nvCxnSpPr>
            <p:spPr>
              <a:xfrm>
                <a:off x="5575300" y="2120806"/>
                <a:ext cx="0" cy="5587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ED967B8E-4208-472D-AC54-C2F9C39FE87F}"/>
                  </a:ext>
                </a:extLst>
              </p:cNvPr>
              <p:cNvCxnSpPr>
                <a:stCxn id="15" idx="2"/>
                <a:endCxn id="16" idx="0"/>
              </p:cNvCxnSpPr>
              <p:nvPr/>
            </p:nvCxnSpPr>
            <p:spPr>
              <a:xfrm>
                <a:off x="5575300" y="3251012"/>
                <a:ext cx="0" cy="5587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de Seta Reta 20">
                <a:extLst>
                  <a:ext uri="{FF2B5EF4-FFF2-40B4-BE49-F238E27FC236}">
                    <a16:creationId xmlns:a16="http://schemas.microsoft.com/office/drawing/2014/main" id="{8B972291-61A4-480E-B6D1-4983DC91C8FB}"/>
                  </a:ext>
                </a:extLst>
              </p:cNvPr>
              <p:cNvCxnSpPr>
                <a:stCxn id="16" idx="2"/>
                <a:endCxn id="17" idx="0"/>
              </p:cNvCxnSpPr>
              <p:nvPr/>
            </p:nvCxnSpPr>
            <p:spPr>
              <a:xfrm>
                <a:off x="5575300" y="4477083"/>
                <a:ext cx="0" cy="5587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171B3C3-044F-42A7-85E5-499E99AE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6024" y="2110895"/>
              <a:ext cx="2419048" cy="18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80265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6"/>
            <a:ext cx="8496300" cy="309310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sz="3600" dirty="0"/>
              <a:t>Problema 1: Controle do pH de águas naturais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sz="3600" dirty="0"/>
              <a:t>Problema 2: Mistura de águas naturais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altLang="pt-BR" sz="3600" dirty="0"/>
              <a:t>Problema 3: Adição de cloro na fase líquida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79DFA63-E7AC-4704-AF0E-2A8B44E9F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8887" y="268381"/>
            <a:ext cx="6702326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EQUILÍBRIO QUÍMICO </a:t>
            </a:r>
            <a:br>
              <a:rPr lang="pt-BR" altLang="pt-BR" sz="4000" dirty="0"/>
            </a:br>
            <a:r>
              <a:rPr lang="pt-BR" altLang="pt-BR" sz="4000" dirty="0"/>
              <a:t>DE ÁGUAS NATURAIS </a:t>
            </a:r>
          </a:p>
        </p:txBody>
      </p:sp>
    </p:spTree>
    <p:extLst>
      <p:ext uri="{BB962C8B-B14F-4D97-AF65-F5344CB8AC3E}">
        <p14:creationId xmlns:p14="http://schemas.microsoft.com/office/powerpoint/2010/main" val="310371756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17400"/>
            <a:ext cx="6698263" cy="11714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CARACTERÍSTICAS FISICO-QUÍMICAS DA ÁGUA: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/>
              <p:nvPr/>
            </p:nvSpPr>
            <p:spPr>
              <a:xfrm>
                <a:off x="2113699" y="2348880"/>
                <a:ext cx="4091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99" y="2348880"/>
                <a:ext cx="409182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7E0FEFA7-BC38-4F2B-8F91-6AFF5D53F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6552" y="3699063"/>
            <a:ext cx="2912096" cy="1942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/>
              <p:nvPr/>
            </p:nvSpPr>
            <p:spPr>
              <a:xfrm>
                <a:off x="3707904" y="3762178"/>
                <a:ext cx="40720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4000" dirty="0"/>
                  <a:t>.</a:t>
                </a:r>
                <a:r>
                  <a:rPr lang="pt-BR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</m:e>
                          <m:sup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pt-BR" sz="40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62178"/>
                <a:ext cx="4072077" cy="615553"/>
              </a:xfrm>
              <a:prstGeom prst="rect">
                <a:avLst/>
              </a:prstGeom>
              <a:blipFill>
                <a:blip r:embed="rId6"/>
                <a:stretch>
                  <a:fillRect t="-24752" b="-495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29FDB1-96D6-4AAE-99EB-D8E4A255F0BC}"/>
                  </a:ext>
                </a:extLst>
              </p:cNvPr>
              <p:cNvSpPr txBox="1"/>
              <p:nvPr/>
            </p:nvSpPr>
            <p:spPr>
              <a:xfrm>
                <a:off x="3707903" y="4901995"/>
                <a:ext cx="471193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=1,008.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pt-BR" sz="4000" dirty="0"/>
              </a:p>
              <a:p>
                <a:r>
                  <a:rPr lang="pt-BR" sz="4000" dirty="0"/>
                  <a:t>(25</a:t>
                </a:r>
                <a:r>
                  <a:rPr lang="pt-BR" sz="4000" baseline="30000" dirty="0"/>
                  <a:t>o</a:t>
                </a:r>
                <a:r>
                  <a:rPr lang="pt-BR" sz="4000" dirty="0"/>
                  <a:t>C)</a:t>
                </a: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29FDB1-96D6-4AAE-99EB-D8E4A255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3" y="4901995"/>
                <a:ext cx="4711931" cy="1231106"/>
              </a:xfrm>
              <a:prstGeom prst="rect">
                <a:avLst/>
              </a:prstGeom>
              <a:blipFill>
                <a:blip r:embed="rId7"/>
                <a:stretch>
                  <a:fillRect l="-6468" b="-24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4021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6984"/>
            <a:ext cx="6695418" cy="12987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CARACTERÍSTICAS FISICO-QUÍMICAS DA ÁGUA: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/>
              <p:nvPr/>
            </p:nvSpPr>
            <p:spPr>
              <a:xfrm>
                <a:off x="2113699" y="1958022"/>
                <a:ext cx="4091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99" y="1958022"/>
                <a:ext cx="409182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7E0FEFA7-BC38-4F2B-8F91-6AFF5D53F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6552" y="3699063"/>
            <a:ext cx="2912096" cy="1942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/>
              <p:nvPr/>
            </p:nvSpPr>
            <p:spPr>
              <a:xfrm>
                <a:off x="4006570" y="3059668"/>
                <a:ext cx="36774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𝑝𝐻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70" y="3059668"/>
                <a:ext cx="367741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C91B201-1F85-4C2C-9DF3-D0CA9DBCC30E}"/>
                  </a:ext>
                </a:extLst>
              </p:cNvPr>
              <p:cNvSpPr txBox="1"/>
              <p:nvPr/>
            </p:nvSpPr>
            <p:spPr>
              <a:xfrm>
                <a:off x="3609879" y="4161314"/>
                <a:ext cx="436991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𝑝𝑂𝐻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C91B201-1F85-4C2C-9DF3-D0CA9DBCC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79" y="4161314"/>
                <a:ext cx="436991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2E1C4E3-931D-4F7B-B56C-D4885AF0C195}"/>
                  </a:ext>
                </a:extLst>
              </p:cNvPr>
              <p:cNvSpPr txBox="1"/>
              <p:nvPr/>
            </p:nvSpPr>
            <p:spPr>
              <a:xfrm>
                <a:off x="4006570" y="5262960"/>
                <a:ext cx="33500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𝑝𝑂𝐻</m:t>
                    </m:r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4000" dirty="0"/>
                  <a:t>14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2E1C4E3-931D-4F7B-B56C-D4885AF0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70" y="5262960"/>
                <a:ext cx="3350020" cy="615553"/>
              </a:xfrm>
              <a:prstGeom prst="rect">
                <a:avLst/>
              </a:prstGeom>
              <a:blipFill>
                <a:blip r:embed="rId8"/>
                <a:stretch>
                  <a:fillRect t="-24752" r="-8182" b="-495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0393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6984"/>
            <a:ext cx="6695418" cy="12987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CARACTERÍSTICAS FISICO-QUÍMICAS DA ÁGUA: pH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ECFE38-B92E-48A4-BD5E-E266660DAF92}"/>
              </a:ext>
            </a:extLst>
          </p:cNvPr>
          <p:cNvGraphicFramePr>
            <a:graphicFrameLocks noGrp="1"/>
          </p:cNvGraphicFramePr>
          <p:nvPr/>
        </p:nvGraphicFramePr>
        <p:xfrm>
          <a:off x="283630" y="2780928"/>
          <a:ext cx="4392488" cy="338328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366918234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2956955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379253691"/>
                    </a:ext>
                  </a:extLst>
                </a:gridCol>
              </a:tblGrid>
              <a:tr h="910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Temperatura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pt-BR" altLang="pt-BR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endParaRPr kumimoji="0" lang="pt-BR" altLang="pt-BR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 de uma solução neutra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09054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0,12.10</a:t>
                      </a:r>
                      <a:r>
                        <a:rPr kumimoji="0" lang="pt-BR" altLang="pt-B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04690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110588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479972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1,01.10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500321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1,47.10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543171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2,95.10</a:t>
                      </a:r>
                      <a:r>
                        <a:rPr kumimoji="0" lang="pt-BR" altLang="pt-B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6856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BE6AA6A-16D5-4A29-AF74-0E9C554F1A55}"/>
                  </a:ext>
                </a:extLst>
              </p:cNvPr>
              <p:cNvSpPr txBox="1"/>
              <p:nvPr/>
            </p:nvSpPr>
            <p:spPr>
              <a:xfrm>
                <a:off x="2627784" y="1844824"/>
                <a:ext cx="585570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4.470,99</m:t>
                              </m:r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+0,017060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−6,0875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BE6AA6A-16D5-4A29-AF74-0E9C554F1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844824"/>
                <a:ext cx="5855706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E629A58A-4098-4FAC-A671-3052FAFFE6EE}"/>
              </a:ext>
            </a:extLst>
          </p:cNvPr>
          <p:cNvSpPr txBox="1"/>
          <p:nvPr/>
        </p:nvSpPr>
        <p:spPr>
          <a:xfrm>
            <a:off x="5252084" y="407707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Constante de equilíbrio é função da temperatura !!!</a:t>
            </a:r>
          </a:p>
        </p:txBody>
      </p:sp>
      <p:sp>
        <p:nvSpPr>
          <p:cNvPr id="4" name="Seta: da Esquerda para a Direita 3">
            <a:extLst>
              <a:ext uri="{FF2B5EF4-FFF2-40B4-BE49-F238E27FC236}">
                <a16:creationId xmlns:a16="http://schemas.microsoft.com/office/drawing/2014/main" id="{9DEC192C-D342-44BA-8B66-DBC742F4C464}"/>
              </a:ext>
            </a:extLst>
          </p:cNvPr>
          <p:cNvSpPr/>
          <p:nvPr/>
        </p:nvSpPr>
        <p:spPr>
          <a:xfrm rot="16200000">
            <a:off x="6057876" y="308025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753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54987134-29AC-4878-869A-5EFE232865D0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DE23AEE7-6861-4045-AF53-2CC2C62DD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1837"/>
            <a:ext cx="7391400" cy="1007961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82948" name="Freeform 4">
            <a:extLst>
              <a:ext uri="{FF2B5EF4-FFF2-40B4-BE49-F238E27FC236}">
                <a16:creationId xmlns:a16="http://schemas.microsoft.com/office/drawing/2014/main" id="{8475F196-0159-4470-984F-857258CD7BDF}"/>
              </a:ext>
            </a:extLst>
          </p:cNvPr>
          <p:cNvSpPr>
            <a:spLocks/>
          </p:cNvSpPr>
          <p:nvPr/>
        </p:nvSpPr>
        <p:spPr bwMode="auto">
          <a:xfrm>
            <a:off x="3697698" y="2042319"/>
            <a:ext cx="3852863" cy="1763712"/>
          </a:xfrm>
          <a:custGeom>
            <a:avLst/>
            <a:gdLst>
              <a:gd name="T0" fmla="*/ 1157 w 2351"/>
              <a:gd name="T1" fmla="*/ 113 h 1043"/>
              <a:gd name="T2" fmla="*/ 385 w 2351"/>
              <a:gd name="T3" fmla="*/ 159 h 1043"/>
              <a:gd name="T4" fmla="*/ 23 w 2351"/>
              <a:gd name="T5" fmla="*/ 612 h 1043"/>
              <a:gd name="T6" fmla="*/ 522 w 2351"/>
              <a:gd name="T7" fmla="*/ 930 h 1043"/>
              <a:gd name="T8" fmla="*/ 1656 w 2351"/>
              <a:gd name="T9" fmla="*/ 975 h 1043"/>
              <a:gd name="T10" fmla="*/ 2291 w 2351"/>
              <a:gd name="T11" fmla="*/ 521 h 1043"/>
              <a:gd name="T12" fmla="*/ 2018 w 2351"/>
              <a:gd name="T13" fmla="*/ 68 h 1043"/>
              <a:gd name="T14" fmla="*/ 1157 w 2351"/>
              <a:gd name="T15" fmla="*/ 11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" h="1043">
                <a:moveTo>
                  <a:pt x="1157" y="113"/>
                </a:moveTo>
                <a:cubicBezTo>
                  <a:pt x="885" y="128"/>
                  <a:pt x="574" y="76"/>
                  <a:pt x="385" y="159"/>
                </a:cubicBezTo>
                <a:cubicBezTo>
                  <a:pt x="196" y="242"/>
                  <a:pt x="0" y="484"/>
                  <a:pt x="23" y="612"/>
                </a:cubicBezTo>
                <a:cubicBezTo>
                  <a:pt x="46" y="740"/>
                  <a:pt x="250" y="870"/>
                  <a:pt x="522" y="930"/>
                </a:cubicBezTo>
                <a:cubicBezTo>
                  <a:pt x="794" y="990"/>
                  <a:pt x="1361" y="1043"/>
                  <a:pt x="1656" y="975"/>
                </a:cubicBezTo>
                <a:cubicBezTo>
                  <a:pt x="1951" y="907"/>
                  <a:pt x="2231" y="672"/>
                  <a:pt x="2291" y="521"/>
                </a:cubicBezTo>
                <a:cubicBezTo>
                  <a:pt x="2351" y="370"/>
                  <a:pt x="2199" y="136"/>
                  <a:pt x="2018" y="68"/>
                </a:cubicBezTo>
                <a:cubicBezTo>
                  <a:pt x="1837" y="0"/>
                  <a:pt x="1429" y="98"/>
                  <a:pt x="1157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82949" name="AutoShape 5">
            <a:extLst>
              <a:ext uri="{FF2B5EF4-FFF2-40B4-BE49-F238E27FC236}">
                <a16:creationId xmlns:a16="http://schemas.microsoft.com/office/drawing/2014/main" id="{953EDC20-CFF2-4C19-978F-043C0D240530}"/>
              </a:ext>
            </a:extLst>
          </p:cNvPr>
          <p:cNvCxnSpPr>
            <a:cxnSpLocks noChangeShapeType="1"/>
            <a:endCxn id="82948" idx="2"/>
          </p:cNvCxnSpPr>
          <p:nvPr/>
        </p:nvCxnSpPr>
        <p:spPr bwMode="auto">
          <a:xfrm>
            <a:off x="2438811" y="3077369"/>
            <a:ext cx="1296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0" name="AutoShape 6">
            <a:extLst>
              <a:ext uri="{FF2B5EF4-FFF2-40B4-BE49-F238E27FC236}">
                <a16:creationId xmlns:a16="http://schemas.microsoft.com/office/drawing/2014/main" id="{B63E07F0-9DF7-4E6E-BA8E-D4CD1DAB252B}"/>
              </a:ext>
            </a:extLst>
          </p:cNvPr>
          <p:cNvCxnSpPr>
            <a:cxnSpLocks noChangeShapeType="1"/>
            <a:stCxn id="82948" idx="5"/>
          </p:cNvCxnSpPr>
          <p:nvPr/>
        </p:nvCxnSpPr>
        <p:spPr bwMode="auto">
          <a:xfrm>
            <a:off x="7452136" y="2923381"/>
            <a:ext cx="1366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3" name="AutoShape 9">
            <a:extLst>
              <a:ext uri="{FF2B5EF4-FFF2-40B4-BE49-F238E27FC236}">
                <a16:creationId xmlns:a16="http://schemas.microsoft.com/office/drawing/2014/main" id="{3923F553-FF14-4BA3-BD88-37A86C35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973" y="2366169"/>
            <a:ext cx="431800" cy="360362"/>
          </a:xfrm>
          <a:prstGeom prst="curvedRightArrow">
            <a:avLst>
              <a:gd name="adj1" fmla="val 20000"/>
              <a:gd name="adj2" fmla="val 40000"/>
              <a:gd name="adj3" fmla="val 399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954" name="AutoShape 10">
            <a:extLst>
              <a:ext uri="{FF2B5EF4-FFF2-40B4-BE49-F238E27FC236}">
                <a16:creationId xmlns:a16="http://schemas.microsoft.com/office/drawing/2014/main" id="{8F8A8D57-0658-4176-8938-A4AD2BF79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011" y="2869406"/>
            <a:ext cx="360362" cy="431800"/>
          </a:xfrm>
          <a:prstGeom prst="curvedRightArrow">
            <a:avLst>
              <a:gd name="adj1" fmla="val 23965"/>
              <a:gd name="adj2" fmla="val 4793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41E384FE-4366-4DF2-A725-804585F0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773" y="3013869"/>
            <a:ext cx="1344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</a:rPr>
              <a:t>A+B</a:t>
            </a:r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C+D</a:t>
            </a:r>
          </a:p>
        </p:txBody>
      </p:sp>
      <p:sp>
        <p:nvSpPr>
          <p:cNvPr id="82956" name="Text Box 12">
            <a:extLst>
              <a:ext uri="{FF2B5EF4-FFF2-40B4-BE49-F238E27FC236}">
                <a16:creationId xmlns:a16="http://schemas.microsoft.com/office/drawing/2014/main" id="{DAE8342D-E3CB-4C28-9ACB-3BE3F6CA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773" y="2221706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82957" name="Text Box 13">
            <a:extLst>
              <a:ext uri="{FF2B5EF4-FFF2-40B4-BE49-F238E27FC236}">
                <a16:creationId xmlns:a16="http://schemas.microsoft.com/office/drawing/2014/main" id="{B35B80CA-2BC0-404F-A66C-13ACBBD0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373" y="2797969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82958" name="Text Box 14">
            <a:extLst>
              <a:ext uri="{FF2B5EF4-FFF2-40B4-BE49-F238E27FC236}">
                <a16:creationId xmlns:a16="http://schemas.microsoft.com/office/drawing/2014/main" id="{890E795D-6652-4A64-9776-3E786208F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711" y="2613819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Entrada</a:t>
            </a:r>
          </a:p>
        </p:txBody>
      </p:sp>
      <p:sp>
        <p:nvSpPr>
          <p:cNvPr id="82959" name="Text Box 15">
            <a:extLst>
              <a:ext uri="{FF2B5EF4-FFF2-40B4-BE49-F238E27FC236}">
                <a16:creationId xmlns:a16="http://schemas.microsoft.com/office/drawing/2014/main" id="{47D65335-5CC0-4B20-AE0D-7458F49A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923" y="254238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Saída</a:t>
            </a:r>
          </a:p>
        </p:txBody>
      </p:sp>
      <p:sp>
        <p:nvSpPr>
          <p:cNvPr id="82965" name="Rectangle 21">
            <a:extLst>
              <a:ext uri="{FF2B5EF4-FFF2-40B4-BE49-F238E27FC236}">
                <a16:creationId xmlns:a16="http://schemas.microsoft.com/office/drawing/2014/main" id="{1CBFC7F2-DF6A-4072-94E8-DE7A3E649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10756"/>
            <a:ext cx="6275388" cy="2735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ácido base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hidrólise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precipitação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oxidação e redução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complexação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adsorção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AD99B91-C156-4C8E-A850-0A270EC1F06D}"/>
              </a:ext>
            </a:extLst>
          </p:cNvPr>
          <p:cNvSpPr/>
          <p:nvPr/>
        </p:nvSpPr>
        <p:spPr>
          <a:xfrm>
            <a:off x="312439" y="3413917"/>
            <a:ext cx="3107445" cy="4635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1" name="Picture 9" descr="ETE Sao Lourenco - SABESP 003">
            <a:extLst>
              <a:ext uri="{FF2B5EF4-FFF2-40B4-BE49-F238E27FC236}">
                <a16:creationId xmlns:a16="http://schemas.microsoft.com/office/drawing/2014/main" id="{DD131F56-3199-4940-9893-04D1B3D28D2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2437318"/>
            <a:ext cx="3565280" cy="26743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4" name="Picture 2">
            <a:extLst>
              <a:ext uri="{FF2B5EF4-FFF2-40B4-BE49-F238E27FC236}">
                <a16:creationId xmlns:a16="http://schemas.microsoft.com/office/drawing/2014/main" id="{851C09A7-8007-4192-8727-B8A17FCC8557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3">
            <a:extLst>
              <a:ext uri="{FF2B5EF4-FFF2-40B4-BE49-F238E27FC236}">
                <a16:creationId xmlns:a16="http://schemas.microsoft.com/office/drawing/2014/main" id="{540E7163-965B-4AFD-B98B-78CB3AAC7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6" name="Object 4">
                <a:extLst>
                  <a:ext uri="{FF2B5EF4-FFF2-40B4-BE49-F238E27FC236}">
                    <a16:creationId xmlns:a16="http://schemas.microsoft.com/office/drawing/2014/main" id="{9F99266F-25F3-40CC-BFF4-F9DB53F59295}"/>
                  </a:ext>
                </a:extLst>
              </p:cNvPr>
              <p:cNvSpPr txBox="1"/>
              <p:nvPr/>
            </p:nvSpPr>
            <p:spPr bwMode="auto">
              <a:xfrm>
                <a:off x="250648" y="2960502"/>
                <a:ext cx="5422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0116" name="Object 4">
                <a:extLst>
                  <a:ext uri="{FF2B5EF4-FFF2-40B4-BE49-F238E27FC236}">
                    <a16:creationId xmlns:a16="http://schemas.microsoft.com/office/drawing/2014/main" id="{9F99266F-25F3-40CC-BFF4-F9DB53F59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648" y="2960502"/>
                <a:ext cx="542290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19" name="Object 7">
                <a:extLst>
                  <a:ext uri="{FF2B5EF4-FFF2-40B4-BE49-F238E27FC236}">
                    <a16:creationId xmlns:a16="http://schemas.microsoft.com/office/drawing/2014/main" id="{C8BD1F82-20EB-4F93-9764-AA81B8A44EB0}"/>
                  </a:ext>
                </a:extLst>
              </p:cNvPr>
              <p:cNvSpPr txBox="1"/>
              <p:nvPr/>
            </p:nvSpPr>
            <p:spPr bwMode="auto">
              <a:xfrm>
                <a:off x="54210" y="4057265"/>
                <a:ext cx="5422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32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𝐻𝐶𝑁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0119" name="Object 7">
                <a:extLst>
                  <a:ext uri="{FF2B5EF4-FFF2-40B4-BE49-F238E27FC236}">
                    <a16:creationId xmlns:a16="http://schemas.microsoft.com/office/drawing/2014/main" id="{C8BD1F82-20EB-4F93-9764-AA81B8A44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10" y="4057265"/>
                <a:ext cx="542290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20" name="Object 8">
                <a:extLst>
                  <a:ext uri="{FF2B5EF4-FFF2-40B4-BE49-F238E27FC236}">
                    <a16:creationId xmlns:a16="http://schemas.microsoft.com/office/drawing/2014/main" id="{C9CFF305-1AC6-4C97-BCC0-9788B90FDFA2}"/>
                  </a:ext>
                </a:extLst>
              </p:cNvPr>
              <p:cNvSpPr txBox="1"/>
              <p:nvPr/>
            </p:nvSpPr>
            <p:spPr bwMode="auto">
              <a:xfrm>
                <a:off x="1752600" y="5389249"/>
                <a:ext cx="56261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32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0120" name="Object 8">
                <a:extLst>
                  <a:ext uri="{FF2B5EF4-FFF2-40B4-BE49-F238E27FC236}">
                    <a16:creationId xmlns:a16="http://schemas.microsoft.com/office/drawing/2014/main" id="{C9CFF305-1AC6-4C97-BCC0-9788B90F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389249"/>
                <a:ext cx="5626100" cy="546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5399831" cy="659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5">
                <a:extLst>
                  <a:ext uri="{FF2B5EF4-FFF2-40B4-BE49-F238E27FC236}">
                    <a16:creationId xmlns:a16="http://schemas.microsoft.com/office/drawing/2014/main" id="{7C529E1F-82CB-4A2C-B1C4-8611EB5C16BB}"/>
                  </a:ext>
                </a:extLst>
              </p:cNvPr>
              <p:cNvSpPr txBox="1"/>
              <p:nvPr/>
            </p:nvSpPr>
            <p:spPr bwMode="auto">
              <a:xfrm>
                <a:off x="2087612" y="3099445"/>
                <a:ext cx="4968775" cy="659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5" name="Object 25">
                <a:extLst>
                  <a:ext uri="{FF2B5EF4-FFF2-40B4-BE49-F238E27FC236}">
                    <a16:creationId xmlns:a16="http://schemas.microsoft.com/office/drawing/2014/main" id="{7C529E1F-82CB-4A2C-B1C4-8611EB5C1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7612" y="3099445"/>
                <a:ext cx="4968775" cy="659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/>
              <p:nvPr/>
            </p:nvSpPr>
            <p:spPr bwMode="auto">
              <a:xfrm>
                <a:off x="2916075" y="4272632"/>
                <a:ext cx="3311847" cy="1244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6075" y="4272632"/>
                <a:ext cx="3311847" cy="1244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12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5399831" cy="659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C814D4B5-CF82-4790-9D2A-EFF32C2CF33D}"/>
                  </a:ext>
                </a:extLst>
              </p:cNvPr>
              <p:cNvSpPr txBox="1"/>
              <p:nvPr/>
            </p:nvSpPr>
            <p:spPr bwMode="auto">
              <a:xfrm>
                <a:off x="2627784" y="3039444"/>
                <a:ext cx="3528392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C814D4B5-CF82-4790-9D2A-EFF32C2CF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039444"/>
                <a:ext cx="3528392" cy="546100"/>
              </a:xfrm>
              <a:prstGeom prst="rect">
                <a:avLst/>
              </a:prstGeom>
              <a:blipFill>
                <a:blip r:embed="rId3"/>
                <a:stretch>
                  <a:fillRect b="-4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110BBA03-0F40-478B-81EF-3820AB067D23}"/>
                  </a:ext>
                </a:extLst>
              </p:cNvPr>
              <p:cNvSpPr txBox="1"/>
              <p:nvPr/>
            </p:nvSpPr>
            <p:spPr bwMode="auto">
              <a:xfrm>
                <a:off x="2596557" y="4365104"/>
                <a:ext cx="3775644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110BBA03-0F40-478B-81EF-3820AB067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6557" y="4365104"/>
                <a:ext cx="3775644" cy="1181100"/>
              </a:xfrm>
              <a:prstGeom prst="rect">
                <a:avLst/>
              </a:prstGeom>
              <a:blipFill>
                <a:blip r:embed="rId4"/>
                <a:stretch>
                  <a:fillRect b="-360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955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CA93E08-84C1-4D81-974B-638286F1DA2E}"/>
              </a:ext>
            </a:extLst>
          </p:cNvPr>
          <p:cNvGrpSpPr>
            <a:grpSpLocks noChangeAspect="1"/>
          </p:cNvGrpSpPr>
          <p:nvPr/>
        </p:nvGrpSpPr>
        <p:grpSpPr>
          <a:xfrm>
            <a:off x="287523" y="2564904"/>
            <a:ext cx="8568953" cy="3201243"/>
            <a:chOff x="1363252" y="1331465"/>
            <a:chExt cx="9047035" cy="3379848"/>
          </a:xfrm>
        </p:grpSpPr>
        <p:cxnSp>
          <p:nvCxnSpPr>
            <p:cNvPr id="10" name="AutoShape 20">
              <a:extLst>
                <a:ext uri="{FF2B5EF4-FFF2-40B4-BE49-F238E27FC236}">
                  <a16:creationId xmlns:a16="http://schemas.microsoft.com/office/drawing/2014/main" id="{64FB82B8-EA6A-4334-AF68-96F4A896AB5A}"/>
                </a:ext>
              </a:extLst>
            </p:cNvPr>
            <p:cNvCxnSpPr>
              <a:cxnSpLocks noChangeShapeType="1"/>
              <a:stCxn id="14" idx="2"/>
              <a:endCxn id="16" idx="2"/>
            </p:cNvCxnSpPr>
            <p:nvPr/>
          </p:nvCxnSpPr>
          <p:spPr bwMode="auto">
            <a:xfrm rot="16200000" flipH="1">
              <a:off x="7831393" y="1129060"/>
              <a:ext cx="47625" cy="3868737"/>
            </a:xfrm>
            <a:prstGeom prst="bentConnector3">
              <a:avLst>
                <a:gd name="adj1" fmla="val 3653333"/>
              </a:avLst>
            </a:prstGeom>
            <a:noFill/>
            <a:ln w="508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4">
                  <a:extLst>
                    <a:ext uri="{FF2B5EF4-FFF2-40B4-BE49-F238E27FC236}">
                      <a16:creationId xmlns:a16="http://schemas.microsoft.com/office/drawing/2014/main" id="{7B08BC7E-4F7B-4DE4-A2A1-D5CA0AE0CA43}"/>
                    </a:ext>
                  </a:extLst>
                </p:cNvPr>
                <p:cNvSpPr txBox="1"/>
                <p:nvPr/>
              </p:nvSpPr>
              <p:spPr bwMode="auto">
                <a:xfrm>
                  <a:off x="5052473" y="1331465"/>
                  <a:ext cx="5004862" cy="546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sSup>
                          <m:sSupPr>
                            <m:ctrlPr>
                              <a:rPr lang="pt-BR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pt-BR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91140" name="Object 4">
                  <a:extLst>
                    <a:ext uri="{FF2B5EF4-FFF2-40B4-BE49-F238E27FC236}">
                      <a16:creationId xmlns:a16="http://schemas.microsoft.com/office/drawing/2014/main" id="{CC31B0CE-AEAB-417C-B6ED-7947E1EB4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52473" y="1331465"/>
                  <a:ext cx="5004862" cy="5461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A7A4A693-0582-4942-BCD3-6EF03B631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186" y="2295078"/>
              <a:ext cx="1243012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400"/>
                <a:t>Ácido</a:t>
              </a:r>
            </a:p>
          </p:txBody>
        </p:sp>
        <p:cxnSp>
          <p:nvCxnSpPr>
            <p:cNvPr id="13" name="AutoShape 10">
              <a:extLst>
                <a:ext uri="{FF2B5EF4-FFF2-40B4-BE49-F238E27FC236}">
                  <a16:creationId xmlns:a16="http://schemas.microsoft.com/office/drawing/2014/main" id="{40F1C635-13B5-442A-A511-0DF4635308E6}"/>
                </a:ext>
              </a:extLst>
            </p:cNvPr>
            <p:cNvCxnSpPr>
              <a:cxnSpLocks noChangeShapeType="1"/>
              <a:stCxn id="12" idx="0"/>
            </p:cNvCxnSpPr>
            <p:nvPr/>
          </p:nvCxnSpPr>
          <p:spPr bwMode="auto">
            <a:xfrm rot="16200000">
              <a:off x="4348417" y="1562447"/>
              <a:ext cx="647700" cy="817562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D723EED4-1F82-4396-9DA8-2FBC8D082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536" y="2582415"/>
              <a:ext cx="1243012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400"/>
                <a:t>Base</a:t>
              </a:r>
            </a:p>
          </p:txBody>
        </p:sp>
        <p:cxnSp>
          <p:nvCxnSpPr>
            <p:cNvPr id="15" name="AutoShape 12">
              <a:extLst>
                <a:ext uri="{FF2B5EF4-FFF2-40B4-BE49-F238E27FC236}">
                  <a16:creationId xmlns:a16="http://schemas.microsoft.com/office/drawing/2014/main" id="{1648CD85-E221-4BEB-A638-B4E229B31CD6}"/>
                </a:ext>
              </a:extLst>
            </p:cNvPr>
            <p:cNvCxnSpPr>
              <a:cxnSpLocks noChangeShapeType="1"/>
              <a:stCxn id="14" idx="0"/>
            </p:cNvCxnSpPr>
            <p:nvPr/>
          </p:nvCxnSpPr>
          <p:spPr bwMode="auto">
            <a:xfrm rot="16200000">
              <a:off x="5897817" y="1957734"/>
              <a:ext cx="647700" cy="601662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695E74E3-1001-443B-B9EE-1CDF4C243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7274" y="2630040"/>
              <a:ext cx="1243013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400"/>
                <a:t>Ácido</a:t>
              </a: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F29F9E1E-314D-43F0-80BA-190033F2E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5611" y="2485578"/>
              <a:ext cx="1243012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400"/>
                <a:t>Base</a:t>
              </a:r>
            </a:p>
          </p:txBody>
        </p:sp>
        <p:cxnSp>
          <p:nvCxnSpPr>
            <p:cNvPr id="18" name="AutoShape 15">
              <a:extLst>
                <a:ext uri="{FF2B5EF4-FFF2-40B4-BE49-F238E27FC236}">
                  <a16:creationId xmlns:a16="http://schemas.microsoft.com/office/drawing/2014/main" id="{EEFEB6B0-F809-4341-943B-47E77A7F8671}"/>
                </a:ext>
              </a:extLst>
            </p:cNvPr>
            <p:cNvCxnSpPr>
              <a:cxnSpLocks noChangeShapeType="1"/>
              <a:stCxn id="17" idx="0"/>
            </p:cNvCxnSpPr>
            <p:nvPr/>
          </p:nvCxnSpPr>
          <p:spPr bwMode="auto">
            <a:xfrm rot="5400000" flipH="1">
              <a:off x="7628986" y="2196653"/>
              <a:ext cx="550863" cy="26988"/>
            </a:xfrm>
            <a:prstGeom prst="curvedConnector3">
              <a:avLst>
                <a:gd name="adj1" fmla="val 4985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7">
              <a:extLst>
                <a:ext uri="{FF2B5EF4-FFF2-40B4-BE49-F238E27FC236}">
                  <a16:creationId xmlns:a16="http://schemas.microsoft.com/office/drawing/2014/main" id="{E76DC64E-B4F9-4B35-B46E-C003EBBD9CFC}"/>
                </a:ext>
              </a:extLst>
            </p:cNvPr>
            <p:cNvCxnSpPr>
              <a:cxnSpLocks noChangeShapeType="1"/>
              <a:stCxn id="16" idx="0"/>
            </p:cNvCxnSpPr>
            <p:nvPr/>
          </p:nvCxnSpPr>
          <p:spPr bwMode="auto">
            <a:xfrm rot="5400000" flipH="1">
              <a:off x="9032336" y="1872803"/>
              <a:ext cx="766762" cy="747712"/>
            </a:xfrm>
            <a:prstGeom prst="curvedConnector3">
              <a:avLst>
                <a:gd name="adj1" fmla="val 49898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8">
              <a:extLst>
                <a:ext uri="{FF2B5EF4-FFF2-40B4-BE49-F238E27FC236}">
                  <a16:creationId xmlns:a16="http://schemas.microsoft.com/office/drawing/2014/main" id="{E0E806B5-D137-4B83-9B00-4381701F8AA3}"/>
                </a:ext>
              </a:extLst>
            </p:cNvPr>
            <p:cNvCxnSpPr>
              <a:cxnSpLocks noChangeShapeType="1"/>
              <a:stCxn id="12" idx="2"/>
              <a:endCxn id="17" idx="2"/>
            </p:cNvCxnSpPr>
            <p:nvPr/>
          </p:nvCxnSpPr>
          <p:spPr bwMode="auto">
            <a:xfrm rot="16200000" flipH="1">
              <a:off x="5995449" y="1020316"/>
              <a:ext cx="190500" cy="3654425"/>
            </a:xfrm>
            <a:prstGeom prst="bentConnector3">
              <a:avLst>
                <a:gd name="adj1" fmla="val 619995"/>
              </a:avLst>
            </a:prstGeom>
            <a:noFill/>
            <a:ln w="508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81B8AA78-2BFC-499B-BAA0-48418A07D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9473" y="4311203"/>
              <a:ext cx="28268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/>
                <a:t>Par ácido base conjugado</a:t>
              </a: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6CB9F0A9-1E35-4ADB-85A5-F16133F13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9326" y="3984364"/>
              <a:ext cx="28268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dirty="0"/>
                <a:t>Par ácido base conjugado</a:t>
              </a:r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1197AB42-6CD5-487E-9209-61B3C206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3252" y="1376054"/>
              <a:ext cx="2057143" cy="2219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09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BALANÇO DE MASSA </a:t>
            </a:r>
            <a:br>
              <a:rPr lang="pt-BR" altLang="pt-BR" sz="4000" dirty="0"/>
            </a:br>
            <a:r>
              <a:rPr lang="pt-BR" altLang="pt-BR" sz="4000" dirty="0"/>
              <a:t>E REATORES IDEAIS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496300" cy="374441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b="1" dirty="0"/>
              <a:t>Características físico-químicas da água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b="1" dirty="0"/>
              <a:t>Equilíbrio químico de soluções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b="1" dirty="0"/>
              <a:t>Titulação de ácidos e bases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b="1" dirty="0"/>
              <a:t>Capacidade de tamponamento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564616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>
            <a:extLst>
              <a:ext uri="{FF2B5EF4-FFF2-40B4-BE49-F238E27FC236}">
                <a16:creationId xmlns:a16="http://schemas.microsoft.com/office/drawing/2014/main" id="{97CC10CE-B8EF-4605-A278-39B422872EC5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4210" name="AutoShape 2">
            <a:extLst>
              <a:ext uri="{FF2B5EF4-FFF2-40B4-BE49-F238E27FC236}">
                <a16:creationId xmlns:a16="http://schemas.microsoft.com/office/drawing/2014/main" id="{BC15AEB7-8B43-4CB1-B1DF-3234508FB6A5}"/>
              </a:ext>
            </a:extLst>
          </p:cNvPr>
          <p:cNvCxnSpPr>
            <a:cxnSpLocks noChangeShapeType="1"/>
            <a:stCxn id="94216" idx="2"/>
            <a:endCxn id="94218" idx="2"/>
          </p:cNvCxnSpPr>
          <p:nvPr/>
        </p:nvCxnSpPr>
        <p:spPr bwMode="auto">
          <a:xfrm rot="16200000" flipH="1">
            <a:off x="7481888" y="2052638"/>
            <a:ext cx="25400" cy="2219325"/>
          </a:xfrm>
          <a:prstGeom prst="bentConnector3">
            <a:avLst>
              <a:gd name="adj1" fmla="val 3653333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213" name="Object 5">
                <a:extLst>
                  <a:ext uri="{FF2B5EF4-FFF2-40B4-BE49-F238E27FC236}">
                    <a16:creationId xmlns:a16="http://schemas.microsoft.com/office/drawing/2014/main" id="{28309340-69DB-47AE-B7C4-A7D7FF20B5CF}"/>
                  </a:ext>
                </a:extLst>
              </p:cNvPr>
              <p:cNvSpPr txBox="1"/>
              <p:nvPr/>
            </p:nvSpPr>
            <p:spPr bwMode="auto">
              <a:xfrm>
                <a:off x="5338369" y="1986161"/>
                <a:ext cx="3667911" cy="4790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94213" name="Object 5">
                <a:extLst>
                  <a:ext uri="{FF2B5EF4-FFF2-40B4-BE49-F238E27FC236}">
                    <a16:creationId xmlns:a16="http://schemas.microsoft.com/office/drawing/2014/main" id="{28309340-69DB-47AE-B7C4-A7D7FF20B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8369" y="1986161"/>
                <a:ext cx="3667911" cy="479029"/>
              </a:xfrm>
              <a:prstGeom prst="rect">
                <a:avLst/>
              </a:prstGeom>
              <a:blipFill>
                <a:blip r:embed="rId4"/>
                <a:stretch>
                  <a:fillRect l="-4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14" name="Text Box 6">
            <a:extLst>
              <a:ext uri="{FF2B5EF4-FFF2-40B4-BE49-F238E27FC236}">
                <a16:creationId xmlns:a16="http://schemas.microsoft.com/office/drawing/2014/main" id="{9472356D-F7D1-4DDB-A6D0-4D0FD3D6E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68600"/>
            <a:ext cx="712788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Ácido</a:t>
            </a:r>
          </a:p>
        </p:txBody>
      </p:sp>
      <p:cxnSp>
        <p:nvCxnSpPr>
          <p:cNvPr id="94215" name="AutoShape 7">
            <a:extLst>
              <a:ext uri="{FF2B5EF4-FFF2-40B4-BE49-F238E27FC236}">
                <a16:creationId xmlns:a16="http://schemas.microsoft.com/office/drawing/2014/main" id="{E90AE162-B67D-4DD8-8DA1-37764125B9E5}"/>
              </a:ext>
            </a:extLst>
          </p:cNvPr>
          <p:cNvCxnSpPr>
            <a:cxnSpLocks noChangeShapeType="1"/>
            <a:stCxn id="94214" idx="0"/>
          </p:cNvCxnSpPr>
          <p:nvPr/>
        </p:nvCxnSpPr>
        <p:spPr bwMode="auto">
          <a:xfrm rot="16200000">
            <a:off x="5503863" y="2368550"/>
            <a:ext cx="330200" cy="4683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16" name="Text Box 8">
            <a:extLst>
              <a:ext uri="{FF2B5EF4-FFF2-40B4-BE49-F238E27FC236}">
                <a16:creationId xmlns:a16="http://schemas.microsoft.com/office/drawing/2014/main" id="{8E99C5B6-541F-4712-8659-2881ECE3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2916238"/>
            <a:ext cx="712788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Base</a:t>
            </a:r>
          </a:p>
        </p:txBody>
      </p:sp>
      <p:cxnSp>
        <p:nvCxnSpPr>
          <p:cNvPr id="94217" name="AutoShape 9">
            <a:extLst>
              <a:ext uri="{FF2B5EF4-FFF2-40B4-BE49-F238E27FC236}">
                <a16:creationId xmlns:a16="http://schemas.microsoft.com/office/drawing/2014/main" id="{C4B948E6-9C14-4B81-9D44-B5C1DCE8CB27}"/>
              </a:ext>
            </a:extLst>
          </p:cNvPr>
          <p:cNvCxnSpPr>
            <a:cxnSpLocks noChangeShapeType="1"/>
            <a:stCxn id="94216" idx="0"/>
          </p:cNvCxnSpPr>
          <p:nvPr/>
        </p:nvCxnSpPr>
        <p:spPr bwMode="auto">
          <a:xfrm rot="16200000">
            <a:off x="6391275" y="2578100"/>
            <a:ext cx="331788" cy="344488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18" name="Text Box 10">
            <a:extLst>
              <a:ext uri="{FF2B5EF4-FFF2-40B4-BE49-F238E27FC236}">
                <a16:creationId xmlns:a16="http://schemas.microsoft.com/office/drawing/2014/main" id="{C35679B9-C189-46BF-BF61-F8093E3EF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063" y="2940050"/>
            <a:ext cx="712788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Ácido</a:t>
            </a:r>
          </a:p>
        </p:txBody>
      </p:sp>
      <p:sp>
        <p:nvSpPr>
          <p:cNvPr id="94219" name="Text Box 11">
            <a:extLst>
              <a:ext uri="{FF2B5EF4-FFF2-40B4-BE49-F238E27FC236}">
                <a16:creationId xmlns:a16="http://schemas.microsoft.com/office/drawing/2014/main" id="{EE398C60-03C5-4294-A137-C1B43742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2865438"/>
            <a:ext cx="712788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Base</a:t>
            </a:r>
          </a:p>
        </p:txBody>
      </p:sp>
      <p:cxnSp>
        <p:nvCxnSpPr>
          <p:cNvPr id="94220" name="AutoShape 12">
            <a:extLst>
              <a:ext uri="{FF2B5EF4-FFF2-40B4-BE49-F238E27FC236}">
                <a16:creationId xmlns:a16="http://schemas.microsoft.com/office/drawing/2014/main" id="{AA6A6A71-7496-463C-A260-53885CC56EC0}"/>
              </a:ext>
            </a:extLst>
          </p:cNvPr>
          <p:cNvCxnSpPr>
            <a:cxnSpLocks noChangeShapeType="1"/>
            <a:stCxn id="94219" idx="0"/>
          </p:cNvCxnSpPr>
          <p:nvPr/>
        </p:nvCxnSpPr>
        <p:spPr bwMode="auto">
          <a:xfrm rot="5400000" flipH="1">
            <a:off x="7381875" y="2716213"/>
            <a:ext cx="282575" cy="14288"/>
          </a:xfrm>
          <a:prstGeom prst="curvedConnector3">
            <a:avLst>
              <a:gd name="adj1" fmla="val 4985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21" name="AutoShape 13">
            <a:extLst>
              <a:ext uri="{FF2B5EF4-FFF2-40B4-BE49-F238E27FC236}">
                <a16:creationId xmlns:a16="http://schemas.microsoft.com/office/drawing/2014/main" id="{82628446-6470-4125-B9EF-BE2377E93978}"/>
              </a:ext>
            </a:extLst>
          </p:cNvPr>
          <p:cNvCxnSpPr>
            <a:cxnSpLocks noChangeShapeType="1"/>
            <a:stCxn id="94218" idx="0"/>
          </p:cNvCxnSpPr>
          <p:nvPr/>
        </p:nvCxnSpPr>
        <p:spPr bwMode="auto">
          <a:xfrm rot="5400000" flipH="1">
            <a:off x="8193088" y="2530475"/>
            <a:ext cx="392113" cy="428625"/>
          </a:xfrm>
          <a:prstGeom prst="curvedConnector3">
            <a:avLst>
              <a:gd name="adj1" fmla="val 49898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22" name="AutoShape 14">
            <a:extLst>
              <a:ext uri="{FF2B5EF4-FFF2-40B4-BE49-F238E27FC236}">
                <a16:creationId xmlns:a16="http://schemas.microsoft.com/office/drawing/2014/main" id="{41D02975-D72E-4F5B-8023-2569379A17A3}"/>
              </a:ext>
            </a:extLst>
          </p:cNvPr>
          <p:cNvCxnSpPr>
            <a:cxnSpLocks noChangeShapeType="1"/>
            <a:stCxn id="94214" idx="2"/>
            <a:endCxn id="94219" idx="2"/>
          </p:cNvCxnSpPr>
          <p:nvPr/>
        </p:nvCxnSpPr>
        <p:spPr bwMode="auto">
          <a:xfrm rot="16200000" flipH="1">
            <a:off x="6432550" y="2005013"/>
            <a:ext cx="96838" cy="2095500"/>
          </a:xfrm>
          <a:prstGeom prst="bentConnector3">
            <a:avLst>
              <a:gd name="adj1" fmla="val 619995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23" name="Text Box 15">
            <a:extLst>
              <a:ext uri="{FF2B5EF4-FFF2-40B4-BE49-F238E27FC236}">
                <a16:creationId xmlns:a16="http://schemas.microsoft.com/office/drawing/2014/main" id="{86411C50-DA24-4571-BF2F-ADE0C812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779838"/>
            <a:ext cx="1906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/>
              <a:t>Par ácido base conjugado</a:t>
            </a:r>
          </a:p>
        </p:txBody>
      </p:sp>
      <p:sp>
        <p:nvSpPr>
          <p:cNvPr id="94224" name="Text Box 16">
            <a:extLst>
              <a:ext uri="{FF2B5EF4-FFF2-40B4-BE49-F238E27FC236}">
                <a16:creationId xmlns:a16="http://schemas.microsoft.com/office/drawing/2014/main" id="{4913E403-D7F4-4D4E-ABFE-74381310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3" y="3303588"/>
            <a:ext cx="1906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/>
              <a:t>Par ácido base conjugado</a:t>
            </a:r>
          </a:p>
        </p:txBody>
      </p:sp>
      <p:sp>
        <p:nvSpPr>
          <p:cNvPr id="94228" name="Rectangle 20">
            <a:extLst>
              <a:ext uri="{FF2B5EF4-FFF2-40B4-BE49-F238E27FC236}">
                <a16:creationId xmlns:a16="http://schemas.microsoft.com/office/drawing/2014/main" id="{058E2300-F5D1-48F2-A407-23C8B6B8C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492375"/>
            <a:ext cx="4897437" cy="17287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Reações ácido base: Envolvem transferência de prótons (H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)</a:t>
            </a:r>
          </a:p>
        </p:txBody>
      </p:sp>
      <p:sp>
        <p:nvSpPr>
          <p:cNvPr id="94229" name="Rectangle 21">
            <a:extLst>
              <a:ext uri="{FF2B5EF4-FFF2-40B4-BE49-F238E27FC236}">
                <a16:creationId xmlns:a16="http://schemas.microsoft.com/office/drawing/2014/main" id="{89E0627D-CE08-462F-B444-AF3BA26E3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8785225" cy="2232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45720" rIns="0" bIns="45720" rtlCol="0">
            <a:no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Definição de ácido e base de acordo com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Bronsted-Lowry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: Ácido é todo substância capaz de doar íons H+ (ou próton) e base é toda substância capaz de receber prótons.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B69E402-F674-4AC7-9EA5-A9E4CCEE2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8F4EF1-FFEE-4E25-98CD-AAE46F815486}"/>
                  </a:ext>
                </a:extLst>
              </p:cNvPr>
              <p:cNvSpPr txBox="1"/>
              <p:nvPr/>
            </p:nvSpPr>
            <p:spPr>
              <a:xfrm>
                <a:off x="169056" y="261248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8F4EF1-FFEE-4E25-98CD-AAE46F815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56" y="2612485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480F2C7-F47B-4750-9D4D-D749D92122CB}"/>
                  </a:ext>
                </a:extLst>
              </p:cNvPr>
              <p:cNvSpPr txBox="1"/>
              <p:nvPr/>
            </p:nvSpPr>
            <p:spPr>
              <a:xfrm>
                <a:off x="5796136" y="2371560"/>
                <a:ext cx="3168352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480F2C7-F47B-4750-9D4D-D749D9212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371560"/>
                <a:ext cx="3168352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D439F24-857F-4AC9-AB03-3759182725FC}"/>
                  </a:ext>
                </a:extLst>
              </p:cNvPr>
              <p:cNvSpPr txBox="1"/>
              <p:nvPr/>
            </p:nvSpPr>
            <p:spPr>
              <a:xfrm>
                <a:off x="0" y="4145698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𝐻𝐴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D439F24-857F-4AC9-AB03-375918272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45698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F7C702E-E18B-4141-A958-B49CA84FA642}"/>
                  </a:ext>
                </a:extLst>
              </p:cNvPr>
              <p:cNvSpPr txBox="1"/>
              <p:nvPr/>
            </p:nvSpPr>
            <p:spPr>
              <a:xfrm>
                <a:off x="5503515" y="3868198"/>
                <a:ext cx="3532982" cy="991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F7C702E-E18B-4141-A958-B49CA84FA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515" y="3868198"/>
                <a:ext cx="3532982" cy="991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70FF89D5-31FD-4F01-9DD8-A2183ED7FB08}"/>
              </a:ext>
            </a:extLst>
          </p:cNvPr>
          <p:cNvSpPr/>
          <p:nvPr/>
        </p:nvSpPr>
        <p:spPr>
          <a:xfrm>
            <a:off x="4783435" y="2730724"/>
            <a:ext cx="720080" cy="286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4929B751-AA3D-4260-A72F-0823F6C3BDA9}"/>
              </a:ext>
            </a:extLst>
          </p:cNvPr>
          <p:cNvSpPr/>
          <p:nvPr/>
        </p:nvSpPr>
        <p:spPr>
          <a:xfrm>
            <a:off x="4751512" y="4263994"/>
            <a:ext cx="720080" cy="286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Lago com montanha ao fundo&#10;&#10;Descrição gerada automaticamente">
            <a:extLst>
              <a:ext uri="{FF2B5EF4-FFF2-40B4-BE49-F238E27FC236}">
                <a16:creationId xmlns:a16="http://schemas.microsoft.com/office/drawing/2014/main" id="{6336A191-C88E-4695-ACE1-BBF72E153E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037" y="4903033"/>
            <a:ext cx="1907704" cy="1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41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pic>
        <p:nvPicPr>
          <p:cNvPr id="15" name="Imagem 14" descr="Lago com montanha ao fundo&#10;&#10;Descrição gerada automaticamente">
            <a:extLst>
              <a:ext uri="{FF2B5EF4-FFF2-40B4-BE49-F238E27FC236}">
                <a16:creationId xmlns:a16="http://schemas.microsoft.com/office/drawing/2014/main" id="{6336A191-C88E-4695-ACE1-BBF72E153E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037" y="4903033"/>
            <a:ext cx="1907704" cy="1430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F231E76-C2D7-413E-BEAC-4EFC15A5F4E9}"/>
                  </a:ext>
                </a:extLst>
              </p:cNvPr>
              <p:cNvSpPr txBox="1"/>
              <p:nvPr/>
            </p:nvSpPr>
            <p:spPr>
              <a:xfrm>
                <a:off x="742889" y="2318266"/>
                <a:ext cx="720080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⟹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F231E76-C2D7-413E-BEAC-4EFC15A5F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89" y="2318266"/>
                <a:ext cx="720080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C91010D-54D5-492A-A990-1D5E2B9D607C}"/>
                  </a:ext>
                </a:extLst>
              </p:cNvPr>
              <p:cNvSpPr txBox="1"/>
              <p:nvPr/>
            </p:nvSpPr>
            <p:spPr>
              <a:xfrm>
                <a:off x="958913" y="4039109"/>
                <a:ext cx="67687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C91010D-54D5-492A-A990-1D5E2B9D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13" y="4039109"/>
                <a:ext cx="67687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993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7D16415D-E010-45C6-8AE3-D8237416405A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6914" name="Group 962">
            <a:extLst>
              <a:ext uri="{FF2B5EF4-FFF2-40B4-BE49-F238E27FC236}">
                <a16:creationId xmlns:a16="http://schemas.microsoft.com/office/drawing/2014/main" id="{A2572499-0982-4225-B2ED-4F5C8908AAAF}"/>
              </a:ext>
            </a:extLst>
          </p:cNvPr>
          <p:cNvGraphicFramePr>
            <a:graphicFrameLocks noGrp="1"/>
          </p:cNvGraphicFramePr>
          <p:nvPr/>
        </p:nvGraphicFramePr>
        <p:xfrm>
          <a:off x="136525" y="2317750"/>
          <a:ext cx="8893175" cy="3416302"/>
        </p:xfrm>
        <a:graphic>
          <a:graphicData uri="http://schemas.openxmlformats.org/drawingml/2006/table">
            <a:tbl>
              <a:tblPr/>
              <a:tblGrid>
                <a:gridCol w="1201738">
                  <a:extLst>
                    <a:ext uri="{9D8B030D-6E8A-4147-A177-3AD203B41FA5}">
                      <a16:colId xmlns:a16="http://schemas.microsoft.com/office/drawing/2014/main" val="417981243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107204742"/>
                    </a:ext>
                  </a:extLst>
                </a:gridCol>
                <a:gridCol w="922337">
                  <a:extLst>
                    <a:ext uri="{9D8B030D-6E8A-4147-A177-3AD203B41FA5}">
                      <a16:colId xmlns:a16="http://schemas.microsoft.com/office/drawing/2014/main" val="3183675983"/>
                    </a:ext>
                  </a:extLst>
                </a:gridCol>
                <a:gridCol w="1239838">
                  <a:extLst>
                    <a:ext uri="{9D8B030D-6E8A-4147-A177-3AD203B41FA5}">
                      <a16:colId xmlns:a16="http://schemas.microsoft.com/office/drawing/2014/main" val="13959571"/>
                    </a:ext>
                  </a:extLst>
                </a:gridCol>
                <a:gridCol w="2316162">
                  <a:extLst>
                    <a:ext uri="{9D8B030D-6E8A-4147-A177-3AD203B41FA5}">
                      <a16:colId xmlns:a16="http://schemas.microsoft.com/office/drawing/2014/main" val="19923406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72687085"/>
                    </a:ext>
                  </a:extLst>
                </a:gridCol>
              </a:tblGrid>
              <a:tr h="5159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pK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Base conjugada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844621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HClO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</a:t>
                      </a:r>
                      <a:r>
                        <a:rPr kumimoji="0" lang="pt-BR" alt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perclórico</a:t>
                      </a: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ClO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perclorato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644259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HCl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clorídrico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Cl-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cloreto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286923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sulfúrico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HSO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en-US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bisulfato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688013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HNO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nítrico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en-US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nitrato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989805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HSO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en-US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bisulfato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SO</a:t>
                      </a:r>
                      <a:r>
                        <a:rPr kumimoji="0" lang="en-US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en-US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sulfato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129983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4AB4BB12-14D5-4037-8151-E06747E34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extLst>
              <a:ext uri="{FF2B5EF4-FFF2-40B4-BE49-F238E27FC236}">
                <a16:creationId xmlns:a16="http://schemas.microsoft.com/office/drawing/2014/main" id="{44F8D94F-5C15-474D-871C-22EA30BAA1F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8213" name="Group 213">
            <a:extLst>
              <a:ext uri="{FF2B5EF4-FFF2-40B4-BE49-F238E27FC236}">
                <a16:creationId xmlns:a16="http://schemas.microsoft.com/office/drawing/2014/main" id="{610F196F-8EC3-49E9-8440-20E1CCE9D543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2317750"/>
          <a:ext cx="8712968" cy="3738880"/>
        </p:xfrm>
        <a:graphic>
          <a:graphicData uri="http://schemas.openxmlformats.org/drawingml/2006/table">
            <a:tbl>
              <a:tblPr/>
              <a:tblGrid>
                <a:gridCol w="1176960">
                  <a:extLst>
                    <a:ext uri="{9D8B030D-6E8A-4147-A177-3AD203B41FA5}">
                      <a16:colId xmlns:a16="http://schemas.microsoft.com/office/drawing/2014/main" val="3416744370"/>
                    </a:ext>
                  </a:extLst>
                </a:gridCol>
                <a:gridCol w="2276033">
                  <a:extLst>
                    <a:ext uri="{9D8B030D-6E8A-4147-A177-3AD203B41FA5}">
                      <a16:colId xmlns:a16="http://schemas.microsoft.com/office/drawing/2014/main" val="4159844571"/>
                    </a:ext>
                  </a:extLst>
                </a:gridCol>
                <a:gridCol w="903490">
                  <a:extLst>
                    <a:ext uri="{9D8B030D-6E8A-4147-A177-3AD203B41FA5}">
                      <a16:colId xmlns:a16="http://schemas.microsoft.com/office/drawing/2014/main" val="1858363296"/>
                    </a:ext>
                  </a:extLst>
                </a:gridCol>
                <a:gridCol w="1216770">
                  <a:extLst>
                    <a:ext uri="{9D8B030D-6E8A-4147-A177-3AD203B41FA5}">
                      <a16:colId xmlns:a16="http://schemas.microsoft.com/office/drawing/2014/main" val="372330524"/>
                    </a:ext>
                  </a:extLst>
                </a:gridCol>
                <a:gridCol w="2269110">
                  <a:extLst>
                    <a:ext uri="{9D8B030D-6E8A-4147-A177-3AD203B41FA5}">
                      <a16:colId xmlns:a16="http://schemas.microsoft.com/office/drawing/2014/main" val="1709182471"/>
                    </a:ext>
                  </a:extLst>
                </a:gridCol>
                <a:gridCol w="870605">
                  <a:extLst>
                    <a:ext uri="{9D8B030D-6E8A-4147-A177-3AD203B41FA5}">
                      <a16:colId xmlns:a16="http://schemas.microsoft.com/office/drawing/2014/main" val="3926443343"/>
                    </a:ext>
                  </a:extLst>
                </a:gridCol>
              </a:tblGrid>
              <a:tr h="5080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pK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Base conjugada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979876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fosfórico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dihidrogeno-fosfato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27463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HAc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acético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Ac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acetato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910617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carbônico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HCO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bicarbonato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0396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sulfídrico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HS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bisulfito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647782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dihidrogeno-fosfato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</a:t>
                      </a:r>
                      <a:r>
                        <a:rPr kumimoji="0" lang="pt-BR" alt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monohidrogeno</a:t>
                      </a: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-fosfato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644192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BDB4428-9644-45DE-BDA7-99AA97B4C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67CA88C6-ED58-427C-9356-D4C1A8095735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0273" name="Group 225">
            <a:extLst>
              <a:ext uri="{FF2B5EF4-FFF2-40B4-BE49-F238E27FC236}">
                <a16:creationId xmlns:a16="http://schemas.microsoft.com/office/drawing/2014/main" id="{62DFBBA5-F5D9-4147-BB48-3708D2B0BE09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2317750"/>
          <a:ext cx="8784977" cy="3898740"/>
        </p:xfrm>
        <a:graphic>
          <a:graphicData uri="http://schemas.openxmlformats.org/drawingml/2006/table">
            <a:tbl>
              <a:tblPr/>
              <a:tblGrid>
                <a:gridCol w="1108156">
                  <a:extLst>
                    <a:ext uri="{9D8B030D-6E8A-4147-A177-3AD203B41FA5}">
                      <a16:colId xmlns:a16="http://schemas.microsoft.com/office/drawing/2014/main" val="1147954900"/>
                    </a:ext>
                  </a:extLst>
                </a:gridCol>
                <a:gridCol w="2373375">
                  <a:extLst>
                    <a:ext uri="{9D8B030D-6E8A-4147-A177-3AD203B41FA5}">
                      <a16:colId xmlns:a16="http://schemas.microsoft.com/office/drawing/2014/main" val="552446069"/>
                    </a:ext>
                  </a:extLst>
                </a:gridCol>
                <a:gridCol w="910957">
                  <a:extLst>
                    <a:ext uri="{9D8B030D-6E8A-4147-A177-3AD203B41FA5}">
                      <a16:colId xmlns:a16="http://schemas.microsoft.com/office/drawing/2014/main" val="1518028863"/>
                    </a:ext>
                  </a:extLst>
                </a:gridCol>
                <a:gridCol w="1226826">
                  <a:extLst>
                    <a:ext uri="{9D8B030D-6E8A-4147-A177-3AD203B41FA5}">
                      <a16:colId xmlns:a16="http://schemas.microsoft.com/office/drawing/2014/main" val="1971033787"/>
                    </a:ext>
                  </a:extLst>
                </a:gridCol>
                <a:gridCol w="2287863">
                  <a:extLst>
                    <a:ext uri="{9D8B030D-6E8A-4147-A177-3AD203B41FA5}">
                      <a16:colId xmlns:a16="http://schemas.microsoft.com/office/drawing/2014/main" val="2534777050"/>
                    </a:ext>
                  </a:extLst>
                </a:gridCol>
                <a:gridCol w="877800">
                  <a:extLst>
                    <a:ext uri="{9D8B030D-6E8A-4147-A177-3AD203B41FA5}">
                      <a16:colId xmlns:a16="http://schemas.microsoft.com/office/drawing/2014/main" val="2180102276"/>
                    </a:ext>
                  </a:extLst>
                </a:gridCol>
              </a:tblGrid>
              <a:tr h="4821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pK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Base conjugada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700240"/>
                  </a:ext>
                </a:extLst>
              </a:tr>
              <a:tr h="48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HOCl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hipocloroso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OCl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hipocloroso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311041"/>
                  </a:ext>
                </a:extLst>
              </a:tr>
              <a:tr h="48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HCN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Ácido cianídrico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CN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cianeto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933531"/>
                  </a:ext>
                </a:extLst>
              </a:tr>
              <a:tr h="48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amonium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NH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Amônia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565595"/>
                  </a:ext>
                </a:extLst>
              </a:tr>
              <a:tr h="48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HCO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bicarbonato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carbonato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037697"/>
                  </a:ext>
                </a:extLst>
              </a:tr>
              <a:tr h="954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monohidrogeno-fosfato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</a:t>
                      </a:r>
                      <a:r>
                        <a:rPr kumimoji="0" lang="pt-BR" altLang="pt-B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fosfato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486831"/>
                  </a:ext>
                </a:extLst>
              </a:tr>
              <a:tr h="48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HS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bisulfito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Íon sulfeto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064108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A5316CFB-B19E-4E41-AC4D-E9AE0E23F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8FA5ABFF-417D-4552-A0A0-94A46DD8418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2156" name="Object 60">
                <a:extLst>
                  <a:ext uri="{FF2B5EF4-FFF2-40B4-BE49-F238E27FC236}">
                    <a16:creationId xmlns:a16="http://schemas.microsoft.com/office/drawing/2014/main" id="{5D06C29B-6723-4FA4-BA26-7FA87266D00C}"/>
                  </a:ext>
                </a:extLst>
              </p:cNvPr>
              <p:cNvSpPr txBox="1"/>
              <p:nvPr/>
            </p:nvSpPr>
            <p:spPr bwMode="auto">
              <a:xfrm>
                <a:off x="2691670" y="1848555"/>
                <a:ext cx="4356414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56" name="Object 60">
                <a:extLst>
                  <a:ext uri="{FF2B5EF4-FFF2-40B4-BE49-F238E27FC236}">
                    <a16:creationId xmlns:a16="http://schemas.microsoft.com/office/drawing/2014/main" id="{5D06C29B-6723-4FA4-BA26-7FA87266D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1670" y="1848555"/>
                <a:ext cx="4356414" cy="546100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57" name="Text Box 61">
            <a:extLst>
              <a:ext uri="{FF2B5EF4-FFF2-40B4-BE49-F238E27FC236}">
                <a16:creationId xmlns:a16="http://schemas.microsoft.com/office/drawing/2014/main" id="{A4C04A40-7187-4976-A8C5-3F4AE45F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924175"/>
            <a:ext cx="6308458" cy="461665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Ácido </a:t>
            </a:r>
            <a:r>
              <a:rPr lang="pt-BR" altLang="pt-BR" sz="2400" dirty="0" err="1">
                <a:solidFill>
                  <a:schemeClr val="bg1"/>
                </a:solidFill>
              </a:rPr>
              <a:t>monoprótico</a:t>
            </a:r>
            <a:r>
              <a:rPr lang="pt-BR" altLang="pt-BR" sz="2400" dirty="0">
                <a:solidFill>
                  <a:schemeClr val="bg1"/>
                </a:solidFill>
              </a:rPr>
              <a:t>: liberação de um único íon H</a:t>
            </a:r>
            <a:r>
              <a:rPr lang="pt-BR" altLang="pt-BR" sz="2400" baseline="300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132158" name="AutoShape 62">
            <a:extLst>
              <a:ext uri="{FF2B5EF4-FFF2-40B4-BE49-F238E27FC236}">
                <a16:creationId xmlns:a16="http://schemas.microsoft.com/office/drawing/2014/main" id="{0D276647-58A5-477D-9A8B-FAA52C01E76E}"/>
              </a:ext>
            </a:extLst>
          </p:cNvPr>
          <p:cNvCxnSpPr>
            <a:cxnSpLocks noChangeShapeType="1"/>
            <a:stCxn id="132157" idx="0"/>
            <a:endCxn id="132156" idx="2"/>
          </p:cNvCxnSpPr>
          <p:nvPr/>
        </p:nvCxnSpPr>
        <p:spPr bwMode="auto">
          <a:xfrm rot="5400000" flipH="1" flipV="1">
            <a:off x="4125118" y="2179416"/>
            <a:ext cx="529520" cy="95999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159" name="Object 63">
                <a:extLst>
                  <a:ext uri="{FF2B5EF4-FFF2-40B4-BE49-F238E27FC236}">
                    <a16:creationId xmlns:a16="http://schemas.microsoft.com/office/drawing/2014/main" id="{0D0DFB1B-829C-48AC-904E-624DC5186DBF}"/>
                  </a:ext>
                </a:extLst>
              </p:cNvPr>
              <p:cNvSpPr txBox="1"/>
              <p:nvPr/>
            </p:nvSpPr>
            <p:spPr bwMode="auto">
              <a:xfrm>
                <a:off x="1979712" y="3714750"/>
                <a:ext cx="6192688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59" name="Object 63">
                <a:extLst>
                  <a:ext uri="{FF2B5EF4-FFF2-40B4-BE49-F238E27FC236}">
                    <a16:creationId xmlns:a16="http://schemas.microsoft.com/office/drawing/2014/main" id="{0D0DFB1B-829C-48AC-904E-624DC5186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3714750"/>
                <a:ext cx="6192688" cy="546100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160" name="Object 64">
                <a:extLst>
                  <a:ext uri="{FF2B5EF4-FFF2-40B4-BE49-F238E27FC236}">
                    <a16:creationId xmlns:a16="http://schemas.microsoft.com/office/drawing/2014/main" id="{AA720074-2C26-49F6-922A-5286E09D55D8}"/>
                  </a:ext>
                </a:extLst>
              </p:cNvPr>
              <p:cNvSpPr txBox="1"/>
              <p:nvPr/>
            </p:nvSpPr>
            <p:spPr bwMode="auto">
              <a:xfrm>
                <a:off x="2155923" y="4505325"/>
                <a:ext cx="4892161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60" name="Object 64">
                <a:extLst>
                  <a:ext uri="{FF2B5EF4-FFF2-40B4-BE49-F238E27FC236}">
                    <a16:creationId xmlns:a16="http://schemas.microsoft.com/office/drawing/2014/main" id="{AA720074-2C26-49F6-922A-5286E09D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5923" y="4505325"/>
                <a:ext cx="4892161" cy="546100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61" name="Text Box 65">
            <a:extLst>
              <a:ext uri="{FF2B5EF4-FFF2-40B4-BE49-F238E27FC236}">
                <a16:creationId xmlns:a16="http://schemas.microsoft.com/office/drawing/2014/main" id="{45E00B86-C2B1-4153-ADA9-3904C5E57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661025"/>
            <a:ext cx="5285101" cy="461665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Ácido </a:t>
            </a:r>
            <a:r>
              <a:rPr lang="pt-BR" altLang="pt-BR" sz="2400" dirty="0" err="1">
                <a:solidFill>
                  <a:schemeClr val="bg1"/>
                </a:solidFill>
              </a:rPr>
              <a:t>diprótico</a:t>
            </a:r>
            <a:r>
              <a:rPr lang="pt-BR" altLang="pt-BR" sz="2400" dirty="0">
                <a:solidFill>
                  <a:schemeClr val="bg1"/>
                </a:solidFill>
              </a:rPr>
              <a:t>: liberação de dois íons H</a:t>
            </a:r>
            <a:r>
              <a:rPr lang="pt-BR" altLang="pt-BR" sz="2400" baseline="300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132162" name="AutoShape 66">
            <a:extLst>
              <a:ext uri="{FF2B5EF4-FFF2-40B4-BE49-F238E27FC236}">
                <a16:creationId xmlns:a16="http://schemas.microsoft.com/office/drawing/2014/main" id="{37F521CA-5E75-4ED7-8015-296B88DC8EDC}"/>
              </a:ext>
            </a:extLst>
          </p:cNvPr>
          <p:cNvCxnSpPr>
            <a:cxnSpLocks noChangeShapeType="1"/>
            <a:stCxn id="132161" idx="1"/>
            <a:endCxn id="132159" idx="1"/>
          </p:cNvCxnSpPr>
          <p:nvPr/>
        </p:nvCxnSpPr>
        <p:spPr bwMode="auto">
          <a:xfrm rot="10800000" flipH="1">
            <a:off x="1258888" y="3987800"/>
            <a:ext cx="720824" cy="1904058"/>
          </a:xfrm>
          <a:prstGeom prst="curvedConnector3">
            <a:avLst>
              <a:gd name="adj1" fmla="val -3171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63" name="AutoShape 67">
            <a:extLst>
              <a:ext uri="{FF2B5EF4-FFF2-40B4-BE49-F238E27FC236}">
                <a16:creationId xmlns:a16="http://schemas.microsoft.com/office/drawing/2014/main" id="{B49F2FC6-863D-4887-8ACC-1ED605B54E04}"/>
              </a:ext>
            </a:extLst>
          </p:cNvPr>
          <p:cNvCxnSpPr>
            <a:cxnSpLocks noChangeShapeType="1"/>
            <a:stCxn id="132161" idx="0"/>
            <a:endCxn id="132160" idx="2"/>
          </p:cNvCxnSpPr>
          <p:nvPr/>
        </p:nvCxnSpPr>
        <p:spPr bwMode="auto">
          <a:xfrm rot="5400000" flipH="1" flipV="1">
            <a:off x="3946921" y="5005943"/>
            <a:ext cx="609600" cy="70056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771AC553-4E16-439E-91F8-86883664F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extLst>
              <a:ext uri="{FF2B5EF4-FFF2-40B4-BE49-F238E27FC236}">
                <a16:creationId xmlns:a16="http://schemas.microsoft.com/office/drawing/2014/main" id="{3CFB631F-2466-435E-A87E-003A02804C9B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6196" name="Object 4">
                <a:extLst>
                  <a:ext uri="{FF2B5EF4-FFF2-40B4-BE49-F238E27FC236}">
                    <a16:creationId xmlns:a16="http://schemas.microsoft.com/office/drawing/2014/main" id="{2ECB50AF-6E36-422A-B465-92CC9CBC80BF}"/>
                  </a:ext>
                </a:extLst>
              </p:cNvPr>
              <p:cNvSpPr txBox="1"/>
              <p:nvPr/>
            </p:nvSpPr>
            <p:spPr bwMode="auto">
              <a:xfrm>
                <a:off x="2116138" y="2060575"/>
                <a:ext cx="576823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6196" name="Object 4">
                <a:extLst>
                  <a:ext uri="{FF2B5EF4-FFF2-40B4-BE49-F238E27FC236}">
                    <a16:creationId xmlns:a16="http://schemas.microsoft.com/office/drawing/2014/main" id="{2ECB50AF-6E36-422A-B465-92CC9CBC8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6138" y="2060575"/>
                <a:ext cx="5768230" cy="546100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210" name="Group 18">
            <a:extLst>
              <a:ext uri="{FF2B5EF4-FFF2-40B4-BE49-F238E27FC236}">
                <a16:creationId xmlns:a16="http://schemas.microsoft.com/office/drawing/2014/main" id="{7DBCEE32-7CB8-4106-96E3-00851D2F659E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924175"/>
            <a:ext cx="1836737" cy="2922588"/>
            <a:chOff x="589" y="1734"/>
            <a:chExt cx="1157" cy="1841"/>
          </a:xfrm>
        </p:grpSpPr>
        <p:sp>
          <p:nvSpPr>
            <p:cNvPr id="136204" name="Rectangle 12">
              <a:extLst>
                <a:ext uri="{FF2B5EF4-FFF2-40B4-BE49-F238E27FC236}">
                  <a16:creationId xmlns:a16="http://schemas.microsoft.com/office/drawing/2014/main" id="{8D4C978E-E4C6-4174-9949-BFFF3B10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05" name="Rectangle 13">
              <a:extLst>
                <a:ext uri="{FF2B5EF4-FFF2-40B4-BE49-F238E27FC236}">
                  <a16:creationId xmlns:a16="http://schemas.microsoft.com/office/drawing/2014/main" id="{8BB4A057-8A3D-4CEC-BAFB-67AA3CC55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77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36206" name="Line 14">
              <a:extLst>
                <a:ext uri="{FF2B5EF4-FFF2-40B4-BE49-F238E27FC236}">
                  <a16:creationId xmlns:a16="http://schemas.microsoft.com/office/drawing/2014/main" id="{5E27E174-9526-4481-9C5E-95E6D37E1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843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207" name="Text Box 15">
              <a:extLst>
                <a:ext uri="{FF2B5EF4-FFF2-40B4-BE49-F238E27FC236}">
                  <a16:creationId xmlns:a16="http://schemas.microsoft.com/office/drawing/2014/main" id="{CF924680-6BC7-4969-9652-0CEA3C3A0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734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T,HAc</a:t>
              </a:r>
            </a:p>
          </p:txBody>
        </p:sp>
        <p:sp>
          <p:nvSpPr>
            <p:cNvPr id="136209" name="Text Box 17">
              <a:extLst>
                <a:ext uri="{FF2B5EF4-FFF2-40B4-BE49-F238E27FC236}">
                  <a16:creationId xmlns:a16="http://schemas.microsoft.com/office/drawing/2014/main" id="{AD3750BD-EF54-4156-A085-936D1DBC7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2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211" name="Object 19">
                <a:extLst>
                  <a:ext uri="{FF2B5EF4-FFF2-40B4-BE49-F238E27FC236}">
                    <a16:creationId xmlns:a16="http://schemas.microsoft.com/office/drawing/2014/main" id="{EC9A0B70-5251-48C4-B3FC-6C2A7A967FD4}"/>
                  </a:ext>
                </a:extLst>
              </p:cNvPr>
              <p:cNvSpPr txBox="1"/>
              <p:nvPr/>
            </p:nvSpPr>
            <p:spPr bwMode="auto">
              <a:xfrm>
                <a:off x="4398962" y="3036888"/>
                <a:ext cx="3665529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6211" name="Object 19">
                <a:extLst>
                  <a:ext uri="{FF2B5EF4-FFF2-40B4-BE49-F238E27FC236}">
                    <a16:creationId xmlns:a16="http://schemas.microsoft.com/office/drawing/2014/main" id="{EC9A0B70-5251-48C4-B3FC-6C2A7A96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8962" y="3036888"/>
                <a:ext cx="3665529" cy="1181100"/>
              </a:xfrm>
              <a:prstGeom prst="rect">
                <a:avLst/>
              </a:prstGeom>
              <a:blipFill>
                <a:blip r:embed="rId5"/>
                <a:stretch>
                  <a:fillRect b="-360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212" name="Text Box 20">
            <a:extLst>
              <a:ext uri="{FF2B5EF4-FFF2-40B4-BE49-F238E27FC236}">
                <a16:creationId xmlns:a16="http://schemas.microsoft.com/office/drawing/2014/main" id="{090EBB56-808D-4EFC-A700-97C18F7C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652963"/>
            <a:ext cx="51323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/>
              <a:t>Qual é a distribuição entre HA</a:t>
            </a:r>
            <a:r>
              <a:rPr lang="pt-BR" altLang="pt-BR" sz="2800" baseline="-25000"/>
              <a:t>c</a:t>
            </a:r>
            <a:r>
              <a:rPr lang="pt-BR" altLang="pt-BR" sz="2800"/>
              <a:t> e A</a:t>
            </a:r>
            <a:r>
              <a:rPr lang="pt-BR" altLang="pt-BR" sz="2800" baseline="-25000"/>
              <a:t>c</a:t>
            </a:r>
            <a:r>
              <a:rPr lang="pt-BR" altLang="pt-BR" sz="2800" baseline="30000"/>
              <a:t>-</a:t>
            </a:r>
            <a:r>
              <a:rPr lang="pt-BR" altLang="pt-BR" sz="2800"/>
              <a:t> na fase líquida dado que o pH é fixo ?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2747CCA-1189-4994-A868-9EE3DE87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536C2976-56C9-4616-BECB-81C05226E1B0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8244" name="Object 4">
                <a:extLst>
                  <a:ext uri="{FF2B5EF4-FFF2-40B4-BE49-F238E27FC236}">
                    <a16:creationId xmlns:a16="http://schemas.microsoft.com/office/drawing/2014/main" id="{D77537F1-3FA4-4BD7-99AE-C53676D58CB3}"/>
                  </a:ext>
                </a:extLst>
              </p:cNvPr>
              <p:cNvSpPr txBox="1"/>
              <p:nvPr/>
            </p:nvSpPr>
            <p:spPr bwMode="auto">
              <a:xfrm>
                <a:off x="3341005" y="1907382"/>
                <a:ext cx="3824758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8244" name="Object 4">
                <a:extLst>
                  <a:ext uri="{FF2B5EF4-FFF2-40B4-BE49-F238E27FC236}">
                    <a16:creationId xmlns:a16="http://schemas.microsoft.com/office/drawing/2014/main" id="{D77537F1-3FA4-4BD7-99AE-C53676D58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1005" y="1907382"/>
                <a:ext cx="3824758" cy="546100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245" name="Group 5">
            <a:extLst>
              <a:ext uri="{FF2B5EF4-FFF2-40B4-BE49-F238E27FC236}">
                <a16:creationId xmlns:a16="http://schemas.microsoft.com/office/drawing/2014/main" id="{C1E44D34-A543-47B0-AEB1-BFD9F7F2DAB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349500"/>
            <a:ext cx="1836737" cy="2922588"/>
            <a:chOff x="589" y="1734"/>
            <a:chExt cx="1157" cy="1841"/>
          </a:xfrm>
        </p:grpSpPr>
        <p:sp>
          <p:nvSpPr>
            <p:cNvPr id="138246" name="Rectangle 6">
              <a:extLst>
                <a:ext uri="{FF2B5EF4-FFF2-40B4-BE49-F238E27FC236}">
                  <a16:creationId xmlns:a16="http://schemas.microsoft.com/office/drawing/2014/main" id="{CE284AF1-E21D-4732-9D2B-5B52E1A7D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8247" name="Rectangle 7">
              <a:extLst>
                <a:ext uri="{FF2B5EF4-FFF2-40B4-BE49-F238E27FC236}">
                  <a16:creationId xmlns:a16="http://schemas.microsoft.com/office/drawing/2014/main" id="{D47FAA28-2608-4D3D-9D23-7F1F47D2A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77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38248" name="Line 8">
              <a:extLst>
                <a:ext uri="{FF2B5EF4-FFF2-40B4-BE49-F238E27FC236}">
                  <a16:creationId xmlns:a16="http://schemas.microsoft.com/office/drawing/2014/main" id="{D9A633A7-258E-4B19-98C0-02D771E2E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843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249" name="Text Box 9">
              <a:extLst>
                <a:ext uri="{FF2B5EF4-FFF2-40B4-BE49-F238E27FC236}">
                  <a16:creationId xmlns:a16="http://schemas.microsoft.com/office/drawing/2014/main" id="{30A511DA-F964-4777-92A3-FE24DD25A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734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T,HAc</a:t>
              </a:r>
            </a:p>
          </p:txBody>
        </p:sp>
        <p:sp>
          <p:nvSpPr>
            <p:cNvPr id="138250" name="Text Box 10">
              <a:extLst>
                <a:ext uri="{FF2B5EF4-FFF2-40B4-BE49-F238E27FC236}">
                  <a16:creationId xmlns:a16="http://schemas.microsoft.com/office/drawing/2014/main" id="{E3D4980A-A461-4A3D-B47E-68DE67019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2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p:sp>
        <p:nvSpPr>
          <p:cNvPr id="138255" name="Rectangle 15">
            <a:extLst>
              <a:ext uri="{FF2B5EF4-FFF2-40B4-BE49-F238E27FC236}">
                <a16:creationId xmlns:a16="http://schemas.microsoft.com/office/drawing/2014/main" id="{E73DAEC1-EE50-4A96-BBB1-320277325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6563" y="2695575"/>
            <a:ext cx="4320628" cy="7207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dirty="0">
                <a:solidFill>
                  <a:schemeClr val="tx1"/>
                </a:solidFill>
                <a:latin typeface="Tahoma" panose="020B0604030504040204" pitchFamily="34" charset="0"/>
              </a:rPr>
              <a:t>Balanço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6" name="Object 16">
                <a:extLst>
                  <a:ext uri="{FF2B5EF4-FFF2-40B4-BE49-F238E27FC236}">
                    <a16:creationId xmlns:a16="http://schemas.microsoft.com/office/drawing/2014/main" id="{EBDEE2AF-C954-44A8-8486-40B249A49BCA}"/>
                  </a:ext>
                </a:extLst>
              </p:cNvPr>
              <p:cNvSpPr txBox="1"/>
              <p:nvPr/>
            </p:nvSpPr>
            <p:spPr bwMode="auto">
              <a:xfrm>
                <a:off x="3341005" y="3441701"/>
                <a:ext cx="4875286" cy="596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8256" name="Object 16">
                <a:extLst>
                  <a:ext uri="{FF2B5EF4-FFF2-40B4-BE49-F238E27FC236}">
                    <a16:creationId xmlns:a16="http://schemas.microsoft.com/office/drawing/2014/main" id="{EBDEE2AF-C954-44A8-8486-40B249A49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1005" y="3441701"/>
                <a:ext cx="4875286" cy="59690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57" name="Rectangle 17">
            <a:extLst>
              <a:ext uri="{FF2B5EF4-FFF2-40B4-BE49-F238E27FC236}">
                <a16:creationId xmlns:a16="http://schemas.microsoft.com/office/drawing/2014/main" id="{21E883FE-9D5D-4416-9D2A-C434E5DB2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998" y="4295866"/>
            <a:ext cx="447575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pt-BR" altLang="pt-BR" dirty="0">
                <a:effectLst/>
              </a:rPr>
              <a:t>Equilíbrio Químico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8" name="Object 18">
                <a:extLst>
                  <a:ext uri="{FF2B5EF4-FFF2-40B4-BE49-F238E27FC236}">
                    <a16:creationId xmlns:a16="http://schemas.microsoft.com/office/drawing/2014/main" id="{0803A4B2-304D-4A99-93D6-C949991095E3}"/>
                  </a:ext>
                </a:extLst>
              </p:cNvPr>
              <p:cNvSpPr txBox="1"/>
              <p:nvPr/>
            </p:nvSpPr>
            <p:spPr bwMode="auto">
              <a:xfrm>
                <a:off x="3639455" y="4991283"/>
                <a:ext cx="4278386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8258" name="Object 18">
                <a:extLst>
                  <a:ext uri="{FF2B5EF4-FFF2-40B4-BE49-F238E27FC236}">
                    <a16:creationId xmlns:a16="http://schemas.microsoft.com/office/drawing/2014/main" id="{0803A4B2-304D-4A99-93D6-C94999109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9455" y="4991283"/>
                <a:ext cx="4278386" cy="1181100"/>
              </a:xfrm>
              <a:prstGeom prst="rect">
                <a:avLst/>
              </a:prstGeom>
              <a:blipFill>
                <a:blip r:embed="rId6"/>
                <a:stretch>
                  <a:fillRect b="-309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">
            <a:extLst>
              <a:ext uri="{FF2B5EF4-FFF2-40B4-BE49-F238E27FC236}">
                <a16:creationId xmlns:a16="http://schemas.microsoft.com/office/drawing/2014/main" id="{F8333B2D-64EB-40AF-88EF-AE3AF9754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2174EA01-DB1C-40B6-A800-77434AB5FB9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1317" name="Group 5">
            <a:extLst>
              <a:ext uri="{FF2B5EF4-FFF2-40B4-BE49-F238E27FC236}">
                <a16:creationId xmlns:a16="http://schemas.microsoft.com/office/drawing/2014/main" id="{E114F00D-AC61-46E4-96D1-2AF5A39FDBC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05038"/>
            <a:ext cx="1836737" cy="2922587"/>
            <a:chOff x="589" y="1734"/>
            <a:chExt cx="1157" cy="1841"/>
          </a:xfrm>
        </p:grpSpPr>
        <p:sp>
          <p:nvSpPr>
            <p:cNvPr id="141318" name="Rectangle 6">
              <a:extLst>
                <a:ext uri="{FF2B5EF4-FFF2-40B4-BE49-F238E27FC236}">
                  <a16:creationId xmlns:a16="http://schemas.microsoft.com/office/drawing/2014/main" id="{0598D877-6F4C-418C-87C7-FC1048687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19" name="Rectangle 7">
              <a:extLst>
                <a:ext uri="{FF2B5EF4-FFF2-40B4-BE49-F238E27FC236}">
                  <a16:creationId xmlns:a16="http://schemas.microsoft.com/office/drawing/2014/main" id="{BF2694C6-0CEB-4874-A69A-CB1B335D3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77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41320" name="Line 8">
              <a:extLst>
                <a:ext uri="{FF2B5EF4-FFF2-40B4-BE49-F238E27FC236}">
                  <a16:creationId xmlns:a16="http://schemas.microsoft.com/office/drawing/2014/main" id="{71F77303-185B-43E5-BBEB-0A8DA0455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843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321" name="Text Box 9">
              <a:extLst>
                <a:ext uri="{FF2B5EF4-FFF2-40B4-BE49-F238E27FC236}">
                  <a16:creationId xmlns:a16="http://schemas.microsoft.com/office/drawing/2014/main" id="{314BEFD8-545D-4A9C-B2DF-196597256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734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T,HAc</a:t>
              </a:r>
            </a:p>
          </p:txBody>
        </p:sp>
        <p:sp>
          <p:nvSpPr>
            <p:cNvPr id="141322" name="Text Box 10">
              <a:extLst>
                <a:ext uri="{FF2B5EF4-FFF2-40B4-BE49-F238E27FC236}">
                  <a16:creationId xmlns:a16="http://schemas.microsoft.com/office/drawing/2014/main" id="{D9D62942-0394-45BC-9F47-EB7738202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2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326" name="Object 14">
                <a:extLst>
                  <a:ext uri="{FF2B5EF4-FFF2-40B4-BE49-F238E27FC236}">
                    <a16:creationId xmlns:a16="http://schemas.microsoft.com/office/drawing/2014/main" id="{E8D66513-0112-46CC-B8DD-DFC219E28C37}"/>
                  </a:ext>
                </a:extLst>
              </p:cNvPr>
              <p:cNvSpPr txBox="1"/>
              <p:nvPr/>
            </p:nvSpPr>
            <p:spPr bwMode="auto">
              <a:xfrm>
                <a:off x="1123154" y="5307013"/>
                <a:ext cx="2794000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1326" name="Object 14">
                <a:extLst>
                  <a:ext uri="{FF2B5EF4-FFF2-40B4-BE49-F238E27FC236}">
                    <a16:creationId xmlns:a16="http://schemas.microsoft.com/office/drawing/2014/main" id="{E8D66513-0112-46CC-B8DD-DFC219E28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154" y="5307013"/>
                <a:ext cx="2794000" cy="1181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0" name="Object 18">
                <a:extLst>
                  <a:ext uri="{FF2B5EF4-FFF2-40B4-BE49-F238E27FC236}">
                    <a16:creationId xmlns:a16="http://schemas.microsoft.com/office/drawing/2014/main" id="{DD5EC55C-F030-427F-86CE-13F520030F41}"/>
                  </a:ext>
                </a:extLst>
              </p:cNvPr>
              <p:cNvSpPr txBox="1"/>
              <p:nvPr/>
            </p:nvSpPr>
            <p:spPr bwMode="auto">
              <a:xfrm>
                <a:off x="4016028" y="1981552"/>
                <a:ext cx="4670769" cy="596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1330" name="Object 18">
                <a:extLst>
                  <a:ext uri="{FF2B5EF4-FFF2-40B4-BE49-F238E27FC236}">
                    <a16:creationId xmlns:a16="http://schemas.microsoft.com/office/drawing/2014/main" id="{DD5EC55C-F030-427F-86CE-13F520030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6028" y="1981552"/>
                <a:ext cx="4670769" cy="596900"/>
              </a:xfrm>
              <a:prstGeom prst="rect">
                <a:avLst/>
              </a:prstGeom>
              <a:blipFill>
                <a:blip r:embed="rId5"/>
                <a:stretch>
                  <a:fillRect b="-81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1" name="Object 19">
                <a:extLst>
                  <a:ext uri="{FF2B5EF4-FFF2-40B4-BE49-F238E27FC236}">
                    <a16:creationId xmlns:a16="http://schemas.microsoft.com/office/drawing/2014/main" id="{311469FB-3336-41A9-A66A-5BDDCAB242E0}"/>
                  </a:ext>
                </a:extLst>
              </p:cNvPr>
              <p:cNvSpPr txBox="1"/>
              <p:nvPr/>
            </p:nvSpPr>
            <p:spPr bwMode="auto">
              <a:xfrm>
                <a:off x="3917154" y="3060349"/>
                <a:ext cx="5145086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1331" name="Object 19">
                <a:extLst>
                  <a:ext uri="{FF2B5EF4-FFF2-40B4-BE49-F238E27FC236}">
                    <a16:creationId xmlns:a16="http://schemas.microsoft.com/office/drawing/2014/main" id="{311469FB-3336-41A9-A66A-5BDDCAB24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7154" y="3060349"/>
                <a:ext cx="5145086" cy="1219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2" name="Object 20">
                <a:extLst>
                  <a:ext uri="{FF2B5EF4-FFF2-40B4-BE49-F238E27FC236}">
                    <a16:creationId xmlns:a16="http://schemas.microsoft.com/office/drawing/2014/main" id="{DC952B00-AA2C-494B-99B9-FA79BF8FBE3D}"/>
                  </a:ext>
                </a:extLst>
              </p:cNvPr>
              <p:cNvSpPr txBox="1"/>
              <p:nvPr/>
            </p:nvSpPr>
            <p:spPr bwMode="auto">
              <a:xfrm>
                <a:off x="4381498" y="4784725"/>
                <a:ext cx="4216399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1332" name="Object 20">
                <a:extLst>
                  <a:ext uri="{FF2B5EF4-FFF2-40B4-BE49-F238E27FC236}">
                    <a16:creationId xmlns:a16="http://schemas.microsoft.com/office/drawing/2014/main" id="{DC952B00-AA2C-494B-99B9-FA79BF8F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498" y="4784725"/>
                <a:ext cx="4216399" cy="1219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333" name="AutoShape 21">
            <a:extLst>
              <a:ext uri="{FF2B5EF4-FFF2-40B4-BE49-F238E27FC236}">
                <a16:creationId xmlns:a16="http://schemas.microsoft.com/office/drawing/2014/main" id="{33B0E480-225F-472B-86AF-7E0A1CD665AF}"/>
              </a:ext>
            </a:extLst>
          </p:cNvPr>
          <p:cNvCxnSpPr>
            <a:cxnSpLocks noChangeShapeType="1"/>
            <a:stCxn id="141326" idx="0"/>
            <a:endCxn id="141322" idx="2"/>
          </p:cNvCxnSpPr>
          <p:nvPr/>
        </p:nvCxnSpPr>
        <p:spPr bwMode="auto">
          <a:xfrm rot="16200000" flipV="1">
            <a:off x="1670843" y="4457702"/>
            <a:ext cx="690563" cy="100806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74996DAC-DDF3-4E47-A148-D1F48133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BALANÇO DE MASSA </a:t>
            </a:r>
            <a:br>
              <a:rPr lang="pt-BR" altLang="pt-BR" sz="4000" dirty="0"/>
            </a:br>
            <a:r>
              <a:rPr lang="pt-BR" altLang="pt-BR" sz="4000" dirty="0"/>
              <a:t>E REATORES IDEAIS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496300" cy="374441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b="1" dirty="0"/>
              <a:t>Conceituação de alcalinidade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b="1" dirty="0"/>
              <a:t>Sistema ácido carbônico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b="1" dirty="0"/>
              <a:t>Comportamento de águas naturais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b="1" dirty="0"/>
              <a:t>Comentários finais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507867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>
            <a:extLst>
              <a:ext uri="{FF2B5EF4-FFF2-40B4-BE49-F238E27FC236}">
                <a16:creationId xmlns:a16="http://schemas.microsoft.com/office/drawing/2014/main" id="{566B0CBF-EB3E-4A4F-840D-168FC5212165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364" name="Group 4">
            <a:extLst>
              <a:ext uri="{FF2B5EF4-FFF2-40B4-BE49-F238E27FC236}">
                <a16:creationId xmlns:a16="http://schemas.microsoft.com/office/drawing/2014/main" id="{3188D6AC-3256-4715-B0F9-BFE6BB71D4E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05038"/>
            <a:ext cx="1836737" cy="2922587"/>
            <a:chOff x="589" y="1734"/>
            <a:chExt cx="1157" cy="1841"/>
          </a:xfrm>
        </p:grpSpPr>
        <p:sp>
          <p:nvSpPr>
            <p:cNvPr id="143365" name="Rectangle 5">
              <a:extLst>
                <a:ext uri="{FF2B5EF4-FFF2-40B4-BE49-F238E27FC236}">
                  <a16:creationId xmlns:a16="http://schemas.microsoft.com/office/drawing/2014/main" id="{EC31471E-32EE-4996-A984-AE3E0133B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366" name="Rectangle 6">
              <a:extLst>
                <a:ext uri="{FF2B5EF4-FFF2-40B4-BE49-F238E27FC236}">
                  <a16:creationId xmlns:a16="http://schemas.microsoft.com/office/drawing/2014/main" id="{BD3C0997-56BF-47E6-8043-41B39EDF5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77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43367" name="Line 7">
              <a:extLst>
                <a:ext uri="{FF2B5EF4-FFF2-40B4-BE49-F238E27FC236}">
                  <a16:creationId xmlns:a16="http://schemas.microsoft.com/office/drawing/2014/main" id="{56820B4F-3794-4B40-BE89-596A1B610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843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368" name="Text Box 8">
              <a:extLst>
                <a:ext uri="{FF2B5EF4-FFF2-40B4-BE49-F238E27FC236}">
                  <a16:creationId xmlns:a16="http://schemas.microsoft.com/office/drawing/2014/main" id="{56AA0A9C-A015-45A0-AE2C-E97B4B44D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734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T,HAc</a:t>
              </a:r>
            </a:p>
          </p:txBody>
        </p:sp>
        <p:sp>
          <p:nvSpPr>
            <p:cNvPr id="143369" name="Text Box 9">
              <a:extLst>
                <a:ext uri="{FF2B5EF4-FFF2-40B4-BE49-F238E27FC236}">
                  <a16:creationId xmlns:a16="http://schemas.microsoft.com/office/drawing/2014/main" id="{161A701D-BA42-4C5B-935E-BB4C6F576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2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370" name="Object 10">
                <a:extLst>
                  <a:ext uri="{FF2B5EF4-FFF2-40B4-BE49-F238E27FC236}">
                    <a16:creationId xmlns:a16="http://schemas.microsoft.com/office/drawing/2014/main" id="{9FC7A186-4370-4059-A688-FB2640912B01}"/>
                  </a:ext>
                </a:extLst>
              </p:cNvPr>
              <p:cNvSpPr txBox="1"/>
              <p:nvPr/>
            </p:nvSpPr>
            <p:spPr bwMode="auto">
              <a:xfrm>
                <a:off x="1679613" y="5327651"/>
                <a:ext cx="2491433" cy="9835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3370" name="Object 10">
                <a:extLst>
                  <a:ext uri="{FF2B5EF4-FFF2-40B4-BE49-F238E27FC236}">
                    <a16:creationId xmlns:a16="http://schemas.microsoft.com/office/drawing/2014/main" id="{9FC7A186-4370-4059-A688-FB264091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9613" y="5327651"/>
                <a:ext cx="2491433" cy="9835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73" name="Object 13">
                <a:extLst>
                  <a:ext uri="{FF2B5EF4-FFF2-40B4-BE49-F238E27FC236}">
                    <a16:creationId xmlns:a16="http://schemas.microsoft.com/office/drawing/2014/main" id="{DA721590-F949-44B7-A253-BB10511BF1B3}"/>
                  </a:ext>
                </a:extLst>
              </p:cNvPr>
              <p:cNvSpPr txBox="1"/>
              <p:nvPr/>
            </p:nvSpPr>
            <p:spPr bwMode="auto">
              <a:xfrm>
                <a:off x="2781412" y="1845654"/>
                <a:ext cx="4190999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3373" name="Object 13">
                <a:extLst>
                  <a:ext uri="{FF2B5EF4-FFF2-40B4-BE49-F238E27FC236}">
                    <a16:creationId xmlns:a16="http://schemas.microsoft.com/office/drawing/2014/main" id="{DA721590-F949-44B7-A253-BB10511BF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1412" y="1845654"/>
                <a:ext cx="4190999" cy="1219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374" name="AutoShape 14">
            <a:extLst>
              <a:ext uri="{FF2B5EF4-FFF2-40B4-BE49-F238E27FC236}">
                <a16:creationId xmlns:a16="http://schemas.microsoft.com/office/drawing/2014/main" id="{1DE7A34B-327F-4AB1-AB4D-080B1CB87BD7}"/>
              </a:ext>
            </a:extLst>
          </p:cNvPr>
          <p:cNvCxnSpPr>
            <a:cxnSpLocks noChangeShapeType="1"/>
            <a:stCxn id="143370" idx="0"/>
            <a:endCxn id="143369" idx="2"/>
          </p:cNvCxnSpPr>
          <p:nvPr/>
        </p:nvCxnSpPr>
        <p:spPr bwMode="auto">
          <a:xfrm rot="16200000" flipV="1">
            <a:off x="1863112" y="4265433"/>
            <a:ext cx="711201" cy="141323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375" name="Object 15">
                <a:extLst>
                  <a:ext uri="{FF2B5EF4-FFF2-40B4-BE49-F238E27FC236}">
                    <a16:creationId xmlns:a16="http://schemas.microsoft.com/office/drawing/2014/main" id="{CF980181-FF29-432E-9F7C-2DF5EEDFA42A}"/>
                  </a:ext>
                </a:extLst>
              </p:cNvPr>
              <p:cNvSpPr txBox="1"/>
              <p:nvPr/>
            </p:nvSpPr>
            <p:spPr bwMode="auto">
              <a:xfrm>
                <a:off x="4681662" y="3318545"/>
                <a:ext cx="4462338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3375" name="Object 15">
                <a:extLst>
                  <a:ext uri="{FF2B5EF4-FFF2-40B4-BE49-F238E27FC236}">
                    <a16:creationId xmlns:a16="http://schemas.microsoft.com/office/drawing/2014/main" id="{CF980181-FF29-432E-9F7C-2DF5EEDFA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1662" y="3318545"/>
                <a:ext cx="4462338" cy="1219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76" name="Object 16">
                <a:extLst>
                  <a:ext uri="{FF2B5EF4-FFF2-40B4-BE49-F238E27FC236}">
                    <a16:creationId xmlns:a16="http://schemas.microsoft.com/office/drawing/2014/main" id="{3947A283-04F1-4591-B960-BF3943283381}"/>
                  </a:ext>
                </a:extLst>
              </p:cNvPr>
              <p:cNvSpPr txBox="1"/>
              <p:nvPr/>
            </p:nvSpPr>
            <p:spPr bwMode="auto">
              <a:xfrm>
                <a:off x="4972955" y="4859975"/>
                <a:ext cx="3713845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3376" name="Object 16">
                <a:extLst>
                  <a:ext uri="{FF2B5EF4-FFF2-40B4-BE49-F238E27FC236}">
                    <a16:creationId xmlns:a16="http://schemas.microsoft.com/office/drawing/2014/main" id="{3947A283-04F1-4591-B960-BF3943283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2955" y="4859975"/>
                <a:ext cx="3713845" cy="1219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">
            <a:extLst>
              <a:ext uri="{FF2B5EF4-FFF2-40B4-BE49-F238E27FC236}">
                <a16:creationId xmlns:a16="http://schemas.microsoft.com/office/drawing/2014/main" id="{EB6B4826-7D7B-4AB7-86F9-5AE29FE9E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A8AC75E2-74F3-40D6-BF66-458076E2C284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id="{163667DC-75ED-429F-A942-76A249483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54013"/>
            <a:ext cx="7140575" cy="1181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25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CONCEITO DE FRAÇÕES IONIZÁVEIS – ÁCIDOS MONOPRÓTICOS</a:t>
            </a:r>
          </a:p>
        </p:txBody>
      </p:sp>
      <p:grpSp>
        <p:nvGrpSpPr>
          <p:cNvPr id="145412" name="Group 4">
            <a:extLst>
              <a:ext uri="{FF2B5EF4-FFF2-40B4-BE49-F238E27FC236}">
                <a16:creationId xmlns:a16="http://schemas.microsoft.com/office/drawing/2014/main" id="{2A3761C9-5DCC-42F2-B97C-EB5D6FB28DA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05038"/>
            <a:ext cx="1836737" cy="2922587"/>
            <a:chOff x="589" y="1734"/>
            <a:chExt cx="1157" cy="1841"/>
          </a:xfrm>
        </p:grpSpPr>
        <p:sp>
          <p:nvSpPr>
            <p:cNvPr id="145413" name="Rectangle 5">
              <a:extLst>
                <a:ext uri="{FF2B5EF4-FFF2-40B4-BE49-F238E27FC236}">
                  <a16:creationId xmlns:a16="http://schemas.microsoft.com/office/drawing/2014/main" id="{DB235F9A-425E-411C-A8AB-8D826CB7C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5414" name="Rectangle 6">
              <a:extLst>
                <a:ext uri="{FF2B5EF4-FFF2-40B4-BE49-F238E27FC236}">
                  <a16:creationId xmlns:a16="http://schemas.microsoft.com/office/drawing/2014/main" id="{73313CF7-1245-4082-B3B0-CD2198B21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77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45415" name="Line 7">
              <a:extLst>
                <a:ext uri="{FF2B5EF4-FFF2-40B4-BE49-F238E27FC236}">
                  <a16:creationId xmlns:a16="http://schemas.microsoft.com/office/drawing/2014/main" id="{10BF9D0B-B5A9-4F80-BE79-E5D57AB12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843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416" name="Text Box 8">
              <a:extLst>
                <a:ext uri="{FF2B5EF4-FFF2-40B4-BE49-F238E27FC236}">
                  <a16:creationId xmlns:a16="http://schemas.microsoft.com/office/drawing/2014/main" id="{7FAF88DF-B2F3-4ACE-A3DA-6DD606562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734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T,HAc</a:t>
              </a:r>
            </a:p>
          </p:txBody>
        </p:sp>
        <p:sp>
          <p:nvSpPr>
            <p:cNvPr id="145417" name="Text Box 9">
              <a:extLst>
                <a:ext uri="{FF2B5EF4-FFF2-40B4-BE49-F238E27FC236}">
                  <a16:creationId xmlns:a16="http://schemas.microsoft.com/office/drawing/2014/main" id="{2B7486B6-3F7F-4CEC-A441-A8C3B92C1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2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418" name="Object 10">
                <a:extLst>
                  <a:ext uri="{FF2B5EF4-FFF2-40B4-BE49-F238E27FC236}">
                    <a16:creationId xmlns:a16="http://schemas.microsoft.com/office/drawing/2014/main" id="{76935C9B-652A-4143-85F4-676D9F0B912C}"/>
                  </a:ext>
                </a:extLst>
              </p:cNvPr>
              <p:cNvSpPr txBox="1"/>
              <p:nvPr/>
            </p:nvSpPr>
            <p:spPr bwMode="auto">
              <a:xfrm>
                <a:off x="1512093" y="5456086"/>
                <a:ext cx="2621235" cy="8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5418" name="Object 10">
                <a:extLst>
                  <a:ext uri="{FF2B5EF4-FFF2-40B4-BE49-F238E27FC236}">
                    <a16:creationId xmlns:a16="http://schemas.microsoft.com/office/drawing/2014/main" id="{76935C9B-652A-4143-85F4-676D9F0B9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2093" y="5456086"/>
                <a:ext cx="2621235" cy="823937"/>
              </a:xfrm>
              <a:prstGeom prst="rect">
                <a:avLst/>
              </a:prstGeom>
              <a:blipFill>
                <a:blip r:embed="rId4"/>
                <a:stretch>
                  <a:fillRect b="-7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420" name="AutoShape 12">
            <a:extLst>
              <a:ext uri="{FF2B5EF4-FFF2-40B4-BE49-F238E27FC236}">
                <a16:creationId xmlns:a16="http://schemas.microsoft.com/office/drawing/2014/main" id="{8A6DE682-75F0-4AE3-A048-9A3F740E22CE}"/>
              </a:ext>
            </a:extLst>
          </p:cNvPr>
          <p:cNvCxnSpPr>
            <a:cxnSpLocks noChangeShapeType="1"/>
            <a:stCxn id="145418" idx="0"/>
            <a:endCxn id="145417" idx="2"/>
          </p:cNvCxnSpPr>
          <p:nvPr/>
        </p:nvCxnSpPr>
        <p:spPr bwMode="auto">
          <a:xfrm rot="16200000" flipV="1">
            <a:off x="1747585" y="4380959"/>
            <a:ext cx="839636" cy="131061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421" name="Object 13">
                <a:extLst>
                  <a:ext uri="{FF2B5EF4-FFF2-40B4-BE49-F238E27FC236}">
                    <a16:creationId xmlns:a16="http://schemas.microsoft.com/office/drawing/2014/main" id="{666D05F8-EFBA-4A80-96D3-DB423E8A4DCF}"/>
                  </a:ext>
                </a:extLst>
              </p:cNvPr>
              <p:cNvSpPr txBox="1"/>
              <p:nvPr/>
            </p:nvSpPr>
            <p:spPr bwMode="auto">
              <a:xfrm>
                <a:off x="3609492" y="2237352"/>
                <a:ext cx="5249861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5421" name="Object 13">
                <a:extLst>
                  <a:ext uri="{FF2B5EF4-FFF2-40B4-BE49-F238E27FC236}">
                    <a16:creationId xmlns:a16="http://schemas.microsoft.com/office/drawing/2014/main" id="{666D05F8-EFBA-4A80-96D3-DB423E8A4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9492" y="2237352"/>
                <a:ext cx="5249861" cy="1219200"/>
              </a:xfrm>
              <a:prstGeom prst="rect">
                <a:avLst/>
              </a:prstGeom>
              <a:blipFill>
                <a:blip r:embed="rId5"/>
                <a:stretch>
                  <a:fillRect b="-5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422" name="Object 14">
                <a:extLst>
                  <a:ext uri="{FF2B5EF4-FFF2-40B4-BE49-F238E27FC236}">
                    <a16:creationId xmlns:a16="http://schemas.microsoft.com/office/drawing/2014/main" id="{4644D028-6ADC-4E6E-AED1-6F7939D8D657}"/>
                  </a:ext>
                </a:extLst>
              </p:cNvPr>
              <p:cNvSpPr txBox="1"/>
              <p:nvPr/>
            </p:nvSpPr>
            <p:spPr bwMode="auto">
              <a:xfrm>
                <a:off x="3609492" y="4194175"/>
                <a:ext cx="5127623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5422" name="Object 14">
                <a:extLst>
                  <a:ext uri="{FF2B5EF4-FFF2-40B4-BE49-F238E27FC236}">
                    <a16:creationId xmlns:a16="http://schemas.microsoft.com/office/drawing/2014/main" id="{4644D028-6ADC-4E6E-AED1-6F7939D8D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9492" y="4194175"/>
                <a:ext cx="5127623" cy="1219200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66229D1F-8944-45E9-85BF-5B669B08D83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68" name="Object 12">
                <a:extLst>
                  <a:ext uri="{FF2B5EF4-FFF2-40B4-BE49-F238E27FC236}">
                    <a16:creationId xmlns:a16="http://schemas.microsoft.com/office/drawing/2014/main" id="{C4C06067-7C84-41ED-8D1F-A7AB3C649697}"/>
                  </a:ext>
                </a:extLst>
              </p:cNvPr>
              <p:cNvSpPr txBox="1"/>
              <p:nvPr/>
            </p:nvSpPr>
            <p:spPr bwMode="auto">
              <a:xfrm>
                <a:off x="2051050" y="1989138"/>
                <a:ext cx="25146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7468" name="Object 12">
                <a:extLst>
                  <a:ext uri="{FF2B5EF4-FFF2-40B4-BE49-F238E27FC236}">
                    <a16:creationId xmlns:a16="http://schemas.microsoft.com/office/drawing/2014/main" id="{C4C06067-7C84-41ED-8D1F-A7AB3C649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050" y="1989138"/>
                <a:ext cx="2514600" cy="723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469" name="Object 13">
                <a:extLst>
                  <a:ext uri="{FF2B5EF4-FFF2-40B4-BE49-F238E27FC236}">
                    <a16:creationId xmlns:a16="http://schemas.microsoft.com/office/drawing/2014/main" id="{4FB4C3D5-B1E6-4DF7-B026-34440D0C6FD3}"/>
                  </a:ext>
                </a:extLst>
              </p:cNvPr>
              <p:cNvSpPr txBox="1"/>
              <p:nvPr/>
            </p:nvSpPr>
            <p:spPr bwMode="auto">
              <a:xfrm>
                <a:off x="5219700" y="1989138"/>
                <a:ext cx="25019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7469" name="Object 13">
                <a:extLst>
                  <a:ext uri="{FF2B5EF4-FFF2-40B4-BE49-F238E27FC236}">
                    <a16:creationId xmlns:a16="http://schemas.microsoft.com/office/drawing/2014/main" id="{4FB4C3D5-B1E6-4DF7-B026-34440D0C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9700" y="1989138"/>
                <a:ext cx="2501900" cy="723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7470" name="Object 14">
            <a:extLst>
              <a:ext uri="{FF2B5EF4-FFF2-40B4-BE49-F238E27FC236}">
                <a16:creationId xmlns:a16="http://schemas.microsoft.com/office/drawing/2014/main" id="{198A0DD7-6CDA-487D-9FE8-2E80478E60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052" y="2133600"/>
          <a:ext cx="7848600" cy="431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7" imgW="6042695" imgH="3474673" progId="Excel.Chart.8">
                  <p:embed followColorScheme="full"/>
                </p:oleObj>
              </mc:Choice>
              <mc:Fallback>
                <p:oleObj name="Gráfico" r:id="rId7" imgW="6042695" imgH="3474673" progId="Excel.Chart.8">
                  <p:embed followColorScheme="full"/>
                  <p:pic>
                    <p:nvPicPr>
                      <p:cNvPr id="147470" name="Object 14">
                        <a:extLst>
                          <a:ext uri="{FF2B5EF4-FFF2-40B4-BE49-F238E27FC236}">
                            <a16:creationId xmlns:a16="http://schemas.microsoft.com/office/drawing/2014/main" id="{198A0DD7-6CDA-487D-9FE8-2E80478E60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2" y="2133600"/>
                        <a:ext cx="7848600" cy="431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2" name="Rectangle 16">
            <a:extLst>
              <a:ext uri="{FF2B5EF4-FFF2-40B4-BE49-F238E27FC236}">
                <a16:creationId xmlns:a16="http://schemas.microsoft.com/office/drawing/2014/main" id="{C4FF7A69-497D-4DE3-BEDE-D0284B0F6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07988"/>
            <a:ext cx="7705725" cy="12245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MONOPRÓTICOS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id="{E0E456D0-4DCA-42A6-A803-6A6C211F6607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9508" name="Object 4">
                <a:extLst>
                  <a:ext uri="{FF2B5EF4-FFF2-40B4-BE49-F238E27FC236}">
                    <a16:creationId xmlns:a16="http://schemas.microsoft.com/office/drawing/2014/main" id="{FA6DB397-8020-41F5-AD2B-9D9B5CDEB495}"/>
                  </a:ext>
                </a:extLst>
              </p:cNvPr>
              <p:cNvSpPr txBox="1"/>
              <p:nvPr/>
            </p:nvSpPr>
            <p:spPr bwMode="auto">
              <a:xfrm>
                <a:off x="2124075" y="1773238"/>
                <a:ext cx="2603500" cy="711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9508" name="Object 4">
                <a:extLst>
                  <a:ext uri="{FF2B5EF4-FFF2-40B4-BE49-F238E27FC236}">
                    <a16:creationId xmlns:a16="http://schemas.microsoft.com/office/drawing/2014/main" id="{FA6DB397-8020-41F5-AD2B-9D9B5CDEB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4075" y="1773238"/>
                <a:ext cx="2603500" cy="71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509" name="Object 5">
                <a:extLst>
                  <a:ext uri="{FF2B5EF4-FFF2-40B4-BE49-F238E27FC236}">
                    <a16:creationId xmlns:a16="http://schemas.microsoft.com/office/drawing/2014/main" id="{4EFAAAB1-EAFB-4265-AD9A-2FBF9D7500F4}"/>
                  </a:ext>
                </a:extLst>
              </p:cNvPr>
              <p:cNvSpPr txBox="1"/>
              <p:nvPr/>
            </p:nvSpPr>
            <p:spPr bwMode="auto">
              <a:xfrm>
                <a:off x="5508625" y="1773238"/>
                <a:ext cx="2590800" cy="711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9509" name="Object 5">
                <a:extLst>
                  <a:ext uri="{FF2B5EF4-FFF2-40B4-BE49-F238E27FC236}">
                    <a16:creationId xmlns:a16="http://schemas.microsoft.com/office/drawing/2014/main" id="{4EFAAAB1-EAFB-4265-AD9A-2FBF9D750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25" y="1773238"/>
                <a:ext cx="2590800" cy="711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9511" name="Object 7">
            <a:extLst>
              <a:ext uri="{FF2B5EF4-FFF2-40B4-BE49-F238E27FC236}">
                <a16:creationId xmlns:a16="http://schemas.microsoft.com/office/drawing/2014/main" id="{0E306E40-2D0E-4AC0-8FC5-419209A7E7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469" y="2128838"/>
          <a:ext cx="7993062" cy="439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7" imgW="6065662" imgH="3528123" progId="Excel.Chart.8">
                  <p:embed followColorScheme="full"/>
                </p:oleObj>
              </mc:Choice>
              <mc:Fallback>
                <p:oleObj name="Gráfico" r:id="rId7" imgW="6065662" imgH="3528123" progId="Excel.Chart.8">
                  <p:embed followColorScheme="full"/>
                  <p:pic>
                    <p:nvPicPr>
                      <p:cNvPr id="149511" name="Object 7">
                        <a:extLst>
                          <a:ext uri="{FF2B5EF4-FFF2-40B4-BE49-F238E27FC236}">
                            <a16:creationId xmlns:a16="http://schemas.microsoft.com/office/drawing/2014/main" id="{0E306E40-2D0E-4AC0-8FC5-419209A7E7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9" y="2128838"/>
                        <a:ext cx="7993062" cy="439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2" name="Rectangle 8">
            <a:extLst>
              <a:ext uri="{FF2B5EF4-FFF2-40B4-BE49-F238E27FC236}">
                <a16:creationId xmlns:a16="http://schemas.microsoft.com/office/drawing/2014/main" id="{398FC8B3-3CF2-4B9D-89AF-C354C0EF9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79388"/>
            <a:ext cx="7705725" cy="1377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MONOPRÓTICOS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>
            <a:extLst>
              <a:ext uri="{FF2B5EF4-FFF2-40B4-BE49-F238E27FC236}">
                <a16:creationId xmlns:a16="http://schemas.microsoft.com/office/drawing/2014/main" id="{9085CF94-B219-48D2-89BE-2DFA01083BA8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5" name="Rectangle 3">
            <a:extLst>
              <a:ext uri="{FF2B5EF4-FFF2-40B4-BE49-F238E27FC236}">
                <a16:creationId xmlns:a16="http://schemas.microsoft.com/office/drawing/2014/main" id="{4C4382BC-E7EB-43C7-AC0E-A6E36166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9907"/>
            <a:ext cx="7116763" cy="12027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CONCEITO DE FRAÇÕES IONIZÁVEIS – ÁCIDOS DIPRÓTICOS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BE3D566-E48C-4A5C-9F0F-95587D01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2809875"/>
            <a:ext cx="1584325" cy="23050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92AEA1AE-C652-4BFF-8A18-9D5F1F26A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3543300"/>
            <a:ext cx="1584325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sp>
        <p:nvSpPr>
          <p:cNvPr id="151559" name="Line 7">
            <a:extLst>
              <a:ext uri="{FF2B5EF4-FFF2-40B4-BE49-F238E27FC236}">
                <a16:creationId xmlns:a16="http://schemas.microsoft.com/office/drawing/2014/main" id="{78920307-ECCE-4274-B984-08BF86443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2888" y="2378075"/>
            <a:ext cx="0" cy="172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60" name="Text Box 8">
            <a:extLst>
              <a:ext uri="{FF2B5EF4-FFF2-40B4-BE49-F238E27FC236}">
                <a16:creationId xmlns:a16="http://schemas.microsoft.com/office/drawing/2014/main" id="{066CE2E5-7AC3-4DF1-AA58-C6B57B78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2181225"/>
            <a:ext cx="1277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pt-BR" altLang="pt-BR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T,Na2CO3</a:t>
            </a: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639B584-765B-453D-B46E-8FEDAAB0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249738"/>
            <a:ext cx="100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pH fixo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66" name="Object 14">
                <a:extLst>
                  <a:ext uri="{FF2B5EF4-FFF2-40B4-BE49-F238E27FC236}">
                    <a16:creationId xmlns:a16="http://schemas.microsoft.com/office/drawing/2014/main" id="{2D9F2A53-F0E2-4CBE-B264-AEDB3C3B3E80}"/>
                  </a:ext>
                </a:extLst>
              </p:cNvPr>
              <p:cNvSpPr txBox="1"/>
              <p:nvPr/>
            </p:nvSpPr>
            <p:spPr bwMode="auto">
              <a:xfrm>
                <a:off x="2969121" y="1916112"/>
                <a:ext cx="5561007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6" name="Object 14">
                <a:extLst>
                  <a:ext uri="{FF2B5EF4-FFF2-40B4-BE49-F238E27FC236}">
                    <a16:creationId xmlns:a16="http://schemas.microsoft.com/office/drawing/2014/main" id="{2D9F2A53-F0E2-4CBE-B264-AEDB3C3B3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9121" y="1916112"/>
                <a:ext cx="5561007" cy="546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7" name="Object 15">
                <a:extLst>
                  <a:ext uri="{FF2B5EF4-FFF2-40B4-BE49-F238E27FC236}">
                    <a16:creationId xmlns:a16="http://schemas.microsoft.com/office/drawing/2014/main" id="{C914DCBD-66A3-4FD3-B4A9-500A92D268F4}"/>
                  </a:ext>
                </a:extLst>
              </p:cNvPr>
              <p:cNvSpPr txBox="1"/>
              <p:nvPr/>
            </p:nvSpPr>
            <p:spPr bwMode="auto">
              <a:xfrm>
                <a:off x="3347864" y="4122739"/>
                <a:ext cx="56261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7" name="Object 15">
                <a:extLst>
                  <a:ext uri="{FF2B5EF4-FFF2-40B4-BE49-F238E27FC236}">
                    <a16:creationId xmlns:a16="http://schemas.microsoft.com/office/drawing/2014/main" id="{C914DCBD-66A3-4FD3-B4A9-500A92D26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4122739"/>
                <a:ext cx="562610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8" name="Object 16">
                <a:extLst>
                  <a:ext uri="{FF2B5EF4-FFF2-40B4-BE49-F238E27FC236}">
                    <a16:creationId xmlns:a16="http://schemas.microsoft.com/office/drawing/2014/main" id="{D00F5608-A63D-4459-9C34-1742B4289A94}"/>
                  </a:ext>
                </a:extLst>
              </p:cNvPr>
              <p:cNvSpPr txBox="1"/>
              <p:nvPr/>
            </p:nvSpPr>
            <p:spPr bwMode="auto">
              <a:xfrm>
                <a:off x="4007347" y="2638425"/>
                <a:ext cx="4415928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8" name="Object 16">
                <a:extLst>
                  <a:ext uri="{FF2B5EF4-FFF2-40B4-BE49-F238E27FC236}">
                    <a16:creationId xmlns:a16="http://schemas.microsoft.com/office/drawing/2014/main" id="{D00F5608-A63D-4459-9C34-1742B4289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7347" y="2638425"/>
                <a:ext cx="4415928" cy="1181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9" name="Object 17">
                <a:extLst>
                  <a:ext uri="{FF2B5EF4-FFF2-40B4-BE49-F238E27FC236}">
                    <a16:creationId xmlns:a16="http://schemas.microsoft.com/office/drawing/2014/main" id="{A9043A6F-195C-4342-836E-9A50D166E990}"/>
                  </a:ext>
                </a:extLst>
              </p:cNvPr>
              <p:cNvSpPr txBox="1"/>
              <p:nvPr/>
            </p:nvSpPr>
            <p:spPr bwMode="auto">
              <a:xfrm>
                <a:off x="4430538" y="4949827"/>
                <a:ext cx="4410843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9" name="Object 17">
                <a:extLst>
                  <a:ext uri="{FF2B5EF4-FFF2-40B4-BE49-F238E27FC236}">
                    <a16:creationId xmlns:a16="http://schemas.microsoft.com/office/drawing/2014/main" id="{A9043A6F-195C-4342-836E-9A50D166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0538" y="4949827"/>
                <a:ext cx="4410843" cy="1181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570" name="AutoShape 18">
            <a:extLst>
              <a:ext uri="{FF2B5EF4-FFF2-40B4-BE49-F238E27FC236}">
                <a16:creationId xmlns:a16="http://schemas.microsoft.com/office/drawing/2014/main" id="{55EFEBF1-287E-40A8-B73C-E9BA9846E29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2969122" y="2189162"/>
            <a:ext cx="1038225" cy="1039813"/>
          </a:xfrm>
          <a:prstGeom prst="bentConnector3">
            <a:avLst>
              <a:gd name="adj1" fmla="val -22019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571" name="AutoShape 19">
            <a:extLst>
              <a:ext uri="{FF2B5EF4-FFF2-40B4-BE49-F238E27FC236}">
                <a16:creationId xmlns:a16="http://schemas.microsoft.com/office/drawing/2014/main" id="{D56A789E-F005-403F-863B-0AA938BD690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3347864" y="4395789"/>
            <a:ext cx="1082675" cy="1144588"/>
          </a:xfrm>
          <a:prstGeom prst="bentConnector3">
            <a:avLst>
              <a:gd name="adj1" fmla="val -21116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79310725-4ACA-4D98-94D1-19D6F9F39BF7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3" name="Rectangle 3">
            <a:extLst>
              <a:ext uri="{FF2B5EF4-FFF2-40B4-BE49-F238E27FC236}">
                <a16:creationId xmlns:a16="http://schemas.microsoft.com/office/drawing/2014/main" id="{DA9F1570-3D90-4775-88CF-A46C19A5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35782"/>
            <a:ext cx="7391400" cy="12027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CONCEITO DE FRAÇÕES IONIZÁVEIS – ÁCIDOS DIPRÓTICOS</a:t>
            </a:r>
          </a:p>
        </p:txBody>
      </p:sp>
      <p:grpSp>
        <p:nvGrpSpPr>
          <p:cNvPr id="153618" name="Group 18">
            <a:extLst>
              <a:ext uri="{FF2B5EF4-FFF2-40B4-BE49-F238E27FC236}">
                <a16:creationId xmlns:a16="http://schemas.microsoft.com/office/drawing/2014/main" id="{7FFE1787-33AB-4BE1-906B-6046B87AA0D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205038"/>
            <a:ext cx="2078037" cy="2946400"/>
            <a:chOff x="143" y="1374"/>
            <a:chExt cx="1309" cy="1856"/>
          </a:xfrm>
        </p:grpSpPr>
        <p:sp>
          <p:nvSpPr>
            <p:cNvPr id="153604" name="Rectangle 4">
              <a:extLst>
                <a:ext uri="{FF2B5EF4-FFF2-40B4-BE49-F238E27FC236}">
                  <a16:creationId xmlns:a16="http://schemas.microsoft.com/office/drawing/2014/main" id="{92C849F0-0A25-4390-B65A-E88B052C9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770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05" name="Rectangle 5">
              <a:extLst>
                <a:ext uri="{FF2B5EF4-FFF2-40B4-BE49-F238E27FC236}">
                  <a16:creationId xmlns:a16="http://schemas.microsoft.com/office/drawing/2014/main" id="{5B88D5ED-9CBA-46D6-B4DC-3DD635C72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2232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53606" name="Line 6">
              <a:extLst>
                <a:ext uri="{FF2B5EF4-FFF2-40B4-BE49-F238E27FC236}">
                  <a16:creationId xmlns:a16="http://schemas.microsoft.com/office/drawing/2014/main" id="{E853A307-D59E-4C2A-B523-0EEA91783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" y="1498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607" name="Text Box 7">
              <a:extLst>
                <a:ext uri="{FF2B5EF4-FFF2-40B4-BE49-F238E27FC236}">
                  <a16:creationId xmlns:a16="http://schemas.microsoft.com/office/drawing/2014/main" id="{C1D97D24-989D-44F5-8BF9-25320CEDA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" y="1374"/>
              <a:ext cx="8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T,Na2CO3</a:t>
              </a:r>
            </a:p>
          </p:txBody>
        </p:sp>
        <p:sp>
          <p:nvSpPr>
            <p:cNvPr id="153608" name="Text Box 8">
              <a:extLst>
                <a:ext uri="{FF2B5EF4-FFF2-40B4-BE49-F238E27FC236}">
                  <a16:creationId xmlns:a16="http://schemas.microsoft.com/office/drawing/2014/main" id="{09CAFC26-5A6D-4B70-BE69-8AD965863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" y="2677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3615" name="Object 15">
                <a:extLst>
                  <a:ext uri="{FF2B5EF4-FFF2-40B4-BE49-F238E27FC236}">
                    <a16:creationId xmlns:a16="http://schemas.microsoft.com/office/drawing/2014/main" id="{1C11171E-9E82-42D3-A0D8-9D6119705F2B}"/>
                  </a:ext>
                </a:extLst>
              </p:cNvPr>
              <p:cNvSpPr txBox="1"/>
              <p:nvPr/>
            </p:nvSpPr>
            <p:spPr bwMode="auto">
              <a:xfrm>
                <a:off x="2521365" y="2081571"/>
                <a:ext cx="6402387" cy="1384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5" name="Object 15">
                <a:extLst>
                  <a:ext uri="{FF2B5EF4-FFF2-40B4-BE49-F238E27FC236}">
                    <a16:creationId xmlns:a16="http://schemas.microsoft.com/office/drawing/2014/main" id="{1C11171E-9E82-42D3-A0D8-9D6119705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1365" y="2081571"/>
                <a:ext cx="6402387" cy="1384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16" name="Object 16">
                <a:extLst>
                  <a:ext uri="{FF2B5EF4-FFF2-40B4-BE49-F238E27FC236}">
                    <a16:creationId xmlns:a16="http://schemas.microsoft.com/office/drawing/2014/main" id="{D4A7451C-DAF0-4F09-9F40-28B09D60DE26}"/>
                  </a:ext>
                </a:extLst>
              </p:cNvPr>
              <p:cNvSpPr txBox="1"/>
              <p:nvPr/>
            </p:nvSpPr>
            <p:spPr bwMode="auto">
              <a:xfrm>
                <a:off x="2574990" y="3487738"/>
                <a:ext cx="6190561" cy="1282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6" name="Object 16">
                <a:extLst>
                  <a:ext uri="{FF2B5EF4-FFF2-40B4-BE49-F238E27FC236}">
                    <a16:creationId xmlns:a16="http://schemas.microsoft.com/office/drawing/2014/main" id="{D4A7451C-DAF0-4F09-9F40-28B09D60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990" y="3487738"/>
                <a:ext cx="6190561" cy="1282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17" name="Object 17">
                <a:extLst>
                  <a:ext uri="{FF2B5EF4-FFF2-40B4-BE49-F238E27FC236}">
                    <a16:creationId xmlns:a16="http://schemas.microsoft.com/office/drawing/2014/main" id="{5A730C47-332F-41F5-8D6B-5C99FBA60096}"/>
                  </a:ext>
                </a:extLst>
              </p:cNvPr>
              <p:cNvSpPr txBox="1"/>
              <p:nvPr/>
            </p:nvSpPr>
            <p:spPr bwMode="auto">
              <a:xfrm>
                <a:off x="2574990" y="5013176"/>
                <a:ext cx="6300788" cy="1282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7" name="Object 17">
                <a:extLst>
                  <a:ext uri="{FF2B5EF4-FFF2-40B4-BE49-F238E27FC236}">
                    <a16:creationId xmlns:a16="http://schemas.microsoft.com/office/drawing/2014/main" id="{5A730C47-332F-41F5-8D6B-5C99FBA60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990" y="5013176"/>
                <a:ext cx="6300788" cy="1282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260065"/>
            <a:ext cx="7705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DIPRÓTICOS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5" name="Object 7">
                <a:extLst>
                  <a:ext uri="{FF2B5EF4-FFF2-40B4-BE49-F238E27FC236}">
                    <a16:creationId xmlns:a16="http://schemas.microsoft.com/office/drawing/2014/main" id="{DF5F7CBB-5406-41B2-A90D-C0C692BC874D}"/>
                  </a:ext>
                </a:extLst>
              </p:cNvPr>
              <p:cNvSpPr txBox="1"/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5" name="Object 7">
                <a:extLst>
                  <a:ext uri="{FF2B5EF4-FFF2-40B4-BE49-F238E27FC236}">
                    <a16:creationId xmlns:a16="http://schemas.microsoft.com/office/drawing/2014/main" id="{DF5F7CBB-5406-41B2-A90D-C0C692BC8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656" name="Object 8">
                <a:extLst>
                  <a:ext uri="{FF2B5EF4-FFF2-40B4-BE49-F238E27FC236}">
                    <a16:creationId xmlns:a16="http://schemas.microsoft.com/office/drawing/2014/main" id="{D475D779-4E95-44D6-8E78-F7B192FCB0ED}"/>
                  </a:ext>
                </a:extLst>
              </p:cNvPr>
              <p:cNvSpPr txBox="1"/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6" name="Object 8">
                <a:extLst>
                  <a:ext uri="{FF2B5EF4-FFF2-40B4-BE49-F238E27FC236}">
                    <a16:creationId xmlns:a16="http://schemas.microsoft.com/office/drawing/2014/main" id="{D475D779-4E95-44D6-8E78-F7B192FCB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657" name="Object 9">
                <a:extLst>
                  <a:ext uri="{FF2B5EF4-FFF2-40B4-BE49-F238E27FC236}">
                    <a16:creationId xmlns:a16="http://schemas.microsoft.com/office/drawing/2014/main" id="{185D67EC-5367-4D89-9254-96547DF70AAD}"/>
                  </a:ext>
                </a:extLst>
              </p:cNvPr>
              <p:cNvSpPr txBox="1"/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7" name="Object 9">
                <a:extLst>
                  <a:ext uri="{FF2B5EF4-FFF2-40B4-BE49-F238E27FC236}">
                    <a16:creationId xmlns:a16="http://schemas.microsoft.com/office/drawing/2014/main" id="{185D67EC-5367-4D89-9254-96547DF70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5658" name="Object 10">
            <a:extLst>
              <a:ext uri="{FF2B5EF4-FFF2-40B4-BE49-F238E27FC236}">
                <a16:creationId xmlns:a16="http://schemas.microsoft.com/office/drawing/2014/main" id="{D83BF1A5-4AF9-4B40-BBAA-5C5D8DB90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50801" y="2017714"/>
          <a:ext cx="8604250" cy="478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8" imgW="5951255" imgH="3467037" progId="Excel.Chart.8">
                  <p:embed followColorScheme="full"/>
                </p:oleObj>
              </mc:Choice>
              <mc:Fallback>
                <p:oleObj name="Gráfico" r:id="rId8" imgW="5951255" imgH="3467037" progId="Excel.Chart.8">
                  <p:embed followColorScheme="full"/>
                  <p:pic>
                    <p:nvPicPr>
                      <p:cNvPr id="155658" name="Object 10">
                        <a:extLst>
                          <a:ext uri="{FF2B5EF4-FFF2-40B4-BE49-F238E27FC236}">
                            <a16:creationId xmlns:a16="http://schemas.microsoft.com/office/drawing/2014/main" id="{D83BF1A5-4AF9-4B40-BBAA-5C5D8DB90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1" y="2017714"/>
                        <a:ext cx="8604250" cy="478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8C8D077E-90DB-42AC-A1F4-25681973DC07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9" name="Rectangle 3">
            <a:extLst>
              <a:ext uri="{FF2B5EF4-FFF2-40B4-BE49-F238E27FC236}">
                <a16:creationId xmlns:a16="http://schemas.microsoft.com/office/drawing/2014/main" id="{A66E75EC-CD05-499E-AD0C-8FAB5B67E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38" y="150961"/>
            <a:ext cx="7705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DIPRÓTICOS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700" name="Object 4">
                <a:extLst>
                  <a:ext uri="{FF2B5EF4-FFF2-40B4-BE49-F238E27FC236}">
                    <a16:creationId xmlns:a16="http://schemas.microsoft.com/office/drawing/2014/main" id="{A1E2B44F-4204-42C7-AF9B-0E79B27305ED}"/>
                  </a:ext>
                </a:extLst>
              </p:cNvPr>
              <p:cNvSpPr txBox="1"/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7700" name="Object 4">
                <a:extLst>
                  <a:ext uri="{FF2B5EF4-FFF2-40B4-BE49-F238E27FC236}">
                    <a16:creationId xmlns:a16="http://schemas.microsoft.com/office/drawing/2014/main" id="{A1E2B44F-4204-42C7-AF9B-0E79B2730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701" name="Object 5">
                <a:extLst>
                  <a:ext uri="{FF2B5EF4-FFF2-40B4-BE49-F238E27FC236}">
                    <a16:creationId xmlns:a16="http://schemas.microsoft.com/office/drawing/2014/main" id="{9C736BA1-BFC5-4355-9C2D-01AFA5704CC6}"/>
                  </a:ext>
                </a:extLst>
              </p:cNvPr>
              <p:cNvSpPr txBox="1"/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7701" name="Object 5">
                <a:extLst>
                  <a:ext uri="{FF2B5EF4-FFF2-40B4-BE49-F238E27FC236}">
                    <a16:creationId xmlns:a16="http://schemas.microsoft.com/office/drawing/2014/main" id="{9C736BA1-BFC5-4355-9C2D-01AFA5704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702" name="Object 6">
                <a:extLst>
                  <a:ext uri="{FF2B5EF4-FFF2-40B4-BE49-F238E27FC236}">
                    <a16:creationId xmlns:a16="http://schemas.microsoft.com/office/drawing/2014/main" id="{2A9C3C0A-DA71-48FD-9268-9C5D756C59DC}"/>
                  </a:ext>
                </a:extLst>
              </p:cNvPr>
              <p:cNvSpPr txBox="1"/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7702" name="Object 6">
                <a:extLst>
                  <a:ext uri="{FF2B5EF4-FFF2-40B4-BE49-F238E27FC236}">
                    <a16:creationId xmlns:a16="http://schemas.microsoft.com/office/drawing/2014/main" id="{2A9C3C0A-DA71-48FD-9268-9C5D756C5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7704" name="Object 8">
            <a:extLst>
              <a:ext uri="{FF2B5EF4-FFF2-40B4-BE49-F238E27FC236}">
                <a16:creationId xmlns:a16="http://schemas.microsoft.com/office/drawing/2014/main" id="{22AE3B0C-DEA5-403F-823C-7AAC6F7BA9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494" y="2133600"/>
          <a:ext cx="8101012" cy="45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8" imgW="5951255" imgH="3467037" progId="Excel.Chart.8">
                  <p:embed followColorScheme="full"/>
                </p:oleObj>
              </mc:Choice>
              <mc:Fallback>
                <p:oleObj name="Gráfico" r:id="rId8" imgW="5951255" imgH="3467037" progId="Excel.Chart.8">
                  <p:embed followColorScheme="full"/>
                  <p:pic>
                    <p:nvPicPr>
                      <p:cNvPr id="157704" name="Object 8">
                        <a:extLst>
                          <a:ext uri="{FF2B5EF4-FFF2-40B4-BE49-F238E27FC236}">
                            <a16:creationId xmlns:a16="http://schemas.microsoft.com/office/drawing/2014/main" id="{22AE3B0C-DEA5-403F-823C-7AAC6F7BA9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" y="2133600"/>
                        <a:ext cx="8101012" cy="450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pic>
        <p:nvPicPr>
          <p:cNvPr id="3" name="Imagem 2" descr="Rio com árvores ao fundo&#10;&#10;Descrição gerada automaticamente">
            <a:extLst>
              <a:ext uri="{FF2B5EF4-FFF2-40B4-BE49-F238E27FC236}">
                <a16:creationId xmlns:a16="http://schemas.microsoft.com/office/drawing/2014/main" id="{FEAC4515-CD81-4AB7-B9C1-63214BC6B1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203" y="4277650"/>
            <a:ext cx="2747797" cy="2060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A0B2D72-02EF-471B-AFAE-0F13CD1D5F4B}"/>
                  </a:ext>
                </a:extLst>
              </p:cNvPr>
              <p:cNvSpPr txBox="1"/>
              <p:nvPr/>
            </p:nvSpPr>
            <p:spPr>
              <a:xfrm>
                <a:off x="755576" y="2412370"/>
                <a:ext cx="7632848" cy="986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𝐶𝑎𝑟𝑔𝑎𝑠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𝑝𝑜𝑠𝑖𝑡𝑖𝑣𝑎𝑠</m:t>
                          </m:r>
                        </m:e>
                      </m:nary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𝐶𝑎𝑟𝑔𝑎𝑠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𝑛𝑒𝑔𝑎𝑡𝑖𝑣𝑎𝑠</m:t>
                          </m:r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A0B2D72-02EF-471B-AFAE-0F13CD1D5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12370"/>
                <a:ext cx="7632848" cy="9866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44CF520-9ECC-4841-9868-E4C61C92E42A}"/>
                  </a:ext>
                </a:extLst>
              </p:cNvPr>
              <p:cNvSpPr txBox="1"/>
              <p:nvPr/>
            </p:nvSpPr>
            <p:spPr>
              <a:xfrm>
                <a:off x="323528" y="4041329"/>
                <a:ext cx="5796136" cy="1184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44CF520-9ECC-4841-9868-E4C61C92E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1329"/>
                <a:ext cx="5796136" cy="1184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633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FE2A602-4724-4835-889D-B06366115724}"/>
              </a:ext>
            </a:extLst>
          </p:cNvPr>
          <p:cNvGrpSpPr>
            <a:grpSpLocks noChangeAspect="1"/>
          </p:cNvGrpSpPr>
          <p:nvPr/>
        </p:nvGrpSpPr>
        <p:grpSpPr>
          <a:xfrm>
            <a:off x="1403648" y="1861498"/>
            <a:ext cx="6513323" cy="4342097"/>
            <a:chOff x="1155021" y="419100"/>
            <a:chExt cx="9029946" cy="6019800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F63709D3-8FA0-4372-A89B-AC2A67F6A5C7}"/>
                </a:ext>
              </a:extLst>
            </p:cNvPr>
            <p:cNvSpPr/>
            <p:nvPr/>
          </p:nvSpPr>
          <p:spPr>
            <a:xfrm>
              <a:off x="4324350" y="419100"/>
              <a:ext cx="2501900" cy="57150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>
                  <a:solidFill>
                    <a:schemeClr val="accent1"/>
                  </a:solidFill>
                </a:rPr>
                <a:t>Identificação das espécies </a:t>
              </a:r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6A943CA2-6EA9-4B91-B856-0E5BDE092D5E}"/>
                </a:ext>
              </a:extLst>
            </p:cNvPr>
            <p:cNvSpPr/>
            <p:nvPr/>
          </p:nvSpPr>
          <p:spPr>
            <a:xfrm>
              <a:off x="4324350" y="1336675"/>
              <a:ext cx="2501900" cy="57150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>
                  <a:solidFill>
                    <a:schemeClr val="accent1"/>
                  </a:solidFill>
                </a:rPr>
                <a:t>Estabelecimento das equações pertinentes </a:t>
              </a:r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7A5D1AE7-7D5D-45DB-A0BE-47CC6485E9C7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5575300" y="990600"/>
              <a:ext cx="0" cy="3460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4918FFA0-95E6-4717-9C62-9C6F4C0DE8DA}"/>
                </a:ext>
              </a:extLst>
            </p:cNvPr>
            <p:cNvSpPr/>
            <p:nvPr/>
          </p:nvSpPr>
          <p:spPr>
            <a:xfrm>
              <a:off x="1155021" y="2280883"/>
              <a:ext cx="2501900" cy="61595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>
                  <a:solidFill>
                    <a:schemeClr val="accent1"/>
                  </a:solidFill>
                </a:rPr>
                <a:t>Equações associadas a balanços de massa  </a:t>
              </a: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8EF2BA29-BABD-4C65-A02A-2B03A71BCB8A}"/>
                </a:ext>
              </a:extLst>
            </p:cNvPr>
            <p:cNvSpPr/>
            <p:nvPr/>
          </p:nvSpPr>
          <p:spPr>
            <a:xfrm>
              <a:off x="4324350" y="3216275"/>
              <a:ext cx="2501900" cy="54610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>
                  <a:solidFill>
                    <a:schemeClr val="accent1"/>
                  </a:solidFill>
                </a:rPr>
                <a:t>Verificação das “n” espécies e existência de “n” equações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8E243039-D9F0-4741-9C6A-12287B60152F}"/>
                </a:ext>
              </a:extLst>
            </p:cNvPr>
            <p:cNvSpPr/>
            <p:nvPr/>
          </p:nvSpPr>
          <p:spPr>
            <a:xfrm>
              <a:off x="4324350" y="4108450"/>
              <a:ext cx="2501900" cy="54610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>
                  <a:solidFill>
                    <a:schemeClr val="accent1"/>
                  </a:solidFill>
                </a:rPr>
                <a:t>Determinação do pH da fase líquida</a:t>
              </a:r>
            </a:p>
          </p:txBody>
        </p: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A45161B5-05DA-4BB9-A13E-B85AF159447E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>
              <a:off x="5575300" y="3762375"/>
              <a:ext cx="0" cy="3460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20678353-36DA-4BD5-BC52-AB38FFCDCCC4}"/>
                </a:ext>
              </a:extLst>
            </p:cNvPr>
            <p:cNvSpPr/>
            <p:nvPr/>
          </p:nvSpPr>
          <p:spPr>
            <a:xfrm>
              <a:off x="4324350" y="5000625"/>
              <a:ext cx="2501900" cy="54610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>
                  <a:solidFill>
                    <a:schemeClr val="accent1"/>
                  </a:solidFill>
                </a:rPr>
                <a:t>Cálculo da concentração das “n-1” espécies </a:t>
              </a: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32A0A97A-414E-492B-8F74-D3AE5DDDEA0E}"/>
                </a:ext>
              </a:extLst>
            </p:cNvPr>
            <p:cNvCxnSpPr>
              <a:stCxn id="10" idx="2"/>
              <a:endCxn id="12" idx="0"/>
            </p:cNvCxnSpPr>
            <p:nvPr/>
          </p:nvCxnSpPr>
          <p:spPr>
            <a:xfrm>
              <a:off x="5575300" y="4654550"/>
              <a:ext cx="0" cy="3460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9AE29A9A-84DC-4F60-81C8-96BD7CC1A5D1}"/>
                </a:ext>
              </a:extLst>
            </p:cNvPr>
            <p:cNvSpPr/>
            <p:nvPr/>
          </p:nvSpPr>
          <p:spPr>
            <a:xfrm>
              <a:off x="4324350" y="5892800"/>
              <a:ext cx="2501900" cy="54610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>
                  <a:solidFill>
                    <a:schemeClr val="accent1"/>
                  </a:solidFill>
                </a:rPr>
                <a:t>Avaliação dos resultados calculados e sua coerência</a:t>
              </a:r>
            </a:p>
          </p:txBody>
        </p: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C7B43F84-9C92-44A0-A239-1BE1FAFDC5B6}"/>
                </a:ext>
              </a:extLst>
            </p:cNvPr>
            <p:cNvCxnSpPr>
              <a:stCxn id="12" idx="2"/>
              <a:endCxn id="14" idx="0"/>
            </p:cNvCxnSpPr>
            <p:nvPr/>
          </p:nvCxnSpPr>
          <p:spPr>
            <a:xfrm>
              <a:off x="5575300" y="5546725"/>
              <a:ext cx="0" cy="3460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34165CE4-CE99-4095-B937-19735D4259DE}"/>
                </a:ext>
              </a:extLst>
            </p:cNvPr>
            <p:cNvSpPr/>
            <p:nvPr/>
          </p:nvSpPr>
          <p:spPr>
            <a:xfrm>
              <a:off x="4324350" y="2289761"/>
              <a:ext cx="2501900" cy="61595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>
                  <a:solidFill>
                    <a:schemeClr val="accent1"/>
                  </a:solidFill>
                </a:rPr>
                <a:t>Equações associadas a constantes de equilíbrio   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5C29B1AD-D2B9-4D0A-9BC4-A24C75117A95}"/>
                </a:ext>
              </a:extLst>
            </p:cNvPr>
            <p:cNvSpPr/>
            <p:nvPr/>
          </p:nvSpPr>
          <p:spPr>
            <a:xfrm>
              <a:off x="7683067" y="2283596"/>
              <a:ext cx="2501900" cy="61595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>
                  <a:solidFill>
                    <a:schemeClr val="accent1"/>
                  </a:solidFill>
                </a:rPr>
                <a:t>Equação de </a:t>
              </a:r>
              <a:r>
                <a:rPr lang="pt-BR" sz="1000" dirty="0" err="1">
                  <a:solidFill>
                    <a:schemeClr val="accent1"/>
                  </a:solidFill>
                </a:rPr>
                <a:t>eletroneutralidade</a:t>
              </a:r>
              <a:r>
                <a:rPr lang="pt-BR" sz="1000" dirty="0">
                  <a:solidFill>
                    <a:schemeClr val="accent1"/>
                  </a:solidFill>
                </a:rPr>
                <a:t> da água    </a:t>
              </a: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4ACB9A33-01F7-4C0A-B2D5-4A9E9EB38CAE}"/>
                </a:ext>
              </a:extLst>
            </p:cNvPr>
            <p:cNvCxnSpPr>
              <a:stCxn id="6" idx="2"/>
              <a:endCxn id="16" idx="0"/>
            </p:cNvCxnSpPr>
            <p:nvPr/>
          </p:nvCxnSpPr>
          <p:spPr>
            <a:xfrm>
              <a:off x="5575300" y="1908175"/>
              <a:ext cx="0" cy="381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: Angulado 18">
              <a:extLst>
                <a:ext uri="{FF2B5EF4-FFF2-40B4-BE49-F238E27FC236}">
                  <a16:creationId xmlns:a16="http://schemas.microsoft.com/office/drawing/2014/main" id="{1B1901D1-78E6-4801-B683-BBC197E7A145}"/>
                </a:ext>
              </a:extLst>
            </p:cNvPr>
            <p:cNvCxnSpPr>
              <a:stCxn id="6" idx="2"/>
              <a:endCxn id="17" idx="0"/>
            </p:cNvCxnSpPr>
            <p:nvPr/>
          </p:nvCxnSpPr>
          <p:spPr>
            <a:xfrm rot="16200000" flipH="1">
              <a:off x="7066948" y="416526"/>
              <a:ext cx="375421" cy="335871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: Angulado 19">
              <a:extLst>
                <a:ext uri="{FF2B5EF4-FFF2-40B4-BE49-F238E27FC236}">
                  <a16:creationId xmlns:a16="http://schemas.microsoft.com/office/drawing/2014/main" id="{95378DB0-4434-4B10-958D-EC42B2831A1D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 rot="5400000">
              <a:off x="3804282" y="509865"/>
              <a:ext cx="372708" cy="316932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307E9610-1584-4B31-8773-BFFCF0DC7A68}"/>
                </a:ext>
              </a:extLst>
            </p:cNvPr>
            <p:cNvCxnSpPr>
              <a:stCxn id="16" idx="2"/>
              <a:endCxn id="9" idx="0"/>
            </p:cNvCxnSpPr>
            <p:nvPr/>
          </p:nvCxnSpPr>
          <p:spPr>
            <a:xfrm>
              <a:off x="5575300" y="2905711"/>
              <a:ext cx="0" cy="3105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916D7DB-DF21-414B-96C1-77D487C53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5871" y="3397562"/>
              <a:ext cx="1828571" cy="2495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60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3" cy="11128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496300" cy="36716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1: Identificação das espécies presentes na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2: Estabelecimento de todas as equações conhecidas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altLang="pt-BR" sz="3200" dirty="0"/>
              <a:t>Balanços de massa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altLang="pt-BR" sz="3200" dirty="0"/>
              <a:t>Equilíbrios químicos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altLang="pt-BR" sz="3200" dirty="0"/>
              <a:t>Equação da eletroneutralidade da água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AB28E-17D2-4BB8-A416-7A705EB1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69F3328-F66C-4F35-8F1B-1CBAB630B712}"/>
              </a:ext>
            </a:extLst>
          </p:cNvPr>
          <p:cNvSpPr/>
          <p:nvPr/>
        </p:nvSpPr>
        <p:spPr>
          <a:xfrm>
            <a:off x="264596" y="2166336"/>
            <a:ext cx="8411860" cy="111864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202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496300" cy="36716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1: Identificação das espécies presentes na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2: Estabelecimento de todas as equações conhecidas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altLang="pt-BR" sz="3200" dirty="0"/>
              <a:t>Balanços de massa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altLang="pt-BR" sz="3200" dirty="0"/>
              <a:t>Equilíbrios químicos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altLang="pt-BR" sz="3200" dirty="0"/>
              <a:t>Equação da eletroneutralidade da água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AB28E-17D2-4BB8-A416-7A705EB1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69F3328-F66C-4F35-8F1B-1CBAB630B712}"/>
              </a:ext>
            </a:extLst>
          </p:cNvPr>
          <p:cNvSpPr/>
          <p:nvPr/>
        </p:nvSpPr>
        <p:spPr>
          <a:xfrm>
            <a:off x="264596" y="3284984"/>
            <a:ext cx="8411860" cy="266355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574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41556"/>
            <a:ext cx="8496300" cy="4031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3: Verificação se o problema é determinado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4: Solução do conjunto de equações e determinação do pH da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5: Cálculo da concentração das demais espécies presentes em meio aquoso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6: Avaliação dos resultados e sua coerência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AB28E-17D2-4BB8-A416-7A705EB1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3F58B04-1FC7-4DAF-AB66-B74B14AE2CA9}"/>
              </a:ext>
            </a:extLst>
          </p:cNvPr>
          <p:cNvSpPr/>
          <p:nvPr/>
        </p:nvSpPr>
        <p:spPr>
          <a:xfrm>
            <a:off x="264596" y="2348880"/>
            <a:ext cx="8699248" cy="693439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933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41556"/>
            <a:ext cx="8496300" cy="4031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3: Verificação se o problema é determinado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4: Solução do conjunto de equações e determinação do pH da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5: Cálculo da concentração das demais espécies presentes em meio aquoso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6: Avaliação dos resultados e sua coerência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AB28E-17D2-4BB8-A416-7A705EB1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3F58B04-1FC7-4DAF-AB66-B74B14AE2CA9}"/>
              </a:ext>
            </a:extLst>
          </p:cNvPr>
          <p:cNvSpPr/>
          <p:nvPr/>
        </p:nvSpPr>
        <p:spPr>
          <a:xfrm>
            <a:off x="213428" y="2983538"/>
            <a:ext cx="8699248" cy="10935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635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41556"/>
            <a:ext cx="8496300" cy="4031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3: Verificação se o problema é determinado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4: Solução do conjunto de equações e determinação do pH da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5: Cálculo da concentração das demais espécies presentes em meio aquoso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6: Avaliação dos resultados e sua coerência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AB28E-17D2-4BB8-A416-7A705EB1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3F58B04-1FC7-4DAF-AB66-B74B14AE2CA9}"/>
              </a:ext>
            </a:extLst>
          </p:cNvPr>
          <p:cNvSpPr/>
          <p:nvPr/>
        </p:nvSpPr>
        <p:spPr>
          <a:xfrm>
            <a:off x="204237" y="4077072"/>
            <a:ext cx="8699248" cy="10935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245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41556"/>
            <a:ext cx="8496300" cy="4031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3: Verificação se o problema é determinado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4: Solução do conjunto de equações e determinação do pH da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5: Cálculo da concentração das demais espécies presentes em meio aquoso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Etapa 6: Avaliação dos resultados e sua coerência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AB28E-17D2-4BB8-A416-7A705EB1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3F58B04-1FC7-4DAF-AB66-B74B14AE2CA9}"/>
              </a:ext>
            </a:extLst>
          </p:cNvPr>
          <p:cNvSpPr/>
          <p:nvPr/>
        </p:nvSpPr>
        <p:spPr>
          <a:xfrm>
            <a:off x="180156" y="5085184"/>
            <a:ext cx="8699248" cy="72008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424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1: Adição de ácido acético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4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HA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4313DB1-54E5-4259-BD03-09CDEECE1A85}"/>
                  </a:ext>
                </a:extLst>
              </p:cNvPr>
              <p:cNvSpPr txBox="1"/>
              <p:nvPr/>
            </p:nvSpPr>
            <p:spPr>
              <a:xfrm>
                <a:off x="3563888" y="326310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⟺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4313DB1-54E5-4259-BD03-09CDEECE1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263107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1FE19BB-1C9E-41AE-85AB-E810D9D2F0F1}"/>
                  </a:ext>
                </a:extLst>
              </p:cNvPr>
              <p:cNvSpPr txBox="1"/>
              <p:nvPr/>
            </p:nvSpPr>
            <p:spPr>
              <a:xfrm>
                <a:off x="3635896" y="424920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1FE19BB-1C9E-41AE-85AB-E810D9D2F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249205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95BF-DF81-4E9F-96CA-75B10AE2AE99}"/>
                  </a:ext>
                </a:extLst>
              </p:cNvPr>
              <p:cNvSpPr txBox="1"/>
              <p:nvPr/>
            </p:nvSpPr>
            <p:spPr>
              <a:xfrm>
                <a:off x="3635896" y="525607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95BF-DF81-4E9F-96CA-75B10AE2A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256074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724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1: Adição de ácido acético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4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HA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7CA6218-D661-4C2E-B386-CE8D4DB3343B}"/>
                  </a:ext>
                </a:extLst>
              </p:cNvPr>
              <p:cNvSpPr txBox="1"/>
              <p:nvPr/>
            </p:nvSpPr>
            <p:spPr>
              <a:xfrm>
                <a:off x="3918231" y="3680108"/>
                <a:ext cx="4248471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7CA6218-D661-4C2E-B386-CE8D4DB33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231" y="3680108"/>
                <a:ext cx="4248471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152D61C-301F-4397-8657-C3AC42CA94B6}"/>
                  </a:ext>
                </a:extLst>
              </p:cNvPr>
              <p:cNvSpPr txBox="1"/>
              <p:nvPr/>
            </p:nvSpPr>
            <p:spPr>
              <a:xfrm>
                <a:off x="3197854" y="4847432"/>
                <a:ext cx="56892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𝑒𝑞𝑢𝑎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152D61C-301F-4397-8657-C3AC42CA9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854" y="4847432"/>
                <a:ext cx="56892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64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1: Adição de ácido acético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4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HA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CE40F92-F384-4BD5-88D1-3431B661C40B}"/>
                  </a:ext>
                </a:extLst>
              </p:cNvPr>
              <p:cNvSpPr txBox="1"/>
              <p:nvPr/>
            </p:nvSpPr>
            <p:spPr>
              <a:xfrm>
                <a:off x="4067944" y="3550444"/>
                <a:ext cx="39100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CE40F92-F384-4BD5-88D1-3431B661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50444"/>
                <a:ext cx="391003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06EA14F-CD19-49D5-89E1-B8E0EAC24233}"/>
                  </a:ext>
                </a:extLst>
              </p:cNvPr>
              <p:cNvSpPr txBox="1"/>
              <p:nvPr/>
            </p:nvSpPr>
            <p:spPr>
              <a:xfrm>
                <a:off x="3420601" y="4601369"/>
                <a:ext cx="5204724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𝑒𝑞𝑢𝑎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06EA14F-CD19-49D5-89E1-B8E0EAC24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601" y="4601369"/>
                <a:ext cx="5204724" cy="1004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220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1: Adição de ácido acético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4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HA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20D09A7-5414-4941-85B5-3F8AECCA17C6}"/>
                  </a:ext>
                </a:extLst>
              </p:cNvPr>
              <p:cNvSpPr txBox="1"/>
              <p:nvPr/>
            </p:nvSpPr>
            <p:spPr>
              <a:xfrm>
                <a:off x="3563888" y="3696715"/>
                <a:ext cx="41652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𝐻𝐴</m:t>
                          </m:r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20D09A7-5414-4941-85B5-3F8AECCA1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696715"/>
                <a:ext cx="416523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6038C9A-0C8A-4285-BB73-B886951113F8}"/>
                  </a:ext>
                </a:extLst>
              </p:cNvPr>
              <p:cNvSpPr txBox="1"/>
              <p:nvPr/>
            </p:nvSpPr>
            <p:spPr>
              <a:xfrm>
                <a:off x="2608788" y="4758859"/>
                <a:ext cx="6372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𝐻𝐴</m:t>
                          </m:r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𝑒𝑞𝑢𝑎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3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6038C9A-0C8A-4285-BB73-B88695111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88" y="4758859"/>
                <a:ext cx="63722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68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0A8B0C8D-88F9-4C71-9095-8855810D3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FUNDAMENTOS DE QUÍMICA AQUÁTICA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D7D9777-A98D-416D-A9B4-961DA957A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622" y="2538623"/>
            <a:ext cx="3272818" cy="10073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Adição de coagulante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90A144A-C425-484E-8062-F16DECDD140F}"/>
              </a:ext>
            </a:extLst>
          </p:cNvPr>
          <p:cNvCxnSpPr>
            <a:cxnSpLocks/>
            <a:stCxn id="14" idx="2"/>
            <a:endCxn id="3" idx="1"/>
          </p:cNvCxnSpPr>
          <p:nvPr/>
        </p:nvCxnSpPr>
        <p:spPr>
          <a:xfrm rot="16200000" flipH="1">
            <a:off x="2963825" y="2620222"/>
            <a:ext cx="322340" cy="21739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Ponte sobre a água&#10;&#10;Descrição gerada automaticamente">
            <a:extLst>
              <a:ext uri="{FF2B5EF4-FFF2-40B4-BE49-F238E27FC236}">
                <a16:creationId xmlns:a16="http://schemas.microsoft.com/office/drawing/2014/main" id="{110847CD-5AE1-41B4-B31F-21B99D73CD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59" y="2363496"/>
            <a:ext cx="4530419" cy="3009720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6E6ADD8E-5810-48D6-981B-D3F56AAFEE8A}"/>
              </a:ext>
            </a:extLst>
          </p:cNvPr>
          <p:cNvSpPr txBox="1">
            <a:spLocks noChangeArrowheads="1"/>
          </p:cNvSpPr>
          <p:nvPr/>
        </p:nvSpPr>
        <p:spPr>
          <a:xfrm>
            <a:off x="401622" y="4168526"/>
            <a:ext cx="3272818" cy="16367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Consequência: alteração do pH da fase líquida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</p:spTree>
    <p:extLst>
      <p:ext uri="{BB962C8B-B14F-4D97-AF65-F5344CB8AC3E}">
        <p14:creationId xmlns:p14="http://schemas.microsoft.com/office/powerpoint/2010/main" val="228963374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1: Adição de ácido acético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4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HA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FBF1881-96CD-4EEB-A814-ECBCE94FB174}"/>
                  </a:ext>
                </a:extLst>
              </p:cNvPr>
              <p:cNvSpPr txBox="1"/>
              <p:nvPr/>
            </p:nvSpPr>
            <p:spPr>
              <a:xfrm>
                <a:off x="2681787" y="3140968"/>
                <a:ext cx="6254499" cy="136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FBF1881-96CD-4EEB-A814-ECBCE94FB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787" y="3140968"/>
                <a:ext cx="6254499" cy="136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D4C55D5-B3E1-4D92-A22A-1F02AD63D41E}"/>
                  </a:ext>
                </a:extLst>
              </p:cNvPr>
              <p:cNvSpPr txBox="1"/>
              <p:nvPr/>
            </p:nvSpPr>
            <p:spPr>
              <a:xfrm>
                <a:off x="2589461" y="5131921"/>
                <a:ext cx="64807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𝑒𝑞𝑢𝑎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D4C55D5-B3E1-4D92-A22A-1F02AD63D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461" y="5131921"/>
                <a:ext cx="648072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648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1: Adição de ácido acético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4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HA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D4C55D5-B3E1-4D92-A22A-1F02AD63D41E}"/>
                  </a:ext>
                </a:extLst>
              </p:cNvPr>
              <p:cNvSpPr txBox="1"/>
              <p:nvPr/>
            </p:nvSpPr>
            <p:spPr>
              <a:xfrm>
                <a:off x="3779910" y="3411628"/>
                <a:ext cx="40661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D4C55D5-B3E1-4D92-A22A-1F02AD63D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0" y="3411628"/>
                <a:ext cx="406613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7C15D32-C4E3-4AB0-9B85-69E5D2BE66DC}"/>
                  </a:ext>
                </a:extLst>
              </p:cNvPr>
              <p:cNvSpPr txBox="1"/>
              <p:nvPr/>
            </p:nvSpPr>
            <p:spPr>
              <a:xfrm>
                <a:off x="3616734" y="4475543"/>
                <a:ext cx="4392487" cy="96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7C15D32-C4E3-4AB0-9B85-69E5D2BE6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734" y="4475543"/>
                <a:ext cx="4392487" cy="960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6584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1: Adição de ácido acético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4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HA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7C15D32-C4E3-4AB0-9B85-69E5D2BE66DC}"/>
                  </a:ext>
                </a:extLst>
              </p:cNvPr>
              <p:cNvSpPr txBox="1"/>
              <p:nvPr/>
            </p:nvSpPr>
            <p:spPr>
              <a:xfrm>
                <a:off x="3635895" y="2962763"/>
                <a:ext cx="4392487" cy="96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7C15D32-C4E3-4AB0-9B85-69E5D2BE6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5" y="2962763"/>
                <a:ext cx="4392487" cy="960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6DAA953-B5A8-452E-9A12-43CE585CF916}"/>
                  </a:ext>
                </a:extLst>
              </p:cNvPr>
              <p:cNvSpPr txBox="1"/>
              <p:nvPr/>
            </p:nvSpPr>
            <p:spPr>
              <a:xfrm>
                <a:off x="3219698" y="4150763"/>
                <a:ext cx="5581651" cy="999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6DAA953-B5A8-452E-9A12-43CE585C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98" y="4150763"/>
                <a:ext cx="5581651" cy="9998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26C82BC-2F0C-49B8-A67E-C488744B5D03}"/>
                  </a:ext>
                </a:extLst>
              </p:cNvPr>
              <p:cNvSpPr txBox="1"/>
              <p:nvPr/>
            </p:nvSpPr>
            <p:spPr>
              <a:xfrm>
                <a:off x="3546138" y="5213953"/>
                <a:ext cx="4572000" cy="971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26C82BC-2F0C-49B8-A67E-C488744B5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138" y="5213953"/>
                <a:ext cx="4572000" cy="971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163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1: Adição de ácido acético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4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HA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7C15D32-C4E3-4AB0-9B85-69E5D2BE66DC}"/>
                  </a:ext>
                </a:extLst>
              </p:cNvPr>
              <p:cNvSpPr txBox="1"/>
              <p:nvPr/>
            </p:nvSpPr>
            <p:spPr>
              <a:xfrm>
                <a:off x="3635894" y="2870874"/>
                <a:ext cx="4392487" cy="96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7C15D32-C4E3-4AB0-9B85-69E5D2BE6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4" y="2870874"/>
                <a:ext cx="4392487" cy="960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26C82BC-2F0C-49B8-A67E-C488744B5D03}"/>
                  </a:ext>
                </a:extLst>
              </p:cNvPr>
              <p:cNvSpPr txBox="1"/>
              <p:nvPr/>
            </p:nvSpPr>
            <p:spPr>
              <a:xfrm>
                <a:off x="3546137" y="4065329"/>
                <a:ext cx="4572000" cy="971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26C82BC-2F0C-49B8-A67E-C488744B5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137" y="4065329"/>
                <a:ext cx="4572000" cy="971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0F7F6DE-CC28-46F8-9870-AA74769C9632}"/>
                  </a:ext>
                </a:extLst>
              </p:cNvPr>
              <p:cNvSpPr txBox="1"/>
              <p:nvPr/>
            </p:nvSpPr>
            <p:spPr>
              <a:xfrm>
                <a:off x="3203849" y="5259213"/>
                <a:ext cx="5687987" cy="971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0F7F6DE-CC28-46F8-9870-AA74769C9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9" y="5259213"/>
                <a:ext cx="5687987" cy="971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04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1: Adição de ácido acético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4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HA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0F7F6DE-CC28-46F8-9870-AA74769C9632}"/>
                  </a:ext>
                </a:extLst>
              </p:cNvPr>
              <p:cNvSpPr txBox="1"/>
              <p:nvPr/>
            </p:nvSpPr>
            <p:spPr>
              <a:xfrm>
                <a:off x="3203849" y="3046619"/>
                <a:ext cx="5687987" cy="971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0F7F6DE-CC28-46F8-9870-AA74769C9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9" y="3046619"/>
                <a:ext cx="5687987" cy="971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C301D6A-AE4C-455B-A1B3-6923ACACC8CD}"/>
                  </a:ext>
                </a:extLst>
              </p:cNvPr>
              <p:cNvSpPr txBox="1"/>
              <p:nvPr/>
            </p:nvSpPr>
            <p:spPr>
              <a:xfrm>
                <a:off x="2771800" y="4338093"/>
                <a:ext cx="6120036" cy="1018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−4,3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−4,3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C301D6A-AE4C-455B-A1B3-6923ACACC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338093"/>
                <a:ext cx="6120036" cy="10186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2B55BAB-0085-44AE-9199-1A357A7020E3}"/>
                  </a:ext>
                </a:extLst>
              </p:cNvPr>
              <p:cNvSpPr txBox="1"/>
              <p:nvPr/>
            </p:nvSpPr>
            <p:spPr>
              <a:xfrm>
                <a:off x="3067639" y="5750025"/>
                <a:ext cx="55283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2,00.10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−4,0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=3,70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2B55BAB-0085-44AE-9199-1A357A702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9" y="5750025"/>
                <a:ext cx="552835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531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2: Adição de amônia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5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T,NH3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8F0E8C0-895C-43B2-A35E-E106AF3F0766}"/>
                  </a:ext>
                </a:extLst>
              </p:cNvPr>
              <p:cNvSpPr txBox="1"/>
              <p:nvPr/>
            </p:nvSpPr>
            <p:spPr>
              <a:xfrm>
                <a:off x="3347864" y="3169632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0">
                          <a:latin typeface="Cambria Math" panose="02040503050406030204" pitchFamily="18" charset="0"/>
                        </a:rPr>
                        <m:t> ⟺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8F0E8C0-895C-43B2-A35E-E106AF3F0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169632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A838ECE-E825-4A37-9F23-7C1A18784D8B}"/>
                  </a:ext>
                </a:extLst>
              </p:cNvPr>
              <p:cNvSpPr txBox="1"/>
              <p:nvPr/>
            </p:nvSpPr>
            <p:spPr>
              <a:xfrm>
                <a:off x="3419872" y="461315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A838ECE-E825-4A37-9F23-7C1A18784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613159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1351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2: Adição de amônia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5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T,NH3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4675037-56DD-4236-8366-63DDFEE008CC}"/>
                  </a:ext>
                </a:extLst>
              </p:cNvPr>
              <p:cNvSpPr txBox="1"/>
              <p:nvPr/>
            </p:nvSpPr>
            <p:spPr>
              <a:xfrm>
                <a:off x="3918231" y="3680108"/>
                <a:ext cx="4248471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4675037-56DD-4236-8366-63DDFEE0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231" y="3680108"/>
                <a:ext cx="4248471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19C7953-1B14-4945-B29B-C857937CDF7C}"/>
                  </a:ext>
                </a:extLst>
              </p:cNvPr>
              <p:cNvSpPr txBox="1"/>
              <p:nvPr/>
            </p:nvSpPr>
            <p:spPr>
              <a:xfrm>
                <a:off x="3197854" y="4847432"/>
                <a:ext cx="56892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𝑒𝑞𝑢𝑎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19C7953-1B14-4945-B29B-C857937C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854" y="4847432"/>
                <a:ext cx="56892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764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2: Adição de amônia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5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T,NH3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685243E-2C62-415F-8A50-0E7575FB47FA}"/>
                  </a:ext>
                </a:extLst>
              </p:cNvPr>
              <p:cNvSpPr txBox="1"/>
              <p:nvPr/>
            </p:nvSpPr>
            <p:spPr>
              <a:xfrm>
                <a:off x="3447060" y="333677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0">
                          <a:latin typeface="Cambria Math" panose="02040503050406030204" pitchFamily="18" charset="0"/>
                        </a:rPr>
                        <m:t> ⟺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685243E-2C62-415F-8A50-0E7575FB4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060" y="3336779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46FDB84-9E07-4156-AFD0-5CE148BB479D}"/>
                  </a:ext>
                </a:extLst>
              </p:cNvPr>
              <p:cNvSpPr txBox="1"/>
              <p:nvPr/>
            </p:nvSpPr>
            <p:spPr>
              <a:xfrm>
                <a:off x="3428206" y="4509720"/>
                <a:ext cx="5231448" cy="1035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𝑒𝑞𝑢𝑎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46FDB84-9E07-4156-AFD0-5CE148BB4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206" y="4509720"/>
                <a:ext cx="5231448" cy="1035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630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2: Adição de amônia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5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T,NH3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FD76616-3D05-41D7-80C3-FFDA7E5B19CC}"/>
                  </a:ext>
                </a:extLst>
              </p:cNvPr>
              <p:cNvSpPr txBox="1"/>
              <p:nvPr/>
            </p:nvSpPr>
            <p:spPr>
              <a:xfrm>
                <a:off x="3365748" y="358789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FD76616-3D05-41D7-80C3-FFDA7E5B1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748" y="3587897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6F2FA87-3641-46C7-962E-C140B0208A97}"/>
                  </a:ext>
                </a:extLst>
              </p:cNvPr>
              <p:cNvSpPr txBox="1"/>
              <p:nvPr/>
            </p:nvSpPr>
            <p:spPr>
              <a:xfrm>
                <a:off x="2640014" y="4758859"/>
                <a:ext cx="65039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𝑒𝑞𝑢𝑎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3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6F2FA87-3641-46C7-962E-C140B0208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14" y="4758859"/>
                <a:ext cx="65039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1642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2: Adição de amônia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5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T,NH3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C1445D38-0D66-49FE-A6BA-D163E8E53309}"/>
                  </a:ext>
                </a:extLst>
              </p:cNvPr>
              <p:cNvSpPr txBox="1"/>
              <p:nvPr/>
            </p:nvSpPr>
            <p:spPr>
              <a:xfrm>
                <a:off x="2681787" y="3140968"/>
                <a:ext cx="6254499" cy="136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C1445D38-0D66-49FE-A6BA-D163E8E5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787" y="3140968"/>
                <a:ext cx="6254499" cy="136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DD11CCB-FAA7-4D97-AA63-B7008E300982}"/>
                  </a:ext>
                </a:extLst>
              </p:cNvPr>
              <p:cNvSpPr txBox="1"/>
              <p:nvPr/>
            </p:nvSpPr>
            <p:spPr>
              <a:xfrm>
                <a:off x="2843808" y="5131921"/>
                <a:ext cx="61926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𝑒𝑞𝑢𝑎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DD11CCB-FAA7-4D97-AA63-B7008E300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131921"/>
                <a:ext cx="619268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50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0A8B0C8D-88F9-4C71-9095-8855810D3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FUNDAMENTOS DE QUÍMICA AQUÁTICA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D7D9777-A98D-416D-A9B4-961DA957A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622" y="2538623"/>
            <a:ext cx="3272818" cy="10073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Controle do pH da água tratada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90A144A-C425-484E-8062-F16DECDD140F}"/>
              </a:ext>
            </a:extLst>
          </p:cNvPr>
          <p:cNvCxnSpPr>
            <a:cxnSpLocks/>
            <a:stCxn id="14" idx="2"/>
            <a:endCxn id="4" idx="1"/>
          </p:cNvCxnSpPr>
          <p:nvPr/>
        </p:nvCxnSpPr>
        <p:spPr>
          <a:xfrm rot="16200000" flipH="1">
            <a:off x="2928391" y="2655655"/>
            <a:ext cx="465217" cy="22459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6E6ADD8E-5810-48D6-981B-D3F56AAFEE8A}"/>
              </a:ext>
            </a:extLst>
          </p:cNvPr>
          <p:cNvSpPr txBox="1">
            <a:spLocks noChangeArrowheads="1"/>
          </p:cNvSpPr>
          <p:nvPr/>
        </p:nvSpPr>
        <p:spPr>
          <a:xfrm>
            <a:off x="401622" y="4168526"/>
            <a:ext cx="3272818" cy="16367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Consequência: determinação da dosagem de base requerida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pic>
        <p:nvPicPr>
          <p:cNvPr id="4" name="Imagem 3" descr="Uma imagem contendo ao ar livre, bolo, comida, neve&#10;&#10;Descrição gerada automaticamente">
            <a:extLst>
              <a:ext uri="{FF2B5EF4-FFF2-40B4-BE49-F238E27FC236}">
                <a16:creationId xmlns:a16="http://schemas.microsoft.com/office/drawing/2014/main" id="{4B0F965E-5AD2-4401-9453-76AE0856DC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487233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368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2: Adição de amônia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5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T,NH3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DD11CCB-FAA7-4D97-AA63-B7008E300982}"/>
                  </a:ext>
                </a:extLst>
              </p:cNvPr>
              <p:cNvSpPr txBox="1"/>
              <p:nvPr/>
            </p:nvSpPr>
            <p:spPr>
              <a:xfrm>
                <a:off x="3471288" y="3412790"/>
                <a:ext cx="46085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DD11CCB-FAA7-4D97-AA63-B7008E300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288" y="3412790"/>
                <a:ext cx="46085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C21217-6EE4-40A5-94D7-7CA60613E7EF}"/>
                  </a:ext>
                </a:extLst>
              </p:cNvPr>
              <p:cNvSpPr txBox="1"/>
              <p:nvPr/>
            </p:nvSpPr>
            <p:spPr>
              <a:xfrm>
                <a:off x="3507800" y="4497907"/>
                <a:ext cx="4572000" cy="96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C21217-6EE4-40A5-94D7-7CA60613E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800" y="4497907"/>
                <a:ext cx="4572000" cy="960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2203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2: Adição de amônia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5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T,NH3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C21217-6EE4-40A5-94D7-7CA60613E7EF}"/>
                  </a:ext>
                </a:extLst>
              </p:cNvPr>
              <p:cNvSpPr txBox="1"/>
              <p:nvPr/>
            </p:nvSpPr>
            <p:spPr>
              <a:xfrm>
                <a:off x="3491880" y="2850194"/>
                <a:ext cx="4572000" cy="96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C21217-6EE4-40A5-94D7-7CA60613E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50194"/>
                <a:ext cx="4572000" cy="960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DA92A83-0E28-4F17-B4C2-1DBBD6FAEDE7}"/>
                  </a:ext>
                </a:extLst>
              </p:cNvPr>
              <p:cNvSpPr txBox="1"/>
              <p:nvPr/>
            </p:nvSpPr>
            <p:spPr>
              <a:xfrm>
                <a:off x="2915817" y="4091069"/>
                <a:ext cx="6228183" cy="1020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DA92A83-0E28-4F17-B4C2-1DBBD6FA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7" y="4091069"/>
                <a:ext cx="6228183" cy="102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FC3877-76A6-4CF9-9823-2F0EF68A3EF1}"/>
                  </a:ext>
                </a:extLst>
              </p:cNvPr>
              <p:cNvSpPr txBox="1"/>
              <p:nvPr/>
            </p:nvSpPr>
            <p:spPr>
              <a:xfrm>
                <a:off x="3515086" y="5166544"/>
                <a:ext cx="4716016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FC3877-76A6-4CF9-9823-2F0EF68A3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86" y="5166544"/>
                <a:ext cx="4716016" cy="1015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1959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2: Adição de amônia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5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T,NH3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C21217-6EE4-40A5-94D7-7CA60613E7EF}"/>
                  </a:ext>
                </a:extLst>
              </p:cNvPr>
              <p:cNvSpPr txBox="1"/>
              <p:nvPr/>
            </p:nvSpPr>
            <p:spPr>
              <a:xfrm>
                <a:off x="3491880" y="2850194"/>
                <a:ext cx="4572000" cy="96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C21217-6EE4-40A5-94D7-7CA60613E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50194"/>
                <a:ext cx="4572000" cy="960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FC3877-76A6-4CF9-9823-2F0EF68A3EF1}"/>
                  </a:ext>
                </a:extLst>
              </p:cNvPr>
              <p:cNvSpPr txBox="1"/>
              <p:nvPr/>
            </p:nvSpPr>
            <p:spPr>
              <a:xfrm>
                <a:off x="3506452" y="3963734"/>
                <a:ext cx="4716016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FC3877-76A6-4CF9-9823-2F0EF68A3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452" y="3963734"/>
                <a:ext cx="4716016" cy="1015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077AB73-0D9D-42C7-91BF-11ECAE7CBC05}"/>
                  </a:ext>
                </a:extLst>
              </p:cNvPr>
              <p:cNvSpPr txBox="1"/>
              <p:nvPr/>
            </p:nvSpPr>
            <p:spPr>
              <a:xfrm>
                <a:off x="3203848" y="5157010"/>
                <a:ext cx="5593005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077AB73-0D9D-42C7-91BF-11ECAE7C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157010"/>
                <a:ext cx="5593005" cy="1015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4551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2: Adição de amônia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5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T,NH3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077AB73-0D9D-42C7-91BF-11ECAE7CBC05}"/>
                  </a:ext>
                </a:extLst>
              </p:cNvPr>
              <p:cNvSpPr txBox="1"/>
              <p:nvPr/>
            </p:nvSpPr>
            <p:spPr>
              <a:xfrm>
                <a:off x="3160923" y="2950019"/>
                <a:ext cx="5593005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077AB73-0D9D-42C7-91BF-11ECAE7C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923" y="2950019"/>
                <a:ext cx="5593005" cy="1015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31A1903-B390-4928-9F22-CA06B0EDEB54}"/>
                  </a:ext>
                </a:extLst>
              </p:cNvPr>
              <p:cNvSpPr txBox="1"/>
              <p:nvPr/>
            </p:nvSpPr>
            <p:spPr>
              <a:xfrm>
                <a:off x="2965236" y="4233862"/>
                <a:ext cx="5984377" cy="1017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−9,3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31A1903-B390-4928-9F22-CA06B0ED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236" y="4233862"/>
                <a:ext cx="5984377" cy="10177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68F8C55-19DB-4F7F-AB00-48B47C5FF15B}"/>
                  </a:ext>
                </a:extLst>
              </p:cNvPr>
              <p:cNvSpPr txBox="1"/>
              <p:nvPr/>
            </p:nvSpPr>
            <p:spPr>
              <a:xfrm>
                <a:off x="3051515" y="5660911"/>
                <a:ext cx="579578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7,60.10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=10,12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68F8C55-19DB-4F7F-AB00-48B47C5FF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15" y="5660911"/>
                <a:ext cx="57957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2393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3: Adição de carbonato de sódio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7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T,Na2CO3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-4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Na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D1C94B-308D-4EFA-A36A-011C4CDA88E7}"/>
                  </a:ext>
                </a:extLst>
              </p:cNvPr>
              <p:cNvSpPr txBox="1"/>
              <p:nvPr/>
            </p:nvSpPr>
            <p:spPr>
              <a:xfrm>
                <a:off x="3491880" y="3307556"/>
                <a:ext cx="45720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 ⟺2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D1C94B-308D-4EFA-A36A-011C4CDA8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307556"/>
                <a:ext cx="4572000" cy="531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075F939-3123-4365-97C5-CCF5EFDA412A}"/>
                  </a:ext>
                </a:extLst>
              </p:cNvPr>
              <p:cNvSpPr txBox="1"/>
              <p:nvPr/>
            </p:nvSpPr>
            <p:spPr>
              <a:xfrm>
                <a:off x="3473499" y="4324212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075F939-3123-4365-97C5-CCF5EFDA4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499" y="4324212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5008E79-5731-420A-8C58-9B2001414AB2}"/>
                  </a:ext>
                </a:extLst>
              </p:cNvPr>
              <p:cNvSpPr txBox="1"/>
              <p:nvPr/>
            </p:nvSpPr>
            <p:spPr>
              <a:xfrm>
                <a:off x="3434335" y="5223196"/>
                <a:ext cx="45720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5008E79-5731-420A-8C58-9B2001414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335" y="5223196"/>
                <a:ext cx="4572000" cy="531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2269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3: Adição de carbonato de sódio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7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T,Na2CO3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-4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Na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6F9702-3D86-497C-8E0C-88A9FA0CB804}"/>
                  </a:ext>
                </a:extLst>
              </p:cNvPr>
              <p:cNvSpPr txBox="1"/>
              <p:nvPr/>
            </p:nvSpPr>
            <p:spPr>
              <a:xfrm>
                <a:off x="3037546" y="3274929"/>
                <a:ext cx="45720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6F9702-3D86-497C-8E0C-88A9FA0CB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546" y="3274929"/>
                <a:ext cx="4572000" cy="531171"/>
              </a:xfrm>
              <a:prstGeom prst="rect">
                <a:avLst/>
              </a:prstGeom>
              <a:blipFill>
                <a:blip r:embed="rId4"/>
                <a:stretch>
                  <a:fillRect r="-208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5BDE2D2-E2B2-46E6-AB58-52336604D18A}"/>
                  </a:ext>
                </a:extLst>
              </p:cNvPr>
              <p:cNvSpPr txBox="1"/>
              <p:nvPr/>
            </p:nvSpPr>
            <p:spPr>
              <a:xfrm>
                <a:off x="3018324" y="4396862"/>
                <a:ext cx="5983703" cy="952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5BDE2D2-E2B2-46E6-AB58-52336604D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324" y="4396862"/>
                <a:ext cx="5983703" cy="952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5200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3: Adição de carbonato de sódio em água destilada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263107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7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T,Na2CO3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-4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Na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5BDE2D2-E2B2-46E6-AB58-52336604D18A}"/>
                  </a:ext>
                </a:extLst>
              </p:cNvPr>
              <p:cNvSpPr txBox="1"/>
              <p:nvPr/>
            </p:nvSpPr>
            <p:spPr>
              <a:xfrm>
                <a:off x="2952583" y="3111690"/>
                <a:ext cx="5983703" cy="952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5BDE2D2-E2B2-46E6-AB58-52336604D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83" y="3111690"/>
                <a:ext cx="5983703" cy="952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0B7E978-F7D1-4467-95EF-FF53014FFFFA}"/>
                  </a:ext>
                </a:extLst>
              </p:cNvPr>
              <p:cNvSpPr txBox="1"/>
              <p:nvPr/>
            </p:nvSpPr>
            <p:spPr>
              <a:xfrm>
                <a:off x="3364161" y="4597321"/>
                <a:ext cx="5483469" cy="14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0B7E978-F7D1-4467-95EF-FF53014FF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161" y="4597321"/>
                <a:ext cx="5483469" cy="14455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9697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3: Adição de carbonato de sódio em água destilada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21CE3B9-3142-4E93-A89A-68C1F33ED954}"/>
                  </a:ext>
                </a:extLst>
              </p:cNvPr>
              <p:cNvSpPr txBox="1"/>
              <p:nvPr/>
            </p:nvSpPr>
            <p:spPr>
              <a:xfrm>
                <a:off x="401752" y="3429000"/>
                <a:ext cx="8340496" cy="2456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8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8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21CE3B9-3142-4E93-A89A-68C1F33ED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2" y="3429000"/>
                <a:ext cx="8340496" cy="2456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5036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3: Adição de carbonato de sódio em água destilada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A324BDE-DED2-4344-B52E-805325240A67}"/>
                  </a:ext>
                </a:extLst>
              </p:cNvPr>
              <p:cNvSpPr txBox="1"/>
              <p:nvPr/>
            </p:nvSpPr>
            <p:spPr>
              <a:xfrm>
                <a:off x="0" y="3429000"/>
                <a:ext cx="9036496" cy="1793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2.10</m:t>
                          </m:r>
                        </m:e>
                        <m:sup>
                          <m:r>
                            <a:rPr lang="pt-BR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−6,3</m:t>
                                  </m:r>
                                </m:sup>
                              </m:sSup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−6,3</m:t>
                                  </m:r>
                                </m:sup>
                              </m:sSup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−6,3</m:t>
                                  </m:r>
                                </m:sup>
                              </m:sSup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−10,3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1,0.10</m:t>
                          </m:r>
                        </m:e>
                        <m:sup>
                          <m:r>
                            <a:rPr lang="pt-BR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−6,3</m:t>
                                  </m:r>
                                </m:sup>
                              </m:sSup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−10,3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−6,3</m:t>
                                  </m:r>
                                </m:sup>
                              </m:sSup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−6,3</m:t>
                                  </m:r>
                                </m:sup>
                              </m:sSup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−10,3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1,0.10</m:t>
                          </m:r>
                        </m:e>
                        <m:sup>
                          <m:r>
                            <a:rPr lang="pt-BR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A324BDE-DED2-4344-B52E-805325240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9000"/>
                <a:ext cx="9036496" cy="1793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FFB9321-8C95-4323-AEE5-60FD9489DA78}"/>
                  </a:ext>
                </a:extLst>
              </p:cNvPr>
              <p:cNvSpPr txBox="1"/>
              <p:nvPr/>
            </p:nvSpPr>
            <p:spPr>
              <a:xfrm>
                <a:off x="1287016" y="5661248"/>
                <a:ext cx="64624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1,37.10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=9,86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FFB9321-8C95-4323-AEE5-60FD9489D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16" y="5661248"/>
                <a:ext cx="6462464" cy="461665"/>
              </a:xfrm>
              <a:prstGeom prst="rect">
                <a:avLst/>
              </a:prstGeom>
              <a:blipFill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1890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4: Titulação de uma solução de </a:t>
            </a:r>
            <a:r>
              <a:rPr lang="pt-BR" altLang="pt-BR" sz="3200" dirty="0" err="1"/>
              <a:t>NaOH</a:t>
            </a:r>
            <a:r>
              <a:rPr lang="pt-BR" altLang="pt-BR" sz="3200" dirty="0"/>
              <a:t> 10</a:t>
            </a:r>
            <a:r>
              <a:rPr lang="pt-BR" altLang="pt-BR" sz="3200" baseline="30000" dirty="0"/>
              <a:t>-4</a:t>
            </a:r>
            <a:r>
              <a:rPr lang="pt-BR" altLang="pt-BR" sz="3200" dirty="0"/>
              <a:t> M com </a:t>
            </a:r>
            <a:r>
              <a:rPr lang="pt-BR" altLang="pt-BR" sz="3200" dirty="0" err="1"/>
              <a:t>HCl</a:t>
            </a:r>
            <a:endParaRPr lang="pt-BR" altLang="pt-BR" sz="3200" dirty="0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867D1D7E-2AB4-48BF-9C4B-A0DBC16A1D1C}"/>
              </a:ext>
            </a:extLst>
          </p:cNvPr>
          <p:cNvGrpSpPr>
            <a:grpSpLocks/>
          </p:cNvGrpSpPr>
          <p:nvPr/>
        </p:nvGrpSpPr>
        <p:grpSpPr bwMode="auto">
          <a:xfrm>
            <a:off x="559049" y="3253582"/>
            <a:ext cx="1997075" cy="2932112"/>
            <a:chOff x="216" y="1519"/>
            <a:chExt cx="1258" cy="1847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521D122C-1130-4024-9DBE-5BE3DA95F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AD135794-3EF9-4C11-9DF7-FBCD43E10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6935DA21-B61E-41AC-A6C4-9DE9A16B0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71DD870-A18E-46FE-930D-FAC64C16B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1519"/>
              <a:ext cx="4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  <a:endParaRPr lang="pt-BR" altLang="pt-BR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F7FEEFFE-8042-4FE0-AE58-2E2F215C6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98F388B6-8783-43E8-8D04-6EFA68423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-4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</a:t>
              </a:r>
              <a:r>
                <a:rPr lang="pt-BR" altLang="pt-BR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NaOH</a:t>
              </a:r>
              <a:endParaRPr lang="pt-BR" altLang="pt-BR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AC99F46-9020-4131-8388-426E70529C7C}"/>
                  </a:ext>
                </a:extLst>
              </p:cNvPr>
              <p:cNvSpPr txBox="1"/>
              <p:nvPr/>
            </p:nvSpPr>
            <p:spPr>
              <a:xfrm>
                <a:off x="3306630" y="328883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AC99F46-9020-4131-8388-426E70529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630" y="3288834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818EDA-D065-4973-8C9A-470D8D08E2EE}"/>
                  </a:ext>
                </a:extLst>
              </p:cNvPr>
              <p:cNvSpPr txBox="1"/>
              <p:nvPr/>
            </p:nvSpPr>
            <p:spPr>
              <a:xfrm>
                <a:off x="3377776" y="4233862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818EDA-D065-4973-8C9A-470D8D08E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76" y="4233862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49E589-2934-4D25-9C3C-D0ED213BA448}"/>
                  </a:ext>
                </a:extLst>
              </p:cNvPr>
              <p:cNvSpPr txBox="1"/>
              <p:nvPr/>
            </p:nvSpPr>
            <p:spPr>
              <a:xfrm>
                <a:off x="3377776" y="5008426"/>
                <a:ext cx="4572000" cy="96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1,0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49E589-2934-4D25-9C3C-D0ED213BA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76" y="5008426"/>
                <a:ext cx="4572000" cy="960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19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0200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4: Titulação de uma solução de </a:t>
            </a:r>
            <a:r>
              <a:rPr lang="pt-BR" altLang="pt-BR" sz="3200" dirty="0" err="1"/>
              <a:t>NaOH</a:t>
            </a:r>
            <a:r>
              <a:rPr lang="pt-BR" altLang="pt-BR" sz="3200" dirty="0"/>
              <a:t> 10</a:t>
            </a:r>
            <a:r>
              <a:rPr lang="pt-BR" altLang="pt-BR" sz="3200" baseline="30000" dirty="0"/>
              <a:t>-4</a:t>
            </a:r>
            <a:r>
              <a:rPr lang="pt-BR" altLang="pt-BR" sz="3200" dirty="0"/>
              <a:t> M com </a:t>
            </a:r>
            <a:r>
              <a:rPr lang="pt-BR" altLang="pt-BR" sz="3200" dirty="0" err="1"/>
              <a:t>HCl</a:t>
            </a:r>
            <a:endParaRPr lang="pt-BR" altLang="pt-BR" sz="3200" dirty="0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867D1D7E-2AB4-48BF-9C4B-A0DBC16A1D1C}"/>
              </a:ext>
            </a:extLst>
          </p:cNvPr>
          <p:cNvGrpSpPr>
            <a:grpSpLocks/>
          </p:cNvGrpSpPr>
          <p:nvPr/>
        </p:nvGrpSpPr>
        <p:grpSpPr bwMode="auto">
          <a:xfrm>
            <a:off x="559049" y="3253582"/>
            <a:ext cx="1997075" cy="2932112"/>
            <a:chOff x="216" y="1519"/>
            <a:chExt cx="1258" cy="1847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521D122C-1130-4024-9DBE-5BE3DA95F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AD135794-3EF9-4C11-9DF7-FBCD43E10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6935DA21-B61E-41AC-A6C4-9DE9A16B0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71DD870-A18E-46FE-930D-FAC64C16B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1519"/>
              <a:ext cx="4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  <a:endParaRPr lang="pt-BR" altLang="pt-BR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F7FEEFFE-8042-4FE0-AE58-2E2F215C6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98F388B6-8783-43E8-8D04-6EFA68423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-4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</a:t>
              </a:r>
              <a:r>
                <a:rPr lang="pt-BR" altLang="pt-BR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NaOH</a:t>
              </a:r>
              <a:endParaRPr lang="pt-BR" altLang="pt-BR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49E589-2934-4D25-9C3C-D0ED213BA448}"/>
                  </a:ext>
                </a:extLst>
              </p:cNvPr>
              <p:cNvSpPr txBox="1"/>
              <p:nvPr/>
            </p:nvSpPr>
            <p:spPr>
              <a:xfrm>
                <a:off x="3491880" y="3513040"/>
                <a:ext cx="4572000" cy="96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1,0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49E589-2934-4D25-9C3C-D0ED213BA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513040"/>
                <a:ext cx="4572000" cy="960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FF51552-9195-4F4B-9D99-D5611306750E}"/>
                  </a:ext>
                </a:extLst>
              </p:cNvPr>
              <p:cNvSpPr txBox="1"/>
              <p:nvPr/>
            </p:nvSpPr>
            <p:spPr>
              <a:xfrm>
                <a:off x="3282586" y="4965562"/>
                <a:ext cx="53279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1,0.10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−10,0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=10,0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FF51552-9195-4F4B-9D99-D5611306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586" y="4965562"/>
                <a:ext cx="532794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994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4: Titulação de uma solução de </a:t>
            </a:r>
            <a:r>
              <a:rPr lang="pt-BR" altLang="pt-BR" sz="3200" dirty="0" err="1"/>
              <a:t>NaOH</a:t>
            </a:r>
            <a:r>
              <a:rPr lang="pt-BR" altLang="pt-BR" sz="3200" dirty="0"/>
              <a:t> 10</a:t>
            </a:r>
            <a:r>
              <a:rPr lang="pt-BR" altLang="pt-BR" sz="3200" baseline="30000" dirty="0"/>
              <a:t>-4</a:t>
            </a:r>
            <a:r>
              <a:rPr lang="pt-BR" altLang="pt-BR" sz="3200" dirty="0"/>
              <a:t> M com </a:t>
            </a:r>
            <a:r>
              <a:rPr lang="pt-BR" altLang="pt-BR" sz="3200" dirty="0" err="1"/>
              <a:t>HCl</a:t>
            </a:r>
            <a:endParaRPr lang="pt-BR" altLang="pt-BR" sz="3200" dirty="0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867D1D7E-2AB4-48BF-9C4B-A0DBC16A1D1C}"/>
              </a:ext>
            </a:extLst>
          </p:cNvPr>
          <p:cNvGrpSpPr>
            <a:grpSpLocks/>
          </p:cNvGrpSpPr>
          <p:nvPr/>
        </p:nvGrpSpPr>
        <p:grpSpPr bwMode="auto">
          <a:xfrm>
            <a:off x="559049" y="3253582"/>
            <a:ext cx="1997075" cy="2932112"/>
            <a:chOff x="216" y="1519"/>
            <a:chExt cx="1258" cy="1847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521D122C-1130-4024-9DBE-5BE3DA95F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AD135794-3EF9-4C11-9DF7-FBCD43E10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6935DA21-B61E-41AC-A6C4-9DE9A16B0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71DD870-A18E-46FE-930D-FAC64C16B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1519"/>
              <a:ext cx="4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  <a:endParaRPr lang="pt-BR" altLang="pt-BR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F7FEEFFE-8042-4FE0-AE58-2E2F215C6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98F388B6-8783-43E8-8D04-6EFA68423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-4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</a:t>
              </a:r>
              <a:r>
                <a:rPr lang="pt-BR" altLang="pt-BR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NaOH</a:t>
              </a:r>
              <a:endParaRPr lang="pt-BR" altLang="pt-BR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818EDA-D065-4973-8C9A-470D8D08E2EE}"/>
                  </a:ext>
                </a:extLst>
              </p:cNvPr>
              <p:cNvSpPr txBox="1"/>
              <p:nvPr/>
            </p:nvSpPr>
            <p:spPr>
              <a:xfrm>
                <a:off x="3635896" y="328883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818EDA-D065-4973-8C9A-470D8D08E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288834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011BE3-367F-4CE4-8C7B-63541EC99187}"/>
                  </a:ext>
                </a:extLst>
              </p:cNvPr>
              <p:cNvSpPr txBox="1"/>
              <p:nvPr/>
            </p:nvSpPr>
            <p:spPr>
              <a:xfrm>
                <a:off x="3635896" y="4234951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𝐻𝐶𝑙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011BE3-367F-4CE4-8C7B-63541EC99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234951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1CE70B7-0927-4A4C-BC2E-D6487D22CAAE}"/>
                  </a:ext>
                </a:extLst>
              </p:cNvPr>
              <p:cNvSpPr txBox="1"/>
              <p:nvPr/>
            </p:nvSpPr>
            <p:spPr>
              <a:xfrm>
                <a:off x="3203848" y="5131921"/>
                <a:ext cx="55801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1CE70B7-0927-4A4C-BC2E-D6487D22C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131921"/>
                <a:ext cx="55801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2207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4: Titulação de uma solução de </a:t>
            </a:r>
            <a:r>
              <a:rPr lang="pt-BR" altLang="pt-BR" sz="3200" dirty="0" err="1"/>
              <a:t>NaOH</a:t>
            </a:r>
            <a:r>
              <a:rPr lang="pt-BR" altLang="pt-BR" sz="3200" dirty="0"/>
              <a:t> 10</a:t>
            </a:r>
            <a:r>
              <a:rPr lang="pt-BR" altLang="pt-BR" sz="3200" baseline="30000" dirty="0"/>
              <a:t>-4</a:t>
            </a:r>
            <a:r>
              <a:rPr lang="pt-BR" altLang="pt-BR" sz="3200" dirty="0"/>
              <a:t> M com </a:t>
            </a:r>
            <a:r>
              <a:rPr lang="pt-BR" altLang="pt-BR" sz="3200" dirty="0" err="1"/>
              <a:t>HCl</a:t>
            </a:r>
            <a:endParaRPr lang="pt-BR" altLang="pt-BR" sz="3200" dirty="0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867D1D7E-2AB4-48BF-9C4B-A0DBC16A1D1C}"/>
              </a:ext>
            </a:extLst>
          </p:cNvPr>
          <p:cNvGrpSpPr>
            <a:grpSpLocks/>
          </p:cNvGrpSpPr>
          <p:nvPr/>
        </p:nvGrpSpPr>
        <p:grpSpPr bwMode="auto">
          <a:xfrm>
            <a:off x="559049" y="3253582"/>
            <a:ext cx="1997075" cy="2932112"/>
            <a:chOff x="216" y="1519"/>
            <a:chExt cx="1258" cy="1847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521D122C-1130-4024-9DBE-5BE3DA95F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AD135794-3EF9-4C11-9DF7-FBCD43E10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6935DA21-B61E-41AC-A6C4-9DE9A16B0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71DD870-A18E-46FE-930D-FAC64C16B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1519"/>
              <a:ext cx="4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  <a:endParaRPr lang="pt-BR" altLang="pt-BR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F7FEEFFE-8042-4FE0-AE58-2E2F215C6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98F388B6-8783-43E8-8D04-6EFA68423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-4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</a:t>
              </a:r>
              <a:r>
                <a:rPr lang="pt-BR" altLang="pt-BR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NaOH</a:t>
              </a:r>
              <a:endParaRPr lang="pt-BR" altLang="pt-BR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1CE70B7-0927-4A4C-BC2E-D6487D22CAAE}"/>
                  </a:ext>
                </a:extLst>
              </p:cNvPr>
              <p:cNvSpPr txBox="1"/>
              <p:nvPr/>
            </p:nvSpPr>
            <p:spPr>
              <a:xfrm>
                <a:off x="3275263" y="3598257"/>
                <a:ext cx="55801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1CE70B7-0927-4A4C-BC2E-D6487D22C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263" y="3598257"/>
                <a:ext cx="55801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2FC7AF-E1ED-4868-AFFE-7C373D16FDF4}"/>
                  </a:ext>
                </a:extLst>
              </p:cNvPr>
              <p:cNvSpPr txBox="1"/>
              <p:nvPr/>
            </p:nvSpPr>
            <p:spPr>
              <a:xfrm>
                <a:off x="3275263" y="4601369"/>
                <a:ext cx="5292080" cy="96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1,0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2FC7AF-E1ED-4868-AFFE-7C373D16F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263" y="4601369"/>
                <a:ext cx="5292080" cy="960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017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CDBCFB5-8C44-4FDB-8E0E-D902B33B0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48023"/>
              </p:ext>
            </p:extLst>
          </p:nvPr>
        </p:nvGraphicFramePr>
        <p:xfrm>
          <a:off x="1291936" y="2113328"/>
          <a:ext cx="6592432" cy="41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53753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5: Titulação de uma solução de carbonato de sódio 10</a:t>
            </a:r>
            <a:r>
              <a:rPr lang="pt-BR" altLang="pt-BR" sz="3200" baseline="30000" dirty="0"/>
              <a:t>-4</a:t>
            </a:r>
            <a:r>
              <a:rPr lang="pt-BR" altLang="pt-BR" sz="3200" dirty="0"/>
              <a:t> M com </a:t>
            </a:r>
            <a:r>
              <a:rPr lang="pt-BR" altLang="pt-BR" sz="3200" dirty="0" err="1"/>
              <a:t>HCl</a:t>
            </a:r>
            <a:endParaRPr lang="pt-BR" altLang="pt-BR" sz="3200" dirty="0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3212976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4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  <a:endParaRPr lang="pt-BR" altLang="pt-BR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-4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Na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215CDFB-455F-44E5-A721-BFC6E204125B}"/>
                  </a:ext>
                </a:extLst>
              </p:cNvPr>
              <p:cNvSpPr txBox="1"/>
              <p:nvPr/>
            </p:nvSpPr>
            <p:spPr>
              <a:xfrm>
                <a:off x="2843814" y="3501156"/>
                <a:ext cx="5819566" cy="952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215CDFB-455F-44E5-A721-BFC6E2041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14" y="3501156"/>
                <a:ext cx="5819566" cy="952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EF76CE-A072-4482-9A60-D2FD875C2298}"/>
                  </a:ext>
                </a:extLst>
              </p:cNvPr>
              <p:cNvSpPr txBox="1"/>
              <p:nvPr/>
            </p:nvSpPr>
            <p:spPr>
              <a:xfrm>
                <a:off x="2251532" y="4797301"/>
                <a:ext cx="6793848" cy="1017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EF76CE-A072-4482-9A60-D2FD875C2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532" y="4797301"/>
                <a:ext cx="6793848" cy="10177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2586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5: Titulação de uma solução de carbonato de sódio 10</a:t>
            </a:r>
            <a:r>
              <a:rPr lang="pt-BR" altLang="pt-BR" sz="3200" baseline="30000" dirty="0"/>
              <a:t>-4</a:t>
            </a:r>
            <a:r>
              <a:rPr lang="pt-BR" altLang="pt-BR" sz="3200" dirty="0"/>
              <a:t> M com </a:t>
            </a:r>
            <a:r>
              <a:rPr lang="pt-BR" altLang="pt-BR" sz="3200" dirty="0" err="1"/>
              <a:t>HCl</a:t>
            </a:r>
            <a:endParaRPr lang="pt-BR" altLang="pt-B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EF76CE-A072-4482-9A60-D2FD875C2298}"/>
                  </a:ext>
                </a:extLst>
              </p:cNvPr>
              <p:cNvSpPr txBox="1"/>
              <p:nvPr/>
            </p:nvSpPr>
            <p:spPr>
              <a:xfrm>
                <a:off x="1246762" y="3382063"/>
                <a:ext cx="6793848" cy="1017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EF76CE-A072-4482-9A60-D2FD875C2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62" y="3382063"/>
                <a:ext cx="6793848" cy="1017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B011DF3-6E7C-4B0B-9C90-6E8712DFD5A0}"/>
                  </a:ext>
                </a:extLst>
              </p:cNvPr>
              <p:cNvSpPr txBox="1"/>
              <p:nvPr/>
            </p:nvSpPr>
            <p:spPr>
              <a:xfrm>
                <a:off x="467544" y="4797152"/>
                <a:ext cx="8496300" cy="1017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B011DF3-6E7C-4B0B-9C90-6E8712DFD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97152"/>
                <a:ext cx="8496300" cy="10177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7612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B011DF3-6E7C-4B0B-9C90-6E8712DFD5A0}"/>
                  </a:ext>
                </a:extLst>
              </p:cNvPr>
              <p:cNvSpPr txBox="1"/>
              <p:nvPr/>
            </p:nvSpPr>
            <p:spPr>
              <a:xfrm>
                <a:off x="323850" y="2060848"/>
                <a:ext cx="8496300" cy="1017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B011DF3-6E7C-4B0B-9C90-6E8712DFD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2060848"/>
                <a:ext cx="8496300" cy="1017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9E34428-CD40-4090-AB99-C3FCC40DD053}"/>
                  </a:ext>
                </a:extLst>
              </p:cNvPr>
              <p:cNvSpPr txBox="1"/>
              <p:nvPr/>
            </p:nvSpPr>
            <p:spPr>
              <a:xfrm>
                <a:off x="143508" y="3459040"/>
                <a:ext cx="8856984" cy="2464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8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8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9E34428-CD40-4090-AB99-C3FCC40D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3459040"/>
                <a:ext cx="8856984" cy="2464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4203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CE1C78C-4E10-42BB-ABE6-0CFAB0509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172555"/>
              </p:ext>
            </p:extLst>
          </p:nvPr>
        </p:nvGraphicFramePr>
        <p:xfrm>
          <a:off x="1187624" y="2204864"/>
          <a:ext cx="6624736" cy="410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20945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>
            <a:extLst>
              <a:ext uri="{FF2B5EF4-FFF2-40B4-BE49-F238E27FC236}">
                <a16:creationId xmlns:a16="http://schemas.microsoft.com/office/drawing/2014/main" id="{3BCE2FFC-FB72-4839-A055-DF485D79432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8" name="Rectangle 10">
            <a:extLst>
              <a:ext uri="{FF2B5EF4-FFF2-40B4-BE49-F238E27FC236}">
                <a16:creationId xmlns:a16="http://schemas.microsoft.com/office/drawing/2014/main" id="{331B19E0-98D7-4E00-BD9C-688E9CCC3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9307" y="282575"/>
            <a:ext cx="6985471" cy="1231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CAPACIDADE DE TAMPONAMENTO</a:t>
            </a:r>
          </a:p>
        </p:txBody>
      </p:sp>
      <p:sp>
        <p:nvSpPr>
          <p:cNvPr id="176141" name="Rectangle 13">
            <a:extLst>
              <a:ext uri="{FF2B5EF4-FFF2-40B4-BE49-F238E27FC236}">
                <a16:creationId xmlns:a16="http://schemas.microsoft.com/office/drawing/2014/main" id="{A9630112-370E-4AA6-9A94-582AAE8D5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68538"/>
            <a:ext cx="8507413" cy="1231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Definição: Capacidade de uma determinada amostra em resistir a mudança do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43" name="Object 15">
                <a:extLst>
                  <a:ext uri="{FF2B5EF4-FFF2-40B4-BE49-F238E27FC236}">
                    <a16:creationId xmlns:a16="http://schemas.microsoft.com/office/drawing/2014/main" id="{4F225ED9-746B-4934-9F78-3AE8DC3A8D39}"/>
                  </a:ext>
                </a:extLst>
              </p:cNvPr>
              <p:cNvSpPr txBox="1"/>
              <p:nvPr/>
            </p:nvSpPr>
            <p:spPr bwMode="auto">
              <a:xfrm>
                <a:off x="755650" y="4076700"/>
                <a:ext cx="2808288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76143" name="Object 15">
                <a:extLst>
                  <a:ext uri="{FF2B5EF4-FFF2-40B4-BE49-F238E27FC236}">
                    <a16:creationId xmlns:a16="http://schemas.microsoft.com/office/drawing/2014/main" id="{4F225ED9-746B-4934-9F78-3AE8DC3A8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4076700"/>
                <a:ext cx="2808288" cy="1028700"/>
              </a:xfrm>
              <a:prstGeom prst="rect">
                <a:avLst/>
              </a:prstGeom>
              <a:blipFill>
                <a:blip r:embed="rId6"/>
                <a:stretch>
                  <a:fillRect b="-165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9228CE8-B84F-4122-99C8-3BAF8C9AD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57452"/>
              </p:ext>
            </p:extLst>
          </p:nvPr>
        </p:nvGraphicFramePr>
        <p:xfrm>
          <a:off x="4139952" y="3423053"/>
          <a:ext cx="4464496" cy="276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>
            <a:extLst>
              <a:ext uri="{FF2B5EF4-FFF2-40B4-BE49-F238E27FC236}">
                <a16:creationId xmlns:a16="http://schemas.microsoft.com/office/drawing/2014/main" id="{3BCE2FFC-FB72-4839-A055-DF485D79432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8" name="Rectangle 10">
            <a:extLst>
              <a:ext uri="{FF2B5EF4-FFF2-40B4-BE49-F238E27FC236}">
                <a16:creationId xmlns:a16="http://schemas.microsoft.com/office/drawing/2014/main" id="{331B19E0-98D7-4E00-BD9C-688E9CCC3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9307" y="282575"/>
            <a:ext cx="6985471" cy="1231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CAPACIDADE DE TAMPONAMENTO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DC52D98-72A0-4263-93A9-DFD173D4D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0055"/>
              </p:ext>
            </p:extLst>
          </p:nvPr>
        </p:nvGraphicFramePr>
        <p:xfrm>
          <a:off x="1115616" y="1700808"/>
          <a:ext cx="7231722" cy="448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187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0A8B0C8D-88F9-4C71-9095-8855810D3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FUNDAMENTOS DE QUÍMICA AQUÁTICA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D7D9777-A98D-416D-A9B4-961DA957A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622" y="2538623"/>
            <a:ext cx="3272818" cy="10073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Ocorrência de nitrificação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90A144A-C425-484E-8062-F16DECDD140F}"/>
              </a:ext>
            </a:extLst>
          </p:cNvPr>
          <p:cNvCxnSpPr>
            <a:cxnSpLocks/>
            <a:stCxn id="14" idx="2"/>
            <a:endCxn id="4" idx="1"/>
          </p:cNvCxnSpPr>
          <p:nvPr/>
        </p:nvCxnSpPr>
        <p:spPr>
          <a:xfrm rot="16200000" flipH="1">
            <a:off x="3010329" y="2573717"/>
            <a:ext cx="373348" cy="23179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6E6ADD8E-5810-48D6-981B-D3F56AAFEE8A}"/>
              </a:ext>
            </a:extLst>
          </p:cNvPr>
          <p:cNvSpPr txBox="1">
            <a:spLocks noChangeArrowheads="1"/>
          </p:cNvSpPr>
          <p:nvPr/>
        </p:nvSpPr>
        <p:spPr>
          <a:xfrm>
            <a:off x="401622" y="4168526"/>
            <a:ext cx="3272818" cy="16367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Consequência: alteração do pH da fase líquida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pic>
        <p:nvPicPr>
          <p:cNvPr id="4" name="Imagem 3" descr="Píer de madeira sobre a água&#10;&#10;Descrição gerada automaticamente com confiança baixa">
            <a:extLst>
              <a:ext uri="{FF2B5EF4-FFF2-40B4-BE49-F238E27FC236}">
                <a16:creationId xmlns:a16="http://schemas.microsoft.com/office/drawing/2014/main" id="{E540652D-70EB-4445-9055-D5E6118F07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20486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112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55" y="332656"/>
            <a:ext cx="6924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EQUILÍBRIO QUÍMICO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DE SOLUÇÕES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9AF5F-881D-4D08-AB62-57169D99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208107"/>
            <a:ext cx="8496300" cy="1099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Problema 6: Titulação de uma solução de carbonato de sódio 0,1 M com </a:t>
            </a:r>
            <a:r>
              <a:rPr lang="pt-BR" altLang="pt-BR" sz="3200" dirty="0" err="1"/>
              <a:t>HCl</a:t>
            </a:r>
            <a:endParaRPr lang="pt-BR" altLang="pt-BR" sz="3200" dirty="0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E656EF1-58F8-467E-A4BE-D4376B444AC3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3212976"/>
            <a:ext cx="2160587" cy="2922587"/>
            <a:chOff x="113" y="1525"/>
            <a:chExt cx="1361" cy="1841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DEA6A17-AC01-4836-9A60-151F9138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57E323BB-E44F-4958-9FB4-29E03562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57860B3B-F368-47AA-AEC0-250A63FF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56E95207-19D7-4027-B8C9-7AA01883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4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  <a:endParaRPr lang="pt-BR" altLang="pt-BR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16121BE-4378-4E84-9EF3-2E8687FC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6A6CCE7-E23C-42EE-B4F6-F3D1BDBB7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</a:t>
              </a:r>
              <a:r>
                <a:rPr lang="pt-BR" altLang="pt-BR" b="1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-4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 Na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</a:t>
              </a:r>
              <a:r>
                <a:rPr lang="pt-BR" altLang="pt-BR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215CDFB-455F-44E5-A721-BFC6E204125B}"/>
                  </a:ext>
                </a:extLst>
              </p:cNvPr>
              <p:cNvSpPr txBox="1"/>
              <p:nvPr/>
            </p:nvSpPr>
            <p:spPr>
              <a:xfrm>
                <a:off x="2843814" y="3501156"/>
                <a:ext cx="5819566" cy="952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215CDFB-455F-44E5-A721-BFC6E2041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14" y="3501156"/>
                <a:ext cx="5819566" cy="952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EF76CE-A072-4482-9A60-D2FD875C2298}"/>
                  </a:ext>
                </a:extLst>
              </p:cNvPr>
              <p:cNvSpPr txBox="1"/>
              <p:nvPr/>
            </p:nvSpPr>
            <p:spPr>
              <a:xfrm>
                <a:off x="2251532" y="4797301"/>
                <a:ext cx="6793848" cy="1017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0,2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EF76CE-A072-4482-9A60-D2FD875C2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532" y="4797301"/>
                <a:ext cx="6793848" cy="10177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762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>
            <a:extLst>
              <a:ext uri="{FF2B5EF4-FFF2-40B4-BE49-F238E27FC236}">
                <a16:creationId xmlns:a16="http://schemas.microsoft.com/office/drawing/2014/main" id="{3BCE2FFC-FB72-4839-A055-DF485D79432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8" name="Rectangle 10">
            <a:extLst>
              <a:ext uri="{FF2B5EF4-FFF2-40B4-BE49-F238E27FC236}">
                <a16:creationId xmlns:a16="http://schemas.microsoft.com/office/drawing/2014/main" id="{331B19E0-98D7-4E00-BD9C-688E9CCC3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9307" y="282575"/>
            <a:ext cx="6985471" cy="1231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CAPACIDADE DE TAMPONAMENTO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A53A930-4946-46D4-8C69-E3F9B9C3B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97106"/>
              </p:ext>
            </p:extLst>
          </p:nvPr>
        </p:nvGraphicFramePr>
        <p:xfrm>
          <a:off x="876300" y="2204863"/>
          <a:ext cx="7080076" cy="431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16100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3068" y="188640"/>
            <a:ext cx="6793388" cy="11521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CONCEITO DE ALCALINIDADE E CAPACIDADE DE TAMPONAMENTO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611560" y="5589240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611560" y="5589240"/>
                <a:ext cx="3024336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3B3103F3-8593-489C-9B5D-BD62E5E81E99}"/>
              </a:ext>
            </a:extLst>
          </p:cNvPr>
          <p:cNvGraphicFramePr>
            <a:graphicFrameLocks/>
          </p:cNvGraphicFramePr>
          <p:nvPr/>
        </p:nvGraphicFramePr>
        <p:xfrm>
          <a:off x="2051720" y="1699642"/>
          <a:ext cx="6403002" cy="410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7BF0349-F056-4C02-91B3-A03553C4B38E}"/>
              </a:ext>
            </a:extLst>
          </p:cNvPr>
          <p:cNvCxnSpPr>
            <a:stCxn id="19" idx="3"/>
          </p:cNvCxnSpPr>
          <p:nvPr/>
        </p:nvCxnSpPr>
        <p:spPr>
          <a:xfrm flipV="1">
            <a:off x="3635896" y="5805264"/>
            <a:ext cx="1440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4">
            <a:extLst>
              <a:ext uri="{FF2B5EF4-FFF2-40B4-BE49-F238E27FC236}">
                <a16:creationId xmlns:a16="http://schemas.microsoft.com/office/drawing/2014/main" id="{2D7929DE-0D39-473E-A186-85434DE3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3" y="5620598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cáustica</a:t>
            </a:r>
          </a:p>
        </p:txBody>
      </p:sp>
    </p:spTree>
    <p:extLst>
      <p:ext uri="{BB962C8B-B14F-4D97-AF65-F5344CB8AC3E}">
        <p14:creationId xmlns:p14="http://schemas.microsoft.com/office/powerpoint/2010/main" val="19600170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420452" y="2857586"/>
                <a:ext cx="266429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420452" y="2857586"/>
                <a:ext cx="2664296" cy="508000"/>
              </a:xfrm>
              <a:prstGeom prst="rect">
                <a:avLst/>
              </a:prstGeom>
              <a:blipFill>
                <a:blip r:embed="rId3"/>
                <a:stretch>
                  <a:fillRect l="-41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6C53A39-E0BF-4A00-A36F-102323D52A74}"/>
              </a:ext>
            </a:extLst>
          </p:cNvPr>
          <p:cNvGraphicFramePr>
            <a:graphicFrameLocks/>
          </p:cNvGraphicFramePr>
          <p:nvPr/>
        </p:nvGraphicFramePr>
        <p:xfrm>
          <a:off x="2556261" y="1916832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0432" y="4014364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32" y="4014364"/>
                <a:ext cx="3024336" cy="508000"/>
              </a:xfrm>
              <a:prstGeom prst="rect">
                <a:avLst/>
              </a:prstGeom>
              <a:blipFill>
                <a:blip r:embed="rId5"/>
                <a:stretch>
                  <a:fillRect l="-34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6AF09188-D3DF-42D8-BE70-FAD84831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3336333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cáustica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9BCEEC5-CA91-4622-A2D1-605658A1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4568319"/>
            <a:ext cx="1964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a carbonatos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3477C16-73BB-4B15-859C-4F4BB87AA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3068" y="188640"/>
            <a:ext cx="6793388" cy="11521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CONCEITO DE ALCALINIDADE E CAPACIDADE DE TAMPONAMENTO </a:t>
            </a:r>
          </a:p>
        </p:txBody>
      </p:sp>
    </p:spTree>
    <p:extLst>
      <p:ext uri="{BB962C8B-B14F-4D97-AF65-F5344CB8AC3E}">
        <p14:creationId xmlns:p14="http://schemas.microsoft.com/office/powerpoint/2010/main" val="23301126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420452" y="2188285"/>
                <a:ext cx="266429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420452" y="2188285"/>
                <a:ext cx="2664296" cy="508000"/>
              </a:xfrm>
              <a:prstGeom prst="rect">
                <a:avLst/>
              </a:prstGeom>
              <a:blipFill>
                <a:blip r:embed="rId3"/>
                <a:stretch>
                  <a:fillRect l="-41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0432" y="3345063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32" y="3345063"/>
                <a:ext cx="3024336" cy="508000"/>
              </a:xfrm>
              <a:prstGeom prst="rect">
                <a:avLst/>
              </a:prstGeom>
              <a:blipFill>
                <a:blip r:embed="rId4"/>
                <a:stretch>
                  <a:fillRect l="-34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6AF09188-D3DF-42D8-BE70-FAD84831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2667032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cáustica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9BCEEC5-CA91-4622-A2D1-605658A1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3899018"/>
            <a:ext cx="1964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a carbonatos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14B5670-F637-4423-83FD-92D71CC9ED02}"/>
              </a:ext>
            </a:extLst>
          </p:cNvPr>
          <p:cNvGraphicFramePr>
            <a:graphicFrameLocks/>
          </p:cNvGraphicFramePr>
          <p:nvPr/>
        </p:nvGraphicFramePr>
        <p:xfrm>
          <a:off x="2705504" y="1879718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A1FC7032-91CC-4CF9-BFC4-98E22691E0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0432" y="4733243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A1FC7032-91CC-4CF9-BFC4-98E22691E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32" y="4733243"/>
                <a:ext cx="3024336" cy="508000"/>
              </a:xfrm>
              <a:prstGeom prst="rect">
                <a:avLst/>
              </a:prstGeom>
              <a:blipFill>
                <a:blip r:embed="rId6"/>
                <a:stretch>
                  <a:fillRect l="-34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4">
            <a:extLst>
              <a:ext uri="{FF2B5EF4-FFF2-40B4-BE49-F238E27FC236}">
                <a16:creationId xmlns:a16="http://schemas.microsoft.com/office/drawing/2014/main" id="{2E9BE89E-5C14-4606-85AA-0C57E9536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2" y="5241243"/>
            <a:ext cx="1964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total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6A7F0C4-5F31-46E9-9ED9-C8894FBDD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3068" y="188640"/>
            <a:ext cx="6793388" cy="11521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CONCEITO DE ALCALINIDADE E CAPACIDADE DE TAMPONAMENTO </a:t>
            </a:r>
          </a:p>
        </p:txBody>
      </p:sp>
    </p:spTree>
    <p:extLst>
      <p:ext uri="{BB962C8B-B14F-4D97-AF65-F5344CB8AC3E}">
        <p14:creationId xmlns:p14="http://schemas.microsoft.com/office/powerpoint/2010/main" val="35693349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421449" cy="1440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</a:t>
            </a:r>
            <a:r>
              <a:rPr lang="pt-BR" sz="3600" dirty="0" err="1"/>
              <a:t>titulométrica</a:t>
            </a:r>
            <a:r>
              <a:rPr lang="pt-BR" sz="3600" dirty="0"/>
              <a:t> com ácido forte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</a:t>
            </a:r>
            <a:r>
              <a:rPr lang="pt-BR" sz="3600" dirty="0" err="1"/>
              <a:t>eq</a:t>
            </a:r>
            <a:r>
              <a:rPr lang="pt-BR" sz="3600" dirty="0"/>
              <a:t>/L ou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588F1956-A5C7-45AF-A9FC-DEFC7D92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894257"/>
            <a:ext cx="3779912" cy="21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8609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Ácido sulfúrico 0,02 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Alcalinidade a carbonatos: titulação até pH 8,3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Alcalinidade total: titulação até pH 4,3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891" y="1827500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915849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3" name="Mídia Online 2" title="Anￃﾡlise de Alcalinidade Total">
            <a:hlinkClick r:id="" action="ppaction://media"/>
            <a:extLst>
              <a:ext uri="{FF2B5EF4-FFF2-40B4-BE49-F238E27FC236}">
                <a16:creationId xmlns:a16="http://schemas.microsoft.com/office/drawing/2014/main" id="{67B44578-F14D-4DD3-971B-50731D3688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0258" y="2133600"/>
            <a:ext cx="7403484" cy="41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4762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891" y="1827500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579669" cy="42706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 V</a:t>
            </a:r>
            <a:r>
              <a:rPr lang="pt-BR" altLang="pt-BR" sz="3200" baseline="-25000" dirty="0"/>
              <a:t>1</a:t>
            </a:r>
            <a:r>
              <a:rPr lang="pt-BR" altLang="pt-BR" sz="3200" dirty="0"/>
              <a:t>=volume total de ácido consumido para titulação até pH 8,3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V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=volume total de ácido consumido para titulação até pH 4,3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2388489438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D7F13D8-CE62-44D2-9800-5B849C6D1F86}"/>
              </a:ext>
            </a:extLst>
          </p:cNvPr>
          <p:cNvCxnSpPr/>
          <p:nvPr/>
        </p:nvCxnSpPr>
        <p:spPr>
          <a:xfrm>
            <a:off x="1547664" y="2564904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C5106D-6467-4A1B-AC36-51F264430BE0}"/>
              </a:ext>
            </a:extLst>
          </p:cNvPr>
          <p:cNvSpPr txBox="1"/>
          <p:nvPr/>
        </p:nvSpPr>
        <p:spPr>
          <a:xfrm>
            <a:off x="7194586" y="238023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inicial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131FEB3-906C-42D7-9014-2ED2BECE4277}"/>
              </a:ext>
            </a:extLst>
          </p:cNvPr>
          <p:cNvCxnSpPr/>
          <p:nvPr/>
        </p:nvCxnSpPr>
        <p:spPr>
          <a:xfrm>
            <a:off x="1547664" y="371703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4931C945-533C-4855-B5E6-04F42425EBF0}"/>
              </a:ext>
            </a:extLst>
          </p:cNvPr>
          <p:cNvSpPr/>
          <p:nvPr/>
        </p:nvSpPr>
        <p:spPr>
          <a:xfrm>
            <a:off x="2483768" y="2564904"/>
            <a:ext cx="390338" cy="1152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84CF34BD-556D-4BA5-B6E6-BA466E435063}"/>
              </a:ext>
            </a:extLst>
          </p:cNvPr>
          <p:cNvSpPr/>
          <p:nvPr/>
        </p:nvSpPr>
        <p:spPr>
          <a:xfrm>
            <a:off x="2936671" y="2593606"/>
            <a:ext cx="390338" cy="10947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D52DEFF-40E7-4A62-A551-C311CD06C3CC}"/>
              </a:ext>
            </a:extLst>
          </p:cNvPr>
          <p:cNvSpPr txBox="1"/>
          <p:nvPr/>
        </p:nvSpPr>
        <p:spPr>
          <a:xfrm>
            <a:off x="3389574" y="2817798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Alcalinidade a carbonatos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CA86E3-FD32-4F45-8128-4F419D392DA5}"/>
              </a:ext>
            </a:extLst>
          </p:cNvPr>
          <p:cNvSpPr txBox="1"/>
          <p:nvPr/>
        </p:nvSpPr>
        <p:spPr>
          <a:xfrm>
            <a:off x="1991209" y="294090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V</a:t>
            </a:r>
            <a:r>
              <a:rPr lang="pt-BR" sz="2000" baseline="-25000" dirty="0"/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877A8F-F5E2-4572-9607-D665FA36154E}"/>
              </a:ext>
            </a:extLst>
          </p:cNvPr>
          <p:cNvSpPr txBox="1"/>
          <p:nvPr/>
        </p:nvSpPr>
        <p:spPr>
          <a:xfrm>
            <a:off x="1872470" y="3785263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igual a 8,3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C045CCC-F6D9-45F5-9857-878635F898A0}"/>
              </a:ext>
            </a:extLst>
          </p:cNvPr>
          <p:cNvCxnSpPr>
            <a:cxnSpLocks/>
          </p:cNvCxnSpPr>
          <p:nvPr/>
        </p:nvCxnSpPr>
        <p:spPr>
          <a:xfrm>
            <a:off x="4185407" y="4797152"/>
            <a:ext cx="2654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AD8C8D07-BD11-470C-8FAB-81340A0204EC}"/>
              </a:ext>
            </a:extLst>
          </p:cNvPr>
          <p:cNvSpPr/>
          <p:nvPr/>
        </p:nvSpPr>
        <p:spPr>
          <a:xfrm>
            <a:off x="5686208" y="2579265"/>
            <a:ext cx="390338" cy="2203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40BB5D2-C51A-471B-BA9F-1CD3785B93A3}"/>
              </a:ext>
            </a:extLst>
          </p:cNvPr>
          <p:cNvSpPr txBox="1"/>
          <p:nvPr/>
        </p:nvSpPr>
        <p:spPr>
          <a:xfrm>
            <a:off x="5345201" y="342900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V</a:t>
            </a:r>
            <a:r>
              <a:rPr lang="pt-BR" sz="2000" baseline="-25000" dirty="0"/>
              <a:t>2</a:t>
            </a:r>
          </a:p>
        </p:txBody>
      </p:sp>
      <p:sp>
        <p:nvSpPr>
          <p:cNvPr id="25" name="Chave Direita 24">
            <a:extLst>
              <a:ext uri="{FF2B5EF4-FFF2-40B4-BE49-F238E27FC236}">
                <a16:creationId xmlns:a16="http://schemas.microsoft.com/office/drawing/2014/main" id="{7D1A641B-3E76-4AAB-8628-A76AD1F98869}"/>
              </a:ext>
            </a:extLst>
          </p:cNvPr>
          <p:cNvSpPr/>
          <p:nvPr/>
        </p:nvSpPr>
        <p:spPr>
          <a:xfrm>
            <a:off x="6158186" y="2606991"/>
            <a:ext cx="390338" cy="21257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3BBF801-C0DB-4A39-B46B-47DAB4B40C97}"/>
              </a:ext>
            </a:extLst>
          </p:cNvPr>
          <p:cNvSpPr txBox="1"/>
          <p:nvPr/>
        </p:nvSpPr>
        <p:spPr>
          <a:xfrm>
            <a:off x="6580748" y="3336455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Alcalinidade total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EEC23F4-57F5-43D4-89DF-16A864CFA0AF}"/>
              </a:ext>
            </a:extLst>
          </p:cNvPr>
          <p:cNvSpPr txBox="1"/>
          <p:nvPr/>
        </p:nvSpPr>
        <p:spPr>
          <a:xfrm>
            <a:off x="5151850" y="4897481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igual a 4,3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A27A414-4091-4030-B953-BD4D52A9F8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4156" y="4407290"/>
            <a:ext cx="2874106" cy="17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673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0A8B0C8D-88F9-4C71-9095-8855810D3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FUNDAMENTOS DE QUÍMICA AQUÁTICA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D7D9777-A98D-416D-A9B4-961DA957A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622" y="2538623"/>
            <a:ext cx="3272818" cy="15384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Adição de cloro como agente desinfetante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90A144A-C425-484E-8062-F16DECDD140F}"/>
              </a:ext>
            </a:extLst>
          </p:cNvPr>
          <p:cNvCxnSpPr>
            <a:cxnSpLocks/>
            <a:stCxn id="14" idx="3"/>
            <a:endCxn id="6" idx="1"/>
          </p:cNvCxnSpPr>
          <p:nvPr/>
        </p:nvCxnSpPr>
        <p:spPr>
          <a:xfrm>
            <a:off x="3674440" y="3307848"/>
            <a:ext cx="705301" cy="6232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6E6ADD8E-5810-48D6-981B-D3F56AAFEE8A}"/>
              </a:ext>
            </a:extLst>
          </p:cNvPr>
          <p:cNvSpPr txBox="1">
            <a:spLocks noChangeArrowheads="1"/>
          </p:cNvSpPr>
          <p:nvPr/>
        </p:nvSpPr>
        <p:spPr>
          <a:xfrm>
            <a:off x="401622" y="4427919"/>
            <a:ext cx="3272818" cy="16367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Consequência: alteração do pH da fase líquida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pic>
        <p:nvPicPr>
          <p:cNvPr id="6" name="Imagem 5" descr="Trem no trilho&#10;&#10;Descrição gerada automaticamente">
            <a:extLst>
              <a:ext uri="{FF2B5EF4-FFF2-40B4-BE49-F238E27FC236}">
                <a16:creationId xmlns:a16="http://schemas.microsoft.com/office/drawing/2014/main" id="{280493D2-EAC3-4A1D-9773-003F37AC9B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741" y="2403995"/>
            <a:ext cx="4581188" cy="30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92156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939" y="1831617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891274" y="3173129"/>
                <a:ext cx="3493457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𝑐𝑎𝑟𝑏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4" y="3173129"/>
                <a:ext cx="3493457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/>
              <p:nvPr/>
            </p:nvSpPr>
            <p:spPr>
              <a:xfrm>
                <a:off x="251520" y="4437112"/>
                <a:ext cx="5349220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𝑐𝑎𝑟𝑏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.50.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5349220" cy="80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32192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939" y="1831617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891274" y="3173129"/>
                <a:ext cx="3538405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4" y="3173129"/>
                <a:ext cx="3538405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/>
              <p:nvPr/>
            </p:nvSpPr>
            <p:spPr>
              <a:xfrm>
                <a:off x="251520" y="4437112"/>
                <a:ext cx="5387757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.50.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5387757" cy="80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809409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DE ÁGUAS NATURAIS E SISTEMA ÁCIDO CARBÔNICO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Lago com terra&#10;&#10;Descrição gerada automaticamente">
            <a:extLst>
              <a:ext uri="{FF2B5EF4-FFF2-40B4-BE49-F238E27FC236}">
                <a16:creationId xmlns:a16="http://schemas.microsoft.com/office/drawing/2014/main" id="{25AE9D6A-9216-4CB0-A103-78EE210556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741718"/>
            <a:ext cx="2915816" cy="1640147"/>
          </a:xfrm>
          <a:prstGeom prst="rect">
            <a:avLst/>
          </a:prstGeom>
        </p:spPr>
      </p:pic>
      <p:pic>
        <p:nvPicPr>
          <p:cNvPr id="8" name="Imagem 7" descr="Água do mar&#10;&#10;Descrição gerada automaticamente">
            <a:extLst>
              <a:ext uri="{FF2B5EF4-FFF2-40B4-BE49-F238E27FC236}">
                <a16:creationId xmlns:a16="http://schemas.microsoft.com/office/drawing/2014/main" id="{5B34E130-719C-4404-83C7-2DA64527A7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690844"/>
            <a:ext cx="2915816" cy="1640147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FE52730D-8C0D-4F16-9DCD-5E9C326F2E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5084890" cy="34065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Cátions e ânions na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Cátions: Ca</a:t>
            </a:r>
            <a:r>
              <a:rPr lang="pt-BR" altLang="pt-BR" sz="3200" baseline="30000" dirty="0"/>
              <a:t>+2</a:t>
            </a:r>
            <a:r>
              <a:rPr lang="pt-BR" altLang="pt-BR" sz="3200" dirty="0"/>
              <a:t>, Mg</a:t>
            </a:r>
            <a:r>
              <a:rPr lang="pt-BR" altLang="pt-BR" sz="3200" baseline="30000" dirty="0"/>
              <a:t>+2</a:t>
            </a:r>
            <a:r>
              <a:rPr lang="pt-BR" altLang="pt-BR" sz="3200" dirty="0"/>
              <a:t>, 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, K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,</a:t>
            </a:r>
            <a:r>
              <a:rPr lang="pt-BR" altLang="pt-BR" sz="3200" dirty="0" err="1"/>
              <a:t>etc</a:t>
            </a:r>
            <a:r>
              <a:rPr lang="pt-BR" altLang="pt-BR" sz="3200" dirty="0"/>
              <a:t>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Ânions: HCO</a:t>
            </a:r>
            <a:r>
              <a:rPr lang="pt-BR" altLang="pt-BR" sz="3200" baseline="-25000" dirty="0"/>
              <a:t>3</a:t>
            </a:r>
            <a:r>
              <a:rPr lang="pt-BR" altLang="pt-BR" sz="3200" baseline="30000" dirty="0"/>
              <a:t>-</a:t>
            </a:r>
            <a:r>
              <a:rPr lang="pt-BR" altLang="pt-BR" sz="3200" dirty="0"/>
              <a:t>, CO</a:t>
            </a:r>
            <a:r>
              <a:rPr lang="pt-BR" altLang="pt-BR" sz="3200" baseline="-25000" dirty="0"/>
              <a:t>3</a:t>
            </a:r>
            <a:r>
              <a:rPr lang="pt-BR" altLang="pt-BR" sz="3200" baseline="30000" dirty="0"/>
              <a:t>-2</a:t>
            </a:r>
            <a:r>
              <a:rPr lang="pt-BR" altLang="pt-BR" sz="3200" dirty="0"/>
              <a:t>, Cl</a:t>
            </a:r>
            <a:r>
              <a:rPr lang="pt-BR" altLang="pt-BR" sz="3200" baseline="30000" dirty="0"/>
              <a:t>-</a:t>
            </a:r>
            <a:r>
              <a:rPr lang="pt-BR" altLang="pt-BR" sz="3200" dirty="0"/>
              <a:t>, SO</a:t>
            </a:r>
            <a:r>
              <a:rPr lang="pt-BR" altLang="pt-BR" sz="3200" baseline="-25000" dirty="0"/>
              <a:t>4</a:t>
            </a:r>
            <a:r>
              <a:rPr lang="pt-BR" altLang="pt-BR" sz="3200" baseline="30000" dirty="0"/>
              <a:t>-2</a:t>
            </a:r>
            <a:r>
              <a:rPr lang="pt-BR" altLang="pt-BR" sz="3200" dirty="0"/>
              <a:t>, etc...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95289117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6126"/>
            <a:ext cx="6929438" cy="12804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CICLO BIOGEOQUÍMICO DO CARBONO NA NATUREZA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11C55C63-61FC-4BCC-8064-8EA1B5F4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851149"/>
            <a:ext cx="5688632" cy="43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634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6126"/>
            <a:ext cx="6929438" cy="12804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CICLO BIOGEOQUÍMICO DO CARBONO NA NATUREZA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11C55C63-61FC-4BCC-8064-8EA1B5F4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206" y="2255609"/>
            <a:ext cx="3077747" cy="23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8CA5397F-3CC9-4709-BCB9-0FF83317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57614"/>
            <a:ext cx="52570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Dissolução de CO</a:t>
            </a:r>
            <a:r>
              <a:rPr lang="pt-BR" altLang="pt-BR" baseline="-25000" dirty="0">
                <a:latin typeface="Verdana" panose="020B0604030504040204" pitchFamily="34" charset="0"/>
              </a:rPr>
              <a:t>2</a:t>
            </a:r>
            <a:r>
              <a:rPr lang="pt-BR" altLang="pt-BR" dirty="0">
                <a:latin typeface="Verdana" panose="020B0604030504040204" pitchFamily="34" charset="0"/>
              </a:rPr>
              <a:t> da atmosfera para a fase líquida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5">
                <a:extLst>
                  <a:ext uri="{FF2B5EF4-FFF2-40B4-BE49-F238E27FC236}">
                    <a16:creationId xmlns:a16="http://schemas.microsoft.com/office/drawing/2014/main" id="{0493A9A6-22C3-49BE-8FB1-699E478573AF}"/>
                  </a:ext>
                </a:extLst>
              </p:cNvPr>
              <p:cNvSpPr txBox="1"/>
              <p:nvPr/>
            </p:nvSpPr>
            <p:spPr bwMode="auto">
              <a:xfrm>
                <a:off x="683568" y="3814922"/>
                <a:ext cx="4426520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Object 15">
                <a:extLst>
                  <a:ext uri="{FF2B5EF4-FFF2-40B4-BE49-F238E27FC236}">
                    <a16:creationId xmlns:a16="http://schemas.microsoft.com/office/drawing/2014/main" id="{0493A9A6-22C3-49BE-8FB1-699E47857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14922"/>
                <a:ext cx="4426520" cy="520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8BC2FA93-43C5-4556-A50D-F46A9DA9D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5" y="4357102"/>
            <a:ext cx="5257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Processos de fotossíntese e respiração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5">
                <a:extLst>
                  <a:ext uri="{FF2B5EF4-FFF2-40B4-BE49-F238E27FC236}">
                    <a16:creationId xmlns:a16="http://schemas.microsoft.com/office/drawing/2014/main" id="{A8BA9151-B135-48DE-9A2C-F1CC484501B4}"/>
                  </a:ext>
                </a:extLst>
              </p:cNvPr>
              <p:cNvSpPr txBox="1"/>
              <p:nvPr/>
            </p:nvSpPr>
            <p:spPr bwMode="auto">
              <a:xfrm>
                <a:off x="1523280" y="2451578"/>
                <a:ext cx="2736303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Object 15">
                <a:extLst>
                  <a:ext uri="{FF2B5EF4-FFF2-40B4-BE49-F238E27FC236}">
                    <a16:creationId xmlns:a16="http://schemas.microsoft.com/office/drawing/2014/main" id="{A8BA9151-B135-48DE-9A2C-F1CC48450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3280" y="2451578"/>
                <a:ext cx="2736303" cy="520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F944968-94E1-4D80-AAF5-00F2535A0AE3}"/>
                  </a:ext>
                </a:extLst>
              </p:cNvPr>
              <p:cNvSpPr txBox="1"/>
              <p:nvPr/>
            </p:nvSpPr>
            <p:spPr>
              <a:xfrm>
                <a:off x="1115616" y="5188779"/>
                <a:ext cx="2932085" cy="348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𝐶𝑎𝐶𝑂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F944968-94E1-4D80-AAF5-00F2535A0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188779"/>
                <a:ext cx="2932085" cy="348365"/>
              </a:xfrm>
              <a:prstGeom prst="rect">
                <a:avLst/>
              </a:prstGeom>
              <a:blipFill>
                <a:blip r:embed="rId6"/>
                <a:stretch>
                  <a:fillRect l="-1455" r="-1455" b="-26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4">
            <a:extLst>
              <a:ext uri="{FF2B5EF4-FFF2-40B4-BE49-F238E27FC236}">
                <a16:creationId xmlns:a16="http://schemas.microsoft.com/office/drawing/2014/main" id="{6A119AEF-306F-4B39-895D-1AA7C12F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79" y="5579591"/>
            <a:ext cx="5257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Precipitação e dissolução de carbonatos</a:t>
            </a:r>
          </a:p>
        </p:txBody>
      </p:sp>
    </p:spTree>
    <p:extLst>
      <p:ext uri="{BB962C8B-B14F-4D97-AF65-F5344CB8AC3E}">
        <p14:creationId xmlns:p14="http://schemas.microsoft.com/office/powerpoint/2010/main" val="12032017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6126"/>
            <a:ext cx="6929438" cy="12804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CICLO BIOGEOQUÍMICO DO CARBONO NA NATUREZA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159A070-2A8E-47DF-A407-B7D763AF68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3372890"/>
            <a:ext cx="5832648" cy="14517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Sistema termodinâmico aberto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Sistema termodinâmico fechado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4" name="Imagem 3" descr="Lago em frente a água&#10;&#10;Descrição gerada automaticamente">
            <a:extLst>
              <a:ext uri="{FF2B5EF4-FFF2-40B4-BE49-F238E27FC236}">
                <a16:creationId xmlns:a16="http://schemas.microsoft.com/office/drawing/2014/main" id="{D3CFD12E-86E0-4240-8678-EC454AC92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205395"/>
            <a:ext cx="2843808" cy="2132856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5CFD6934-02F5-41E1-BA88-978F93102632}"/>
              </a:ext>
            </a:extLst>
          </p:cNvPr>
          <p:cNvSpPr txBox="1">
            <a:spLocks noChangeArrowheads="1"/>
          </p:cNvSpPr>
          <p:nvPr/>
        </p:nvSpPr>
        <p:spPr>
          <a:xfrm>
            <a:off x="852372" y="2315188"/>
            <a:ext cx="7942253" cy="7707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Modelos termodinâmicos para águas naturais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DAD0ED7-DAF8-45B7-8585-9AD6F01171F5}"/>
              </a:ext>
            </a:extLst>
          </p:cNvPr>
          <p:cNvSpPr/>
          <p:nvPr/>
        </p:nvSpPr>
        <p:spPr>
          <a:xfrm>
            <a:off x="264596" y="3295910"/>
            <a:ext cx="5891580" cy="662019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1431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34E4929-4EA2-4C9D-A377-087BC02F4194}"/>
              </a:ext>
            </a:extLst>
          </p:cNvPr>
          <p:cNvGrpSpPr>
            <a:grpSpLocks noChangeAspect="1"/>
          </p:cNvGrpSpPr>
          <p:nvPr/>
        </p:nvGrpSpPr>
        <p:grpSpPr>
          <a:xfrm>
            <a:off x="1259631" y="1916832"/>
            <a:ext cx="7084406" cy="4104456"/>
            <a:chOff x="2538274" y="725303"/>
            <a:chExt cx="8538530" cy="4946924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B7867838-7B0B-477B-AA5D-90300A7AC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274" y="2309628"/>
              <a:ext cx="64785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9D2F7128-5252-4DA9-A2A0-C69D3FB97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3362" y="2454090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AFEDD442-C88D-4409-A8BB-5FA64E720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2112" y="259696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8" name="AutoShape 8">
              <a:extLst>
                <a:ext uri="{FF2B5EF4-FFF2-40B4-BE49-F238E27FC236}">
                  <a16:creationId xmlns:a16="http://schemas.microsoft.com/office/drawing/2014/main" id="{FFF5B5EE-8A49-4AD0-A446-43D23DAC12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214675" y="1733366"/>
              <a:ext cx="1511300" cy="93662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AutoShape 9">
              <a:extLst>
                <a:ext uri="{FF2B5EF4-FFF2-40B4-BE49-F238E27FC236}">
                  <a16:creationId xmlns:a16="http://schemas.microsoft.com/office/drawing/2014/main" id="{CE79D359-B019-48F6-9604-497C1FB721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58343" y="1805596"/>
              <a:ext cx="1511300" cy="9350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10">
              <a:extLst>
                <a:ext uri="{FF2B5EF4-FFF2-40B4-BE49-F238E27FC236}">
                  <a16:creationId xmlns:a16="http://schemas.microsoft.com/office/drawing/2014/main" id="{3CD16CE4-B7DB-4EC0-8A48-75ED7C57FF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5870437" y="1733366"/>
              <a:ext cx="1584325" cy="8636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1">
              <a:extLst>
                <a:ext uri="{FF2B5EF4-FFF2-40B4-BE49-F238E27FC236}">
                  <a16:creationId xmlns:a16="http://schemas.microsoft.com/office/drawing/2014/main" id="{2BC28B8A-6BA1-44BE-903B-E5F1386EA0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6054587" y="1838141"/>
              <a:ext cx="1584325" cy="8636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53CB31C1-1144-4CDE-9D89-0DE75A50C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4824" y="2735078"/>
              <a:ext cx="7635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D42B65A9-2DE5-4341-83D8-200D808E6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149" y="1698441"/>
              <a:ext cx="1360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>
                  <a:latin typeface="Verdana" panose="020B0604030504040204" pitchFamily="34" charset="0"/>
                </a:rPr>
                <a:t>Atmosfera</a:t>
              </a: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46FF310A-393F-44D6-AF39-8AB8D877B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7" y="725303"/>
              <a:ext cx="40238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Verdana" panose="020B0604030504040204" pitchFamily="34" charset="0"/>
                </a:rPr>
                <a:t>Pressão parcial de CO</a:t>
              </a:r>
              <a:r>
                <a:rPr lang="pt-BR" altLang="pt-BR" baseline="-25000" dirty="0">
                  <a:latin typeface="Verdana" panose="020B0604030504040204" pitchFamily="34" charset="0"/>
                </a:rPr>
                <a:t>2</a:t>
              </a:r>
              <a:r>
                <a:rPr lang="pt-BR" altLang="pt-BR" dirty="0">
                  <a:latin typeface="Verdana" panose="020B0604030504040204" pitchFamily="34" charset="0"/>
                </a:rPr>
                <a:t> constante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bject 15">
                  <a:extLst>
                    <a:ext uri="{FF2B5EF4-FFF2-40B4-BE49-F238E27FC236}">
                      <a16:creationId xmlns:a16="http://schemas.microsoft.com/office/drawing/2014/main" id="{ED8C8811-B60E-458E-A72D-4C0AD3246E4B}"/>
                    </a:ext>
                  </a:extLst>
                </p:cNvPr>
                <p:cNvSpPr txBox="1"/>
                <p:nvPr/>
              </p:nvSpPr>
              <p:spPr bwMode="auto">
                <a:xfrm>
                  <a:off x="4981735" y="3444690"/>
                  <a:ext cx="2523127" cy="520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2 </m:t>
                            </m:r>
                            <m:d>
                              <m:d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2 </m:t>
                            </m:r>
                            <m:d>
                              <m:d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15" name="Object 15">
                  <a:extLst>
                    <a:ext uri="{FF2B5EF4-FFF2-40B4-BE49-F238E27FC236}">
                      <a16:creationId xmlns:a16="http://schemas.microsoft.com/office/drawing/2014/main" id="{ED8C8811-B60E-458E-A72D-4C0AD3246E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1735" y="3444690"/>
                  <a:ext cx="2523127" cy="5207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066A0F7E-ADA6-4837-B111-BC44EF4D1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0537" y="1871478"/>
              <a:ext cx="9699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>
                  <a:latin typeface="Verdana" panose="020B0604030504040204" pitchFamily="34" charset="0"/>
                </a:rPr>
                <a:t>CO</a:t>
              </a:r>
              <a:r>
                <a:rPr lang="pt-BR" altLang="pt-BR" baseline="-25000">
                  <a:latin typeface="Verdana" panose="020B0604030504040204" pitchFamily="34" charset="0"/>
                </a:rPr>
                <a:t>2</a:t>
              </a:r>
              <a:r>
                <a:rPr lang="pt-BR" altLang="pt-BR">
                  <a:latin typeface="Verdana" panose="020B0604030504040204" pitchFamily="34" charset="0"/>
                </a:rPr>
                <a:t>(g)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90ED2646-FBD1-40E2-B08D-24AFB89F6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7999" y="2374716"/>
              <a:ext cx="96212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Verdana" panose="020B0604030504040204" pitchFamily="34" charset="0"/>
                </a:rPr>
                <a:t>CO</a:t>
              </a:r>
              <a:r>
                <a:rPr lang="pt-BR" altLang="pt-BR" baseline="-25000" dirty="0">
                  <a:latin typeface="Verdana" panose="020B0604030504040204" pitchFamily="34" charset="0"/>
                </a:rPr>
                <a:t>2</a:t>
              </a:r>
              <a:r>
                <a:rPr lang="pt-BR" altLang="pt-BR" dirty="0">
                  <a:latin typeface="Verdana" panose="020B0604030504040204" pitchFamily="34" charset="0"/>
                </a:rPr>
                <a:t>(L)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Object 18">
                  <a:extLst>
                    <a:ext uri="{FF2B5EF4-FFF2-40B4-BE49-F238E27FC236}">
                      <a16:creationId xmlns:a16="http://schemas.microsoft.com/office/drawing/2014/main" id="{6F309481-CF4F-4F3D-BF48-EF23BBC8F70B}"/>
                    </a:ext>
                  </a:extLst>
                </p:cNvPr>
                <p:cNvSpPr txBox="1"/>
                <p:nvPr/>
              </p:nvSpPr>
              <p:spPr bwMode="auto">
                <a:xfrm>
                  <a:off x="9386641" y="1881797"/>
                  <a:ext cx="1690163" cy="8270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18" name="Object 18">
                  <a:extLst>
                    <a:ext uri="{FF2B5EF4-FFF2-40B4-BE49-F238E27FC236}">
                      <a16:creationId xmlns:a16="http://schemas.microsoft.com/office/drawing/2014/main" id="{6F309481-CF4F-4F3D-BF48-EF23BBC8F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86641" y="1881797"/>
                  <a:ext cx="1690163" cy="8270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bject 15">
                  <a:extLst>
                    <a:ext uri="{FF2B5EF4-FFF2-40B4-BE49-F238E27FC236}">
                      <a16:creationId xmlns:a16="http://schemas.microsoft.com/office/drawing/2014/main" id="{407A4FA2-4DFE-4492-AA94-F7EDC8100D9B}"/>
                    </a:ext>
                  </a:extLst>
                </p:cNvPr>
                <p:cNvSpPr txBox="1"/>
                <p:nvPr/>
              </p:nvSpPr>
              <p:spPr bwMode="auto">
                <a:xfrm>
                  <a:off x="4682191" y="4042131"/>
                  <a:ext cx="3150160" cy="520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2 </m:t>
                            </m:r>
                            <m:d>
                              <m:d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sub>
                        </m:sSub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sSub>
                          <m:sSubPr>
                            <m:ctrlPr>
                              <a:rPr lang="pt-B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19" name="Object 15">
                  <a:extLst>
                    <a:ext uri="{FF2B5EF4-FFF2-40B4-BE49-F238E27FC236}">
                      <a16:creationId xmlns:a16="http://schemas.microsoft.com/office/drawing/2014/main" id="{407A4FA2-4DFE-4492-AA94-F7EDC8100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82191" y="4042131"/>
                  <a:ext cx="3150160" cy="5207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01A178F4-0B90-4BD3-9B60-59763AE5C039}"/>
                    </a:ext>
                  </a:extLst>
                </p:cNvPr>
                <p:cNvSpPr/>
                <p:nvPr/>
              </p:nvSpPr>
              <p:spPr>
                <a:xfrm>
                  <a:off x="4800666" y="4679260"/>
                  <a:ext cx="2523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⟺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𝐻𝐶𝑂</m:t>
                                </m:r>
                              </m:e>
                              <m:sub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pt-BR" i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Retângulo 9">
                  <a:extLst>
                    <a:ext uri="{FF2B5EF4-FFF2-40B4-BE49-F238E27FC236}">
                      <a16:creationId xmlns:a16="http://schemas.microsoft.com/office/drawing/2014/main" id="{5D3B1389-044D-43A3-8937-FD0CA60F5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66" y="4679260"/>
                  <a:ext cx="252312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ângulo 20">
                  <a:extLst>
                    <a:ext uri="{FF2B5EF4-FFF2-40B4-BE49-F238E27FC236}">
                      <a16:creationId xmlns:a16="http://schemas.microsoft.com/office/drawing/2014/main" id="{77737EA1-1FAC-4FC6-9128-78A071523710}"/>
                    </a:ext>
                  </a:extLst>
                </p:cNvPr>
                <p:cNvSpPr/>
                <p:nvPr/>
              </p:nvSpPr>
              <p:spPr>
                <a:xfrm>
                  <a:off x="4876339" y="5297766"/>
                  <a:ext cx="2398605" cy="3744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𝐻𝐶𝑂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pt-BR" i="0">
                            <a:latin typeface="Cambria Math" panose="02040503050406030204" pitchFamily="18" charset="0"/>
                          </a:rPr>
                          <m:t>⟺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pt-BR" i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r>
                          <a:rPr lang="pt-BR" i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Retângulo 10">
                  <a:extLst>
                    <a:ext uri="{FF2B5EF4-FFF2-40B4-BE49-F238E27FC236}">
                      <a16:creationId xmlns:a16="http://schemas.microsoft.com/office/drawing/2014/main" id="{DC0A82BF-E0F9-41CF-ABFE-71D098BFAA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339" y="5297766"/>
                  <a:ext cx="2398605" cy="374461"/>
                </a:xfrm>
                <a:prstGeom prst="rect">
                  <a:avLst/>
                </a:prstGeom>
                <a:blipFill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52802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>
            <a:extLst>
              <a:ext uri="{FF2B5EF4-FFF2-40B4-BE49-F238E27FC236}">
                <a16:creationId xmlns:a16="http://schemas.microsoft.com/office/drawing/2014/main" id="{7002A5F8-A3D9-41E9-9DF1-D5F34FC335C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9139" name="Object 3">
                <a:extLst>
                  <a:ext uri="{FF2B5EF4-FFF2-40B4-BE49-F238E27FC236}">
                    <a16:creationId xmlns:a16="http://schemas.microsoft.com/office/drawing/2014/main" id="{AE0D0DA0-7D44-4D1C-ACF1-90ED79D373D9}"/>
                  </a:ext>
                </a:extLst>
              </p:cNvPr>
              <p:cNvSpPr txBox="1"/>
              <p:nvPr/>
            </p:nvSpPr>
            <p:spPr bwMode="auto">
              <a:xfrm>
                <a:off x="5494072" y="3065463"/>
                <a:ext cx="3198814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219139" name="Object 3">
                <a:extLst>
                  <a:ext uri="{FF2B5EF4-FFF2-40B4-BE49-F238E27FC236}">
                    <a16:creationId xmlns:a16="http://schemas.microsoft.com/office/drawing/2014/main" id="{AE0D0DA0-7D44-4D1C-ACF1-90ED79D37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4072" y="3065463"/>
                <a:ext cx="3198814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9140" name="Group 4">
            <a:extLst>
              <a:ext uri="{FF2B5EF4-FFF2-40B4-BE49-F238E27FC236}">
                <a16:creationId xmlns:a16="http://schemas.microsoft.com/office/drawing/2014/main" id="{D622C6FD-81B2-49C9-91BC-86DFD5645393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492375"/>
            <a:ext cx="4382563" cy="1728788"/>
            <a:chOff x="1008" y="1933"/>
            <a:chExt cx="4579" cy="1089"/>
          </a:xfrm>
        </p:grpSpPr>
        <p:sp>
          <p:nvSpPr>
            <p:cNvPr id="219141" name="Line 5">
              <a:extLst>
                <a:ext uri="{FF2B5EF4-FFF2-40B4-BE49-F238E27FC236}">
                  <a16:creationId xmlns:a16="http://schemas.microsoft.com/office/drawing/2014/main" id="{39A63B6C-5EF0-44A8-A37D-929A2160D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23"/>
              <a:ext cx="408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42" name="Line 6">
              <a:extLst>
                <a:ext uri="{FF2B5EF4-FFF2-40B4-BE49-F238E27FC236}">
                  <a16:creationId xmlns:a16="http://schemas.microsoft.com/office/drawing/2014/main" id="{E2E2C33F-D236-4C7C-A04C-D465207B9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" y="261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43" name="Line 7">
              <a:extLst>
                <a:ext uri="{FF2B5EF4-FFF2-40B4-BE49-F238E27FC236}">
                  <a16:creationId xmlns:a16="http://schemas.microsoft.com/office/drawing/2014/main" id="{DE8D0A86-12A8-42A6-ABF8-AC90A68D6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" y="27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219144" name="AutoShape 8">
              <a:extLst>
                <a:ext uri="{FF2B5EF4-FFF2-40B4-BE49-F238E27FC236}">
                  <a16:creationId xmlns:a16="http://schemas.microsoft.com/office/drawing/2014/main" id="{152BA37D-726B-42B0-B693-0F519E73FE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64" y="2160"/>
              <a:ext cx="952" cy="59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45" name="AutoShape 9">
              <a:extLst>
                <a:ext uri="{FF2B5EF4-FFF2-40B4-BE49-F238E27FC236}">
                  <a16:creationId xmlns:a16="http://schemas.microsoft.com/office/drawing/2014/main" id="{3134660B-DE57-4EAF-BDC0-D86BFDDF84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155" y="2205"/>
              <a:ext cx="952" cy="58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46" name="AutoShape 10">
              <a:extLst>
                <a:ext uri="{FF2B5EF4-FFF2-40B4-BE49-F238E27FC236}">
                  <a16:creationId xmlns:a16="http://schemas.microsoft.com/office/drawing/2014/main" id="{6D594589-41DD-406D-9C5A-4557E71205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107" y="2160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47" name="AutoShape 11">
              <a:extLst>
                <a:ext uri="{FF2B5EF4-FFF2-40B4-BE49-F238E27FC236}">
                  <a16:creationId xmlns:a16="http://schemas.microsoft.com/office/drawing/2014/main" id="{E47D590B-23D1-4D0F-9F25-88D57C52ED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223" y="2226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9148" name="Text Box 12">
              <a:extLst>
                <a:ext uri="{FF2B5EF4-FFF2-40B4-BE49-F238E27FC236}">
                  <a16:creationId xmlns:a16="http://schemas.microsoft.com/office/drawing/2014/main" id="{6E861848-3858-4391-97FC-E43D1F8FC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" y="2791"/>
              <a:ext cx="7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219149" name="Text Box 13">
              <a:extLst>
                <a:ext uri="{FF2B5EF4-FFF2-40B4-BE49-F238E27FC236}">
                  <a16:creationId xmlns:a16="http://schemas.microsoft.com/office/drawing/2014/main" id="{F2392DB5-C8AB-4E3A-8FBC-6734DA6F3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" y="2138"/>
              <a:ext cx="1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Atmosfera</a:t>
              </a:r>
            </a:p>
          </p:txBody>
        </p:sp>
        <p:sp>
          <p:nvSpPr>
            <p:cNvPr id="219150" name="Text Box 14">
              <a:extLst>
                <a:ext uri="{FF2B5EF4-FFF2-40B4-BE49-F238E27FC236}">
                  <a16:creationId xmlns:a16="http://schemas.microsoft.com/office/drawing/2014/main" id="{B063ED99-3BB3-497C-A63C-3AF30E584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2247"/>
              <a:ext cx="10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CO</a:t>
              </a:r>
              <a:r>
                <a:rPr lang="pt-BR" altLang="pt-BR" baseline="-25000">
                  <a:latin typeface="Verdana" panose="020B0604030504040204" pitchFamily="34" charset="0"/>
                </a:rPr>
                <a:t>2</a:t>
              </a:r>
              <a:r>
                <a:rPr lang="pt-BR" altLang="pt-BR">
                  <a:latin typeface="Verdana" panose="020B0604030504040204" pitchFamily="34" charset="0"/>
                </a:rPr>
                <a:t>(g)</a:t>
              </a:r>
            </a:p>
          </p:txBody>
        </p:sp>
        <p:sp>
          <p:nvSpPr>
            <p:cNvPr id="219151" name="Text Box 15">
              <a:extLst>
                <a:ext uri="{FF2B5EF4-FFF2-40B4-BE49-F238E27FC236}">
                  <a16:creationId xmlns:a16="http://schemas.microsoft.com/office/drawing/2014/main" id="{A34F3D89-53C0-4701-8E29-02F077F9F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" y="2564"/>
              <a:ext cx="116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dirty="0">
                  <a:latin typeface="Verdana" panose="020B0604030504040204" pitchFamily="34" charset="0"/>
                </a:rPr>
                <a:t>CO</a:t>
              </a:r>
              <a:r>
                <a:rPr lang="pt-BR" altLang="pt-BR" baseline="-25000" dirty="0">
                  <a:latin typeface="Verdana" panose="020B0604030504040204" pitchFamily="34" charset="0"/>
                </a:rPr>
                <a:t>2</a:t>
              </a:r>
              <a:r>
                <a:rPr lang="pt-BR" altLang="pt-BR" dirty="0">
                  <a:latin typeface="Verdana" panose="020B0604030504040204" pitchFamily="34" charset="0"/>
                </a:rPr>
                <a:t>(</a:t>
              </a:r>
              <a:r>
                <a:rPr lang="pt-BR" altLang="pt-BR" dirty="0" err="1">
                  <a:latin typeface="Verdana" panose="020B0604030504040204" pitchFamily="34" charset="0"/>
                </a:rPr>
                <a:t>aq</a:t>
              </a:r>
              <a:r>
                <a:rPr lang="pt-BR" altLang="pt-BR" dirty="0">
                  <a:latin typeface="Verdana" panose="020B060403050404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9154" name="Object 18">
                <a:extLst>
                  <a:ext uri="{FF2B5EF4-FFF2-40B4-BE49-F238E27FC236}">
                    <a16:creationId xmlns:a16="http://schemas.microsoft.com/office/drawing/2014/main" id="{51156B1E-8E4A-4A58-82D7-B1FBECB9A05C}"/>
                  </a:ext>
                </a:extLst>
              </p:cNvPr>
              <p:cNvSpPr txBox="1"/>
              <p:nvPr/>
            </p:nvSpPr>
            <p:spPr bwMode="auto">
              <a:xfrm>
                <a:off x="3286628" y="4308007"/>
                <a:ext cx="4177158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219154" name="Object 18">
                <a:extLst>
                  <a:ext uri="{FF2B5EF4-FFF2-40B4-BE49-F238E27FC236}">
                    <a16:creationId xmlns:a16="http://schemas.microsoft.com/office/drawing/2014/main" id="{51156B1E-8E4A-4A58-82D7-B1FBECB9A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628" y="4308007"/>
                <a:ext cx="4177158" cy="508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9155" name="Object 19">
                <a:extLst>
                  <a:ext uri="{FF2B5EF4-FFF2-40B4-BE49-F238E27FC236}">
                    <a16:creationId xmlns:a16="http://schemas.microsoft.com/office/drawing/2014/main" id="{DFBA4FE9-AED3-4557-B944-B5E9B90120AA}"/>
                  </a:ext>
                </a:extLst>
              </p:cNvPr>
              <p:cNvSpPr txBox="1"/>
              <p:nvPr/>
            </p:nvSpPr>
            <p:spPr bwMode="auto">
              <a:xfrm>
                <a:off x="2492713" y="5509277"/>
                <a:ext cx="5238776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2 </m:t>
                              </m:r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219155" name="Object 19">
                <a:extLst>
                  <a:ext uri="{FF2B5EF4-FFF2-40B4-BE49-F238E27FC236}">
                    <a16:creationId xmlns:a16="http://schemas.microsoft.com/office/drawing/2014/main" id="{DFBA4FE9-AED3-4557-B944-B5E9B9012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2713" y="5509277"/>
                <a:ext cx="5238776" cy="520700"/>
              </a:xfrm>
              <a:prstGeom prst="rect">
                <a:avLst/>
              </a:prstGeom>
              <a:blipFill>
                <a:blip r:embed="rId5"/>
                <a:stretch>
                  <a:fillRect b="-35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156" name="Line 20">
            <a:extLst>
              <a:ext uri="{FF2B5EF4-FFF2-40B4-BE49-F238E27FC236}">
                <a16:creationId xmlns:a16="http://schemas.microsoft.com/office/drawing/2014/main" id="{6B1B64AC-0D51-4DD5-B56E-19A6913FD2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8432" y="5301314"/>
            <a:ext cx="287338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9157" name="Text Box 21">
            <a:extLst>
              <a:ext uri="{FF2B5EF4-FFF2-40B4-BE49-F238E27FC236}">
                <a16:creationId xmlns:a16="http://schemas.microsoft.com/office/drawing/2014/main" id="{E8832A22-86FC-4657-A9AB-CB9842A2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988" y="5052077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ym typeface="Symbol" panose="05050102010706020507" pitchFamily="18" charset="2"/>
              </a:rPr>
              <a:t> 0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01E51357-C188-40C6-8A9A-C64FF1550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3682" y="325840"/>
            <a:ext cx="6958355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FC622E6F-9DCF-4214-B9DE-B260BAC7207E}"/>
              </a:ext>
            </a:extLst>
          </p:cNvPr>
          <p:cNvGrpSpPr>
            <a:grpSpLocks noChangeAspect="1"/>
          </p:cNvGrpSpPr>
          <p:nvPr/>
        </p:nvGrpSpPr>
        <p:grpSpPr>
          <a:xfrm>
            <a:off x="1403648" y="1914432"/>
            <a:ext cx="6818790" cy="4405121"/>
            <a:chOff x="2325210" y="776684"/>
            <a:chExt cx="8102030" cy="5234128"/>
          </a:xfrm>
        </p:grpSpPr>
        <p:sp>
          <p:nvSpPr>
            <p:cNvPr id="21" name="Line 5">
              <a:extLst>
                <a:ext uri="{FF2B5EF4-FFF2-40B4-BE49-F238E27FC236}">
                  <a16:creationId xmlns:a16="http://schemas.microsoft.com/office/drawing/2014/main" id="{8F5887DA-5708-487A-B7DA-DE8DD1D9E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210" y="2309628"/>
              <a:ext cx="64785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6">
              <a:extLst>
                <a:ext uri="{FF2B5EF4-FFF2-40B4-BE49-F238E27FC236}">
                  <a16:creationId xmlns:a16="http://schemas.microsoft.com/office/drawing/2014/main" id="{1B647431-BE26-4DA3-9437-49B1F572B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0298" y="2454090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Line 7">
              <a:extLst>
                <a:ext uri="{FF2B5EF4-FFF2-40B4-BE49-F238E27FC236}">
                  <a16:creationId xmlns:a16="http://schemas.microsoft.com/office/drawing/2014/main" id="{3172B993-DF8B-4343-A5B6-E0FE11246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048" y="259696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24" name="AutoShape 8">
              <a:extLst>
                <a:ext uri="{FF2B5EF4-FFF2-40B4-BE49-F238E27FC236}">
                  <a16:creationId xmlns:a16="http://schemas.microsoft.com/office/drawing/2014/main" id="{FE18CA5D-A6DA-40D9-B9DA-B7F79852AB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001611" y="1733366"/>
              <a:ext cx="1511300" cy="93662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9">
              <a:extLst>
                <a:ext uri="{FF2B5EF4-FFF2-40B4-BE49-F238E27FC236}">
                  <a16:creationId xmlns:a16="http://schemas.microsoft.com/office/drawing/2014/main" id="{D2528241-A9F2-4B88-8135-960F8071BA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145279" y="1805596"/>
              <a:ext cx="1511300" cy="9350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10">
              <a:extLst>
                <a:ext uri="{FF2B5EF4-FFF2-40B4-BE49-F238E27FC236}">
                  <a16:creationId xmlns:a16="http://schemas.microsoft.com/office/drawing/2014/main" id="{B749E7EC-33E4-4393-B15D-947FF40B4F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5657373" y="1733366"/>
              <a:ext cx="1584325" cy="8636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11">
              <a:extLst>
                <a:ext uri="{FF2B5EF4-FFF2-40B4-BE49-F238E27FC236}">
                  <a16:creationId xmlns:a16="http://schemas.microsoft.com/office/drawing/2014/main" id="{9812DA5A-FEAB-4DD0-A3B2-E8ABB9E4AC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5841523" y="1838141"/>
              <a:ext cx="1584325" cy="8636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 Box 12">
              <a:extLst>
                <a:ext uri="{FF2B5EF4-FFF2-40B4-BE49-F238E27FC236}">
                  <a16:creationId xmlns:a16="http://schemas.microsoft.com/office/drawing/2014/main" id="{7D36C6C1-A4E8-4C24-9296-5A2B76C86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1760" y="2735078"/>
              <a:ext cx="7635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6ED56F00-754E-4F29-A9B4-8FFEC15D8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8085" y="1698441"/>
              <a:ext cx="1360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>
                  <a:latin typeface="Verdana" panose="020B0604030504040204" pitchFamily="34" charset="0"/>
                </a:rPr>
                <a:t>Atmosfera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bject 15">
                  <a:extLst>
                    <a:ext uri="{FF2B5EF4-FFF2-40B4-BE49-F238E27FC236}">
                      <a16:creationId xmlns:a16="http://schemas.microsoft.com/office/drawing/2014/main" id="{022C2685-4994-4465-920C-9B7F8BA9EB45}"/>
                    </a:ext>
                  </a:extLst>
                </p:cNvPr>
                <p:cNvSpPr txBox="1"/>
                <p:nvPr/>
              </p:nvSpPr>
              <p:spPr bwMode="auto">
                <a:xfrm>
                  <a:off x="2558768" y="3498367"/>
                  <a:ext cx="3206549" cy="520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2 </m:t>
                            </m:r>
                            <m:d>
                              <m:d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sub>
                        </m:sSub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0" name="Object 15">
                  <a:extLst>
                    <a:ext uri="{FF2B5EF4-FFF2-40B4-BE49-F238E27FC236}">
                      <a16:creationId xmlns:a16="http://schemas.microsoft.com/office/drawing/2014/main" id="{022C2685-4994-4465-920C-9B7F8BA9EB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58768" y="3498367"/>
                  <a:ext cx="3206549" cy="5207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 Box 16">
              <a:extLst>
                <a:ext uri="{FF2B5EF4-FFF2-40B4-BE49-F238E27FC236}">
                  <a16:creationId xmlns:a16="http://schemas.microsoft.com/office/drawing/2014/main" id="{4ED286E8-2E79-49DE-BAC1-FC320B1CA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7473" y="1871478"/>
              <a:ext cx="9699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>
                  <a:latin typeface="Verdana" panose="020B0604030504040204" pitchFamily="34" charset="0"/>
                </a:rPr>
                <a:t>CO</a:t>
              </a:r>
              <a:r>
                <a:rPr lang="pt-BR" altLang="pt-BR" baseline="-25000">
                  <a:latin typeface="Verdana" panose="020B0604030504040204" pitchFamily="34" charset="0"/>
                </a:rPr>
                <a:t>2</a:t>
              </a:r>
              <a:r>
                <a:rPr lang="pt-BR" altLang="pt-BR">
                  <a:latin typeface="Verdana" panose="020B0604030504040204" pitchFamily="34" charset="0"/>
                </a:rPr>
                <a:t>(g)</a:t>
              </a:r>
            </a:p>
          </p:txBody>
        </p:sp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99943601-A82C-49D7-BE8F-5B14EF06E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935" y="2374716"/>
              <a:ext cx="96212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dirty="0">
                  <a:latin typeface="Verdana" panose="020B0604030504040204" pitchFamily="34" charset="0"/>
                </a:rPr>
                <a:t>CO</a:t>
              </a:r>
              <a:r>
                <a:rPr lang="pt-BR" altLang="pt-BR" baseline="-25000" dirty="0">
                  <a:latin typeface="Verdana" panose="020B0604030504040204" pitchFamily="34" charset="0"/>
                </a:rPr>
                <a:t>2</a:t>
              </a:r>
              <a:r>
                <a:rPr lang="pt-BR" altLang="pt-BR" dirty="0">
                  <a:latin typeface="Verdana" panose="020B0604030504040204" pitchFamily="34" charset="0"/>
                </a:rPr>
                <a:t>(L)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bject 18">
                  <a:extLst>
                    <a:ext uri="{FF2B5EF4-FFF2-40B4-BE49-F238E27FC236}">
                      <a16:creationId xmlns:a16="http://schemas.microsoft.com/office/drawing/2014/main" id="{66A2C349-4CC1-44F7-97D2-F428FBF44209}"/>
                    </a:ext>
                  </a:extLst>
                </p:cNvPr>
                <p:cNvSpPr txBox="1"/>
                <p:nvPr/>
              </p:nvSpPr>
              <p:spPr bwMode="auto">
                <a:xfrm>
                  <a:off x="7090973" y="3275480"/>
                  <a:ext cx="2147917" cy="8270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Sup>
                                  <m:sSub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pt-BR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3" name="Object 18">
                  <a:extLst>
                    <a:ext uri="{FF2B5EF4-FFF2-40B4-BE49-F238E27FC236}">
                      <a16:creationId xmlns:a16="http://schemas.microsoft.com/office/drawing/2014/main" id="{66A2C349-4CC1-44F7-97D2-F428FBF44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90973" y="3275480"/>
                  <a:ext cx="2147917" cy="8270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715E5E03-165E-4AED-95DF-0B9C97462327}"/>
                    </a:ext>
                  </a:extLst>
                </p:cNvPr>
                <p:cNvSpPr/>
                <p:nvPr/>
              </p:nvSpPr>
              <p:spPr>
                <a:xfrm>
                  <a:off x="2543496" y="4480219"/>
                  <a:ext cx="25231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pt-BR" i="0">
                            <a:latin typeface="Cambria Math" panose="02040503050406030204" pitchFamily="18" charset="0"/>
                          </a:rPr>
                          <m:t>⟺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𝐻𝐶𝑂</m:t>
                                </m:r>
                              </m:e>
                              <m:sub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pt-BR" i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715E5E03-165E-4AED-95DF-0B9C974623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496" y="4480219"/>
                  <a:ext cx="2523128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1748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tângulo 34">
                  <a:extLst>
                    <a:ext uri="{FF2B5EF4-FFF2-40B4-BE49-F238E27FC236}">
                      <a16:creationId xmlns:a16="http://schemas.microsoft.com/office/drawing/2014/main" id="{90C59854-317E-426B-AF3B-ECC780FDD4E7}"/>
                    </a:ext>
                  </a:extLst>
                </p:cNvPr>
                <p:cNvSpPr/>
                <p:nvPr/>
              </p:nvSpPr>
              <p:spPr>
                <a:xfrm>
                  <a:off x="2502323" y="5310703"/>
                  <a:ext cx="2398605" cy="3744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𝐻𝐶𝑂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pt-BR" i="0">
                            <a:latin typeface="Cambria Math" panose="02040503050406030204" pitchFamily="18" charset="0"/>
                          </a:rPr>
                          <m:t>⟺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pt-BR" i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r>
                          <a:rPr lang="pt-BR" i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5" name="Retângulo 34">
                  <a:extLst>
                    <a:ext uri="{FF2B5EF4-FFF2-40B4-BE49-F238E27FC236}">
                      <a16:creationId xmlns:a16="http://schemas.microsoft.com/office/drawing/2014/main" id="{90C59854-317E-426B-AF3B-ECC780FDD4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2323" y="5310703"/>
                  <a:ext cx="2398605" cy="374461"/>
                </a:xfrm>
                <a:prstGeom prst="rect">
                  <a:avLst/>
                </a:prstGeom>
                <a:blipFill>
                  <a:blip r:embed="rId6"/>
                  <a:stretch>
                    <a:fillRect r="-11178" b="-1923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Seta: para a Direita 35">
              <a:extLst>
                <a:ext uri="{FF2B5EF4-FFF2-40B4-BE49-F238E27FC236}">
                  <a16:creationId xmlns:a16="http://schemas.microsoft.com/office/drawing/2014/main" id="{0A6561A8-85C8-4909-9CDD-027F631FE8C6}"/>
                </a:ext>
              </a:extLst>
            </p:cNvPr>
            <p:cNvSpPr/>
            <p:nvPr/>
          </p:nvSpPr>
          <p:spPr>
            <a:xfrm>
              <a:off x="5806281" y="3570259"/>
              <a:ext cx="1006783" cy="2765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7" name="Seta: para a Direita 36">
              <a:extLst>
                <a:ext uri="{FF2B5EF4-FFF2-40B4-BE49-F238E27FC236}">
                  <a16:creationId xmlns:a16="http://schemas.microsoft.com/office/drawing/2014/main" id="{77208030-4CA9-411E-B8E0-E5D6004B594F}"/>
                </a:ext>
              </a:extLst>
            </p:cNvPr>
            <p:cNvSpPr/>
            <p:nvPr/>
          </p:nvSpPr>
          <p:spPr>
            <a:xfrm>
              <a:off x="5805142" y="4582167"/>
              <a:ext cx="1006783" cy="2765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8" name="Seta: para a Direita 37">
              <a:extLst>
                <a:ext uri="{FF2B5EF4-FFF2-40B4-BE49-F238E27FC236}">
                  <a16:creationId xmlns:a16="http://schemas.microsoft.com/office/drawing/2014/main" id="{2DE54D24-68BF-4A8F-85F0-15634CF4137F}"/>
                </a:ext>
              </a:extLst>
            </p:cNvPr>
            <p:cNvSpPr/>
            <p:nvPr/>
          </p:nvSpPr>
          <p:spPr>
            <a:xfrm>
              <a:off x="5805141" y="5455047"/>
              <a:ext cx="1006783" cy="2765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FCB7B0B5-F6CB-41B6-B54C-28BE73BDE4D8}"/>
                    </a:ext>
                  </a:extLst>
                </p:cNvPr>
                <p:cNvSpPr/>
                <p:nvPr/>
              </p:nvSpPr>
              <p:spPr>
                <a:xfrm>
                  <a:off x="6909850" y="4294243"/>
                  <a:ext cx="2794671" cy="8293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𝐻𝐶𝑂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Sup>
                                  <m:sSub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FCB7B0B5-F6CB-41B6-B54C-28BE73BDE4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850" y="4294243"/>
                  <a:ext cx="2794671" cy="82937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2A575EFB-425A-473F-B4E8-55932B7E07FB}"/>
                    </a:ext>
                  </a:extLst>
                </p:cNvPr>
                <p:cNvSpPr/>
                <p:nvPr/>
              </p:nvSpPr>
              <p:spPr>
                <a:xfrm>
                  <a:off x="6928954" y="5165746"/>
                  <a:ext cx="2639036" cy="8450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𝐶𝑂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𝐻𝐶𝑂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2A575EFB-425A-473F-B4E8-55932B7E07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954" y="5165746"/>
                  <a:ext cx="2639036" cy="84506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7ECB663A-1258-4BA4-9F2A-880325B384C3}"/>
                </a:ext>
              </a:extLst>
            </p:cNvPr>
            <p:cNvSpPr txBox="1"/>
            <p:nvPr/>
          </p:nvSpPr>
          <p:spPr>
            <a:xfrm>
              <a:off x="5805141" y="776684"/>
              <a:ext cx="4622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Pressão parcial do CO</a:t>
              </a:r>
              <a:r>
                <a:rPr lang="pt-BR" baseline="-25000" dirty="0"/>
                <a:t>2</a:t>
              </a:r>
              <a:r>
                <a:rPr lang="pt-BR" dirty="0"/>
                <a:t> na atmosfera: 10</a:t>
              </a:r>
              <a:r>
                <a:rPr lang="pt-BR" baseline="30000" dirty="0"/>
                <a:t>-3,5</a:t>
              </a:r>
              <a:r>
                <a:rPr lang="pt-BR" dirty="0"/>
                <a:t> </a:t>
              </a:r>
              <a:r>
                <a:rPr lang="pt-BR" dirty="0" err="1"/>
                <a:t>atm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26081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5E98911-01D7-4DA1-98BE-17CA65CE9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12660"/>
              </p:ext>
            </p:extLst>
          </p:nvPr>
        </p:nvGraphicFramePr>
        <p:xfrm>
          <a:off x="971600" y="2459440"/>
          <a:ext cx="7350398" cy="3456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173">
                  <a:extLst>
                    <a:ext uri="{9D8B030D-6E8A-4147-A177-3AD203B41FA5}">
                      <a16:colId xmlns:a16="http://schemas.microsoft.com/office/drawing/2014/main" val="3775614198"/>
                    </a:ext>
                  </a:extLst>
                </a:gridCol>
                <a:gridCol w="1807837">
                  <a:extLst>
                    <a:ext uri="{9D8B030D-6E8A-4147-A177-3AD203B41FA5}">
                      <a16:colId xmlns:a16="http://schemas.microsoft.com/office/drawing/2014/main" val="2002651337"/>
                    </a:ext>
                  </a:extLst>
                </a:gridCol>
                <a:gridCol w="1563788">
                  <a:extLst>
                    <a:ext uri="{9D8B030D-6E8A-4147-A177-3AD203B41FA5}">
                      <a16:colId xmlns:a16="http://schemas.microsoft.com/office/drawing/2014/main" val="383627864"/>
                    </a:ext>
                  </a:extLst>
                </a:gridCol>
                <a:gridCol w="1837600">
                  <a:extLst>
                    <a:ext uri="{9D8B030D-6E8A-4147-A177-3AD203B41FA5}">
                      <a16:colId xmlns:a16="http://schemas.microsoft.com/office/drawing/2014/main" val="2131264547"/>
                    </a:ext>
                  </a:extLst>
                </a:gridCol>
              </a:tblGrid>
              <a:tr h="314217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>
                          <a:effectLst/>
                        </a:rPr>
                        <a:t>Temperatura (°C)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Log K</a:t>
                      </a:r>
                      <a:r>
                        <a:rPr lang="pt-BR" sz="1800" baseline="-25000">
                          <a:effectLst/>
                        </a:rPr>
                        <a:t>H</a:t>
                      </a:r>
                      <a:r>
                        <a:rPr lang="pt-BR" sz="1800">
                          <a:effectLst/>
                        </a:rPr>
                        <a:t> (M/atm)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Log K</a:t>
                      </a:r>
                      <a:r>
                        <a:rPr lang="pt-BR" sz="1800" baseline="-25000">
                          <a:effectLst/>
                        </a:rPr>
                        <a:t>a1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Log K</a:t>
                      </a:r>
                      <a:r>
                        <a:rPr lang="pt-BR" sz="1800" baseline="-25000">
                          <a:effectLst/>
                        </a:rPr>
                        <a:t>a2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084692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-1,108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-6,579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-10,629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1874701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5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-1,192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-6,516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-10,554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44285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10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-1,269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-6,463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-10,488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9793583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15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-1,341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-6,419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-10,428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5403902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20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-1,407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-6,382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-10,376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2729413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25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-1,468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-6,352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-10,329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4165663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30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-1,524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-6,328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-10,288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045906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35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-1,577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-6,310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-10,252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615130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40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-1,625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-6,297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-10,222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794576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50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-1,711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-6,286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-10,174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5787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9704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4257</TotalTime>
  <Words>3980</Words>
  <Application>Microsoft Office PowerPoint</Application>
  <PresentationFormat>Apresentação na tela (4:3)</PresentationFormat>
  <Paragraphs>972</Paragraphs>
  <Slides>118</Slides>
  <Notes>59</Notes>
  <HiddenSlides>0</HiddenSlides>
  <MMClips>1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118</vt:i4>
      </vt:variant>
    </vt:vector>
  </HeadingPairs>
  <TitlesOfParts>
    <vt:vector size="130" baseType="lpstr">
      <vt:lpstr>Arial</vt:lpstr>
      <vt:lpstr>Calibri</vt:lpstr>
      <vt:lpstr>Calibri Light</vt:lpstr>
      <vt:lpstr>Cambria Math</vt:lpstr>
      <vt:lpstr>Century Gothic</vt:lpstr>
      <vt:lpstr>Garamond</vt:lpstr>
      <vt:lpstr>Tahoma</vt:lpstr>
      <vt:lpstr>Times New Roman</vt:lpstr>
      <vt:lpstr>Verdana</vt:lpstr>
      <vt:lpstr>Wingdings</vt:lpstr>
      <vt:lpstr>Retrospectiva</vt:lpstr>
      <vt:lpstr>Gráfico</vt:lpstr>
      <vt:lpstr>ESCOLA POLITÉCNICA DA USP DEPARTAMENTO DE ENGENHARIA  HIDRÁULICA E AMBIENTAL   PHD 5745 – PROCESSOS FÍSICO-QUÍMICOS EM ENGENHARIA SANITÁRIA E AMBIENTAL   </vt:lpstr>
      <vt:lpstr>BALANÇO DE MASSA  E REATORES IDEAIS </vt:lpstr>
      <vt:lpstr>BALANÇO DE MASSA  E REATORES IDEAIS </vt:lpstr>
      <vt:lpstr>TRATAMENTO CONVENCIONAL DE ÁGUAS  DE ABASTECIMENTO</vt:lpstr>
      <vt:lpstr>FUNDAMENTOS DE QUÍMICA AQUÁTICA </vt:lpstr>
      <vt:lpstr>FUNDAMENTOS DE QUÍMICA AQUÁTICA </vt:lpstr>
      <vt:lpstr>PROCESSO DE TRATAMENTO DE ESGOTOS POR LODOS ATIVADOS </vt:lpstr>
      <vt:lpstr>FUNDAMENTOS DE QUÍMICA AQUÁTICA </vt:lpstr>
      <vt:lpstr>FUNDAMENTOS DE QUÍMICA AQUÁTICA </vt:lpstr>
      <vt:lpstr>FUNDAMENTOS DE QUÍMICA AQUÁTICA </vt:lpstr>
      <vt:lpstr>CARACTERÍSTICAS FISICO-QUÍMICAS DA ÁGUA</vt:lpstr>
      <vt:lpstr>CARACTERÍSTICAS FISICO-QUÍMICAS DA ÁGUA: pH</vt:lpstr>
      <vt:lpstr>CARACTERÍSTICAS FISICO-QUÍMICAS DA ÁGUA: pH</vt:lpstr>
      <vt:lpstr>CARACTERÍSTICAS FISICO-QUÍMICAS DA ÁGUA: pH</vt:lpstr>
      <vt:lpstr>PROCESSOS DE TRANSPORTE E TRANSFORMAÇÃO EM SISTEMAS NATURAIS E DE ENGENHARIA</vt:lpstr>
      <vt:lpstr>Apresentação do PowerPoint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CAPACIDADE DE TAMPONAMENTO</vt:lpstr>
      <vt:lpstr>CAPACIDADE DE TAMPONAMENTO</vt:lpstr>
      <vt:lpstr>Apresentação do PowerPoint</vt:lpstr>
      <vt:lpstr>CAPACIDADE DE TAMPONAMENTO</vt:lpstr>
      <vt:lpstr>CONCEITO DE ALCALINIDADE E CAPACIDADE DE TAMPONAMENTO </vt:lpstr>
      <vt:lpstr>CONCEITO DE ALCALINIDADE E CAPACIDADE DE TAMPONAMENTO </vt:lpstr>
      <vt:lpstr>CONCEITO DE ALCALINIDADE E CAPACIDADE DE TAMPONAMENTO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</vt:lpstr>
      <vt:lpstr>CARACTERÍSTICAS FISICO-QUÍMICAS DA ÁGUA: ALCALINIDADE </vt:lpstr>
      <vt:lpstr>COMPORTAMENTO DE ÁGUAS NATURAIS E SISTEMA ÁCIDO CARBÔNICO </vt:lpstr>
      <vt:lpstr>CICLO BIOGEOQUÍMICO DO CARBONO NA NATUREZA</vt:lpstr>
      <vt:lpstr>CICLO BIOGEOQUÍMICO DO CARBONO NA NATUREZA</vt:lpstr>
      <vt:lpstr>CICLO BIOGEOQUÍMICO DO CARBONO NA NATUREZA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CICLO BIOGEOQUÍMICO DO CARBONO NA NATUREZA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TITULAÇÃO DE ÁGUAS NATURAIS COM ÁCIDO FORTE</vt:lpstr>
      <vt:lpstr>TITULAÇÃO DE ÁGUAS NATURAIS COM ÁCIDO FORTE</vt:lpstr>
      <vt:lpstr>TITULAÇÃO DE ÁGUAS NATURAIS COM ÁCIDO FORTE</vt:lpstr>
      <vt:lpstr>EQUILÍBRIO QUÍMICO  DE ÁGUAS NATURAIS </vt:lpstr>
      <vt:lpstr>EQUILÍBRIO QUÍMICO  DE ÁGUAS NATURAIS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2021-07-28T14:03:48Z</dcterms:modified>
</cp:coreProperties>
</file>