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81"/>
  </p:notesMasterIdLst>
  <p:sldIdLst>
    <p:sldId id="605" r:id="rId2"/>
    <p:sldId id="373" r:id="rId3"/>
    <p:sldId id="501" r:id="rId4"/>
    <p:sldId id="447" r:id="rId5"/>
    <p:sldId id="502" r:id="rId6"/>
    <p:sldId id="503" r:id="rId7"/>
    <p:sldId id="454" r:id="rId8"/>
    <p:sldId id="451" r:id="rId9"/>
    <p:sldId id="504" r:id="rId10"/>
    <p:sldId id="256" r:id="rId11"/>
    <p:sldId id="395" r:id="rId12"/>
    <p:sldId id="277" r:id="rId13"/>
    <p:sldId id="286" r:id="rId14"/>
    <p:sldId id="278" r:id="rId15"/>
    <p:sldId id="359" r:id="rId16"/>
    <p:sldId id="358" r:id="rId17"/>
    <p:sldId id="505" r:id="rId18"/>
    <p:sldId id="273" r:id="rId19"/>
    <p:sldId id="507" r:id="rId20"/>
    <p:sldId id="557" r:id="rId21"/>
    <p:sldId id="285" r:id="rId22"/>
    <p:sldId id="340" r:id="rId23"/>
    <p:sldId id="526" r:id="rId24"/>
    <p:sldId id="326" r:id="rId25"/>
    <p:sldId id="301" r:id="rId26"/>
    <p:sldId id="461" r:id="rId27"/>
    <p:sldId id="465" r:id="rId28"/>
    <p:sldId id="466" r:id="rId29"/>
    <p:sldId id="346" r:id="rId30"/>
    <p:sldId id="347" r:id="rId31"/>
    <p:sldId id="348" r:id="rId32"/>
    <p:sldId id="497" r:id="rId33"/>
    <p:sldId id="508" r:id="rId34"/>
    <p:sldId id="509" r:id="rId35"/>
    <p:sldId id="510" r:id="rId36"/>
    <p:sldId id="411" r:id="rId37"/>
    <p:sldId id="412" r:id="rId38"/>
    <p:sldId id="480" r:id="rId39"/>
    <p:sldId id="511" r:id="rId40"/>
    <p:sldId id="512" r:id="rId41"/>
    <p:sldId id="483" r:id="rId42"/>
    <p:sldId id="499" r:id="rId43"/>
    <p:sldId id="523" r:id="rId44"/>
    <p:sldId id="524" r:id="rId45"/>
    <p:sldId id="525" r:id="rId46"/>
    <p:sldId id="519" r:id="rId47"/>
    <p:sldId id="606" r:id="rId48"/>
    <p:sldId id="520" r:id="rId49"/>
    <p:sldId id="487" r:id="rId50"/>
    <p:sldId id="488" r:id="rId51"/>
    <p:sldId id="489" r:id="rId52"/>
    <p:sldId id="490" r:id="rId53"/>
    <p:sldId id="491" r:id="rId54"/>
    <p:sldId id="492" r:id="rId55"/>
    <p:sldId id="493" r:id="rId56"/>
    <p:sldId id="486" r:id="rId57"/>
    <p:sldId id="494" r:id="rId58"/>
    <p:sldId id="495" r:id="rId59"/>
    <p:sldId id="496" r:id="rId60"/>
    <p:sldId id="500" r:id="rId61"/>
    <p:sldId id="521" r:id="rId62"/>
    <p:sldId id="522" r:id="rId63"/>
    <p:sldId id="364" r:id="rId64"/>
    <p:sldId id="607" r:id="rId65"/>
    <p:sldId id="608" r:id="rId66"/>
    <p:sldId id="610" r:id="rId67"/>
    <p:sldId id="609" r:id="rId68"/>
    <p:sldId id="611" r:id="rId69"/>
    <p:sldId id="614" r:id="rId70"/>
    <p:sldId id="612" r:id="rId71"/>
    <p:sldId id="615" r:id="rId72"/>
    <p:sldId id="616" r:id="rId73"/>
    <p:sldId id="613" r:id="rId74"/>
    <p:sldId id="617" r:id="rId75"/>
    <p:sldId id="618" r:id="rId76"/>
    <p:sldId id="619" r:id="rId77"/>
    <p:sldId id="620" r:id="rId78"/>
    <p:sldId id="621" r:id="rId79"/>
    <p:sldId id="392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FFFF00"/>
    <a:srgbClr val="0000FF"/>
    <a:srgbClr val="0099FF"/>
    <a:srgbClr val="00CCFF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701F8B-990B-4E4A-B2B0-1EA4FA7B0E41}" v="106" dt="2021-08-11T01:19:24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0" autoAdjust="0"/>
    <p:restoredTop sz="88931" autoAdjust="0"/>
  </p:normalViewPr>
  <p:slideViewPr>
    <p:cSldViewPr>
      <p:cViewPr>
        <p:scale>
          <a:sx n="60" d="100"/>
          <a:sy n="60" d="100"/>
        </p:scale>
        <p:origin x="1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microsoft.com/office/2015/10/relationships/revisionInfo" Target="revisionInfo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FC631F38-7D6F-480E-B79F-D651F3DA94BC}"/>
    <pc:docChg chg="undo custSel addSld delSld modSld">
      <pc:chgData name="Sidney Seckler" userId="73470fc2d5f88927" providerId="LiveId" clId="{FC631F38-7D6F-480E-B79F-D651F3DA94BC}" dt="2020-02-27T21:48:00.980" v="426" actId="47"/>
      <pc:docMkLst>
        <pc:docMk/>
      </pc:docMkLst>
      <pc:sldChg chg="modSp add mod">
        <pc:chgData name="Sidney Seckler" userId="73470fc2d5f88927" providerId="LiveId" clId="{FC631F38-7D6F-480E-B79F-D651F3DA94BC}" dt="2020-02-27T20:50:46.256" v="5" actId="14100"/>
        <pc:sldMkLst>
          <pc:docMk/>
          <pc:sldMk cId="0" sldId="257"/>
        </pc:sldMkLst>
        <pc:spChg chg="mod">
          <ac:chgData name="Sidney Seckler" userId="73470fc2d5f88927" providerId="LiveId" clId="{FC631F38-7D6F-480E-B79F-D651F3DA94BC}" dt="2020-02-27T20:50:46.256" v="5" actId="14100"/>
          <ac:spMkLst>
            <pc:docMk/>
            <pc:sldMk cId="0" sldId="257"/>
            <ac:spMk id="307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33:46.459" v="337" actId="14100"/>
        <pc:sldMkLst>
          <pc:docMk/>
          <pc:sldMk cId="0" sldId="258"/>
        </pc:sldMkLst>
        <pc:spChg chg="mod">
          <ac:chgData name="Sidney Seckler" userId="73470fc2d5f88927" providerId="LiveId" clId="{FC631F38-7D6F-480E-B79F-D651F3DA94BC}" dt="2020-02-27T21:33:46.459" v="337" actId="14100"/>
          <ac:spMkLst>
            <pc:docMk/>
            <pc:sldMk cId="0" sldId="258"/>
            <ac:spMk id="62477" creationId="{00000000-0000-0000-0000-000000000000}"/>
          </ac:spMkLst>
        </pc:spChg>
      </pc:sldChg>
      <pc:sldChg chg="add del">
        <pc:chgData name="Sidney Seckler" userId="73470fc2d5f88927" providerId="LiveId" clId="{FC631F38-7D6F-480E-B79F-D651F3DA94BC}" dt="2020-02-27T21:28:57.927" v="271" actId="47"/>
        <pc:sldMkLst>
          <pc:docMk/>
          <pc:sldMk cId="0" sldId="26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264"/>
        </pc:sldMkLst>
      </pc:sldChg>
      <pc:sldChg chg="modSp add mod">
        <pc:chgData name="Sidney Seckler" userId="73470fc2d5f88927" providerId="LiveId" clId="{FC631F38-7D6F-480E-B79F-D651F3DA94BC}" dt="2020-02-27T20:52:50.353" v="40" actId="20577"/>
        <pc:sldMkLst>
          <pc:docMk/>
          <pc:sldMk cId="0" sldId="393"/>
        </pc:sldMkLst>
        <pc:spChg chg="mod">
          <ac:chgData name="Sidney Seckler" userId="73470fc2d5f88927" providerId="LiveId" clId="{FC631F38-7D6F-480E-B79F-D651F3DA94BC}" dt="2020-02-27T20:51:32.359" v="11" actId="1076"/>
          <ac:spMkLst>
            <pc:docMk/>
            <pc:sldMk cId="0" sldId="393"/>
            <ac:spMk id="1914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2:50.353" v="40" actId="20577"/>
          <ac:spMkLst>
            <pc:docMk/>
            <pc:sldMk cId="0" sldId="393"/>
            <ac:spMk id="191492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25.673" v="257" actId="1076"/>
        <pc:sldMkLst>
          <pc:docMk/>
          <pc:sldMk cId="0" sldId="394"/>
        </pc:sldMkLst>
        <pc:spChg chg="mod">
          <ac:chgData name="Sidney Seckler" userId="73470fc2d5f88927" providerId="LiveId" clId="{FC631F38-7D6F-480E-B79F-D651F3DA94BC}" dt="2020-02-27T21:25:13.578" v="255" actId="1076"/>
          <ac:spMkLst>
            <pc:docMk/>
            <pc:sldMk cId="0" sldId="394"/>
            <ac:spMk id="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25:25.673" v="257" actId="1076"/>
          <ac:spMkLst>
            <pc:docMk/>
            <pc:sldMk cId="0" sldId="394"/>
            <ac:spMk id="19251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37.022" v="260" actId="1076"/>
        <pc:sldMkLst>
          <pc:docMk/>
          <pc:sldMk cId="0" sldId="395"/>
        </pc:sldMkLst>
        <pc:spChg chg="mod">
          <ac:chgData name="Sidney Seckler" userId="73470fc2d5f88927" providerId="LiveId" clId="{FC631F38-7D6F-480E-B79F-D651F3DA94BC}" dt="2020-02-27T21:25:37.022" v="260" actId="1076"/>
          <ac:spMkLst>
            <pc:docMk/>
            <pc:sldMk cId="0" sldId="395"/>
            <ac:spMk id="9" creationId="{00000000-0000-0000-0000-000000000000}"/>
          </ac:spMkLst>
        </pc:spChg>
      </pc:sldChg>
      <pc:sldChg chg="addSp delSp modSp add del mod">
        <pc:chgData name="Sidney Seckler" userId="73470fc2d5f88927" providerId="LiveId" clId="{FC631F38-7D6F-480E-B79F-D651F3DA94BC}" dt="2020-02-27T20:58:49.406" v="105" actId="47"/>
        <pc:sldMkLst>
          <pc:docMk/>
          <pc:sldMk cId="0" sldId="396"/>
        </pc:sldMkLst>
        <pc:spChg chg="add del mod">
          <ac:chgData name="Sidney Seckler" userId="73470fc2d5f88927" providerId="LiveId" clId="{FC631F38-7D6F-480E-B79F-D651F3DA94BC}" dt="2020-02-27T20:58:45.390" v="104" actId="478"/>
          <ac:spMkLst>
            <pc:docMk/>
            <pc:sldMk cId="0" sldId="396"/>
            <ac:spMk id="3" creationId="{4A450AE8-29FE-4B21-B282-C50AED3868BF}"/>
          </ac:spMkLst>
        </pc:spChg>
        <pc:spChg chg="mod">
          <ac:chgData name="Sidney Seckler" userId="73470fc2d5f88927" providerId="LiveId" clId="{FC631F38-7D6F-480E-B79F-D651F3DA94BC}" dt="2020-02-27T20:58:39.202" v="102" actId="1076"/>
          <ac:spMkLst>
            <pc:docMk/>
            <pc:sldMk cId="0" sldId="396"/>
            <ac:spMk id="194562" creationId="{00000000-0000-0000-0000-000000000000}"/>
          </ac:spMkLst>
        </pc:spChg>
        <pc:spChg chg="del">
          <ac:chgData name="Sidney Seckler" userId="73470fc2d5f88927" providerId="LiveId" clId="{FC631F38-7D6F-480E-B79F-D651F3DA94BC}" dt="2020-02-27T20:58:42.514" v="103" actId="478"/>
          <ac:spMkLst>
            <pc:docMk/>
            <pc:sldMk cId="0" sldId="396"/>
            <ac:spMk id="194563" creationId="{00000000-0000-0000-0000-000000000000}"/>
          </ac:spMkLst>
        </pc:spChg>
      </pc:sldChg>
      <pc:sldChg chg="addSp modSp add mod">
        <pc:chgData name="Sidney Seckler" userId="73470fc2d5f88927" providerId="LiveId" clId="{FC631F38-7D6F-480E-B79F-D651F3DA94BC}" dt="2020-02-27T21:01:13.501" v="126" actId="20577"/>
        <pc:sldMkLst>
          <pc:docMk/>
          <pc:sldMk cId="0" sldId="397"/>
        </pc:sldMkLst>
        <pc:spChg chg="add mod">
          <ac:chgData name="Sidney Seckler" userId="73470fc2d5f88927" providerId="LiveId" clId="{FC631F38-7D6F-480E-B79F-D651F3DA94BC}" dt="2020-02-27T21:01:13.501" v="126" actId="20577"/>
          <ac:spMkLst>
            <pc:docMk/>
            <pc:sldMk cId="0" sldId="397"/>
            <ac:spMk id="16" creationId="{902B40AA-B49E-47A7-BAC1-58F53815F527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7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48.362" v="110" actId="14100"/>
          <ac:spMkLst>
            <pc:docMk/>
            <pc:sldMk cId="0" sldId="397"/>
            <ac:spMk id="19558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41.686" v="109" actId="1076"/>
          <ac:spMkLst>
            <pc:docMk/>
            <pc:sldMk cId="0" sldId="397"/>
            <ac:spMk id="195588" creationId="{00000000-0000-0000-0000-000000000000}"/>
          </ac:spMkLst>
        </pc:spChg>
        <pc:cxnChg chg="mod">
          <ac:chgData name="Sidney Seckler" userId="73470fc2d5f88927" providerId="LiveId" clId="{FC631F38-7D6F-480E-B79F-D651F3DA94BC}" dt="2020-02-27T21:00:57.181" v="111" actId="1076"/>
          <ac:cxnSpMkLst>
            <pc:docMk/>
            <pc:sldMk cId="0" sldId="397"/>
            <ac:cxnSpMk id="3" creationId="{00000000-0000-0000-0000-000000000000}"/>
          </ac:cxnSpMkLst>
        </pc:cxnChg>
      </pc:sldChg>
      <pc:sldChg chg="modSp add mod">
        <pc:chgData name="Sidney Seckler" userId="73470fc2d5f88927" providerId="LiveId" clId="{FC631F38-7D6F-480E-B79F-D651F3DA94BC}" dt="2020-02-27T21:21:17.005" v="217" actId="1076"/>
        <pc:sldMkLst>
          <pc:docMk/>
          <pc:sldMk cId="0" sldId="398"/>
        </pc:sldMkLst>
        <pc:spChg chg="mod">
          <ac:chgData name="Sidney Seckler" userId="73470fc2d5f88927" providerId="LiveId" clId="{FC631F38-7D6F-480E-B79F-D651F3DA94BC}" dt="2020-02-27T21:21:17.005" v="217" actId="1076"/>
          <ac:spMkLst>
            <pc:docMk/>
            <pc:sldMk cId="0" sldId="398"/>
            <ac:spMk id="19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6:08.050" v="269" actId="1076"/>
        <pc:sldMkLst>
          <pc:docMk/>
          <pc:sldMk cId="0" sldId="406"/>
        </pc:sldMkLst>
        <pc:spChg chg="mod">
          <ac:chgData name="Sidney Seckler" userId="73470fc2d5f88927" providerId="LiveId" clId="{FC631F38-7D6F-480E-B79F-D651F3DA94BC}" dt="2020-02-27T21:26:08.050" v="269" actId="1076"/>
          <ac:spMkLst>
            <pc:docMk/>
            <pc:sldMk cId="0" sldId="406"/>
            <ac:spMk id="20480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4:22.999" v="51" actId="1076"/>
        <pc:sldMkLst>
          <pc:docMk/>
          <pc:sldMk cId="0" sldId="417"/>
        </pc:sldMkLst>
        <pc:spChg chg="mod">
          <ac:chgData name="Sidney Seckler" userId="73470fc2d5f88927" providerId="LiveId" clId="{FC631F38-7D6F-480E-B79F-D651F3DA94BC}" dt="2020-02-27T20:53:19.702" v="44" actId="14100"/>
          <ac:spMkLst>
            <pc:docMk/>
            <pc:sldMk cId="0" sldId="417"/>
            <ac:spMk id="21606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22.999" v="51" actId="1076"/>
          <ac:spMkLst>
            <pc:docMk/>
            <pc:sldMk cId="0" sldId="417"/>
            <ac:spMk id="21606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03.610" v="47" actId="108"/>
          <ac:spMkLst>
            <pc:docMk/>
            <pc:sldMk cId="0" sldId="417"/>
            <ac:spMk id="216070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4:15.764" v="49" actId="1076"/>
        <pc:sldMkLst>
          <pc:docMk/>
          <pc:sldMk cId="0" sldId="418"/>
        </pc:sldMkLst>
        <pc:spChg chg="mod">
          <ac:chgData name="Sidney Seckler" userId="73470fc2d5f88927" providerId="LiveId" clId="{FC631F38-7D6F-480E-B79F-D651F3DA94BC}" dt="2020-02-27T20:53:24.411" v="45" actId="14100"/>
          <ac:spMkLst>
            <pc:docMk/>
            <pc:sldMk cId="0" sldId="418"/>
            <ac:spMk id="2170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15.764" v="49" actId="1076"/>
          <ac:spMkLst>
            <pc:docMk/>
            <pc:sldMk cId="0" sldId="418"/>
            <ac:spMk id="21709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6:23.381" v="69" actId="1076"/>
        <pc:sldMkLst>
          <pc:docMk/>
          <pc:sldMk cId="0" sldId="420"/>
        </pc:sldMkLst>
        <pc:spChg chg="mod">
          <ac:chgData name="Sidney Seckler" userId="73470fc2d5f88927" providerId="LiveId" clId="{FC631F38-7D6F-480E-B79F-D651F3DA94BC}" dt="2020-02-27T20:55:44.559" v="62" actId="1076"/>
          <ac:spMkLst>
            <pc:docMk/>
            <pc:sldMk cId="0" sldId="420"/>
            <ac:spMk id="21913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6:23.381" v="69" actId="1076"/>
          <ac:spMkLst>
            <pc:docMk/>
            <pc:sldMk cId="0" sldId="420"/>
            <ac:spMk id="219141" creationId="{00000000-0000-0000-0000-000000000000}"/>
          </ac:spMkLst>
        </pc:spChg>
      </pc:sldChg>
      <pc:sldChg chg="addSp delSp modSp add mod">
        <pc:chgData name="Sidney Seckler" userId="73470fc2d5f88927" providerId="LiveId" clId="{FC631F38-7D6F-480E-B79F-D651F3DA94BC}" dt="2020-02-27T20:56:36.511" v="73" actId="14100"/>
        <pc:sldMkLst>
          <pc:docMk/>
          <pc:sldMk cId="0" sldId="421"/>
        </pc:sldMkLst>
        <pc:spChg chg="add del mod">
          <ac:chgData name="Sidney Seckler" userId="73470fc2d5f88927" providerId="LiveId" clId="{FC631F38-7D6F-480E-B79F-D651F3DA94BC}" dt="2020-02-27T20:55:56.253" v="64" actId="478"/>
          <ac:spMkLst>
            <pc:docMk/>
            <pc:sldMk cId="0" sldId="421"/>
            <ac:spMk id="3" creationId="{884261AC-23C7-4D11-A16F-73D73AB3DEAA}"/>
          </ac:spMkLst>
        </pc:spChg>
        <pc:spChg chg="add">
          <ac:chgData name="Sidney Seckler" userId="73470fc2d5f88927" providerId="LiveId" clId="{FC631F38-7D6F-480E-B79F-D651F3DA94BC}" dt="2020-02-27T20:56:05.597" v="65"/>
          <ac:spMkLst>
            <pc:docMk/>
            <pc:sldMk cId="0" sldId="421"/>
            <ac:spMk id="8" creationId="{5A11916F-B1F2-4576-8CE6-80FD0D8776CE}"/>
          </ac:spMkLst>
        </pc:spChg>
        <pc:spChg chg="del mod">
          <ac:chgData name="Sidney Seckler" userId="73470fc2d5f88927" providerId="LiveId" clId="{FC631F38-7D6F-480E-B79F-D651F3DA94BC}" dt="2020-02-27T20:55:54.632" v="63" actId="478"/>
          <ac:spMkLst>
            <pc:docMk/>
            <pc:sldMk cId="0" sldId="421"/>
            <ac:spMk id="22016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6:36.511" v="73" actId="14100"/>
          <ac:spMkLst>
            <pc:docMk/>
            <pc:sldMk cId="0" sldId="421"/>
            <ac:spMk id="22016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47:40.613" v="424" actId="6549"/>
        <pc:sldMkLst>
          <pc:docMk/>
          <pc:sldMk cId="0" sldId="425"/>
        </pc:sldMkLst>
        <pc:spChg chg="mod">
          <ac:chgData name="Sidney Seckler" userId="73470fc2d5f88927" providerId="LiveId" clId="{FC631F38-7D6F-480E-B79F-D651F3DA94BC}" dt="2020-02-27T21:47:02.231" v="412" actId="6549"/>
          <ac:spMkLst>
            <pc:docMk/>
            <pc:sldMk cId="0" sldId="425"/>
            <ac:spMk id="22426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25.706" v="385" actId="6549"/>
          <ac:spMkLst>
            <pc:docMk/>
            <pc:sldMk cId="0" sldId="425"/>
            <ac:spMk id="22426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7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7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7:20.338" v="418" actId="20577"/>
          <ac:spMkLst>
            <pc:docMk/>
            <pc:sldMk cId="0" sldId="425"/>
            <ac:spMk id="22427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8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8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49.226" v="410" actId="20577"/>
          <ac:spMkLst>
            <pc:docMk/>
            <pc:sldMk cId="0" sldId="425"/>
            <ac:spMk id="22429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7:40.613" v="424" actId="6549"/>
          <ac:spMkLst>
            <pc:docMk/>
            <pc:sldMk cId="0" sldId="425"/>
            <ac:spMk id="2242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27.696" v="98" actId="27636"/>
          <ac:spMkLst>
            <pc:docMk/>
            <pc:sldMk cId="0" sldId="425"/>
            <ac:spMk id="224293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46:00.394" v="382" actId="1076"/>
          <ac:picMkLst>
            <pc:docMk/>
            <pc:sldMk cId="0" sldId="425"/>
            <ac:picMk id="13314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44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449"/>
        </pc:sldMkLst>
      </pc:sldChg>
      <pc:sldChg chg="addSp delSp modSp add mod">
        <pc:chgData name="Sidney Seckler" userId="73470fc2d5f88927" providerId="LiveId" clId="{FC631F38-7D6F-480E-B79F-D651F3DA94BC}" dt="2020-02-27T20:58:14.957" v="94" actId="1076"/>
        <pc:sldMkLst>
          <pc:docMk/>
          <pc:sldMk cId="0" sldId="461"/>
        </pc:sldMkLst>
        <pc:spChg chg="add del mod">
          <ac:chgData name="Sidney Seckler" userId="73470fc2d5f88927" providerId="LiveId" clId="{FC631F38-7D6F-480E-B79F-D651F3DA94BC}" dt="2020-02-27T20:58:08.394" v="93" actId="478"/>
          <ac:spMkLst>
            <pc:docMk/>
            <pc:sldMk cId="0" sldId="461"/>
            <ac:spMk id="3" creationId="{6302AE8B-AC24-4043-B9DB-73008A41A5EA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9" creationId="{00000000-0000-0000-0000-000000000000}"/>
          </ac:spMkLst>
        </pc:spChg>
        <pc:spChg chg="del mod">
          <ac:chgData name="Sidney Seckler" userId="73470fc2d5f88927" providerId="LiveId" clId="{FC631F38-7D6F-480E-B79F-D651F3DA94BC}" dt="2020-02-27T20:58:05.519" v="92" actId="478"/>
          <ac:spMkLst>
            <pc:docMk/>
            <pc:sldMk cId="0" sldId="461"/>
            <ac:spMk id="26214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7:52.277" v="88" actId="1076"/>
          <ac:spMkLst>
            <pc:docMk/>
            <pc:sldMk cId="0" sldId="461"/>
            <ac:spMk id="262148" creationId="{00000000-0000-0000-0000-000000000000}"/>
          </ac:spMkLst>
        </pc:sp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0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1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2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3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4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5" creationId="{00000000-0000-0000-0000-000000000000}"/>
          </ac:cxnSpMkLst>
        </pc:cxnChg>
      </pc:sldChg>
      <pc:sldChg chg="modSp add mod">
        <pc:chgData name="Sidney Seckler" userId="73470fc2d5f88927" providerId="LiveId" clId="{FC631F38-7D6F-480E-B79F-D651F3DA94BC}" dt="2020-02-27T21:22:28.308" v="228" actId="108"/>
        <pc:sldMkLst>
          <pc:docMk/>
          <pc:sldMk cId="0" sldId="462"/>
        </pc:sldMkLst>
        <pc:spChg chg="mod">
          <ac:chgData name="Sidney Seckler" userId="73470fc2d5f88927" providerId="LiveId" clId="{FC631F38-7D6F-480E-B79F-D651F3DA94BC}" dt="2020-02-27T21:21:27.397" v="218" actId="1076"/>
          <ac:spMkLst>
            <pc:docMk/>
            <pc:sldMk cId="0" sldId="462"/>
            <ac:spMk id="1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22:28.308" v="228" actId="108"/>
          <ac:spMkLst>
            <pc:docMk/>
            <pc:sldMk cId="0" sldId="462"/>
            <ac:spMk id="263184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42.742" v="221" actId="1076"/>
        <pc:sldMkLst>
          <pc:docMk/>
          <pc:sldMk cId="0" sldId="464"/>
        </pc:sldMkLst>
        <pc:spChg chg="mod">
          <ac:chgData name="Sidney Seckler" userId="73470fc2d5f88927" providerId="LiveId" clId="{FC631F38-7D6F-480E-B79F-D651F3DA94BC}" dt="2020-02-27T21:21:42.742" v="221" actId="1076"/>
          <ac:spMkLst>
            <pc:docMk/>
            <pc:sldMk cId="0" sldId="464"/>
            <ac:spMk id="9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47.084" v="222" actId="1076"/>
        <pc:sldMkLst>
          <pc:docMk/>
          <pc:sldMk cId="0" sldId="465"/>
        </pc:sldMkLst>
        <pc:spChg chg="mod">
          <ac:chgData name="Sidney Seckler" userId="73470fc2d5f88927" providerId="LiveId" clId="{FC631F38-7D6F-480E-B79F-D651F3DA94BC}" dt="2020-02-27T21:21:47.084" v="222" actId="1076"/>
          <ac:spMkLst>
            <pc:docMk/>
            <pc:sldMk cId="0" sldId="465"/>
            <ac:spMk id="266244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2:02.431" v="225" actId="1076"/>
        <pc:sldMkLst>
          <pc:docMk/>
          <pc:sldMk cId="0" sldId="466"/>
        </pc:sldMkLst>
        <pc:spChg chg="mod">
          <ac:chgData name="Sidney Seckler" userId="73470fc2d5f88927" providerId="LiveId" clId="{FC631F38-7D6F-480E-B79F-D651F3DA94BC}" dt="2020-02-27T21:22:02.431" v="225" actId="1076"/>
          <ac:spMkLst>
            <pc:docMk/>
            <pc:sldMk cId="0" sldId="466"/>
            <ac:spMk id="1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6:56.581" v="78" actId="1076"/>
        <pc:sldMkLst>
          <pc:docMk/>
          <pc:sldMk cId="0" sldId="469"/>
        </pc:sldMkLst>
        <pc:spChg chg="mod">
          <ac:chgData name="Sidney Seckler" userId="73470fc2d5f88927" providerId="LiveId" clId="{FC631F38-7D6F-480E-B79F-D651F3DA94BC}" dt="2020-02-27T20:56:48.627" v="76" actId="1076"/>
          <ac:spMkLst>
            <pc:docMk/>
            <pc:sldMk cId="0" sldId="469"/>
            <ac:spMk id="270340" creationId="{00000000-0000-0000-0000-000000000000}"/>
          </ac:spMkLst>
        </pc:spChg>
        <pc:graphicFrameChg chg="mod">
          <ac:chgData name="Sidney Seckler" userId="73470fc2d5f88927" providerId="LiveId" clId="{FC631F38-7D6F-480E-B79F-D651F3DA94BC}" dt="2020-02-27T20:56:56.581" v="78" actId="1076"/>
          <ac:graphicFrameMkLst>
            <pc:docMk/>
            <pc:sldMk cId="0" sldId="469"/>
            <ac:graphicFrameMk id="11266" creationId="{00000000-0000-0000-0000-000000000000}"/>
          </ac:graphicFrameMkLst>
        </pc:graphicFrameChg>
      </pc:sldChg>
      <pc:sldChg chg="add">
        <pc:chgData name="Sidney Seckler" userId="73470fc2d5f88927" providerId="LiveId" clId="{FC631F38-7D6F-480E-B79F-D651F3DA94BC}" dt="2020-02-27T20:58:55.109" v="106"/>
        <pc:sldMkLst>
          <pc:docMk/>
          <pc:sldMk cId="641430331" sldId="470"/>
        </pc:sldMkLst>
      </pc:sldChg>
      <pc:sldChg chg="addSp delSp modSp add mod">
        <pc:chgData name="Sidney Seckler" userId="73470fc2d5f88927" providerId="LiveId" clId="{FC631F38-7D6F-480E-B79F-D651F3DA94BC}" dt="2020-02-27T21:40:34.853" v="370" actId="1076"/>
        <pc:sldMkLst>
          <pc:docMk/>
          <pc:sldMk cId="694596665" sldId="485"/>
        </pc:sldMkLst>
        <pc:spChg chg="mod">
          <ac:chgData name="Sidney Seckler" userId="73470fc2d5f88927" providerId="LiveId" clId="{FC631F38-7D6F-480E-B79F-D651F3DA94BC}" dt="2020-02-27T21:40:04.156" v="363" actId="255"/>
          <ac:spMkLst>
            <pc:docMk/>
            <pc:sldMk cId="694596665" sldId="485"/>
            <ac:spMk id="290826" creationId="{00000000-0000-0000-0000-000000000000}"/>
          </ac:spMkLst>
        </pc:spChg>
        <pc:picChg chg="del">
          <ac:chgData name="Sidney Seckler" userId="73470fc2d5f88927" providerId="LiveId" clId="{FC631F38-7D6F-480E-B79F-D651F3DA94BC}" dt="2020-02-27T21:39:41.568" v="359" actId="478"/>
          <ac:picMkLst>
            <pc:docMk/>
            <pc:sldMk cId="694596665" sldId="485"/>
            <ac:picMk id="3" creationId="{00000000-0000-0000-0000-000000000000}"/>
          </ac:picMkLst>
        </pc:picChg>
        <pc:picChg chg="add mod">
          <ac:chgData name="Sidney Seckler" userId="73470fc2d5f88927" providerId="LiveId" clId="{FC631F38-7D6F-480E-B79F-D651F3DA94BC}" dt="2020-02-27T21:40:34.853" v="370" actId="1076"/>
          <ac:picMkLst>
            <pc:docMk/>
            <pc:sldMk cId="694596665" sldId="485"/>
            <ac:picMk id="4" creationId="{D37EE678-635E-4E29-B274-3A27FE9CD4BF}"/>
          </ac:picMkLst>
        </pc:picChg>
      </pc:sldChg>
      <pc:sldChg chg="addSp delSp modSp add mod">
        <pc:chgData name="Sidney Seckler" userId="73470fc2d5f88927" providerId="LiveId" clId="{FC631F38-7D6F-480E-B79F-D651F3DA94BC}" dt="2020-02-27T21:40:47.361" v="376" actId="14100"/>
        <pc:sldMkLst>
          <pc:docMk/>
          <pc:sldMk cId="928484897" sldId="491"/>
        </pc:sldMkLst>
        <pc:spChg chg="mod">
          <ac:chgData name="Sidney Seckler" userId="73470fc2d5f88927" providerId="LiveId" clId="{FC631F38-7D6F-480E-B79F-D651F3DA94BC}" dt="2020-02-27T21:40:10.350" v="364" actId="255"/>
          <ac:spMkLst>
            <pc:docMk/>
            <pc:sldMk cId="928484897" sldId="491"/>
            <ac:spMk id="297992" creationId="{00000000-0000-0000-0000-000000000000}"/>
          </ac:spMkLst>
        </pc:spChg>
        <pc:picChg chg="del">
          <ac:chgData name="Sidney Seckler" userId="73470fc2d5f88927" providerId="LiveId" clId="{FC631F38-7D6F-480E-B79F-D651F3DA94BC}" dt="2020-02-27T21:39:44.405" v="360" actId="478"/>
          <ac:picMkLst>
            <pc:docMk/>
            <pc:sldMk cId="928484897" sldId="491"/>
            <ac:picMk id="3" creationId="{00000000-0000-0000-0000-000000000000}"/>
          </ac:picMkLst>
        </pc:picChg>
        <pc:picChg chg="add mod">
          <ac:chgData name="Sidney Seckler" userId="73470fc2d5f88927" providerId="LiveId" clId="{FC631F38-7D6F-480E-B79F-D651F3DA94BC}" dt="2020-02-27T21:40:47.361" v="376" actId="14100"/>
          <ac:picMkLst>
            <pc:docMk/>
            <pc:sldMk cId="928484897" sldId="491"/>
            <ac:picMk id="4" creationId="{192F53AF-F115-40DB-9A6B-0C4A0284935D}"/>
          </ac:picMkLst>
        </pc:picChg>
      </pc:sldChg>
      <pc:sldChg chg="modSp add mod">
        <pc:chgData name="Sidney Seckler" userId="73470fc2d5f88927" providerId="LiveId" clId="{FC631F38-7D6F-480E-B79F-D651F3DA94BC}" dt="2020-02-27T21:21:32.132" v="219" actId="1076"/>
        <pc:sldMkLst>
          <pc:docMk/>
          <pc:sldMk cId="3724349252" sldId="499"/>
        </pc:sldMkLst>
        <pc:spChg chg="mod">
          <ac:chgData name="Sidney Seckler" userId="73470fc2d5f88927" providerId="LiveId" clId="{FC631F38-7D6F-480E-B79F-D651F3DA94BC}" dt="2020-02-27T21:21:32.132" v="219" actId="1076"/>
          <ac:spMkLst>
            <pc:docMk/>
            <pc:sldMk cId="3724349252" sldId="499"/>
            <ac:spMk id="31232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21:38.351" v="220" actId="1076"/>
        <pc:sldMkLst>
          <pc:docMk/>
          <pc:sldMk cId="785629499" sldId="500"/>
        </pc:sldMkLst>
        <pc:spChg chg="mod">
          <ac:chgData name="Sidney Seckler" userId="73470fc2d5f88927" providerId="LiveId" clId="{FC631F38-7D6F-480E-B79F-D651F3DA94BC}" dt="2020-02-27T21:21:38.351" v="220" actId="1076"/>
          <ac:spMkLst>
            <pc:docMk/>
            <pc:sldMk cId="785629499" sldId="500"/>
            <ac:spMk id="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51.164" v="223" actId="1076"/>
        <pc:sldMkLst>
          <pc:docMk/>
          <pc:sldMk cId="467277730" sldId="501"/>
        </pc:sldMkLst>
        <pc:spChg chg="mod">
          <ac:chgData name="Sidney Seckler" userId="73470fc2d5f88927" providerId="LiveId" clId="{FC631F38-7D6F-480E-B79F-D651F3DA94BC}" dt="2020-02-27T21:21:51.164" v="223" actId="1076"/>
          <ac:spMkLst>
            <pc:docMk/>
            <pc:sldMk cId="467277730" sldId="501"/>
            <ac:spMk id="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57.023" v="224" actId="1076"/>
        <pc:sldMkLst>
          <pc:docMk/>
          <pc:sldMk cId="0" sldId="502"/>
        </pc:sldMkLst>
        <pc:spChg chg="mod">
          <ac:chgData name="Sidney Seckler" userId="73470fc2d5f88927" providerId="LiveId" clId="{FC631F38-7D6F-480E-B79F-D651F3DA94BC}" dt="2020-02-27T21:21:57.023" v="224" actId="1076"/>
          <ac:spMkLst>
            <pc:docMk/>
            <pc:sldMk cId="0" sldId="502"/>
            <ac:spMk id="11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24:37.435" v="242" actId="1076"/>
        <pc:sldMkLst>
          <pc:docMk/>
          <pc:sldMk cId="2761136768" sldId="503"/>
        </pc:sldMkLst>
        <pc:spChg chg="mod">
          <ac:chgData name="Sidney Seckler" userId="73470fc2d5f88927" providerId="LiveId" clId="{FC631F38-7D6F-480E-B79F-D651F3DA94BC}" dt="2020-02-27T21:20:56.569" v="213" actId="1076"/>
          <ac:spMkLst>
            <pc:docMk/>
            <pc:sldMk cId="2761136768" sldId="503"/>
            <ac:spMk id="316421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37.435" v="242" actId="1076"/>
          <ac:picMkLst>
            <pc:docMk/>
            <pc:sldMk cId="2761136768" sldId="503"/>
            <ac:picMk id="33794" creationId="{00000000-0000-0000-0000-000000000000}"/>
          </ac:picMkLst>
        </pc:picChg>
      </pc:sldChg>
      <pc:sldChg chg="modSp add mod">
        <pc:chgData name="Sidney Seckler" userId="73470fc2d5f88927" providerId="LiveId" clId="{FC631F38-7D6F-480E-B79F-D651F3DA94BC}" dt="2020-02-27T21:21:09.938" v="216" actId="1076"/>
        <pc:sldMkLst>
          <pc:docMk/>
          <pc:sldMk cId="614273135" sldId="504"/>
        </pc:sldMkLst>
        <pc:spChg chg="mod">
          <ac:chgData name="Sidney Seckler" userId="73470fc2d5f88927" providerId="LiveId" clId="{FC631F38-7D6F-480E-B79F-D651F3DA94BC}" dt="2020-02-27T21:21:09.938" v="216" actId="1076"/>
          <ac:spMkLst>
            <pc:docMk/>
            <pc:sldMk cId="614273135" sldId="504"/>
            <ac:spMk id="317447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45.601" v="263" actId="1076"/>
        <pc:sldMkLst>
          <pc:docMk/>
          <pc:sldMk cId="4083682811" sldId="505"/>
        </pc:sldMkLst>
        <pc:spChg chg="mod">
          <ac:chgData name="Sidney Seckler" userId="73470fc2d5f88927" providerId="LiveId" clId="{FC631F38-7D6F-480E-B79F-D651F3DA94BC}" dt="2020-02-27T21:25:45.601" v="263" actId="1076"/>
          <ac:spMkLst>
            <pc:docMk/>
            <pc:sldMk cId="4083682811" sldId="505"/>
            <ac:spMk id="318470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54.813" v="266" actId="1076"/>
        <pc:sldMkLst>
          <pc:docMk/>
          <pc:sldMk cId="4146155646" sldId="506"/>
        </pc:sldMkLst>
        <pc:spChg chg="mod">
          <ac:chgData name="Sidney Seckler" userId="73470fc2d5f88927" providerId="LiveId" clId="{FC631F38-7D6F-480E-B79F-D651F3DA94BC}" dt="2020-02-27T21:25:54.813" v="266" actId="1076"/>
          <ac:spMkLst>
            <pc:docMk/>
            <pc:sldMk cId="4146155646" sldId="506"/>
            <ac:spMk id="31949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35:38.585" v="350" actId="14100"/>
        <pc:sldMkLst>
          <pc:docMk/>
          <pc:sldMk cId="788871648" sldId="507"/>
        </pc:sldMkLst>
        <pc:spChg chg="mod">
          <ac:chgData name="Sidney Seckler" userId="73470fc2d5f88927" providerId="LiveId" clId="{FC631F38-7D6F-480E-B79F-D651F3DA94BC}" dt="2020-02-27T21:35:38.585" v="350" actId="14100"/>
          <ac:spMkLst>
            <pc:docMk/>
            <pc:sldMk cId="788871648" sldId="507"/>
            <ac:spMk id="32051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5:48.583" v="353" actId="1076"/>
        <pc:sldMkLst>
          <pc:docMk/>
          <pc:sldMk cId="3305411668" sldId="508"/>
        </pc:sldMkLst>
        <pc:spChg chg="mod">
          <ac:chgData name="Sidney Seckler" userId="73470fc2d5f88927" providerId="LiveId" clId="{FC631F38-7D6F-480E-B79F-D651F3DA94BC}" dt="2020-02-27T21:35:25.054" v="347" actId="108"/>
          <ac:spMkLst>
            <pc:docMk/>
            <pc:sldMk cId="3305411668" sldId="508"/>
            <ac:spMk id="10855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5:48.583" v="353" actId="1076"/>
          <ac:spMkLst>
            <pc:docMk/>
            <pc:sldMk cId="3305411668" sldId="508"/>
            <ac:spMk id="321539" creationId="{00000000-0000-0000-0000-000000000000}"/>
          </ac:spMkLst>
        </pc:spChg>
        <pc:grpChg chg="mod">
          <ac:chgData name="Sidney Seckler" userId="73470fc2d5f88927" providerId="LiveId" clId="{FC631F38-7D6F-480E-B79F-D651F3DA94BC}" dt="2020-02-27T21:35:25.054" v="347" actId="108"/>
          <ac:grpSpMkLst>
            <pc:docMk/>
            <pc:sldMk cId="3305411668" sldId="508"/>
            <ac:grpSpMk id="108548" creationId="{00000000-0000-0000-0000-000000000000}"/>
          </ac:grpSpMkLst>
        </pc:grpChg>
        <pc:cxnChg chg="mod">
          <ac:chgData name="Sidney Seckler" userId="73470fc2d5f88927" providerId="LiveId" clId="{FC631F38-7D6F-480E-B79F-D651F3DA94BC}" dt="2020-02-27T21:35:25.054" v="347" actId="108"/>
          <ac:cxnSpMkLst>
            <pc:docMk/>
            <pc:sldMk cId="3305411668" sldId="508"/>
            <ac:cxnSpMk id="108559" creationId="{00000000-0000-0000-0000-000000000000}"/>
          </ac:cxnSpMkLst>
        </pc:cxn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65420684" sldId="508"/>
        </pc:sldMkLst>
      </pc:sldChg>
      <pc:sldChg chg="modSp add mod">
        <pc:chgData name="Sidney Seckler" userId="73470fc2d5f88927" providerId="LiveId" clId="{FC631F38-7D6F-480E-B79F-D651F3DA94BC}" dt="2020-02-27T21:36:01.335" v="358" actId="14100"/>
        <pc:sldMkLst>
          <pc:docMk/>
          <pc:sldMk cId="665566012" sldId="509"/>
        </pc:sldMkLst>
        <pc:spChg chg="mod">
          <ac:chgData name="Sidney Seckler" userId="73470fc2d5f88927" providerId="LiveId" clId="{FC631F38-7D6F-480E-B79F-D651F3DA94BC}" dt="2020-02-27T21:36:01.335" v="358" actId="14100"/>
          <ac:spMkLst>
            <pc:docMk/>
            <pc:sldMk cId="665566012" sldId="509"/>
            <ac:spMk id="322563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0142403" sldId="51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614301865" sldId="51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96402165" sldId="51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724039376" sldId="51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80775330" sldId="51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629388711" sldId="51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70351680" sldId="51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89270907" sldId="517"/>
        </pc:sldMkLst>
      </pc:sldChg>
      <pc:sldChg chg="modSp add mod">
        <pc:chgData name="Sidney Seckler" userId="73470fc2d5f88927" providerId="LiveId" clId="{FC631F38-7D6F-480E-B79F-D651F3DA94BC}" dt="2020-02-27T21:30:27.228" v="299" actId="1076"/>
        <pc:sldMkLst>
          <pc:docMk/>
          <pc:sldMk cId="1416916454" sldId="517"/>
        </pc:sldMkLst>
        <pc:spChg chg="mod">
          <ac:chgData name="Sidney Seckler" userId="73470fc2d5f88927" providerId="LiveId" clId="{FC631F38-7D6F-480E-B79F-D651F3DA94BC}" dt="2020-02-27T21:29:05.273" v="273" actId="14100"/>
          <ac:spMkLst>
            <pc:docMk/>
            <pc:sldMk cId="1416916454" sldId="517"/>
            <ac:spMk id="27443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27.228" v="299" actId="1076"/>
          <ac:spMkLst>
            <pc:docMk/>
            <pc:sldMk cId="1416916454" sldId="517"/>
            <ac:spMk id="27443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22.425" v="298" actId="1076"/>
          <ac:spMkLst>
            <pc:docMk/>
            <pc:sldMk cId="1416916454" sldId="517"/>
            <ac:spMk id="274438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57254851" sldId="518"/>
        </pc:sldMkLst>
      </pc:sldChg>
      <pc:sldChg chg="modSp add mod">
        <pc:chgData name="Sidney Seckler" userId="73470fc2d5f88927" providerId="LiveId" clId="{FC631F38-7D6F-480E-B79F-D651F3DA94BC}" dt="2020-02-27T21:34:41.813" v="344" actId="14100"/>
        <pc:sldMkLst>
          <pc:docMk/>
          <pc:sldMk cId="3965314731" sldId="518"/>
        </pc:sldMkLst>
        <pc:spChg chg="mod">
          <ac:chgData name="Sidney Seckler" userId="73470fc2d5f88927" providerId="LiveId" clId="{FC631F38-7D6F-480E-B79F-D651F3DA94BC}" dt="2020-02-27T21:34:41.813" v="344" actId="14100"/>
          <ac:spMkLst>
            <pc:docMk/>
            <pc:sldMk cId="3965314731" sldId="518"/>
            <ac:spMk id="6" creationId="{C1171903-C8EE-4A30-AE3B-3239D0767F76}"/>
          </ac:spMkLst>
        </pc:spChg>
        <pc:spChg chg="mod">
          <ac:chgData name="Sidney Seckler" userId="73470fc2d5f88927" providerId="LiveId" clId="{FC631F38-7D6F-480E-B79F-D651F3DA94BC}" dt="2020-02-27T21:29:27.900" v="276" actId="108"/>
          <ac:spMkLst>
            <pc:docMk/>
            <pc:sldMk cId="3965314731" sldId="518"/>
            <ac:spMk id="27546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49.551" v="302" actId="14100"/>
          <ac:spMkLst>
            <pc:docMk/>
            <pc:sldMk cId="3965314731" sldId="518"/>
            <ac:spMk id="275462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11140260" sldId="519"/>
        </pc:sldMkLst>
      </pc:sldChg>
      <pc:sldChg chg="modSp add mod">
        <pc:chgData name="Sidney Seckler" userId="73470fc2d5f88927" providerId="LiveId" clId="{FC631F38-7D6F-480E-B79F-D651F3DA94BC}" dt="2020-02-27T21:34:37.693" v="343" actId="14100"/>
        <pc:sldMkLst>
          <pc:docMk/>
          <pc:sldMk cId="3758926798" sldId="519"/>
        </pc:sldMkLst>
        <pc:spChg chg="mod">
          <ac:chgData name="Sidney Seckler" userId="73470fc2d5f88927" providerId="LiveId" clId="{FC631F38-7D6F-480E-B79F-D651F3DA94BC}" dt="2020-02-27T21:34:37.693" v="343" actId="14100"/>
          <ac:spMkLst>
            <pc:docMk/>
            <pc:sldMk cId="3758926798" sldId="519"/>
            <ac:spMk id="6" creationId="{170AFB22-2613-4800-A609-D2ACBA0C5DB5}"/>
          </ac:spMkLst>
        </pc:spChg>
        <pc:spChg chg="mod">
          <ac:chgData name="Sidney Seckler" userId="73470fc2d5f88927" providerId="LiveId" clId="{FC631F38-7D6F-480E-B79F-D651F3DA94BC}" dt="2020-02-27T21:31:08.053" v="304" actId="14100"/>
          <ac:spMkLst>
            <pc:docMk/>
            <pc:sldMk cId="3758926798" sldId="519"/>
            <ac:spMk id="27648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15.632" v="307" actId="14100"/>
          <ac:spMkLst>
            <pc:docMk/>
            <pc:sldMk cId="3758926798" sldId="519"/>
            <ac:spMk id="276486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4:29.709" v="342" actId="14100"/>
        <pc:sldMkLst>
          <pc:docMk/>
          <pc:sldMk cId="3541862111" sldId="520"/>
        </pc:sldMkLst>
        <pc:spChg chg="mod">
          <ac:chgData name="Sidney Seckler" userId="73470fc2d5f88927" providerId="LiveId" clId="{FC631F38-7D6F-480E-B79F-D651F3DA94BC}" dt="2020-02-27T21:34:29.709" v="342" actId="14100"/>
          <ac:spMkLst>
            <pc:docMk/>
            <pc:sldMk cId="3541862111" sldId="520"/>
            <ac:spMk id="6" creationId="{DD5915D0-848E-40C9-BDF3-665400F22B1C}"/>
          </ac:spMkLst>
        </pc:spChg>
        <pc:spChg chg="mod">
          <ac:chgData name="Sidney Seckler" userId="73470fc2d5f88927" providerId="LiveId" clId="{FC631F38-7D6F-480E-B79F-D651F3DA94BC}" dt="2020-02-27T21:29:36.007" v="282" actId="108"/>
          <ac:spMkLst>
            <pc:docMk/>
            <pc:sldMk cId="3541862111" sldId="520"/>
            <ac:spMk id="27750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29.863" v="310" actId="1076"/>
          <ac:spMkLst>
            <pc:docMk/>
            <pc:sldMk cId="3541862111" sldId="520"/>
            <ac:spMk id="277510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210708862" sldId="52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43871290" sldId="521"/>
        </pc:sldMkLst>
      </pc:sldChg>
      <pc:sldChg chg="modSp add mod">
        <pc:chgData name="Sidney Seckler" userId="73470fc2d5f88927" providerId="LiveId" clId="{FC631F38-7D6F-480E-B79F-D651F3DA94BC}" dt="2020-02-27T21:34:24.899" v="341" actId="14100"/>
        <pc:sldMkLst>
          <pc:docMk/>
          <pc:sldMk cId="3961324535" sldId="521"/>
        </pc:sldMkLst>
        <pc:spChg chg="mod">
          <ac:chgData name="Sidney Seckler" userId="73470fc2d5f88927" providerId="LiveId" clId="{FC631F38-7D6F-480E-B79F-D651F3DA94BC}" dt="2020-02-27T21:34:24.899" v="341" actId="14100"/>
          <ac:spMkLst>
            <pc:docMk/>
            <pc:sldMk cId="3961324535" sldId="521"/>
            <ac:spMk id="7" creationId="{F288AC09-F9EC-46C4-B72E-D190B2554417}"/>
          </ac:spMkLst>
        </pc:spChg>
        <pc:spChg chg="mod">
          <ac:chgData name="Sidney Seckler" userId="73470fc2d5f88927" providerId="LiveId" clId="{FC631F38-7D6F-480E-B79F-D651F3DA94BC}" dt="2020-02-27T21:32:41.867" v="324" actId="1076"/>
          <ac:spMkLst>
            <pc:docMk/>
            <pc:sldMk cId="3961324535" sldId="521"/>
            <ac:spMk id="27853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54.419" v="313" actId="14100"/>
          <ac:spMkLst>
            <pc:docMk/>
            <pc:sldMk cId="3961324535" sldId="521"/>
            <ac:spMk id="27853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51.538" v="312" actId="1076"/>
          <ac:spMkLst>
            <pc:docMk/>
            <pc:sldMk cId="3961324535" sldId="521"/>
            <ac:spMk id="27853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4:20.191" v="340" actId="14100"/>
        <pc:sldMkLst>
          <pc:docMk/>
          <pc:sldMk cId="3260017325" sldId="522"/>
        </pc:sldMkLst>
        <pc:spChg chg="mod">
          <ac:chgData name="Sidney Seckler" userId="73470fc2d5f88927" providerId="LiveId" clId="{FC631F38-7D6F-480E-B79F-D651F3DA94BC}" dt="2020-02-27T21:34:20.191" v="340" actId="14100"/>
          <ac:spMkLst>
            <pc:docMk/>
            <pc:sldMk cId="3260017325" sldId="522"/>
            <ac:spMk id="7" creationId="{2B534FB5-1250-47B5-A0DE-55733F7A9EAC}"/>
          </ac:spMkLst>
        </pc:spChg>
        <pc:spChg chg="mod">
          <ac:chgData name="Sidney Seckler" userId="73470fc2d5f88927" providerId="LiveId" clId="{FC631F38-7D6F-480E-B79F-D651F3DA94BC}" dt="2020-02-27T21:32:35.613" v="323" actId="1076"/>
          <ac:spMkLst>
            <pc:docMk/>
            <pc:sldMk cId="3260017325" sldId="522"/>
            <ac:spMk id="27955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13.131" v="318" actId="14100"/>
          <ac:spMkLst>
            <pc:docMk/>
            <pc:sldMk cId="3260017325" sldId="522"/>
            <ac:spMk id="27955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03.473" v="315" actId="1076"/>
          <ac:spMkLst>
            <pc:docMk/>
            <pc:sldMk cId="3260017325" sldId="522"/>
            <ac:spMk id="279559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141182359" sldId="52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06854506" sldId="523"/>
        </pc:sldMkLst>
      </pc:sldChg>
      <pc:sldChg chg="modSp add mod">
        <pc:chgData name="Sidney Seckler" userId="73470fc2d5f88927" providerId="LiveId" clId="{FC631F38-7D6F-480E-B79F-D651F3DA94BC}" dt="2020-02-27T21:34:12.557" v="339" actId="14100"/>
        <pc:sldMkLst>
          <pc:docMk/>
          <pc:sldMk cId="1199553748" sldId="523"/>
        </pc:sldMkLst>
        <pc:spChg chg="mod">
          <ac:chgData name="Sidney Seckler" userId="73470fc2d5f88927" providerId="LiveId" clId="{FC631F38-7D6F-480E-B79F-D651F3DA94BC}" dt="2020-02-27T21:34:12.557" v="339" actId="14100"/>
          <ac:spMkLst>
            <pc:docMk/>
            <pc:sldMk cId="1199553748" sldId="523"/>
            <ac:spMk id="7" creationId="{659FA58B-ADEE-4360-BD61-6E50E5A63E66}"/>
          </ac:spMkLst>
        </pc:spChg>
        <pc:spChg chg="mod">
          <ac:chgData name="Sidney Seckler" userId="73470fc2d5f88927" providerId="LiveId" clId="{FC631F38-7D6F-480E-B79F-D651F3DA94BC}" dt="2020-02-27T21:32:57.469" v="328" actId="1076"/>
          <ac:spMkLst>
            <pc:docMk/>
            <pc:sldMk cId="1199553748" sldId="523"/>
            <ac:spMk id="28058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54.115" v="327" actId="1076"/>
          <ac:spMkLst>
            <pc:docMk/>
            <pc:sldMk cId="1199553748" sldId="523"/>
            <ac:spMk id="28058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50.301" v="325" actId="1076"/>
          <ac:spMkLst>
            <pc:docMk/>
            <pc:sldMk cId="1199553748" sldId="523"/>
            <ac:spMk id="28058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4:07.443" v="338" actId="14100"/>
        <pc:sldMkLst>
          <pc:docMk/>
          <pc:sldMk cId="1883043740" sldId="524"/>
        </pc:sldMkLst>
        <pc:spChg chg="mod">
          <ac:chgData name="Sidney Seckler" userId="73470fc2d5f88927" providerId="LiveId" clId="{FC631F38-7D6F-480E-B79F-D651F3DA94BC}" dt="2020-02-27T21:34:07.443" v="338" actId="14100"/>
          <ac:spMkLst>
            <pc:docMk/>
            <pc:sldMk cId="1883043740" sldId="524"/>
            <ac:spMk id="6" creationId="{49AC458A-FC65-4961-87DF-CAE2984DF166}"/>
          </ac:spMkLst>
        </pc:spChg>
        <pc:spChg chg="mod">
          <ac:chgData name="Sidney Seckler" userId="73470fc2d5f88927" providerId="LiveId" clId="{FC631F38-7D6F-480E-B79F-D651F3DA94BC}" dt="2020-02-27T21:33:07.631" v="330" actId="14100"/>
          <ac:spMkLst>
            <pc:docMk/>
            <pc:sldMk cId="1883043740" sldId="524"/>
            <ac:spMk id="28160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3:13.333" v="333" actId="1076"/>
          <ac:spMkLst>
            <pc:docMk/>
            <pc:sldMk cId="1883043740" sldId="524"/>
            <ac:spMk id="281606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119140905" sldId="524"/>
        </pc:sldMkLst>
      </pc:sldChg>
      <pc:sldChg chg="modSp add mod">
        <pc:chgData name="Sidney Seckler" userId="73470fc2d5f88927" providerId="LiveId" clId="{FC631F38-7D6F-480E-B79F-D651F3DA94BC}" dt="2020-02-27T21:24:07.971" v="236" actId="1076"/>
        <pc:sldMkLst>
          <pc:docMk/>
          <pc:sldMk cId="909533671" sldId="525"/>
        </pc:sldMkLst>
        <pc:spChg chg="mod">
          <ac:chgData name="Sidney Seckler" userId="73470fc2d5f88927" providerId="LiveId" clId="{FC631F38-7D6F-480E-B79F-D651F3DA94BC}" dt="2020-02-27T21:21:04.893" v="215" actId="1076"/>
          <ac:spMkLst>
            <pc:docMk/>
            <pc:sldMk cId="909533671" sldId="525"/>
            <ac:spMk id="269316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07.971" v="236" actId="1076"/>
          <ac:picMkLst>
            <pc:docMk/>
            <pc:sldMk cId="909533671" sldId="525"/>
            <ac:picMk id="31746" creationId="{00000000-0000-0000-0000-000000000000}"/>
          </ac:picMkLst>
        </pc:picChg>
        <pc:picChg chg="mod">
          <ac:chgData name="Sidney Seckler" userId="73470fc2d5f88927" providerId="LiveId" clId="{FC631F38-7D6F-480E-B79F-D651F3DA94BC}" dt="2020-02-27T21:24:01.859" v="233" actId="1076"/>
          <ac:picMkLst>
            <pc:docMk/>
            <pc:sldMk cId="909533671" sldId="525"/>
            <ac:picMk id="31749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04216431" sldId="525"/>
        </pc:sldMkLst>
      </pc:sldChg>
      <pc:sldChg chg="modSp add mod">
        <pc:chgData name="Sidney Seckler" userId="73470fc2d5f88927" providerId="LiveId" clId="{FC631F38-7D6F-480E-B79F-D651F3DA94BC}" dt="2020-02-27T21:24:29.450" v="241" actId="1076"/>
        <pc:sldMkLst>
          <pc:docMk/>
          <pc:sldMk cId="1927962132" sldId="526"/>
        </pc:sldMkLst>
        <pc:spChg chg="mod">
          <ac:chgData name="Sidney Seckler" userId="73470fc2d5f88927" providerId="LiveId" clId="{FC631F38-7D6F-480E-B79F-D651F3DA94BC}" dt="2020-02-27T21:20:59.941" v="214" actId="1076"/>
          <ac:spMkLst>
            <pc:docMk/>
            <pc:sldMk cId="1927962132" sldId="526"/>
            <ac:spMk id="268295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29.450" v="241" actId="1076"/>
          <ac:picMkLst>
            <pc:docMk/>
            <pc:sldMk cId="1927962132" sldId="526"/>
            <ac:picMk id="32770" creationId="{00000000-0000-0000-0000-000000000000}"/>
          </ac:picMkLst>
        </pc:picChg>
        <pc:picChg chg="mod">
          <ac:chgData name="Sidney Seckler" userId="73470fc2d5f88927" providerId="LiveId" clId="{FC631F38-7D6F-480E-B79F-D651F3DA94BC}" dt="2020-02-27T21:24:21.921" v="239" actId="14100"/>
          <ac:picMkLst>
            <pc:docMk/>
            <pc:sldMk cId="1927962132" sldId="526"/>
            <ac:picMk id="32773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45381099" sldId="52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672471014" sldId="527"/>
        </pc:sldMkLst>
      </pc:sldChg>
      <pc:sldChg chg="add del">
        <pc:chgData name="Sidney Seckler" userId="73470fc2d5f88927" providerId="LiveId" clId="{FC631F38-7D6F-480E-B79F-D651F3DA94BC}" dt="2020-02-27T21:48:00.980" v="426" actId="47"/>
        <pc:sldMkLst>
          <pc:docMk/>
          <pc:sldMk cId="1713298012" sldId="527"/>
        </pc:sldMkLst>
      </pc:sldChg>
      <pc:sldChg chg="add">
        <pc:chgData name="Sidney Seckler" userId="73470fc2d5f88927" providerId="LiveId" clId="{FC631F38-7D6F-480E-B79F-D651F3DA94BC}" dt="2020-02-27T21:47:55.997" v="425"/>
        <pc:sldMkLst>
          <pc:docMk/>
          <pc:sldMk cId="1874531225" sldId="52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27353847" sldId="52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673600176" sldId="52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176432804" sldId="53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4098609" sldId="53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83434829" sldId="53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75718522" sldId="53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50604595" sldId="53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992696769" sldId="53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25750306" sldId="53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256259011" sldId="537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0350393" sldId="53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253388874" sldId="53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300979852" sldId="54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413720991" sldId="54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00964339" sldId="54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608524750" sldId="54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38336581" sldId="54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119135674" sldId="54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661974299" sldId="54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84326856" sldId="54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917481913" sldId="54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68022998" sldId="55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91373273" sldId="55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54881945" sldId="55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90098657" sldId="55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17393759" sldId="55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7789186" sldId="55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202684030" sldId="55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084832579" sldId="557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246626904" sldId="55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575589590" sldId="55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195130275" sldId="56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940605960" sldId="56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619867137" sldId="59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53499798" sldId="591"/>
        </pc:sldMkLst>
      </pc:sldChg>
      <pc:sldChg chg="del">
        <pc:chgData name="Sidney Seckler" userId="73470fc2d5f88927" providerId="LiveId" clId="{FC631F38-7D6F-480E-B79F-D651F3DA94BC}" dt="2020-02-27T20:50:53.805" v="6" actId="47"/>
        <pc:sldMkLst>
          <pc:docMk/>
          <pc:sldMk cId="0" sldId="605"/>
        </pc:sldMkLst>
      </pc:sldChg>
    </pc:docChg>
  </pc:docChgLst>
  <pc:docChgLst>
    <pc:chgData name="Sidney Seckler" userId="73470fc2d5f88927" providerId="LiveId" clId="{28F6A4F9-0F6E-4DA2-B457-793AAF791234}"/>
    <pc:docChg chg="modShowInfo">
      <pc:chgData name="Sidney Seckler" userId="73470fc2d5f88927" providerId="LiveId" clId="{28F6A4F9-0F6E-4DA2-B457-793AAF791234}" dt="2021-06-10T10:43:18.502" v="0" actId="2744"/>
      <pc:docMkLst>
        <pc:docMk/>
      </pc:docMkLst>
    </pc:docChg>
  </pc:docChgLst>
  <pc:docChgLst>
    <pc:chgData name="Sidney Seckler" userId="73470fc2d5f88927" providerId="LiveId" clId="{B9E8DCFF-1486-4907-B394-A970BF7D45BE}"/>
    <pc:docChg chg="undo custSel addSld delSld modSld">
      <pc:chgData name="Sidney Seckler" userId="73470fc2d5f88927" providerId="LiveId" clId="{B9E8DCFF-1486-4907-B394-A970BF7D45BE}" dt="2020-02-27T23:11:00.147" v="1269" actId="1076"/>
      <pc:docMkLst>
        <pc:docMk/>
      </pc:docMkLst>
      <pc:sldChg chg="modSp add mod">
        <pc:chgData name="Sidney Seckler" userId="73470fc2d5f88927" providerId="LiveId" clId="{B9E8DCFF-1486-4907-B394-A970BF7D45BE}" dt="2020-02-27T21:59:08.918" v="132" actId="14100"/>
        <pc:sldMkLst>
          <pc:docMk/>
          <pc:sldMk cId="0" sldId="256"/>
        </pc:sldMkLst>
        <pc:spChg chg="mod">
          <ac:chgData name="Sidney Seckler" userId="73470fc2d5f88927" providerId="LiveId" clId="{B9E8DCFF-1486-4907-B394-A970BF7D45BE}" dt="2020-02-27T21:59:08.918" v="132" actId="14100"/>
          <ac:spMkLst>
            <pc:docMk/>
            <pc:sldMk cId="0" sldId="256"/>
            <ac:spMk id="205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8:59.965" v="131" actId="1076"/>
          <ac:spMkLst>
            <pc:docMk/>
            <pc:sldMk cId="0" sldId="256"/>
            <ac:spMk id="2056" creationId="{00000000-0000-0000-0000-000000000000}"/>
          </ac:spMkLst>
        </pc:spChg>
      </pc:sldChg>
      <pc:sldChg chg="modSp mod">
        <pc:chgData name="Sidney Seckler" userId="73470fc2d5f88927" providerId="LiveId" clId="{B9E8DCFF-1486-4907-B394-A970BF7D45BE}" dt="2020-02-27T21:51:46.764" v="53" actId="20577"/>
        <pc:sldMkLst>
          <pc:docMk/>
          <pc:sldMk cId="0" sldId="257"/>
        </pc:sldMkLst>
        <pc:spChg chg="mod">
          <ac:chgData name="Sidney Seckler" userId="73470fc2d5f88927" providerId="LiveId" clId="{B9E8DCFF-1486-4907-B394-A970BF7D45BE}" dt="2020-02-27T21:51:46.764" v="53" actId="20577"/>
          <ac:spMkLst>
            <pc:docMk/>
            <pc:sldMk cId="0" sldId="257"/>
            <ac:spMk id="3074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2:00:20.771" v="141" actId="255"/>
        <pc:sldMkLst>
          <pc:docMk/>
          <pc:sldMk cId="0" sldId="258"/>
        </pc:sldMkLst>
        <pc:spChg chg="mod">
          <ac:chgData name="Sidney Seckler" userId="73470fc2d5f88927" providerId="LiveId" clId="{B9E8DCFF-1486-4907-B394-A970BF7D45BE}" dt="2020-02-27T22:00:20.771" v="141" actId="255"/>
          <ac:spMkLst>
            <pc:docMk/>
            <pc:sldMk cId="0" sldId="258"/>
            <ac:spMk id="6147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1:27.401" v="163" actId="1076"/>
        <pc:sldMkLst>
          <pc:docMk/>
          <pc:sldMk cId="0" sldId="263"/>
        </pc:sldMkLst>
        <pc:spChg chg="mod">
          <ac:chgData name="Sidney Seckler" userId="73470fc2d5f88927" providerId="LiveId" clId="{B9E8DCFF-1486-4907-B394-A970BF7D45BE}" dt="2020-02-27T22:00:45.583" v="148" actId="27636"/>
          <ac:spMkLst>
            <pc:docMk/>
            <pc:sldMk cId="0" sldId="263"/>
            <ac:spMk id="1126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1:20.385" v="162" actId="12"/>
          <ac:spMkLst>
            <pc:docMk/>
            <pc:sldMk cId="0" sldId="263"/>
            <ac:spMk id="1127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1:27.401" v="163" actId="1076"/>
          <ac:picMkLst>
            <pc:docMk/>
            <pc:sldMk cId="0" sldId="263"/>
            <ac:picMk id="5017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8:49.294" v="128" actId="1076"/>
        <pc:sldMkLst>
          <pc:docMk/>
          <pc:sldMk cId="0" sldId="264"/>
        </pc:sldMkLst>
        <pc:spChg chg="mod">
          <ac:chgData name="Sidney Seckler" userId="73470fc2d5f88927" providerId="LiveId" clId="{B9E8DCFF-1486-4907-B394-A970BF7D45BE}" dt="2020-02-27T21:58:31.559" v="123" actId="14100"/>
          <ac:spMkLst>
            <pc:docMk/>
            <pc:sldMk cId="0" sldId="264"/>
            <ac:spMk id="1229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8:49.294" v="128" actId="1076"/>
          <ac:spMkLst>
            <pc:docMk/>
            <pc:sldMk cId="0" sldId="264"/>
            <ac:spMk id="12291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5:07.042" v="217" actId="12"/>
        <pc:sldMkLst>
          <pc:docMk/>
          <pc:sldMk cId="0" sldId="269"/>
        </pc:sldMkLst>
        <pc:spChg chg="mod">
          <ac:chgData name="Sidney Seckler" userId="73470fc2d5f88927" providerId="LiveId" clId="{B9E8DCFF-1486-4907-B394-A970BF7D45BE}" dt="2020-02-27T22:05:01.120" v="216" actId="14100"/>
          <ac:spMkLst>
            <pc:docMk/>
            <pc:sldMk cId="0" sldId="269"/>
            <ac:spMk id="1843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5:07.042" v="217" actId="12"/>
          <ac:spMkLst>
            <pc:docMk/>
            <pc:sldMk cId="0" sldId="269"/>
            <ac:spMk id="18435" creationId="{00000000-0000-0000-0000-000000000000}"/>
          </ac:spMkLst>
        </pc:spChg>
      </pc:sldChg>
      <pc:sldChg chg="addSp delSp modSp add mod">
        <pc:chgData name="Sidney Seckler" userId="73470fc2d5f88927" providerId="LiveId" clId="{B9E8DCFF-1486-4907-B394-A970BF7D45BE}" dt="2020-02-27T22:46:47.485" v="895"/>
        <pc:sldMkLst>
          <pc:docMk/>
          <pc:sldMk cId="0" sldId="272"/>
        </pc:sldMkLst>
        <pc:spChg chg="add">
          <ac:chgData name="Sidney Seckler" userId="73470fc2d5f88927" providerId="LiveId" clId="{B9E8DCFF-1486-4907-B394-A970BF7D45BE}" dt="2020-02-27T22:46:47.485" v="895"/>
          <ac:spMkLst>
            <pc:docMk/>
            <pc:sldMk cId="0" sldId="272"/>
            <ac:spMk id="43" creationId="{FD679A97-3D0E-4848-AAF7-570945C3479E}"/>
          </ac:spMkLst>
        </pc:spChg>
        <pc:spChg chg="add mod">
          <ac:chgData name="Sidney Seckler" userId="73470fc2d5f88927" providerId="LiveId" clId="{B9E8DCFF-1486-4907-B394-A970BF7D45BE}" dt="2020-02-27T22:41:50.115" v="848" actId="1076"/>
          <ac:spMkLst>
            <pc:docMk/>
            <pc:sldMk cId="0" sldId="272"/>
            <ac:spMk id="717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46.808" v="847" actId="1076"/>
          <ac:spMkLst>
            <pc:docMk/>
            <pc:sldMk cId="0" sldId="272"/>
            <ac:spMk id="717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43.785" v="846" actId="1076"/>
          <ac:spMkLst>
            <pc:docMk/>
            <pc:sldMk cId="0" sldId="272"/>
            <ac:spMk id="717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55.169" v="849" actId="1076"/>
          <ac:spMkLst>
            <pc:docMk/>
            <pc:sldMk cId="0" sldId="272"/>
            <ac:spMk id="717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30.909" v="842" actId="1076"/>
          <ac:spMkLst>
            <pc:docMk/>
            <pc:sldMk cId="0" sldId="272"/>
            <ac:spMk id="7174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72"/>
            <ac:spMk id="717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40.688" v="851" actId="1076"/>
          <ac:spMkLst>
            <pc:docMk/>
            <pc:sldMk cId="0" sldId="272"/>
            <ac:spMk id="717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1:09.714" v="802" actId="14100"/>
          <ac:spMkLst>
            <pc:docMk/>
            <pc:sldMk cId="0" sldId="272"/>
            <ac:spMk id="21506" creationId="{00000000-0000-0000-0000-000000000000}"/>
          </ac:spMkLst>
        </pc:spChg>
        <pc:grpChg chg="add">
          <ac:chgData name="Sidney Seckler" userId="73470fc2d5f88927" providerId="LiveId" clId="{B9E8DCFF-1486-4907-B394-A970BF7D45BE}" dt="2020-02-27T22:46:23.171" v="892"/>
          <ac:grpSpMkLst>
            <pc:docMk/>
            <pc:sldMk cId="0" sldId="272"/>
            <ac:grpSpMk id="33" creationId="{B292DCE7-C4D9-47B5-8806-592B15ABB15E}"/>
          </ac:grpSpMkLst>
        </pc:grpChg>
        <pc:grpChg chg="del mod">
          <ac:chgData name="Sidney Seckler" userId="73470fc2d5f88927" providerId="LiveId" clId="{B9E8DCFF-1486-4907-B394-A970BF7D45BE}" dt="2020-02-27T22:46:12.993" v="891" actId="478"/>
          <ac:grpSpMkLst>
            <pc:docMk/>
            <pc:sldMk cId="0" sldId="272"/>
            <ac:grpSpMk id="7179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1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46:35.954" v="894" actId="1076"/>
        <pc:sldMkLst>
          <pc:docMk/>
          <pc:sldMk cId="0" sldId="273"/>
        </pc:sldMkLst>
        <pc:spChg chg="add mod">
          <ac:chgData name="Sidney Seckler" userId="73470fc2d5f88927" providerId="LiveId" clId="{B9E8DCFF-1486-4907-B394-A970BF7D45BE}" dt="2020-02-27T22:42:56.577" v="854" actId="1076"/>
          <ac:spMkLst>
            <pc:docMk/>
            <pc:sldMk cId="0" sldId="273"/>
            <ac:spMk id="819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58.761" v="855" actId="1076"/>
          <ac:spMkLst>
            <pc:docMk/>
            <pc:sldMk cId="0" sldId="273"/>
            <ac:spMk id="819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6:35.954" v="894" actId="1076"/>
          <ac:spMkLst>
            <pc:docMk/>
            <pc:sldMk cId="0" sldId="273"/>
            <ac:spMk id="819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3:00.919" v="856" actId="1076"/>
          <ac:spMkLst>
            <pc:docMk/>
            <pc:sldMk cId="0" sldId="273"/>
            <ac:spMk id="819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3:07.789" v="858" actId="1076"/>
          <ac:spMkLst>
            <pc:docMk/>
            <pc:sldMk cId="0" sldId="273"/>
            <ac:spMk id="8198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73"/>
            <ac:spMk id="819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52.290" v="853" actId="1076"/>
          <ac:spMkLst>
            <pc:docMk/>
            <pc:sldMk cId="0" sldId="273"/>
            <ac:spMk id="820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3:30.340" v="864" actId="14100"/>
          <ac:spMkLst>
            <pc:docMk/>
            <pc:sldMk cId="0" sldId="273"/>
            <ac:spMk id="22530" creationId="{00000000-0000-0000-0000-000000000000}"/>
          </ac:spMkLst>
        </pc:spChg>
        <pc:grpChg chg="add">
          <ac:chgData name="Sidney Seckler" userId="73470fc2d5f88927" providerId="LiveId" clId="{B9E8DCFF-1486-4907-B394-A970BF7D45BE}" dt="2020-02-27T22:46:26.395" v="893"/>
          <ac:grpSpMkLst>
            <pc:docMk/>
            <pc:sldMk cId="0" sldId="273"/>
            <ac:grpSpMk id="33" creationId="{FCBB9D9D-6294-4421-83EA-A3B9DD21C43F}"/>
          </ac:grpSpMkLst>
        </pc:grpChg>
        <pc:grpChg chg="del mod">
          <ac:chgData name="Sidney Seckler" userId="73470fc2d5f88927" providerId="LiveId" clId="{B9E8DCFF-1486-4907-B394-A970BF7D45BE}" dt="2020-02-27T22:46:09.384" v="890" actId="478"/>
          <ac:grpSpMkLst>
            <pc:docMk/>
            <pc:sldMk cId="0" sldId="273"/>
            <ac:grpSpMk id="8203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1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20:42.508" v="442" actId="14100"/>
        <pc:sldMkLst>
          <pc:docMk/>
          <pc:sldMk cId="0" sldId="274"/>
        </pc:sldMkLst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09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09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37.374" v="440" actId="14100"/>
          <ac:spMkLst>
            <pc:docMk/>
            <pc:sldMk cId="0" sldId="274"/>
            <ac:spMk id="410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42.508" v="442" actId="14100"/>
          <ac:spMkLst>
            <pc:docMk/>
            <pc:sldMk cId="0" sldId="274"/>
            <ac:spMk id="410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40.244" v="441" actId="14100"/>
          <ac:spMkLst>
            <pc:docMk/>
            <pc:sldMk cId="0" sldId="274"/>
            <ac:spMk id="410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32.724" v="439" actId="14100"/>
          <ac:spMkLst>
            <pc:docMk/>
            <pc:sldMk cId="0" sldId="274"/>
            <ac:spMk id="41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2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9:59.925" v="436" actId="14100"/>
          <ac:spMkLst>
            <pc:docMk/>
            <pc:sldMk cId="0" sldId="274"/>
            <ac:spMk id="23554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0" sldId="274"/>
            <ac:grpSpMk id="4117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07.214" v="403"/>
          <ac:graphicFrameMkLst>
            <pc:docMk/>
            <pc:sldMk cId="0" sldId="27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20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22:58.463" v="474" actId="255"/>
        <pc:sldMkLst>
          <pc:docMk/>
          <pc:sldMk cId="0" sldId="275"/>
        </pc:sldMkLst>
        <pc:spChg chg="add mod">
          <ac:chgData name="Sidney Seckler" userId="73470fc2d5f88927" providerId="LiveId" clId="{B9E8DCFF-1486-4907-B394-A970BF7D45BE}" dt="2020-02-27T22:22:29.548" v="469" actId="14100"/>
          <ac:spMkLst>
            <pc:docMk/>
            <pc:sldMk cId="0" sldId="275"/>
            <ac:spMk id="512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36.922" v="471" actId="14100"/>
          <ac:spMkLst>
            <pc:docMk/>
            <pc:sldMk cId="0" sldId="275"/>
            <ac:spMk id="512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22.109" v="467" actId="255"/>
          <ac:spMkLst>
            <pc:docMk/>
            <pc:sldMk cId="0" sldId="275"/>
            <ac:spMk id="512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2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59.182" v="462" actId="255"/>
          <ac:spMkLst>
            <pc:docMk/>
            <pc:sldMk cId="0" sldId="275"/>
            <ac:spMk id="512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05.762" v="464" actId="14100"/>
          <ac:spMkLst>
            <pc:docMk/>
            <pc:sldMk cId="0" sldId="275"/>
            <ac:spMk id="512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50.344" v="461" actId="14100"/>
          <ac:spMkLst>
            <pc:docMk/>
            <pc:sldMk cId="0" sldId="275"/>
            <ac:spMk id="512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2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58.463" v="474" actId="255"/>
          <ac:spMkLst>
            <pc:docMk/>
            <pc:sldMk cId="0" sldId="275"/>
            <ac:spMk id="513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27.472" v="457" actId="255"/>
          <ac:spMkLst>
            <pc:docMk/>
            <pc:sldMk cId="0" sldId="275"/>
            <ac:spMk id="513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52.423" v="473" actId="255"/>
          <ac:spMkLst>
            <pc:docMk/>
            <pc:sldMk cId="0" sldId="275"/>
            <ac:spMk id="5132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19:13.007" v="431"/>
          <ac:spMkLst>
            <pc:docMk/>
            <pc:sldMk cId="0" sldId="275"/>
            <ac:spMk id="513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08.488" v="444" actId="14100"/>
          <ac:spMkLst>
            <pc:docMk/>
            <pc:sldMk cId="0" sldId="275"/>
            <ac:spMk id="24578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22:46.749" v="472" actId="255"/>
          <ac:grpSpMkLst>
            <pc:docMk/>
            <pc:sldMk cId="0" sldId="275"/>
            <ac:grpSpMk id="5144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4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2:23:15.228" v="476" actId="255"/>
        <pc:sldMkLst>
          <pc:docMk/>
          <pc:sldMk cId="0" sldId="276"/>
        </pc:sldMkLst>
        <pc:spChg chg="mod">
          <ac:chgData name="Sidney Seckler" userId="73470fc2d5f88927" providerId="LiveId" clId="{B9E8DCFF-1486-4907-B394-A970BF7D45BE}" dt="2020-02-27T22:23:15.228" v="476" actId="255"/>
          <ac:spMkLst>
            <pc:docMk/>
            <pc:sldMk cId="0" sldId="276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8:24.158" v="768" actId="1076"/>
        <pc:sldMkLst>
          <pc:docMk/>
          <pc:sldMk cId="0" sldId="281"/>
        </pc:sldMkLst>
        <pc:spChg chg="mod">
          <ac:chgData name="Sidney Seckler" userId="73470fc2d5f88927" providerId="LiveId" clId="{B9E8DCFF-1486-4907-B394-A970BF7D45BE}" dt="2020-02-27T22:28:05.487" v="541" actId="108"/>
          <ac:spMkLst>
            <pc:docMk/>
            <pc:sldMk cId="0" sldId="281"/>
            <ac:spMk id="3072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09.517" v="765" actId="255"/>
          <ac:spMkLst>
            <pc:docMk/>
            <pc:sldMk cId="0" sldId="281"/>
            <ac:spMk id="3072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16.878" v="767" actId="14100"/>
          <ac:spMkLst>
            <pc:docMk/>
            <pc:sldMk cId="0" sldId="281"/>
            <ac:spMk id="3072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8:24.158" v="768" actId="1076"/>
          <ac:picMkLst>
            <pc:docMk/>
            <pc:sldMk cId="0" sldId="281"/>
            <ac:picMk id="75778" creationId="{00000000-0000-0000-0000-000000000000}"/>
          </ac:picMkLst>
        </pc:picChg>
      </pc:sldChg>
      <pc:sldChg chg="addSp modSp add mod">
        <pc:chgData name="Sidney Seckler" userId="73470fc2d5f88927" providerId="LiveId" clId="{B9E8DCFF-1486-4907-B394-A970BF7D45BE}" dt="2020-02-27T22:39:41.859" v="781" actId="1036"/>
        <pc:sldMkLst>
          <pc:docMk/>
          <pc:sldMk cId="0" sldId="282"/>
        </pc:sldMkLst>
        <pc:spChg chg="mod">
          <ac:chgData name="Sidney Seckler" userId="73470fc2d5f88927" providerId="LiveId" clId="{B9E8DCFF-1486-4907-B394-A970BF7D45BE}" dt="2020-02-27T22:27:09.483" v="523" actId="108"/>
          <ac:spMkLst>
            <pc:docMk/>
            <pc:sldMk cId="0" sldId="282"/>
            <ac:spMk id="3174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38.980" v="769" actId="1076"/>
          <ac:spMkLst>
            <pc:docMk/>
            <pc:sldMk cId="0" sldId="282"/>
            <ac:spMk id="3174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42.848" v="770" actId="1076"/>
          <ac:spMkLst>
            <pc:docMk/>
            <pc:sldMk cId="0" sldId="282"/>
            <ac:spMk id="31748" creationId="{00000000-0000-0000-0000-000000000000}"/>
          </ac:spMkLst>
        </pc:spChg>
        <pc:picChg chg="add mod">
          <ac:chgData name="Sidney Seckler" userId="73470fc2d5f88927" providerId="LiveId" clId="{B9E8DCFF-1486-4907-B394-A970BF7D45BE}" dt="2020-02-27T22:39:41.859" v="781" actId="1036"/>
          <ac:picMkLst>
            <pc:docMk/>
            <pc:sldMk cId="0" sldId="282"/>
            <ac:picMk id="3" creationId="{4C39BBA8-80FF-4FFF-9D73-063738DC9B42}"/>
          </ac:picMkLst>
        </pc:picChg>
      </pc:sldChg>
      <pc:sldChg chg="addSp delSp modSp add mod">
        <pc:chgData name="Sidney Seckler" userId="73470fc2d5f88927" providerId="LiveId" clId="{B9E8DCFF-1486-4907-B394-A970BF7D45BE}" dt="2020-02-27T22:46:03.434" v="889" actId="1076"/>
        <pc:sldMkLst>
          <pc:docMk/>
          <pc:sldMk cId="0" sldId="290"/>
        </pc:sldMkLst>
        <pc:spChg chg="add mod">
          <ac:chgData name="Sidney Seckler" userId="73470fc2d5f88927" providerId="LiveId" clId="{B9E8DCFF-1486-4907-B394-A970BF7D45BE}" dt="2020-02-27T22:46:03.434" v="889" actId="1076"/>
          <ac:spMkLst>
            <pc:docMk/>
            <pc:sldMk cId="0" sldId="290"/>
            <ac:spMk id="921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25.917" v="873" actId="1076"/>
          <ac:spMkLst>
            <pc:docMk/>
            <pc:sldMk cId="0" sldId="290"/>
            <ac:spMk id="9219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90"/>
            <ac:spMk id="9220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90"/>
            <ac:spMk id="922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55.793" v="879" actId="1076"/>
          <ac:spMkLst>
            <pc:docMk/>
            <pc:sldMk cId="0" sldId="290"/>
            <ac:spMk id="922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38.440" v="876" actId="1076"/>
          <ac:spMkLst>
            <pc:docMk/>
            <pc:sldMk cId="0" sldId="290"/>
            <ac:spMk id="922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4:09.998" v="871" actId="2711"/>
          <ac:spMkLst>
            <pc:docMk/>
            <pc:sldMk cId="0" sldId="290"/>
            <ac:spMk id="922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53.614" v="887" actId="255"/>
          <ac:spMkLst>
            <pc:docMk/>
            <pc:sldMk cId="0" sldId="290"/>
            <ac:spMk id="923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47.708" v="886" actId="255"/>
          <ac:spMkLst>
            <pc:docMk/>
            <pc:sldMk cId="0" sldId="290"/>
            <ac:spMk id="923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58.178" v="888" actId="255"/>
          <ac:spMkLst>
            <pc:docMk/>
            <pc:sldMk cId="0" sldId="290"/>
            <ac:spMk id="923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3:49.173" v="869" actId="14100"/>
          <ac:spMkLst>
            <pc:docMk/>
            <pc:sldMk cId="0" sldId="290"/>
            <ac:spMk id="39938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45:58.178" v="888" actId="255"/>
          <ac:grpSpMkLst>
            <pc:docMk/>
            <pc:sldMk cId="0" sldId="290"/>
            <ac:grpSpMk id="9227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45:58.178" v="888" actId="255"/>
          <ac:grpSpMkLst>
            <pc:docMk/>
            <pc:sldMk cId="0" sldId="290"/>
            <ac:grpSpMk id="9228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12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2:52:57.864" v="978" actId="12"/>
        <pc:sldMkLst>
          <pc:docMk/>
          <pc:sldMk cId="0" sldId="291"/>
        </pc:sldMkLst>
        <pc:spChg chg="mod">
          <ac:chgData name="Sidney Seckler" userId="73470fc2d5f88927" providerId="LiveId" clId="{B9E8DCFF-1486-4907-B394-A970BF7D45BE}" dt="2020-02-27T22:52:39.960" v="971" actId="27636"/>
          <ac:spMkLst>
            <pc:docMk/>
            <pc:sldMk cId="0" sldId="291"/>
            <ac:spMk id="4096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2:57.864" v="978" actId="12"/>
          <ac:spMkLst>
            <pc:docMk/>
            <pc:sldMk cId="0" sldId="291"/>
            <ac:spMk id="40963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25.876" v="728" actId="1076"/>
        <pc:sldMkLst>
          <pc:docMk/>
          <pc:sldMk cId="0" sldId="320"/>
        </pc:sldMkLst>
        <pc:spChg chg="mod">
          <ac:chgData name="Sidney Seckler" userId="73470fc2d5f88927" providerId="LiveId" clId="{B9E8DCFF-1486-4907-B394-A970BF7D45BE}" dt="2020-02-27T22:35:09.918" v="724" actId="14100"/>
          <ac:spMkLst>
            <pc:docMk/>
            <pc:sldMk cId="0" sldId="320"/>
            <ac:spMk id="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25.876" v="728" actId="1076"/>
          <ac:picMkLst>
            <pc:docMk/>
            <pc:sldMk cId="0" sldId="320"/>
            <ac:picMk id="9523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4:22.470" v="209" actId="27636"/>
        <pc:sldMkLst>
          <pc:docMk/>
          <pc:sldMk cId="0" sldId="328"/>
        </pc:sldMkLst>
        <pc:spChg chg="mod">
          <ac:chgData name="Sidney Seckler" userId="73470fc2d5f88927" providerId="LiveId" clId="{B9E8DCFF-1486-4907-B394-A970BF7D45BE}" dt="2020-02-27T22:04:22.470" v="209" actId="27636"/>
          <ac:spMkLst>
            <pc:docMk/>
            <pc:sldMk cId="0" sldId="328"/>
            <ac:spMk id="8601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4:55.892" v="723" actId="1076"/>
        <pc:sldMkLst>
          <pc:docMk/>
          <pc:sldMk cId="0" sldId="337"/>
        </pc:sldMkLst>
        <pc:spChg chg="mod">
          <ac:chgData name="Sidney Seckler" userId="73470fc2d5f88927" providerId="LiveId" clId="{B9E8DCFF-1486-4907-B394-A970BF7D45BE}" dt="2020-02-27T22:34:55.892" v="723" actId="1076"/>
          <ac:spMkLst>
            <pc:docMk/>
            <pc:sldMk cId="0" sldId="337"/>
            <ac:spMk id="9830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4:05.309" v="714" actId="1076"/>
          <ac:picMkLst>
            <pc:docMk/>
            <pc:sldMk cId="0" sldId="337"/>
            <ac:picMk id="768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5:51.840" v="733" actId="1076"/>
        <pc:sldMkLst>
          <pc:docMk/>
          <pc:sldMk cId="0" sldId="341"/>
        </pc:sldMkLst>
        <pc:spChg chg="mod">
          <ac:chgData name="Sidney Seckler" userId="73470fc2d5f88927" providerId="LiveId" clId="{B9E8DCFF-1486-4907-B394-A970BF7D45BE}" dt="2020-02-27T22:35:49.086" v="732" actId="14100"/>
          <ac:spMkLst>
            <pc:docMk/>
            <pc:sldMk cId="0" sldId="341"/>
            <ac:spMk id="10240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51.840" v="733" actId="1076"/>
          <ac:picMkLst>
            <pc:docMk/>
            <pc:sldMk cId="0" sldId="341"/>
            <ac:picMk id="78850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2:42.676" v="189" actId="1076"/>
        <pc:sldMkLst>
          <pc:docMk/>
          <pc:sldMk cId="0" sldId="360"/>
        </pc:sldMkLst>
        <pc:spChg chg="mod">
          <ac:chgData name="Sidney Seckler" userId="73470fc2d5f88927" providerId="LiveId" clId="{B9E8DCFF-1486-4907-B394-A970BF7D45BE}" dt="2020-02-27T22:01:33.021" v="164" actId="14100"/>
          <ac:spMkLst>
            <pc:docMk/>
            <pc:sldMk cId="0" sldId="360"/>
            <ac:spMk id="12185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2:33.672" v="186" actId="1076"/>
          <ac:spMkLst>
            <pc:docMk/>
            <pc:sldMk cId="0" sldId="360"/>
            <ac:spMk id="121860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2:42.676" v="189" actId="1076"/>
          <ac:picMkLst>
            <pc:docMk/>
            <pc:sldMk cId="0" sldId="360"/>
            <ac:picMk id="512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9:52.325" v="782" actId="1076"/>
        <pc:sldMkLst>
          <pc:docMk/>
          <pc:sldMk cId="0" sldId="361"/>
        </pc:sldMkLst>
        <pc:spChg chg="mod">
          <ac:chgData name="Sidney Seckler" userId="73470fc2d5f88927" providerId="LiveId" clId="{B9E8DCFF-1486-4907-B394-A970BF7D45BE}" dt="2020-02-27T22:27:13.804" v="524" actId="108"/>
          <ac:spMkLst>
            <pc:docMk/>
            <pc:sldMk cId="0" sldId="361"/>
            <ac:spMk id="12288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9:52.325" v="782" actId="1076"/>
          <ac:picMkLst>
            <pc:docMk/>
            <pc:sldMk cId="0" sldId="361"/>
            <ac:picMk id="8704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27:19.008" v="526" actId="108"/>
        <pc:sldMkLst>
          <pc:docMk/>
          <pc:sldMk cId="0" sldId="362"/>
        </pc:sldMkLst>
        <pc:spChg chg="mod">
          <ac:chgData name="Sidney Seckler" userId="73470fc2d5f88927" providerId="LiveId" clId="{B9E8DCFF-1486-4907-B394-A970BF7D45BE}" dt="2020-02-27T22:27:19.008" v="526" actId="108"/>
          <ac:spMkLst>
            <pc:docMk/>
            <pc:sldMk cId="0" sldId="362"/>
            <ac:spMk id="7" creationId="{00000000-0000-0000-0000-000000000000}"/>
          </ac:spMkLst>
        </pc:spChg>
      </pc:sldChg>
      <pc:sldChg chg="addSp delSp modSp add mod">
        <pc:chgData name="Sidney Seckler" userId="73470fc2d5f88927" providerId="LiveId" clId="{B9E8DCFF-1486-4907-B394-A970BF7D45BE}" dt="2020-02-27T22:50:14.333" v="944" actId="1076"/>
        <pc:sldMkLst>
          <pc:docMk/>
          <pc:sldMk cId="0" sldId="363"/>
        </pc:sldMkLst>
        <pc:spChg chg="add mod">
          <ac:chgData name="Sidney Seckler" userId="73470fc2d5f88927" providerId="LiveId" clId="{B9E8DCFF-1486-4907-B394-A970BF7D45BE}" dt="2020-02-27T22:50:14.333" v="944" actId="1076"/>
          <ac:spMkLst>
            <pc:docMk/>
            <pc:sldMk cId="0" sldId="363"/>
            <ac:spMk id="1229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0:11.867" v="943" actId="1076"/>
          <ac:spMkLst>
            <pc:docMk/>
            <pc:sldMk cId="0" sldId="363"/>
            <ac:spMk id="1229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9:51.147" v="936" actId="14100"/>
          <ac:spMkLst>
            <pc:docMk/>
            <pc:sldMk cId="0" sldId="363"/>
            <ac:spMk id="132098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3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0:07.573" v="941" actId="1076"/>
          <ac:picMkLst>
            <pc:docMk/>
            <pc:sldMk cId="0" sldId="363"/>
            <ac:picMk id="12329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09.183" v="942" actId="1076"/>
          <ac:picMkLst>
            <pc:docMk/>
            <pc:sldMk cId="0" sldId="363"/>
            <ac:picMk id="1233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0:53.119" v="954" actId="1076"/>
        <pc:sldMkLst>
          <pc:docMk/>
          <pc:sldMk cId="0" sldId="364"/>
        </pc:sldMkLst>
        <pc:spChg chg="add">
          <ac:chgData name="Sidney Seckler" userId="73470fc2d5f88927" providerId="LiveId" clId="{B9E8DCFF-1486-4907-B394-A970BF7D45BE}" dt="2020-02-27T22:50:40.195" v="949"/>
          <ac:spMkLst>
            <pc:docMk/>
            <pc:sldMk cId="0" sldId="364"/>
            <ac:spMk id="20" creationId="{3180FA3A-A404-491A-8D28-B49B71229073}"/>
          </ac:spMkLst>
        </pc:spChg>
        <pc:spChg chg="add mod">
          <ac:chgData name="Sidney Seckler" userId="73470fc2d5f88927" providerId="LiveId" clId="{B9E8DCFF-1486-4907-B394-A970BF7D45BE}" dt="2020-02-27T22:50:49.812" v="952" actId="1076"/>
          <ac:spMkLst>
            <pc:docMk/>
            <pc:sldMk cId="0" sldId="364"/>
            <ac:spMk id="13314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0:31.506" v="948" actId="478"/>
          <ac:spMkLst>
            <pc:docMk/>
            <pc:sldMk cId="0" sldId="364"/>
            <ac:spMk id="1331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0:25.808" v="946" actId="14100"/>
          <ac:spMkLst>
            <pc:docMk/>
            <pc:sldMk cId="0" sldId="364"/>
            <ac:spMk id="133122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4"/>
            <ac:graphicFrameMk id="9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4"/>
            <ac:graphicFrameMk id="11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0:53.119" v="954" actId="1076"/>
          <ac:picMkLst>
            <pc:docMk/>
            <pc:sldMk cId="0" sldId="364"/>
            <ac:picMk id="19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27.496" v="947" actId="1076"/>
          <ac:picMkLst>
            <pc:docMk/>
            <pc:sldMk cId="0" sldId="364"/>
            <ac:picMk id="13353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51.121" v="953" actId="1076"/>
          <ac:picMkLst>
            <pc:docMk/>
            <pc:sldMk cId="0" sldId="364"/>
            <ac:picMk id="1337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1:17.948" v="961" actId="1076"/>
        <pc:sldMkLst>
          <pc:docMk/>
          <pc:sldMk cId="0" sldId="365"/>
        </pc:sldMkLst>
        <pc:spChg chg="add">
          <ac:chgData name="Sidney Seckler" userId="73470fc2d5f88927" providerId="LiveId" clId="{B9E8DCFF-1486-4907-B394-A970BF7D45BE}" dt="2020-02-27T22:51:04.772" v="957"/>
          <ac:spMkLst>
            <pc:docMk/>
            <pc:sldMk cId="0" sldId="365"/>
            <ac:spMk id="12" creationId="{296888CC-E3E7-45B4-8718-B08958D88E5D}"/>
          </ac:spMkLst>
        </pc:spChg>
        <pc:spChg chg="add mod">
          <ac:chgData name="Sidney Seckler" userId="73470fc2d5f88927" providerId="LiveId" clId="{B9E8DCFF-1486-4907-B394-A970BF7D45BE}" dt="2020-02-27T22:51:15.245" v="960" actId="1076"/>
          <ac:spMkLst>
            <pc:docMk/>
            <pc:sldMk cId="0" sldId="365"/>
            <ac:spMk id="14338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1:03.664" v="956" actId="478"/>
          <ac:spMkLst>
            <pc:docMk/>
            <pc:sldMk cId="0" sldId="365"/>
            <ac:spMk id="1433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1:00.785" v="955" actId="14100"/>
          <ac:spMkLst>
            <pc:docMk/>
            <pc:sldMk cId="0" sldId="365"/>
            <ac:spMk id="134146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5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1:17.948" v="961" actId="1076"/>
          <ac:picMkLst>
            <pc:docMk/>
            <pc:sldMk cId="0" sldId="365"/>
            <ac:picMk id="1438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1:46.839" v="968" actId="1076"/>
        <pc:sldMkLst>
          <pc:docMk/>
          <pc:sldMk cId="0" sldId="367"/>
        </pc:sldMkLst>
        <pc:spChg chg="add">
          <ac:chgData name="Sidney Seckler" userId="73470fc2d5f88927" providerId="LiveId" clId="{B9E8DCFF-1486-4907-B394-A970BF7D45BE}" dt="2020-02-27T22:51:33.032" v="964"/>
          <ac:spMkLst>
            <pc:docMk/>
            <pc:sldMk cId="0" sldId="367"/>
            <ac:spMk id="12" creationId="{AEF771C2-CE36-49BB-8B53-0BF5924E9B26}"/>
          </ac:spMkLst>
        </pc:spChg>
        <pc:spChg chg="add mod">
          <ac:chgData name="Sidney Seckler" userId="73470fc2d5f88927" providerId="LiveId" clId="{B9E8DCFF-1486-4907-B394-A970BF7D45BE}" dt="2020-02-27T22:51:44.785" v="967" actId="1076"/>
          <ac:spMkLst>
            <pc:docMk/>
            <pc:sldMk cId="0" sldId="367"/>
            <ac:spMk id="16386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1:29.984" v="963" actId="478"/>
          <ac:spMkLst>
            <pc:docMk/>
            <pc:sldMk cId="0" sldId="367"/>
            <ac:spMk id="163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1:23.391" v="962" actId="14100"/>
          <ac:spMkLst>
            <pc:docMk/>
            <pc:sldMk cId="0" sldId="367"/>
            <ac:spMk id="136194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7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1:46.839" v="968" actId="1076"/>
          <ac:picMkLst>
            <pc:docMk/>
            <pc:sldMk cId="0" sldId="367"/>
            <ac:picMk id="1643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48:00.564" v="911" actId="14100"/>
        <pc:sldMkLst>
          <pc:docMk/>
          <pc:sldMk cId="0" sldId="368"/>
        </pc:sldMkLst>
        <pc:spChg chg="add mod">
          <ac:chgData name="Sidney Seckler" userId="73470fc2d5f88927" providerId="LiveId" clId="{B9E8DCFF-1486-4907-B394-A970BF7D45BE}" dt="2020-02-27T22:47:16.758" v="901" actId="14100"/>
          <ac:spMkLst>
            <pc:docMk/>
            <pc:sldMk cId="0" sldId="368"/>
            <ac:spMk id="1024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23.557" v="903" actId="14100"/>
          <ac:spMkLst>
            <pc:docMk/>
            <pc:sldMk cId="0" sldId="368"/>
            <ac:spMk id="1024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30.955" v="905" actId="14100"/>
          <ac:spMkLst>
            <pc:docMk/>
            <pc:sldMk cId="0" sldId="368"/>
            <ac:spMk id="1024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40.407" v="907" actId="14100"/>
          <ac:spMkLst>
            <pc:docMk/>
            <pc:sldMk cId="0" sldId="368"/>
            <ac:spMk id="1024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7:52.885" v="909" actId="1076"/>
          <ac:spMkLst>
            <pc:docMk/>
            <pc:sldMk cId="0" sldId="368"/>
            <ac:spMk id="1024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8:00.564" v="911" actId="14100"/>
          <ac:spMkLst>
            <pc:docMk/>
            <pc:sldMk cId="0" sldId="368"/>
            <ac:spMk id="1024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7:07.295" v="899" actId="14100"/>
          <ac:spMkLst>
            <pc:docMk/>
            <pc:sldMk cId="0" sldId="368"/>
            <ac:spMk id="137218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49:40.557" v="934" actId="1076"/>
        <pc:sldMkLst>
          <pc:docMk/>
          <pc:sldMk cId="0" sldId="369"/>
        </pc:sldMkLst>
        <pc:spChg chg="add mod">
          <ac:chgData name="Sidney Seckler" userId="73470fc2d5f88927" providerId="LiveId" clId="{B9E8DCFF-1486-4907-B394-A970BF7D45BE}" dt="2020-02-27T22:49:40.557" v="934" actId="1076"/>
          <ac:spMkLst>
            <pc:docMk/>
            <pc:sldMk cId="0" sldId="369"/>
            <ac:spMk id="11266" creationId="{00000000-0000-0000-0000-000000000000}"/>
          </ac:spMkLst>
        </pc:spChg>
        <pc:spChg chg="add del mod">
          <ac:chgData name="Sidney Seckler" userId="73470fc2d5f88927" providerId="LiveId" clId="{B9E8DCFF-1486-4907-B394-A970BF7D45BE}" dt="2020-02-27T22:48:54.094" v="923" actId="478"/>
          <ac:spMkLst>
            <pc:docMk/>
            <pc:sldMk cId="0" sldId="369"/>
            <ac:spMk id="11267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2:49:22.059" v="930" actId="478"/>
          <ac:spMkLst>
            <pc:docMk/>
            <pc:sldMk cId="0" sldId="369"/>
            <ac:spMk id="1126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2:48:42.405" v="920" actId="478"/>
          <ac:spMkLst>
            <pc:docMk/>
            <pc:sldMk cId="0" sldId="369"/>
            <ac:spMk id="1126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8:46.600" v="922" actId="27636"/>
          <ac:spMkLst>
            <pc:docMk/>
            <pc:sldMk cId="0" sldId="369"/>
            <ac:spMk id="138242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9"/>
            <ac:graphicFrameMk id="4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49:34.304" v="933" actId="14100"/>
          <ac:graphicFrameMkLst>
            <pc:docMk/>
            <pc:sldMk cId="0" sldId="369"/>
            <ac:graphicFrameMk id="138248" creationId="{00000000-0000-0000-0000-000000000000}"/>
          </ac:graphicFrameMkLst>
        </pc:graphicFrameChg>
        <pc:cxnChg chg="del mod">
          <ac:chgData name="Sidney Seckler" userId="73470fc2d5f88927" providerId="LiveId" clId="{B9E8DCFF-1486-4907-B394-A970BF7D45BE}" dt="2020-02-27T22:48:56.458" v="924" actId="478"/>
          <ac:cxnSpMkLst>
            <pc:docMk/>
            <pc:sldMk cId="0" sldId="369"/>
            <ac:cxnSpMk id="11270" creationId="{00000000-0000-0000-0000-000000000000}"/>
          </ac:cxnSpMkLst>
        </pc:cxnChg>
      </pc:sldChg>
      <pc:sldChg chg="modSp add mod">
        <pc:chgData name="Sidney Seckler" userId="73470fc2d5f88927" providerId="LiveId" clId="{B9E8DCFF-1486-4907-B394-A970BF7D45BE}" dt="2020-02-27T22:03:50.074" v="206" actId="14100"/>
        <pc:sldMkLst>
          <pc:docMk/>
          <pc:sldMk cId="0" sldId="370"/>
        </pc:sldMkLst>
        <pc:spChg chg="mod">
          <ac:chgData name="Sidney Seckler" userId="73470fc2d5f88927" providerId="LiveId" clId="{B9E8DCFF-1486-4907-B394-A970BF7D45BE}" dt="2020-02-27T22:03:50.074" v="206" actId="14100"/>
          <ac:spMkLst>
            <pc:docMk/>
            <pc:sldMk cId="0" sldId="370"/>
            <ac:spMk id="13926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3:41.358" v="204" actId="1076"/>
          <ac:spMkLst>
            <pc:docMk/>
            <pc:sldMk cId="0" sldId="370"/>
            <ac:spMk id="13926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3:44.423" v="205" actId="1076"/>
          <ac:picMkLst>
            <pc:docMk/>
            <pc:sldMk cId="0" sldId="370"/>
            <ac:picMk id="52226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2:21.241" v="58" actId="1076"/>
        <pc:sldMkLst>
          <pc:docMk/>
          <pc:sldMk cId="0" sldId="373"/>
        </pc:sldMkLst>
        <pc:spChg chg="mod">
          <ac:chgData name="Sidney Seckler" userId="73470fc2d5f88927" providerId="LiveId" clId="{B9E8DCFF-1486-4907-B394-A970BF7D45BE}" dt="2020-02-27T21:52:21.241" v="58" actId="1076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2:11.847" v="55" actId="14100"/>
          <ac:spMkLst>
            <pc:docMk/>
            <pc:sldMk cId="0" sldId="373"/>
            <ac:spMk id="14541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3:09.223" v="67" actId="14100"/>
        <pc:sldMkLst>
          <pc:docMk/>
          <pc:sldMk cId="0" sldId="375"/>
        </pc:sldMkLst>
        <pc:spChg chg="mod">
          <ac:chgData name="Sidney Seckler" userId="73470fc2d5f88927" providerId="LiveId" clId="{B9E8DCFF-1486-4907-B394-A970BF7D45BE}" dt="2020-02-27T21:53:09.223" v="67" actId="14100"/>
          <ac:spMkLst>
            <pc:docMk/>
            <pc:sldMk cId="0" sldId="375"/>
            <ac:spMk id="14848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2:55.478" v="63" actId="108"/>
          <ac:spMkLst>
            <pc:docMk/>
            <pc:sldMk cId="0" sldId="375"/>
            <ac:spMk id="148484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3:27.046" v="69" actId="1076"/>
        <pc:sldMkLst>
          <pc:docMk/>
          <pc:sldMk cId="0" sldId="376"/>
        </pc:sldMkLst>
        <pc:spChg chg="mod">
          <ac:chgData name="Sidney Seckler" userId="73470fc2d5f88927" providerId="LiveId" clId="{B9E8DCFF-1486-4907-B394-A970BF7D45BE}" dt="2020-02-27T21:52:33.071" v="61" actId="1076"/>
          <ac:spMkLst>
            <pc:docMk/>
            <pc:sldMk cId="0" sldId="376"/>
            <ac:spMk id="1495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3:27.046" v="69" actId="1076"/>
          <ac:spMkLst>
            <pc:docMk/>
            <pc:sldMk cId="0" sldId="376"/>
            <ac:spMk id="14950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4:59.975" v="81" actId="1076"/>
        <pc:sldMkLst>
          <pc:docMk/>
          <pc:sldMk cId="0" sldId="378"/>
        </pc:sldMkLst>
        <pc:spChg chg="mod">
          <ac:chgData name="Sidney Seckler" userId="73470fc2d5f88927" providerId="LiveId" clId="{B9E8DCFF-1486-4907-B394-A970BF7D45BE}" dt="2020-02-27T21:54:44.849" v="76" actId="1076"/>
          <ac:spMkLst>
            <pc:docMk/>
            <pc:sldMk cId="0" sldId="378"/>
            <ac:spMk id="15155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1:54:59.975" v="81" actId="1076"/>
          <ac:picMkLst>
            <pc:docMk/>
            <pc:sldMk cId="0" sldId="378"/>
            <ac:picMk id="4096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1:54:49.641" v="78" actId="1076"/>
          <ac:picMkLst>
            <pc:docMk/>
            <pc:sldMk cId="0" sldId="378"/>
            <ac:picMk id="40963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0:07.842" v="138" actId="1076"/>
        <pc:sldMkLst>
          <pc:docMk/>
          <pc:sldMk cId="0" sldId="385"/>
        </pc:sldMkLst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0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1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9:45.773" v="135" actId="14100"/>
          <ac:spMkLst>
            <pc:docMk/>
            <pc:sldMk cId="0" sldId="385"/>
            <ac:spMk id="160771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0:37.175" v="145" actId="1076"/>
        <pc:sldMkLst>
          <pc:docMk/>
          <pc:sldMk cId="0" sldId="387"/>
        </pc:sldMkLst>
        <pc:spChg chg="mod">
          <ac:chgData name="Sidney Seckler" userId="73470fc2d5f88927" providerId="LiveId" clId="{B9E8DCFF-1486-4907-B394-A970BF7D45BE}" dt="2020-02-27T22:00:27.681" v="142" actId="14100"/>
          <ac:spMkLst>
            <pc:docMk/>
            <pc:sldMk cId="0" sldId="387"/>
            <ac:spMk id="1628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37.175" v="145" actId="1076"/>
          <ac:spMkLst>
            <pc:docMk/>
            <pc:sldMk cId="0" sldId="387"/>
            <ac:spMk id="162820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8:26.628" v="122" actId="14100"/>
        <pc:sldMkLst>
          <pc:docMk/>
          <pc:sldMk cId="0" sldId="388"/>
        </pc:sldMkLst>
        <pc:spChg chg="mod">
          <ac:chgData name="Sidney Seckler" userId="73470fc2d5f88927" providerId="LiveId" clId="{B9E8DCFF-1486-4907-B394-A970BF7D45BE}" dt="2020-02-27T21:58:26.628" v="122" actId="14100"/>
          <ac:spMkLst>
            <pc:docMk/>
            <pc:sldMk cId="0" sldId="388"/>
            <ac:spMk id="163844" creationId="{00000000-0000-0000-0000-000000000000}"/>
          </ac:spMkLst>
        </pc:spChg>
      </pc:sldChg>
      <pc:sldChg chg="add">
        <pc:chgData name="Sidney Seckler" userId="73470fc2d5f88927" providerId="LiveId" clId="{B9E8DCFF-1486-4907-B394-A970BF7D45BE}" dt="2020-02-27T22:04:22.377" v="207"/>
        <pc:sldMkLst>
          <pc:docMk/>
          <pc:sldMk cId="0" sldId="38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8"/>
        </pc:sldMkLst>
      </pc:sldChg>
      <pc:sldChg chg="addSp delSp modSp add mod">
        <pc:chgData name="Sidney Seckler" userId="73470fc2d5f88927" providerId="LiveId" clId="{B9E8DCFF-1486-4907-B394-A970BF7D45BE}" dt="2020-02-27T22:32:49.738" v="706" actId="1076"/>
        <pc:sldMkLst>
          <pc:docMk/>
          <pc:sldMk cId="0" sldId="405"/>
        </pc:sldMkLst>
        <pc:spChg chg="add del mod">
          <ac:chgData name="Sidney Seckler" userId="73470fc2d5f88927" providerId="LiveId" clId="{B9E8DCFF-1486-4907-B394-A970BF7D45BE}" dt="2020-02-27T22:32:45.255" v="705" actId="478"/>
          <ac:spMkLst>
            <pc:docMk/>
            <pc:sldMk cId="0" sldId="405"/>
            <ac:spMk id="15" creationId="{CA920FE9-6E66-44A7-9A8B-184DA1FE6E36}"/>
          </ac:spMkLst>
        </pc:spChg>
        <pc:spChg chg="add mod">
          <ac:chgData name="Sidney Seckler" userId="73470fc2d5f88927" providerId="LiveId" clId="{B9E8DCFF-1486-4907-B394-A970BF7D45BE}" dt="2020-02-27T22:30:45.673" v="583" actId="255"/>
          <ac:spMkLst>
            <pc:docMk/>
            <pc:sldMk cId="0" sldId="405"/>
            <ac:spMk id="307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53.877" v="585" actId="14100"/>
          <ac:spMkLst>
            <pc:docMk/>
            <pc:sldMk cId="0" sldId="405"/>
            <ac:spMk id="307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1:53.377" v="621" actId="255"/>
          <ac:spMkLst>
            <pc:docMk/>
            <pc:sldMk cId="0" sldId="405"/>
            <ac:spMk id="307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38.442" v="582" actId="14100"/>
          <ac:spMkLst>
            <pc:docMk/>
            <pc:sldMk cId="0" sldId="405"/>
            <ac:spMk id="307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1:46.856" v="620" actId="255"/>
          <ac:spMkLst>
            <pc:docMk/>
            <pc:sldMk cId="0" sldId="405"/>
            <ac:spMk id="307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34.790" v="581" actId="14100"/>
          <ac:spMkLst>
            <pc:docMk/>
            <pc:sldMk cId="0" sldId="405"/>
            <ac:spMk id="307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1:34.625" v="619" actId="1036"/>
          <ac:spMkLst>
            <pc:docMk/>
            <pc:sldMk cId="0" sldId="405"/>
            <ac:spMk id="308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2:05.837" v="622" actId="14100"/>
          <ac:spMkLst>
            <pc:docMk/>
            <pc:sldMk cId="0" sldId="405"/>
            <ac:spMk id="30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0" sldId="405"/>
            <ac:spMk id="308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1:14.126" v="598" actId="1038"/>
          <ac:spMkLst>
            <pc:docMk/>
            <pc:sldMk cId="0" sldId="405"/>
            <ac:spMk id="308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0" sldId="405"/>
            <ac:spMk id="309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0" sldId="405"/>
            <ac:spMk id="309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2:37.834" v="703" actId="6549"/>
          <ac:spMkLst>
            <pc:docMk/>
            <pc:sldMk cId="0" sldId="405"/>
            <ac:spMk id="181251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2:32:42.256" v="704" actId="478"/>
          <ac:spMkLst>
            <pc:docMk/>
            <pc:sldMk cId="0" sldId="405"/>
            <ac:spMk id="181252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30:29.652" v="580" actId="1076"/>
          <ac:grpSpMkLst>
            <pc:docMk/>
            <pc:sldMk cId="0" sldId="405"/>
            <ac:grpSpMk id="3084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0" sldId="405"/>
            <ac:grpSpMk id="3086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0" sldId="405"/>
            <ac:grpSpMk id="3090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1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32:49.738" v="706" actId="1076"/>
          <ac:picMkLst>
            <pc:docMk/>
            <pc:sldMk cId="0" sldId="405"/>
            <ac:picMk id="3080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06"/>
        </pc:sldMkLst>
      </pc:sldChg>
      <pc:sldChg chg="modSp add mod">
        <pc:chgData name="Sidney Seckler" userId="73470fc2d5f88927" providerId="LiveId" clId="{B9E8DCFF-1486-4907-B394-A970BF7D45BE}" dt="2020-02-27T22:36:03.864" v="736" actId="1076"/>
        <pc:sldMkLst>
          <pc:docMk/>
          <pc:sldMk cId="0" sldId="413"/>
        </pc:sldMkLst>
        <pc:spChg chg="mod">
          <ac:chgData name="Sidney Seckler" userId="73470fc2d5f88927" providerId="LiveId" clId="{B9E8DCFF-1486-4907-B394-A970BF7D45BE}" dt="2020-02-27T22:36:00.586" v="735" actId="14100"/>
          <ac:spMkLst>
            <pc:docMk/>
            <pc:sldMk cId="0" sldId="413"/>
            <ac:spMk id="19046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6:03.864" v="736" actId="1076"/>
          <ac:picMkLst>
            <pc:docMk/>
            <pc:sldMk cId="0" sldId="413"/>
            <ac:picMk id="7987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6:24.836" v="744" actId="14100"/>
        <pc:sldMkLst>
          <pc:docMk/>
          <pc:sldMk cId="0" sldId="414"/>
        </pc:sldMkLst>
        <pc:spChg chg="mod">
          <ac:chgData name="Sidney Seckler" userId="73470fc2d5f88927" providerId="LiveId" clId="{B9E8DCFF-1486-4907-B394-A970BF7D45BE}" dt="2020-02-27T22:36:12.800" v="738" actId="14100"/>
          <ac:spMkLst>
            <pc:docMk/>
            <pc:sldMk cId="0" sldId="414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6:21.224" v="742" actId="1076"/>
          <ac:picMkLst>
            <pc:docMk/>
            <pc:sldMk cId="0" sldId="414"/>
            <ac:picMk id="8089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36:24.836" v="744" actId="14100"/>
          <ac:picMkLst>
            <pc:docMk/>
            <pc:sldMk cId="0" sldId="414"/>
            <ac:picMk id="80901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1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1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0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5"/>
        </pc:sldMkLst>
      </pc:sldChg>
      <pc:sldChg chg="modSp add mod">
        <pc:chgData name="Sidney Seckler" userId="73470fc2d5f88927" providerId="LiveId" clId="{B9E8DCFF-1486-4907-B394-A970BF7D45BE}" dt="2020-02-27T22:53:15.356" v="982" actId="1076"/>
        <pc:sldMkLst>
          <pc:docMk/>
          <pc:sldMk cId="0" sldId="429"/>
        </pc:sldMkLst>
        <pc:spChg chg="mod">
          <ac:chgData name="Sidney Seckler" userId="73470fc2d5f88927" providerId="LiveId" clId="{B9E8DCFF-1486-4907-B394-A970BF7D45BE}" dt="2020-02-27T22:53:12.262" v="981" actId="113"/>
          <ac:spMkLst>
            <pc:docMk/>
            <pc:sldMk cId="0" sldId="429"/>
            <ac:spMk id="21299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05.561" v="979" actId="14100"/>
          <ac:spMkLst>
            <pc:docMk/>
            <pc:sldMk cId="0" sldId="429"/>
            <ac:spMk id="21299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15.356" v="982" actId="1076"/>
          <ac:picMkLst>
            <pc:docMk/>
            <pc:sldMk cId="0" sldId="429"/>
            <ac:picMk id="1024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53:26.464" v="984" actId="14100"/>
        <pc:sldMkLst>
          <pc:docMk/>
          <pc:sldMk cId="0" sldId="430"/>
        </pc:sldMkLst>
        <pc:spChg chg="mod">
          <ac:chgData name="Sidney Seckler" userId="73470fc2d5f88927" providerId="LiveId" clId="{B9E8DCFF-1486-4907-B394-A970BF7D45BE}" dt="2020-02-27T22:52:40.022" v="973" actId="27636"/>
          <ac:spMkLst>
            <pc:docMk/>
            <pc:sldMk cId="0" sldId="430"/>
            <ac:spMk id="2140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26.464" v="984" actId="14100"/>
          <ac:spMkLst>
            <pc:docMk/>
            <pc:sldMk cId="0" sldId="430"/>
            <ac:spMk id="21402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23.266" v="983" actId="1076"/>
          <ac:picMkLst>
            <pc:docMk/>
            <pc:sldMk cId="0" sldId="430"/>
            <ac:picMk id="103431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53:42.474" v="986" actId="1076"/>
        <pc:sldMkLst>
          <pc:docMk/>
          <pc:sldMk cId="0" sldId="431"/>
        </pc:sldMkLst>
        <pc:spChg chg="mod">
          <ac:chgData name="Sidney Seckler" userId="73470fc2d5f88927" providerId="LiveId" clId="{B9E8DCFF-1486-4907-B394-A970BF7D45BE}" dt="2020-02-27T22:53:37.582" v="985" actId="14100"/>
          <ac:spMkLst>
            <pc:docMk/>
            <pc:sldMk cId="0" sldId="431"/>
            <ac:spMk id="215045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42.474" v="986" actId="1076"/>
          <ac:picMkLst>
            <pc:docMk/>
            <pc:sldMk cId="0" sldId="431"/>
            <ac:picMk id="104452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7:09.964" v="1048" actId="255"/>
        <pc:sldMkLst>
          <pc:docMk/>
          <pc:sldMk cId="0" sldId="432"/>
        </pc:sldMkLst>
        <pc:spChg chg="mod">
          <ac:chgData name="Sidney Seckler" userId="73470fc2d5f88927" providerId="LiveId" clId="{B9E8DCFF-1486-4907-B394-A970BF7D45BE}" dt="2020-02-27T22:57:09.964" v="1048" actId="255"/>
          <ac:spMkLst>
            <pc:docMk/>
            <pc:sldMk cId="0" sldId="432"/>
            <ac:spMk id="1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6:37.565" v="1043" actId="1076"/>
          <ac:spMkLst>
            <pc:docMk/>
            <pc:sldMk cId="0" sldId="432"/>
            <ac:spMk id="1945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6:58.289" v="1047" actId="1076"/>
          <ac:spMkLst>
            <pc:docMk/>
            <pc:sldMk cId="0" sldId="432"/>
            <ac:spMk id="1945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5:48.600" v="1029" actId="14100"/>
          <ac:spMkLst>
            <pc:docMk/>
            <pc:sldMk cId="0" sldId="432"/>
            <ac:spMk id="21606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2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6:54.586" v="1046" actId="1076"/>
          <ac:picMkLst>
            <pc:docMk/>
            <pc:sldMk cId="0" sldId="432"/>
            <ac:picMk id="19460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8:44.845" v="1071" actId="1076"/>
        <pc:sldMkLst>
          <pc:docMk/>
          <pc:sldMk cId="0" sldId="433"/>
        </pc:sldMkLst>
        <pc:spChg chg="add mod">
          <ac:chgData name="Sidney Seckler" userId="73470fc2d5f88927" providerId="LiveId" clId="{B9E8DCFF-1486-4907-B394-A970BF7D45BE}" dt="2020-02-27T22:58:38.388" v="1070" actId="255"/>
          <ac:spMkLst>
            <pc:docMk/>
            <pc:sldMk cId="0" sldId="433"/>
            <ac:spMk id="2048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13.493" v="1065" actId="1076"/>
          <ac:spMkLst>
            <pc:docMk/>
            <pc:sldMk cId="0" sldId="433"/>
            <ac:spMk id="22016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10.679" v="1064" actId="14100"/>
          <ac:spMkLst>
            <pc:docMk/>
            <pc:sldMk cId="0" sldId="433"/>
            <ac:spMk id="22016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3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8:44.845" v="1071" actId="1076"/>
          <ac:picMkLst>
            <pc:docMk/>
            <pc:sldMk cId="0" sldId="433"/>
            <ac:picMk id="2048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9:42.629" v="1087" actId="1076"/>
        <pc:sldMkLst>
          <pc:docMk/>
          <pc:sldMk cId="0" sldId="434"/>
        </pc:sldMkLst>
        <pc:spChg chg="add mod">
          <ac:chgData name="Sidney Seckler" userId="73470fc2d5f88927" providerId="LiveId" clId="{B9E8DCFF-1486-4907-B394-A970BF7D45BE}" dt="2020-02-27T22:59:42.629" v="1087" actId="1076"/>
          <ac:spMkLst>
            <pc:docMk/>
            <pc:sldMk cId="0" sldId="434"/>
            <ac:spMk id="2150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51.441" v="1072" actId="14100"/>
          <ac:spMkLst>
            <pc:docMk/>
            <pc:sldMk cId="0" sldId="434"/>
            <ac:spMk id="22118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9:32.853" v="1084" actId="1076"/>
          <ac:spMkLst>
            <pc:docMk/>
            <pc:sldMk cId="0" sldId="434"/>
            <ac:spMk id="22119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4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9:24.507" v="1082" actId="1076"/>
          <ac:picMkLst>
            <pc:docMk/>
            <pc:sldMk cId="0" sldId="434"/>
            <ac:picMk id="21507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0:24.945" v="1097" actId="14100"/>
        <pc:sldMkLst>
          <pc:docMk/>
          <pc:sldMk cId="0" sldId="435"/>
        </pc:sldMkLst>
        <pc:spChg chg="add mod">
          <ac:chgData name="Sidney Seckler" userId="73470fc2d5f88927" providerId="LiveId" clId="{B9E8DCFF-1486-4907-B394-A970BF7D45BE}" dt="2020-02-27T23:00:14.677" v="1094" actId="1076"/>
          <ac:spMkLst>
            <pc:docMk/>
            <pc:sldMk cId="0" sldId="435"/>
            <ac:spMk id="2253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24.945" v="1097" actId="14100"/>
          <ac:spMkLst>
            <pc:docMk/>
            <pc:sldMk cId="0" sldId="435"/>
            <ac:spMk id="2222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20.089" v="1096" actId="1076"/>
          <ac:spMkLst>
            <pc:docMk/>
            <pc:sldMk cId="0" sldId="435"/>
            <ac:spMk id="22221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5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0:16.875" v="1095" actId="1076"/>
          <ac:picMkLst>
            <pc:docMk/>
            <pc:sldMk cId="0" sldId="435"/>
            <ac:picMk id="22531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1:19.647" v="1115" actId="478"/>
        <pc:sldMkLst>
          <pc:docMk/>
          <pc:sldMk cId="0" sldId="436"/>
        </pc:sldMkLst>
        <pc:spChg chg="add mod">
          <ac:chgData name="Sidney Seckler" userId="73470fc2d5f88927" providerId="LiveId" clId="{B9E8DCFF-1486-4907-B394-A970BF7D45BE}" dt="2020-02-27T23:01:11.005" v="1112" actId="1076"/>
          <ac:spMkLst>
            <pc:docMk/>
            <pc:sldMk cId="0" sldId="436"/>
            <ac:spMk id="2355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1:13.177" v="1113" actId="1076"/>
          <ac:spMkLst>
            <pc:docMk/>
            <pc:sldMk cId="0" sldId="436"/>
            <ac:spMk id="23555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1:19.647" v="1115" actId="478"/>
          <ac:spMkLst>
            <pc:docMk/>
            <pc:sldMk cId="0" sldId="436"/>
            <ac:spMk id="235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35.829" v="1098" actId="14100"/>
          <ac:spMkLst>
            <pc:docMk/>
            <pc:sldMk cId="0" sldId="436"/>
            <ac:spMk id="22323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07.101" v="1111" actId="1076"/>
          <ac:spMkLst>
            <pc:docMk/>
            <pc:sldMk cId="0" sldId="436"/>
            <ac:spMk id="22323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6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1:14.959" v="1114" actId="1076"/>
          <ac:picMkLst>
            <pc:docMk/>
            <pc:sldMk cId="0" sldId="436"/>
            <ac:picMk id="23556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1:49.683" v="1125" actId="478"/>
        <pc:sldMkLst>
          <pc:docMk/>
          <pc:sldMk cId="0" sldId="437"/>
        </pc:sldMkLst>
        <pc:spChg chg="add mod">
          <ac:chgData name="Sidney Seckler" userId="73470fc2d5f88927" providerId="LiveId" clId="{B9E8DCFF-1486-4907-B394-A970BF7D45BE}" dt="2020-02-27T23:01:46.009" v="1123" actId="1076"/>
          <ac:spMkLst>
            <pc:docMk/>
            <pc:sldMk cId="0" sldId="437"/>
            <ac:spMk id="2457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1:49.683" v="1125" actId="478"/>
          <ac:spMkLst>
            <pc:docMk/>
            <pc:sldMk cId="0" sldId="437"/>
            <ac:spMk id="245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25.863" v="1116" actId="14100"/>
          <ac:spMkLst>
            <pc:docMk/>
            <pc:sldMk cId="0" sldId="437"/>
            <ac:spMk id="22426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41.483" v="1121" actId="1076"/>
          <ac:spMkLst>
            <pc:docMk/>
            <pc:sldMk cId="0" sldId="437"/>
            <ac:spMk id="224263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7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1:47.568" v="1124" actId="1076"/>
          <ac:picMkLst>
            <pc:docMk/>
            <pc:sldMk cId="0" sldId="437"/>
            <ac:picMk id="24579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5:32.206" v="1186" actId="1076"/>
        <pc:sldMkLst>
          <pc:docMk/>
          <pc:sldMk cId="0" sldId="438"/>
        </pc:sldMkLst>
        <pc:spChg chg="add mod">
          <ac:chgData name="Sidney Seckler" userId="73470fc2d5f88927" providerId="LiveId" clId="{B9E8DCFF-1486-4907-B394-A970BF7D45BE}" dt="2020-02-27T23:02:51.741" v="1145" actId="1076"/>
          <ac:spMkLst>
            <pc:docMk/>
            <pc:sldMk cId="0" sldId="438"/>
            <ac:spMk id="2560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2:54.121" v="1146" actId="1076"/>
          <ac:spMkLst>
            <pc:docMk/>
            <pc:sldMk cId="0" sldId="438"/>
            <ac:spMk id="2560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56.117" v="1126" actId="14100"/>
          <ac:spMkLst>
            <pc:docMk/>
            <pc:sldMk cId="0" sldId="438"/>
            <ac:spMk id="22528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2:58.109" v="1148" actId="1076"/>
          <ac:spMkLst>
            <pc:docMk/>
            <pc:sldMk cId="0" sldId="438"/>
            <ac:spMk id="225287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8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5:32.206" v="1186" actId="1076"/>
          <ac:picMkLst>
            <pc:docMk/>
            <pc:sldMk cId="0" sldId="438"/>
            <ac:picMk id="25604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4:27.935" v="1175" actId="1076"/>
        <pc:sldMkLst>
          <pc:docMk/>
          <pc:sldMk cId="0" sldId="439"/>
        </pc:sldMkLst>
        <pc:spChg chg="add mod">
          <ac:chgData name="Sidney Seckler" userId="73470fc2d5f88927" providerId="LiveId" clId="{B9E8DCFF-1486-4907-B394-A970BF7D45BE}" dt="2020-02-27T23:03:42.141" v="1159" actId="1076"/>
          <ac:spMkLst>
            <pc:docMk/>
            <pc:sldMk cId="0" sldId="439"/>
            <ac:spMk id="2662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4:22.986" v="1173" actId="1076"/>
          <ac:spMkLst>
            <pc:docMk/>
            <pc:sldMk cId="0" sldId="439"/>
            <ac:spMk id="2662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3:18.651" v="1149" actId="14100"/>
          <ac:spMkLst>
            <pc:docMk/>
            <pc:sldMk cId="0" sldId="439"/>
            <ac:spMk id="2263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3:57.836" v="1165" actId="14100"/>
          <ac:spMkLst>
            <pc:docMk/>
            <pc:sldMk cId="0" sldId="439"/>
            <ac:spMk id="22631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9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4:14.192" v="1169" actId="1076"/>
          <ac:picMkLst>
            <pc:docMk/>
            <pc:sldMk cId="0" sldId="439"/>
            <ac:picMk id="2662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3:04:27.935" v="1175" actId="1076"/>
          <ac:picMkLst>
            <pc:docMk/>
            <pc:sldMk cId="0" sldId="439"/>
            <ac:picMk id="26642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5:24.856" v="1185" actId="1076"/>
        <pc:sldMkLst>
          <pc:docMk/>
          <pc:sldMk cId="0" sldId="440"/>
        </pc:sldMkLst>
        <pc:spChg chg="add mod">
          <ac:chgData name="Sidney Seckler" userId="73470fc2d5f88927" providerId="LiveId" clId="{B9E8DCFF-1486-4907-B394-A970BF7D45BE}" dt="2020-02-27T23:04:50.191" v="1179" actId="255"/>
          <ac:spMkLst>
            <pc:docMk/>
            <pc:sldMk cId="0" sldId="440"/>
            <ac:spMk id="2765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4:40.952" v="1176" actId="14100"/>
          <ac:spMkLst>
            <pc:docMk/>
            <pc:sldMk cId="0" sldId="440"/>
            <ac:spMk id="22733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4:44.108" v="1177" actId="1076"/>
          <ac:spMkLst>
            <pc:docMk/>
            <pc:sldMk cId="0" sldId="440"/>
            <ac:spMk id="22733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0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5:13.389" v="1183" actId="1076"/>
          <ac:picMkLst>
            <pc:docMk/>
            <pc:sldMk cId="0" sldId="440"/>
            <ac:picMk id="21" creationId="{C6995919-65EE-476C-93E8-36C2E8417223}"/>
          </ac:picMkLst>
        </pc:picChg>
        <pc:picChg chg="add mod">
          <ac:chgData name="Sidney Seckler" userId="73470fc2d5f88927" providerId="LiveId" clId="{B9E8DCFF-1486-4907-B394-A970BF7D45BE}" dt="2020-02-27T23:05:24.856" v="1185" actId="1076"/>
          <ac:picMkLst>
            <pc:docMk/>
            <pc:sldMk cId="0" sldId="440"/>
            <ac:picMk id="22" creationId="{F09F1E78-B62D-4AE0-B2DF-0C3B3468B925}"/>
          </ac:picMkLst>
        </pc:picChg>
        <pc:picChg chg="del">
          <ac:chgData name="Sidney Seckler" userId="73470fc2d5f88927" providerId="LiveId" clId="{B9E8DCFF-1486-4907-B394-A970BF7D45BE}" dt="2020-02-27T23:04:52.445" v="1180" actId="478"/>
          <ac:picMkLst>
            <pc:docMk/>
            <pc:sldMk cId="0" sldId="440"/>
            <ac:picMk id="27651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4:54.215" v="1181" actId="478"/>
          <ac:picMkLst>
            <pc:docMk/>
            <pc:sldMk cId="0" sldId="440"/>
            <ac:picMk id="2766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6:36.930" v="1201" actId="1076"/>
        <pc:sldMkLst>
          <pc:docMk/>
          <pc:sldMk cId="0" sldId="441"/>
        </pc:sldMkLst>
        <pc:spChg chg="add mod">
          <ac:chgData name="Sidney Seckler" userId="73470fc2d5f88927" providerId="LiveId" clId="{B9E8DCFF-1486-4907-B394-A970BF7D45BE}" dt="2020-02-27T23:06:34.886" v="1200" actId="1076"/>
          <ac:spMkLst>
            <pc:docMk/>
            <pc:sldMk cId="0" sldId="441"/>
            <ac:spMk id="2867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5:42.597" v="1187" actId="14100"/>
          <ac:spMkLst>
            <pc:docMk/>
            <pc:sldMk cId="0" sldId="441"/>
            <ac:spMk id="22835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6:30.429" v="1199" actId="1076"/>
          <ac:spMkLst>
            <pc:docMk/>
            <pc:sldMk cId="0" sldId="441"/>
            <ac:spMk id="22835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1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6:21.416" v="1196" actId="1076"/>
          <ac:picMkLst>
            <pc:docMk/>
            <pc:sldMk cId="0" sldId="441"/>
            <ac:picMk id="21" creationId="{73DE53F5-2D97-4CBF-90E7-797ACD55550E}"/>
          </ac:picMkLst>
        </pc:picChg>
        <pc:picChg chg="add mod">
          <ac:chgData name="Sidney Seckler" userId="73470fc2d5f88927" providerId="LiveId" clId="{B9E8DCFF-1486-4907-B394-A970BF7D45BE}" dt="2020-02-27T23:06:36.930" v="1201" actId="1076"/>
          <ac:picMkLst>
            <pc:docMk/>
            <pc:sldMk cId="0" sldId="441"/>
            <ac:picMk id="22" creationId="{B84B07A4-075B-4BAF-9772-EFE070FED9AF}"/>
          </ac:picMkLst>
        </pc:picChg>
        <pc:picChg chg="del">
          <ac:chgData name="Sidney Seckler" userId="73470fc2d5f88927" providerId="LiveId" clId="{B9E8DCFF-1486-4907-B394-A970BF7D45BE}" dt="2020-02-27T23:05:57.339" v="1191" actId="478"/>
          <ac:picMkLst>
            <pc:docMk/>
            <pc:sldMk cId="0" sldId="441"/>
            <ac:picMk id="28675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5:59.118" v="1192" actId="478"/>
          <ac:picMkLst>
            <pc:docMk/>
            <pc:sldMk cId="0" sldId="441"/>
            <ac:picMk id="28689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7:40.932" v="1217" actId="1076"/>
        <pc:sldMkLst>
          <pc:docMk/>
          <pc:sldMk cId="0" sldId="442"/>
        </pc:sldMkLst>
        <pc:spChg chg="add mod">
          <ac:chgData name="Sidney Seckler" userId="73470fc2d5f88927" providerId="LiveId" clId="{B9E8DCFF-1486-4907-B394-A970BF7D45BE}" dt="2020-02-27T23:07:17.058" v="1213" actId="1076"/>
          <ac:spMkLst>
            <pc:docMk/>
            <pc:sldMk cId="0" sldId="442"/>
            <ac:spMk id="2969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7:10.818" v="1211" actId="1076"/>
          <ac:spMkLst>
            <pc:docMk/>
            <pc:sldMk cId="0" sldId="442"/>
            <ac:spMk id="2969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6:44.208" v="1202" actId="14100"/>
          <ac:spMkLst>
            <pc:docMk/>
            <pc:sldMk cId="0" sldId="442"/>
            <ac:spMk id="22938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7:22.828" v="1215" actId="1076"/>
          <ac:spMkLst>
            <pc:docMk/>
            <pc:sldMk cId="0" sldId="442"/>
            <ac:spMk id="229383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2"/>
            <ac:graphicFrameMk id="4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7:40.932" v="1217" actId="1076"/>
          <ac:picMkLst>
            <pc:docMk/>
            <pc:sldMk cId="0" sldId="442"/>
            <ac:picMk id="23" creationId="{DEC21682-0042-4A7F-AD3E-4F2035E9A383}"/>
          </ac:picMkLst>
        </pc:picChg>
        <pc:picChg chg="del">
          <ac:chgData name="Sidney Seckler" userId="73470fc2d5f88927" providerId="LiveId" clId="{B9E8DCFF-1486-4907-B394-A970BF7D45BE}" dt="2020-02-27T23:06:46.265" v="1203" actId="478"/>
          <ac:picMkLst>
            <pc:docMk/>
            <pc:sldMk cId="0" sldId="442"/>
            <ac:picMk id="29700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6:47.959" v="1204" actId="478"/>
          <ac:picMkLst>
            <pc:docMk/>
            <pc:sldMk cId="0" sldId="442"/>
            <ac:picMk id="2971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8:40.060" v="1235" actId="1076"/>
        <pc:sldMkLst>
          <pc:docMk/>
          <pc:sldMk cId="0" sldId="443"/>
        </pc:sldMkLst>
        <pc:spChg chg="add mod">
          <ac:chgData name="Sidney Seckler" userId="73470fc2d5f88927" providerId="LiveId" clId="{B9E8DCFF-1486-4907-B394-A970BF7D45BE}" dt="2020-02-27T23:08:23.122" v="1230" actId="1076"/>
          <ac:spMkLst>
            <pc:docMk/>
            <pc:sldMk cId="0" sldId="443"/>
            <ac:spMk id="30722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8:32.440" v="1233" actId="478"/>
          <ac:spMkLst>
            <pc:docMk/>
            <pc:sldMk cId="0" sldId="443"/>
            <ac:spMk id="307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40.060" v="1235" actId="1076"/>
          <ac:spMkLst>
            <pc:docMk/>
            <pc:sldMk cId="0" sldId="443"/>
            <ac:spMk id="23040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11.568" v="1227" actId="1076"/>
          <ac:spMkLst>
            <pc:docMk/>
            <pc:sldMk cId="0" sldId="443"/>
            <ac:spMk id="230407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3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8:29.190" v="1232" actId="1076"/>
          <ac:picMkLst>
            <pc:docMk/>
            <pc:sldMk cId="0" sldId="443"/>
            <ac:picMk id="21" creationId="{47D668DC-C6B8-4F46-8BF9-B1515042E3A2}"/>
          </ac:picMkLst>
        </pc:picChg>
        <pc:picChg chg="del">
          <ac:chgData name="Sidney Seckler" userId="73470fc2d5f88927" providerId="LiveId" clId="{B9E8DCFF-1486-4907-B394-A970BF7D45BE}" dt="2020-02-27T23:07:46.243" v="1218" actId="478"/>
          <ac:picMkLst>
            <pc:docMk/>
            <pc:sldMk cId="0" sldId="443"/>
            <ac:picMk id="30723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7:48.544" v="1219" actId="478"/>
          <ac:picMkLst>
            <pc:docMk/>
            <pc:sldMk cId="0" sldId="443"/>
            <ac:picMk id="30736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10:04.871" v="1261" actId="478"/>
        <pc:sldMkLst>
          <pc:docMk/>
          <pc:sldMk cId="0" sldId="444"/>
        </pc:sldMkLst>
        <pc:spChg chg="add mod">
          <ac:chgData name="Sidney Seckler" userId="73470fc2d5f88927" providerId="LiveId" clId="{B9E8DCFF-1486-4907-B394-A970BF7D45BE}" dt="2020-02-27T23:09:28.938" v="1250" actId="1076"/>
          <ac:spMkLst>
            <pc:docMk/>
            <pc:sldMk cId="0" sldId="444"/>
            <ac:spMk id="31746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10:04.871" v="1261" actId="478"/>
          <ac:spMkLst>
            <pc:docMk/>
            <pc:sldMk cId="0" sldId="444"/>
            <ac:spMk id="31754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10:01.932" v="1260" actId="478"/>
          <ac:spMkLst>
            <pc:docMk/>
            <pc:sldMk cId="0" sldId="444"/>
            <ac:spMk id="31756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4.326" v="1258" actId="478"/>
          <ac:spMkLst>
            <pc:docMk/>
            <pc:sldMk cId="0" sldId="444"/>
            <ac:spMk id="31757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3:09:46.774" v="1256" actId="478"/>
          <ac:spMkLst>
            <pc:docMk/>
            <pc:sldMk cId="0" sldId="444"/>
            <ac:spMk id="3175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40.843" v="1254" actId="478"/>
          <ac:spMkLst>
            <pc:docMk/>
            <pc:sldMk cId="0" sldId="444"/>
            <ac:spMk id="31759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7.834" v="1259" actId="478"/>
          <ac:spMkLst>
            <pc:docMk/>
            <pc:sldMk cId="0" sldId="444"/>
            <ac:spMk id="31761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37.623" v="1253" actId="478"/>
          <ac:spMkLst>
            <pc:docMk/>
            <pc:sldMk cId="0" sldId="444"/>
            <ac:spMk id="31762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31.251" v="1251" actId="478"/>
          <ac:spMkLst>
            <pc:docMk/>
            <pc:sldMk cId="0" sldId="444"/>
            <ac:spMk id="31763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0.623" v="1257" actId="478"/>
          <ac:spMkLst>
            <pc:docMk/>
            <pc:sldMk cId="0" sldId="444"/>
            <ac:spMk id="317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51.378" v="1237" actId="1076"/>
          <ac:spMkLst>
            <pc:docMk/>
            <pc:sldMk cId="0" sldId="444"/>
            <ac:spMk id="2314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9:35.862" v="1252" actId="1076"/>
          <ac:spMkLst>
            <pc:docMk/>
            <pc:sldMk cId="0" sldId="444"/>
            <ac:spMk id="23143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4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9:25.093" v="1249" actId="1076"/>
          <ac:picMkLst>
            <pc:docMk/>
            <pc:sldMk cId="0" sldId="444"/>
            <ac:picMk id="22" creationId="{07422474-0A37-4ADE-8C2A-D95DEC47FDA9}"/>
          </ac:picMkLst>
        </pc:picChg>
        <pc:picChg chg="del">
          <ac:chgData name="Sidney Seckler" userId="73470fc2d5f88927" providerId="LiveId" clId="{B9E8DCFF-1486-4907-B394-A970BF7D45BE}" dt="2020-02-27T23:08:53.155" v="1238" actId="478"/>
          <ac:picMkLst>
            <pc:docMk/>
            <pc:sldMk cId="0" sldId="444"/>
            <ac:picMk id="31747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8:55.489" v="1239" actId="478"/>
          <ac:picMkLst>
            <pc:docMk/>
            <pc:sldMk cId="0" sldId="444"/>
            <ac:picMk id="31760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5:42.112" v="1028" actId="14100"/>
        <pc:sldMkLst>
          <pc:docMk/>
          <pc:sldMk cId="0" sldId="445"/>
        </pc:sldMkLst>
        <pc:spChg chg="add mod">
          <ac:chgData name="Sidney Seckler" userId="73470fc2d5f88927" providerId="LiveId" clId="{B9E8DCFF-1486-4907-B394-A970BF7D45BE}" dt="2020-02-27T22:55:33.739" v="1027" actId="1076"/>
          <ac:spMkLst>
            <pc:docMk/>
            <pc:sldMk cId="0" sldId="445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5:42.112" v="1028" actId="14100"/>
          <ac:spMkLst>
            <pc:docMk/>
            <pc:sldMk cId="0" sldId="445"/>
            <ac:spMk id="23245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5"/>
            <ac:graphicFrameMk id="3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55:26.609" v="1024" actId="1076"/>
          <ac:graphicFrameMkLst>
            <pc:docMk/>
            <pc:sldMk cId="0" sldId="445"/>
            <ac:graphicFrameMk id="23283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55:06.109" v="1020"/>
        <pc:sldMkLst>
          <pc:docMk/>
          <pc:sldMk cId="0" sldId="446"/>
        </pc:sldMkLst>
        <pc:spChg chg="add mod">
          <ac:chgData name="Sidney Seckler" userId="73470fc2d5f88927" providerId="LiveId" clId="{B9E8DCFF-1486-4907-B394-A970BF7D45BE}" dt="2020-02-27T22:54:59.049" v="1019" actId="255"/>
          <ac:spMkLst>
            <pc:docMk/>
            <pc:sldMk cId="0" sldId="446"/>
            <ac:spMk id="1741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51.606" v="987" actId="14100"/>
          <ac:spMkLst>
            <pc:docMk/>
            <pc:sldMk cId="0" sldId="446"/>
            <ac:spMk id="23347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6"/>
            <ac:graphicFrameMk id="2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55:06.109" v="1020"/>
          <ac:graphicFrameMkLst>
            <pc:docMk/>
            <pc:sldMk cId="0" sldId="446"/>
            <ac:graphicFrameMk id="233547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1:53:46.369" v="71" actId="14100"/>
        <pc:sldMkLst>
          <pc:docMk/>
          <pc:sldMk cId="0" sldId="447"/>
        </pc:sldMkLst>
        <pc:spChg chg="mod">
          <ac:chgData name="Sidney Seckler" userId="73470fc2d5f88927" providerId="LiveId" clId="{B9E8DCFF-1486-4907-B394-A970BF7D45BE}" dt="2020-02-27T21:53:46.369" v="71" actId="14100"/>
          <ac:spMkLst>
            <pc:docMk/>
            <pc:sldMk cId="0" sldId="447"/>
            <ac:spMk id="234499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1:57:42.676" v="116" actId="47"/>
        <pc:sldMkLst>
          <pc:docMk/>
          <pc:sldMk cId="0" sldId="448"/>
        </pc:sldMkLst>
        <pc:spChg chg="mod">
          <ac:chgData name="Sidney Seckler" userId="73470fc2d5f88927" providerId="LiveId" clId="{B9E8DCFF-1486-4907-B394-A970BF7D45BE}" dt="2020-02-27T21:55:48.256" v="92" actId="14100"/>
          <ac:spMkLst>
            <pc:docMk/>
            <pc:sldMk cId="0" sldId="448"/>
            <ac:spMk id="235523" creationId="{00000000-0000-0000-0000-000000000000}"/>
          </ac:spMkLst>
        </pc:spChg>
      </pc:sldChg>
      <pc:sldChg chg="add del">
        <pc:chgData name="Sidney Seckler" userId="73470fc2d5f88927" providerId="LiveId" clId="{B9E8DCFF-1486-4907-B394-A970BF7D45BE}" dt="2020-02-27T21:57:44.623" v="117" actId="47"/>
        <pc:sldMkLst>
          <pc:docMk/>
          <pc:sldMk cId="0" sldId="449"/>
        </pc:sldMkLst>
      </pc:sldChg>
      <pc:sldChg chg="modSp add mod">
        <pc:chgData name="Sidney Seckler" userId="73470fc2d5f88927" providerId="LiveId" clId="{B9E8DCFF-1486-4907-B394-A970BF7D45BE}" dt="2020-02-27T21:55:36.934" v="90" actId="1076"/>
        <pc:sldMkLst>
          <pc:docMk/>
          <pc:sldMk cId="0" sldId="450"/>
        </pc:sldMkLst>
        <pc:spChg chg="mod">
          <ac:chgData name="Sidney Seckler" userId="73470fc2d5f88927" providerId="LiveId" clId="{B9E8DCFF-1486-4907-B394-A970BF7D45BE}" dt="2020-02-27T21:55:13.945" v="84" actId="1076"/>
          <ac:spMkLst>
            <pc:docMk/>
            <pc:sldMk cId="0" sldId="450"/>
            <ac:spMk id="23757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1:55:36.934" v="90" actId="1076"/>
          <ac:picMkLst>
            <pc:docMk/>
            <pc:sldMk cId="0" sldId="450"/>
            <ac:picMk id="41986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1:55:30.681" v="89" actId="14100"/>
          <ac:picMkLst>
            <pc:docMk/>
            <pc:sldMk cId="0" sldId="450"/>
            <ac:picMk id="41989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6:57.715" v="109" actId="14100"/>
        <pc:sldMkLst>
          <pc:docMk/>
          <pc:sldMk cId="0" sldId="451"/>
        </pc:sldMkLst>
        <pc:spChg chg="mod">
          <ac:chgData name="Sidney Seckler" userId="73470fc2d5f88927" providerId="LiveId" clId="{B9E8DCFF-1486-4907-B394-A970BF7D45BE}" dt="2020-02-27T21:56:57.715" v="109" actId="14100"/>
          <ac:spMkLst>
            <pc:docMk/>
            <pc:sldMk cId="0" sldId="451"/>
            <ac:spMk id="23554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7:24.652" v="115" actId="1076"/>
        <pc:sldMkLst>
          <pc:docMk/>
          <pc:sldMk cId="0" sldId="452"/>
        </pc:sldMkLst>
        <pc:spChg chg="mod">
          <ac:chgData name="Sidney Seckler" userId="73470fc2d5f88927" providerId="LiveId" clId="{B9E8DCFF-1486-4907-B394-A970BF7D45BE}" dt="2020-02-27T21:57:24.652" v="115" actId="1076"/>
          <ac:spMkLst>
            <pc:docMk/>
            <pc:sldMk cId="0" sldId="452"/>
            <ac:spMk id="2365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7:18.109" v="114" actId="1076"/>
          <ac:spMkLst>
            <pc:docMk/>
            <pc:sldMk cId="0" sldId="452"/>
            <ac:spMk id="236565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32.892" v="730" actId="1076"/>
        <pc:sldMkLst>
          <pc:docMk/>
          <pc:sldMk cId="0" sldId="453"/>
        </pc:sldMkLst>
        <pc:spChg chg="mod">
          <ac:chgData name="Sidney Seckler" userId="73470fc2d5f88927" providerId="LiveId" clId="{B9E8DCFF-1486-4907-B394-A970BF7D45BE}" dt="2020-02-27T22:35:30.622" v="729" actId="14100"/>
          <ac:spMkLst>
            <pc:docMk/>
            <pc:sldMk cId="0" sldId="453"/>
            <ac:spMk id="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32.892" v="730" actId="1076"/>
          <ac:picMkLst>
            <pc:docMk/>
            <pc:sldMk cId="0" sldId="453"/>
            <ac:picMk id="9625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9:30.909" v="262" actId="6549"/>
        <pc:sldMkLst>
          <pc:docMk/>
          <pc:sldMk cId="0" sldId="456"/>
        </pc:sldMkLst>
        <pc:spChg chg="mod">
          <ac:chgData name="Sidney Seckler" userId="73470fc2d5f88927" providerId="LiveId" clId="{B9E8DCFF-1486-4907-B394-A970BF7D45BE}" dt="2020-02-27T22:08:14.171" v="235" actId="14100"/>
          <ac:spMkLst>
            <pc:docMk/>
            <pc:sldMk cId="0" sldId="456"/>
            <ac:spMk id="26931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9:30.909" v="262" actId="6549"/>
          <ac:spMkLst>
            <pc:docMk/>
            <pc:sldMk cId="0" sldId="456"/>
            <ac:spMk id="26931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8:53.673" v="240" actId="1076"/>
          <ac:picMkLst>
            <pc:docMk/>
            <pc:sldMk cId="0" sldId="456"/>
            <ac:picMk id="5939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1:40.046" v="285" actId="1076"/>
        <pc:sldMkLst>
          <pc:docMk/>
          <pc:sldMk cId="0" sldId="457"/>
        </pc:sldMkLst>
        <pc:spChg chg="mod">
          <ac:chgData name="Sidney Seckler" userId="73470fc2d5f88927" providerId="LiveId" clId="{B9E8DCFF-1486-4907-B394-A970BF7D45BE}" dt="2020-02-27T22:09:49.277" v="266" actId="255"/>
          <ac:spMkLst>
            <pc:docMk/>
            <pc:sldMk cId="0" sldId="457"/>
            <ac:spMk id="2703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1:13.463" v="284" actId="6549"/>
          <ac:spMkLst>
            <pc:docMk/>
            <pc:sldMk cId="0" sldId="457"/>
            <ac:spMk id="27034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1:40.046" v="285" actId="1076"/>
          <ac:picMkLst>
            <pc:docMk/>
            <pc:sldMk cId="0" sldId="457"/>
            <ac:picMk id="6041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2:00.694" v="289" actId="1076"/>
        <pc:sldMkLst>
          <pc:docMk/>
          <pc:sldMk cId="0" sldId="458"/>
        </pc:sldMkLst>
        <pc:spChg chg="mod">
          <ac:chgData name="Sidney Seckler" userId="73470fc2d5f88927" providerId="LiveId" clId="{B9E8DCFF-1486-4907-B394-A970BF7D45BE}" dt="2020-02-27T22:11:52.606" v="288" actId="255"/>
          <ac:spMkLst>
            <pc:docMk/>
            <pc:sldMk cId="0" sldId="458"/>
            <ac:spMk id="27136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00.694" v="289" actId="1076"/>
          <ac:picMkLst>
            <pc:docMk/>
            <pc:sldMk cId="0" sldId="458"/>
            <ac:picMk id="61443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4:13.777" v="330" actId="14100"/>
        <pc:sldMkLst>
          <pc:docMk/>
          <pc:sldMk cId="0" sldId="459"/>
        </pc:sldMkLst>
        <pc:spChg chg="mod">
          <ac:chgData name="Sidney Seckler" userId="73470fc2d5f88927" providerId="LiveId" clId="{B9E8DCFF-1486-4907-B394-A970BF7D45BE}" dt="2020-02-27T22:14:02.176" v="325" actId="255"/>
          <ac:spMkLst>
            <pc:docMk/>
            <pc:sldMk cId="0" sldId="459"/>
            <ac:spMk id="27238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4:10.502" v="329" actId="1076"/>
          <ac:picMkLst>
            <pc:docMk/>
            <pc:sldMk cId="0" sldId="459"/>
            <ac:picMk id="6553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4:13.777" v="330" actId="14100"/>
          <ac:picMkLst>
            <pc:docMk/>
            <pc:sldMk cId="0" sldId="459"/>
            <ac:picMk id="65541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3:21.360" v="310" actId="947"/>
        <pc:sldMkLst>
          <pc:docMk/>
          <pc:sldMk cId="0" sldId="461"/>
        </pc:sldMkLst>
        <pc:spChg chg="mod">
          <ac:chgData name="Sidney Seckler" userId="73470fc2d5f88927" providerId="LiveId" clId="{B9E8DCFF-1486-4907-B394-A970BF7D45BE}" dt="2020-02-27T22:12:34.331" v="298" actId="255"/>
          <ac:spMkLst>
            <pc:docMk/>
            <pc:sldMk cId="0" sldId="461"/>
            <ac:spMk id="2775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3:21.360" v="310" actId="947"/>
          <ac:spMkLst>
            <pc:docMk/>
            <pc:sldMk cId="0" sldId="461"/>
            <ac:spMk id="277509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56.768" v="302" actId="1076"/>
          <ac:picMkLst>
            <pc:docMk/>
            <pc:sldMk cId="0" sldId="461"/>
            <ac:picMk id="63490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3:52.426" v="323" actId="14100"/>
        <pc:sldMkLst>
          <pc:docMk/>
          <pc:sldMk cId="0" sldId="462"/>
        </pc:sldMkLst>
        <pc:spChg chg="mod">
          <ac:chgData name="Sidney Seckler" userId="73470fc2d5f88927" providerId="LiveId" clId="{B9E8DCFF-1486-4907-B394-A970BF7D45BE}" dt="2020-02-27T22:13:31.908" v="312" actId="255"/>
          <ac:spMkLst>
            <pc:docMk/>
            <pc:sldMk cId="0" sldId="462"/>
            <ac:spMk id="27853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3:48.850" v="321" actId="1076"/>
          <ac:picMkLst>
            <pc:docMk/>
            <pc:sldMk cId="0" sldId="462"/>
            <ac:picMk id="64514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3:52.426" v="323" actId="14100"/>
          <ac:picMkLst>
            <pc:docMk/>
            <pc:sldMk cId="0" sldId="462"/>
            <ac:picMk id="64517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5:06.039" v="344" actId="947"/>
        <pc:sldMkLst>
          <pc:docMk/>
          <pc:sldMk cId="0" sldId="463"/>
        </pc:sldMkLst>
        <pc:spChg chg="mod">
          <ac:chgData name="Sidney Seckler" userId="73470fc2d5f88927" providerId="LiveId" clId="{B9E8DCFF-1486-4907-B394-A970BF7D45BE}" dt="2020-02-27T22:14:45.999" v="337" actId="255"/>
          <ac:spMkLst>
            <pc:docMk/>
            <pc:sldMk cId="0" sldId="463"/>
            <ac:spMk id="2826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5:06.039" v="344" actId="947"/>
          <ac:spMkLst>
            <pc:docMk/>
            <pc:sldMk cId="0" sldId="463"/>
            <ac:spMk id="282629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4:35.468" v="334" actId="1076"/>
          <ac:picMkLst>
            <pc:docMk/>
            <pc:sldMk cId="0" sldId="463"/>
            <ac:picMk id="66562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6:09.851" v="360" actId="1076"/>
        <pc:sldMkLst>
          <pc:docMk/>
          <pc:sldMk cId="0" sldId="464"/>
        </pc:sldMkLst>
        <pc:spChg chg="mod">
          <ac:chgData name="Sidney Seckler" userId="73470fc2d5f88927" providerId="LiveId" clId="{B9E8DCFF-1486-4907-B394-A970BF7D45BE}" dt="2020-02-27T22:15:21.785" v="347" actId="14100"/>
          <ac:spMkLst>
            <pc:docMk/>
            <pc:sldMk cId="0" sldId="464"/>
            <ac:spMk id="28365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6:06.054" v="359" actId="947"/>
          <ac:spMkLst>
            <pc:docMk/>
            <pc:sldMk cId="0" sldId="464"/>
            <ac:spMk id="283653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6:09.851" v="360" actId="1076"/>
          <ac:picMkLst>
            <pc:docMk/>
            <pc:sldMk cId="0" sldId="464"/>
            <ac:picMk id="67586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6:42.382" v="375" actId="1076"/>
        <pc:sldMkLst>
          <pc:docMk/>
          <pc:sldMk cId="0" sldId="465"/>
        </pc:sldMkLst>
        <pc:spChg chg="mod">
          <ac:chgData name="Sidney Seckler" userId="73470fc2d5f88927" providerId="LiveId" clId="{B9E8DCFF-1486-4907-B394-A970BF7D45BE}" dt="2020-02-27T22:16:20.949" v="362" actId="255"/>
          <ac:spMkLst>
            <pc:docMk/>
            <pc:sldMk cId="0" sldId="465"/>
            <ac:spMk id="28467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6:41.256" v="374" actId="1076"/>
          <ac:picMkLst>
            <pc:docMk/>
            <pc:sldMk cId="0" sldId="465"/>
            <ac:picMk id="68610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6:42.382" v="375" actId="1076"/>
          <ac:picMkLst>
            <pc:docMk/>
            <pc:sldMk cId="0" sldId="465"/>
            <ac:picMk id="68613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66"/>
        </pc:sldMkLst>
      </pc:sldChg>
      <pc:sldChg chg="modSp add mod">
        <pc:chgData name="Sidney Seckler" userId="73470fc2d5f88927" providerId="LiveId" clId="{B9E8DCFF-1486-4907-B394-A970BF7D45BE}" dt="2020-02-27T22:17:06.112" v="384" actId="1076"/>
        <pc:sldMkLst>
          <pc:docMk/>
          <pc:sldMk cId="0" sldId="467"/>
        </pc:sldMkLst>
        <pc:spChg chg="mod">
          <ac:chgData name="Sidney Seckler" userId="73470fc2d5f88927" providerId="LiveId" clId="{B9E8DCFF-1486-4907-B394-A970BF7D45BE}" dt="2020-02-27T22:16:53.537" v="377" actId="255"/>
          <ac:spMkLst>
            <pc:docMk/>
            <pc:sldMk cId="0" sldId="467"/>
            <ac:spMk id="28774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06.112" v="384" actId="1076"/>
          <ac:picMkLst>
            <pc:docMk/>
            <pc:sldMk cId="0" sldId="467"/>
            <ac:picMk id="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02.869" v="382" actId="14100"/>
          <ac:picMkLst>
            <pc:docMk/>
            <pc:sldMk cId="0" sldId="467"/>
            <ac:picMk id="7065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7:31.612" v="389" actId="1076"/>
        <pc:sldMkLst>
          <pc:docMk/>
          <pc:sldMk cId="0" sldId="468"/>
        </pc:sldMkLst>
        <pc:spChg chg="mod">
          <ac:chgData name="Sidney Seckler" userId="73470fc2d5f88927" providerId="LiveId" clId="{B9E8DCFF-1486-4907-B394-A970BF7D45BE}" dt="2020-02-27T22:17:16.608" v="386" actId="255"/>
          <ac:spMkLst>
            <pc:docMk/>
            <pc:sldMk cId="0" sldId="468"/>
            <ac:spMk id="28979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31.612" v="389" actId="1076"/>
          <ac:picMkLst>
            <pc:docMk/>
            <pc:sldMk cId="0" sldId="468"/>
            <ac:picMk id="7168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27.830" v="388" actId="1076"/>
          <ac:picMkLst>
            <pc:docMk/>
            <pc:sldMk cId="0" sldId="468"/>
            <ac:picMk id="71685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7:48.946" v="395" actId="1076"/>
        <pc:sldMkLst>
          <pc:docMk/>
          <pc:sldMk cId="0" sldId="469"/>
        </pc:sldMkLst>
        <pc:spChg chg="mod">
          <ac:chgData name="Sidney Seckler" userId="73470fc2d5f88927" providerId="LiveId" clId="{B9E8DCFF-1486-4907-B394-A970BF7D45BE}" dt="2020-02-27T22:17:37.453" v="390" actId="14100"/>
          <ac:spMkLst>
            <pc:docMk/>
            <pc:sldMk cId="0" sldId="469"/>
            <ac:spMk id="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46.380" v="394" actId="14100"/>
          <ac:picMkLst>
            <pc:docMk/>
            <pc:sldMk cId="0" sldId="469"/>
            <ac:picMk id="72706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48.946" v="395" actId="1076"/>
          <ac:picMkLst>
            <pc:docMk/>
            <pc:sldMk cId="0" sldId="469"/>
            <ac:picMk id="72709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41430331" sldId="470"/>
        </pc:sldMkLst>
      </pc:sldChg>
      <pc:sldChg chg="modSp add mod">
        <pc:chgData name="Sidney Seckler" userId="73470fc2d5f88927" providerId="LiveId" clId="{B9E8DCFF-1486-4907-B394-A970BF7D45BE}" dt="2020-02-27T23:11:00.147" v="1269" actId="1076"/>
        <pc:sldMkLst>
          <pc:docMk/>
          <pc:sldMk cId="0" sldId="471"/>
        </pc:sldMkLst>
        <pc:spChg chg="mod">
          <ac:chgData name="Sidney Seckler" userId="73470fc2d5f88927" providerId="LiveId" clId="{B9E8DCFF-1486-4907-B394-A970BF7D45BE}" dt="2020-02-27T23:11:00.147" v="1269" actId="1076"/>
          <ac:spMkLst>
            <pc:docMk/>
            <pc:sldMk cId="0" sldId="471"/>
            <ac:spMk id="2314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10:50.156" v="1267" actId="1076"/>
          <ac:spMkLst>
            <pc:docMk/>
            <pc:sldMk cId="0" sldId="471"/>
            <ac:spMk id="23143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3:10:55.614" v="1268" actId="1076"/>
          <ac:picMkLst>
            <pc:docMk/>
            <pc:sldMk cId="0" sldId="471"/>
            <ac:picMk id="105490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4:22.436" v="208" actId="27636"/>
        <pc:sldMkLst>
          <pc:docMk/>
          <pc:sldMk cId="2338494902" sldId="474"/>
        </pc:sldMkLst>
        <pc:spChg chg="mod">
          <ac:chgData name="Sidney Seckler" userId="73470fc2d5f88927" providerId="LiveId" clId="{B9E8DCFF-1486-4907-B394-A970BF7D45BE}" dt="2020-02-27T22:04:22.436" v="208" actId="27636"/>
          <ac:spMkLst>
            <pc:docMk/>
            <pc:sldMk cId="2338494902" sldId="474"/>
            <ac:spMk id="5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4:51.517" v="213" actId="6549"/>
        <pc:sldMkLst>
          <pc:docMk/>
          <pc:sldMk cId="1589128153" sldId="475"/>
        </pc:sldMkLst>
        <pc:spChg chg="mod">
          <ac:chgData name="Sidney Seckler" userId="73470fc2d5f88927" providerId="LiveId" clId="{B9E8DCFF-1486-4907-B394-A970BF7D45BE}" dt="2020-02-27T22:04:51.517" v="213" actId="6549"/>
          <ac:spMkLst>
            <pc:docMk/>
            <pc:sldMk cId="1589128153" sldId="475"/>
            <ac:spMk id="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12:16.980" v="294" actId="14100"/>
        <pc:sldMkLst>
          <pc:docMk/>
          <pc:sldMk cId="1820468522" sldId="476"/>
        </pc:sldMkLst>
        <pc:spChg chg="mod">
          <ac:chgData name="Sidney Seckler" userId="73470fc2d5f88927" providerId="LiveId" clId="{B9E8DCFF-1486-4907-B394-A970BF7D45BE}" dt="2020-02-27T22:12:11.577" v="292" actId="255"/>
          <ac:spMkLst>
            <pc:docMk/>
            <pc:sldMk cId="1820468522" sldId="476"/>
            <ac:spMk id="27136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16.980" v="294" actId="14100"/>
          <ac:picMkLst>
            <pc:docMk/>
            <pc:sldMk cId="1820468522" sldId="476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23:26.384" v="478" actId="255"/>
        <pc:sldMkLst>
          <pc:docMk/>
          <pc:sldMk cId="3767723696" sldId="477"/>
        </pc:sldMkLst>
        <pc:spChg chg="mod">
          <ac:chgData name="Sidney Seckler" userId="73470fc2d5f88927" providerId="LiveId" clId="{B9E8DCFF-1486-4907-B394-A970BF7D45BE}" dt="2020-02-27T22:23:26.384" v="478" actId="255"/>
          <ac:spMkLst>
            <pc:docMk/>
            <pc:sldMk cId="3767723696" sldId="477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7:16.782" v="525" actId="108"/>
        <pc:sldMkLst>
          <pc:docMk/>
          <pc:sldMk cId="1932601847" sldId="478"/>
        </pc:sldMkLst>
        <pc:spChg chg="mod">
          <ac:chgData name="Sidney Seckler" userId="73470fc2d5f88927" providerId="LiveId" clId="{B9E8DCFF-1486-4907-B394-A970BF7D45BE}" dt="2020-02-27T22:27:16.782" v="525" actId="108"/>
          <ac:spMkLst>
            <pc:docMk/>
            <pc:sldMk cId="1932601847" sldId="478"/>
            <ac:spMk id="7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4:47.843" v="721" actId="14100"/>
        <pc:sldMkLst>
          <pc:docMk/>
          <pc:sldMk cId="890015777" sldId="479"/>
        </pc:sldMkLst>
        <pc:spChg chg="mod">
          <ac:chgData name="Sidney Seckler" userId="73470fc2d5f88927" providerId="LiveId" clId="{B9E8DCFF-1486-4907-B394-A970BF7D45BE}" dt="2020-02-27T22:34:47.843" v="721" actId="14100"/>
          <ac:spMkLst>
            <pc:docMk/>
            <pc:sldMk cId="890015777" sldId="479"/>
            <ac:spMk id="98306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39.257" v="731" actId="14100"/>
        <pc:sldMkLst>
          <pc:docMk/>
          <pc:sldMk cId="1360967830" sldId="480"/>
        </pc:sldMkLst>
        <pc:spChg chg="mod">
          <ac:chgData name="Sidney Seckler" userId="73470fc2d5f88927" providerId="LiveId" clId="{B9E8DCFF-1486-4907-B394-A970BF7D45BE}" dt="2020-02-27T22:35:39.257" v="731" actId="14100"/>
          <ac:spMkLst>
            <pc:docMk/>
            <pc:sldMk cId="1360967830" sldId="480"/>
            <ac:spMk id="6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40:18.240" v="787" actId="1076"/>
        <pc:sldMkLst>
          <pc:docMk/>
          <pc:sldMk cId="2670603293" sldId="481"/>
        </pc:sldMkLst>
        <pc:spChg chg="mod">
          <ac:chgData name="Sidney Seckler" userId="73470fc2d5f88927" providerId="LiveId" clId="{B9E8DCFF-1486-4907-B394-A970BF7D45BE}" dt="2020-02-27T22:40:16.017" v="786" actId="14100"/>
          <ac:spMkLst>
            <pc:docMk/>
            <pc:sldMk cId="2670603293" sldId="481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40:18.240" v="787" actId="1076"/>
          <ac:picMkLst>
            <pc:docMk/>
            <pc:sldMk cId="2670603293" sldId="481"/>
            <ac:picMk id="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40:41.996" v="796" actId="1076"/>
        <pc:sldMkLst>
          <pc:docMk/>
          <pc:sldMk cId="563886989" sldId="482"/>
        </pc:sldMkLst>
        <pc:spChg chg="mod">
          <ac:chgData name="Sidney Seckler" userId="73470fc2d5f88927" providerId="LiveId" clId="{B9E8DCFF-1486-4907-B394-A970BF7D45BE}" dt="2020-02-27T22:40:28.529" v="790" actId="255"/>
          <ac:spMkLst>
            <pc:docMk/>
            <pc:sldMk cId="563886989" sldId="482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40:41.996" v="796" actId="1076"/>
          <ac:picMkLst>
            <pc:docMk/>
            <pc:sldMk cId="563886989" sldId="482"/>
            <ac:picMk id="3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40:36.850" v="794" actId="1076"/>
          <ac:picMkLst>
            <pc:docMk/>
            <pc:sldMk cId="563886989" sldId="482"/>
            <ac:picMk id="4" creationId="{00000000-0000-0000-0000-000000000000}"/>
          </ac:picMkLst>
        </pc:picChg>
      </pc:sldChg>
      <pc:sldChg chg="add">
        <pc:chgData name="Sidney Seckler" userId="73470fc2d5f88927" providerId="LiveId" clId="{B9E8DCFF-1486-4907-B394-A970BF7D45BE}" dt="2020-02-27T22:18:15.047" v="396"/>
        <pc:sldMkLst>
          <pc:docMk/>
          <pc:sldMk cId="1745041132" sldId="484"/>
        </pc:sldMkLst>
      </pc:sldChg>
      <pc:sldChg chg="modSp add mod">
        <pc:chgData name="Sidney Seckler" userId="73470fc2d5f88927" providerId="LiveId" clId="{B9E8DCFF-1486-4907-B394-A970BF7D45BE}" dt="2020-02-27T22:36:50.574" v="750" actId="1076"/>
        <pc:sldMkLst>
          <pc:docMk/>
          <pc:sldMk cId="694596665" sldId="485"/>
        </pc:sldMkLst>
        <pc:spChg chg="mod">
          <ac:chgData name="Sidney Seckler" userId="73470fc2d5f88927" providerId="LiveId" clId="{B9E8DCFF-1486-4907-B394-A970BF7D45BE}" dt="2020-02-27T22:36:50.574" v="750" actId="1076"/>
          <ac:spMkLst>
            <pc:docMk/>
            <pc:sldMk cId="694596665" sldId="485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6:33.775" v="746" actId="14100"/>
          <ac:spMkLst>
            <pc:docMk/>
            <pc:sldMk cId="694596665" sldId="485"/>
            <ac:spMk id="10137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41:02.394" v="801" actId="14100"/>
        <pc:sldMkLst>
          <pc:docMk/>
          <pc:sldMk cId="4281847082" sldId="486"/>
        </pc:sldMkLst>
        <pc:spChg chg="mod">
          <ac:chgData name="Sidney Seckler" userId="73470fc2d5f88927" providerId="LiveId" clId="{B9E8DCFF-1486-4907-B394-A970BF7D45BE}" dt="2020-02-27T22:40:56.854" v="799" actId="1076"/>
          <ac:spMkLst>
            <pc:docMk/>
            <pc:sldMk cId="4281847082" sldId="486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1:02.394" v="801" actId="14100"/>
          <ac:spMkLst>
            <pc:docMk/>
            <pc:sldMk cId="4281847082" sldId="486"/>
            <ac:spMk id="101378" creationId="{00000000-0000-0000-0000-000000000000}"/>
          </ac:spMkLst>
        </pc:sp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928484897" sldId="491"/>
        </pc:sldMkLst>
      </pc:sldChg>
      <pc:sldChg chg="modSp add mod">
        <pc:chgData name="Sidney Seckler" userId="73470fc2d5f88927" providerId="LiveId" clId="{B9E8DCFF-1486-4907-B394-A970BF7D45BE}" dt="2020-02-27T22:23:36.503" v="480" actId="255"/>
        <pc:sldMkLst>
          <pc:docMk/>
          <pc:sldMk cId="1102598463" sldId="492"/>
        </pc:sldMkLst>
        <pc:spChg chg="mod">
          <ac:chgData name="Sidney Seckler" userId="73470fc2d5f88927" providerId="LiveId" clId="{B9E8DCFF-1486-4907-B394-A970BF7D45BE}" dt="2020-02-27T22:23:36.503" v="480" actId="255"/>
          <ac:spMkLst>
            <pc:docMk/>
            <pc:sldMk cId="1102598463" sldId="492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3:58.648" v="483" actId="255"/>
        <pc:sldMkLst>
          <pc:docMk/>
          <pc:sldMk cId="2239041012" sldId="493"/>
        </pc:sldMkLst>
        <pc:spChg chg="mod">
          <ac:chgData name="Sidney Seckler" userId="73470fc2d5f88927" providerId="LiveId" clId="{B9E8DCFF-1486-4907-B394-A970BF7D45BE}" dt="2020-02-27T22:23:58.648" v="483" actId="255"/>
          <ac:spMkLst>
            <pc:docMk/>
            <pc:sldMk cId="2239041012" sldId="493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3:46.764" v="481" actId="255"/>
        <pc:sldMkLst>
          <pc:docMk/>
          <pc:sldMk cId="1382682213" sldId="494"/>
        </pc:sldMkLst>
        <pc:spChg chg="mod">
          <ac:chgData name="Sidney Seckler" userId="73470fc2d5f88927" providerId="LiveId" clId="{B9E8DCFF-1486-4907-B394-A970BF7D45BE}" dt="2020-02-27T22:23:46.764" v="481" actId="255"/>
          <ac:spMkLst>
            <pc:docMk/>
            <pc:sldMk cId="1382682213" sldId="494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06.997" v="485" actId="255"/>
        <pc:sldMkLst>
          <pc:docMk/>
          <pc:sldMk cId="2054450687" sldId="495"/>
        </pc:sldMkLst>
        <pc:spChg chg="mod">
          <ac:chgData name="Sidney Seckler" userId="73470fc2d5f88927" providerId="LiveId" clId="{B9E8DCFF-1486-4907-B394-A970BF7D45BE}" dt="2020-02-27T22:24:06.997" v="485" actId="255"/>
          <ac:spMkLst>
            <pc:docMk/>
            <pc:sldMk cId="2054450687" sldId="495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16.918" v="487" actId="255"/>
        <pc:sldMkLst>
          <pc:docMk/>
          <pc:sldMk cId="3429676375" sldId="496"/>
        </pc:sldMkLst>
        <pc:spChg chg="mod">
          <ac:chgData name="Sidney Seckler" userId="73470fc2d5f88927" providerId="LiveId" clId="{B9E8DCFF-1486-4907-B394-A970BF7D45BE}" dt="2020-02-27T22:24:16.918" v="487" actId="255"/>
          <ac:spMkLst>
            <pc:docMk/>
            <pc:sldMk cId="3429676375" sldId="496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25.491" v="489" actId="255"/>
        <pc:sldMkLst>
          <pc:docMk/>
          <pc:sldMk cId="1270408300" sldId="497"/>
        </pc:sldMkLst>
        <pc:spChg chg="mod">
          <ac:chgData name="Sidney Seckler" userId="73470fc2d5f88927" providerId="LiveId" clId="{B9E8DCFF-1486-4907-B394-A970BF7D45BE}" dt="2020-02-27T22:24:25.491" v="489" actId="255"/>
          <ac:spMkLst>
            <pc:docMk/>
            <pc:sldMk cId="1270408300" sldId="497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38.357" v="491" actId="255"/>
        <pc:sldMkLst>
          <pc:docMk/>
          <pc:sldMk cId="2370221105" sldId="498"/>
        </pc:sldMkLst>
        <pc:spChg chg="mod">
          <ac:chgData name="Sidney Seckler" userId="73470fc2d5f88927" providerId="LiveId" clId="{B9E8DCFF-1486-4907-B394-A970BF7D45BE}" dt="2020-02-27T22:24:38.357" v="491" actId="255"/>
          <ac:spMkLst>
            <pc:docMk/>
            <pc:sldMk cId="2370221105" sldId="498"/>
            <ac:spMk id="25602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2:34:36.998" v="719" actId="14100"/>
        <pc:sldMkLst>
          <pc:docMk/>
          <pc:sldMk cId="3724349252" sldId="499"/>
        </pc:sldMkLst>
        <pc:spChg chg="mod">
          <ac:chgData name="Sidney Seckler" userId="73470fc2d5f88927" providerId="LiveId" clId="{B9E8DCFF-1486-4907-B394-A970BF7D45BE}" dt="2020-02-27T22:26:44.138" v="511" actId="108"/>
          <ac:spMkLst>
            <pc:docMk/>
            <pc:sldMk cId="3724349252" sldId="499"/>
            <ac:spMk id="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4:29.468" v="716" actId="1076"/>
          <ac:picMkLst>
            <pc:docMk/>
            <pc:sldMk cId="3724349252" sldId="499"/>
            <ac:picMk id="9216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34:36.998" v="719" actId="14100"/>
          <ac:picMkLst>
            <pc:docMk/>
            <pc:sldMk cId="3724349252" sldId="499"/>
            <ac:picMk id="92165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34:44.064" v="720" actId="1076"/>
        <pc:sldMkLst>
          <pc:docMk/>
          <pc:sldMk cId="785629499" sldId="500"/>
        </pc:sldMkLst>
        <pc:spChg chg="mod">
          <ac:chgData name="Sidney Seckler" userId="73470fc2d5f88927" providerId="LiveId" clId="{B9E8DCFF-1486-4907-B394-A970BF7D45BE}" dt="2020-02-27T22:34:44.064" v="720" actId="1076"/>
          <ac:spMkLst>
            <pc:docMk/>
            <pc:sldMk cId="785629499" sldId="500"/>
            <ac:spMk id="254980" creationId="{00000000-0000-0000-0000-000000000000}"/>
          </ac:spMkLst>
        </pc:sp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467277730" sldId="50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502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2761136768" sldId="50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14273135" sldId="50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4083682811" sldId="50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4146155646" sldId="506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788871648" sldId="50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305411668" sldId="50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65566012" sldId="50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416916454" sldId="51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965314731" sldId="51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758926798" sldId="51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541862111" sldId="520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961324535" sldId="52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260017325" sldId="522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199553748" sldId="52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883043740" sldId="52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909533671" sldId="52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927962132" sldId="526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874531225" sldId="528"/>
        </pc:sldMkLst>
      </pc:sldChg>
      <pc:sldMasterChg chg="delSldLayout">
        <pc:chgData name="Sidney Seckler" userId="73470fc2d5f88927" providerId="LiveId" clId="{B9E8DCFF-1486-4907-B394-A970BF7D45BE}" dt="2020-02-27T21:50:38.572" v="0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B9E8DCFF-1486-4907-B394-A970BF7D45BE}" dt="2020-02-27T21:50:38.572" v="0" actId="47"/>
          <pc:sldLayoutMkLst>
            <pc:docMk/>
            <pc:sldMasterMk cId="2813308476" sldId="2147483662"/>
            <pc:sldLayoutMk cId="4129095251" sldId="2147483674"/>
          </pc:sldLayoutMkLst>
        </pc:sldLayoutChg>
        <pc:sldLayoutChg chg="del">
          <pc:chgData name="Sidney Seckler" userId="73470fc2d5f88927" providerId="LiveId" clId="{B9E8DCFF-1486-4907-B394-A970BF7D45BE}" dt="2020-02-27T21:50:38.572" v="0" actId="47"/>
          <pc:sldLayoutMkLst>
            <pc:docMk/>
            <pc:sldMasterMk cId="2813308476" sldId="2147483662"/>
            <pc:sldLayoutMk cId="838195321" sldId="2147483675"/>
          </pc:sldLayoutMkLst>
        </pc:sldLayoutChg>
      </pc:sldMasterChg>
    </pc:docChg>
  </pc:docChgLst>
  <pc:docChgLst>
    <pc:chgData name="Sidney Seckler" userId="73470fc2d5f88927" providerId="LiveId" clId="{3E701F8B-990B-4E4A-B2B0-1EA4FA7B0E41}"/>
    <pc:docChg chg="custSel addSld delSld modSld sldOrd">
      <pc:chgData name="Sidney Seckler" userId="73470fc2d5f88927" providerId="LiveId" clId="{3E701F8B-990B-4E4A-B2B0-1EA4FA7B0E41}" dt="2021-08-11T01:23:07.860" v="818" actId="1035"/>
      <pc:docMkLst>
        <pc:docMk/>
      </pc:docMkLst>
      <pc:sldChg chg="del">
        <pc:chgData name="Sidney Seckler" userId="73470fc2d5f88927" providerId="LiveId" clId="{3E701F8B-990B-4E4A-B2B0-1EA4FA7B0E41}" dt="2021-08-11T00:11:21.806" v="1" actId="47"/>
        <pc:sldMkLst>
          <pc:docMk/>
          <pc:sldMk cId="0" sldId="257"/>
        </pc:sldMkLst>
      </pc:sldChg>
      <pc:sldChg chg="add">
        <pc:chgData name="Sidney Seckler" userId="73470fc2d5f88927" providerId="LiveId" clId="{3E701F8B-990B-4E4A-B2B0-1EA4FA7B0E41}" dt="2021-08-11T00:14:27.901" v="2"/>
        <pc:sldMkLst>
          <pc:docMk/>
          <pc:sldMk cId="0" sldId="273"/>
        </pc:sldMkLst>
      </pc:sldChg>
      <pc:sldChg chg="modSp mod">
        <pc:chgData name="Sidney Seckler" userId="73470fc2d5f88927" providerId="LiveId" clId="{3E701F8B-990B-4E4A-B2B0-1EA4FA7B0E41}" dt="2021-08-11T00:15:27.239" v="5" actId="108"/>
        <pc:sldMkLst>
          <pc:docMk/>
          <pc:sldMk cId="0" sldId="285"/>
        </pc:sldMkLst>
        <pc:spChg chg="mod">
          <ac:chgData name="Sidney Seckler" userId="73470fc2d5f88927" providerId="LiveId" clId="{3E701F8B-990B-4E4A-B2B0-1EA4FA7B0E41}" dt="2021-08-11T00:15:27.239" v="5" actId="108"/>
          <ac:spMkLst>
            <pc:docMk/>
            <pc:sldMk cId="0" sldId="285"/>
            <ac:spMk id="34819" creationId="{00000000-0000-0000-0000-000000000000}"/>
          </ac:spMkLst>
        </pc:spChg>
        <pc:spChg chg="mod">
          <ac:chgData name="Sidney Seckler" userId="73470fc2d5f88927" providerId="LiveId" clId="{3E701F8B-990B-4E4A-B2B0-1EA4FA7B0E41}" dt="2021-08-11T00:15:14.988" v="4" actId="108"/>
          <ac:spMkLst>
            <pc:docMk/>
            <pc:sldMk cId="0" sldId="285"/>
            <ac:spMk id="34821" creationId="{00000000-0000-0000-0000-000000000000}"/>
          </ac:spMkLst>
        </pc:spChg>
      </pc:sldChg>
      <pc:sldChg chg="modSp mod">
        <pc:chgData name="Sidney Seckler" userId="73470fc2d5f88927" providerId="LiveId" clId="{3E701F8B-990B-4E4A-B2B0-1EA4FA7B0E41}" dt="2021-08-11T00:34:30.676" v="65" actId="1076"/>
        <pc:sldMkLst>
          <pc:docMk/>
          <pc:sldMk cId="0" sldId="364"/>
        </pc:sldMkLst>
        <pc:spChg chg="mod">
          <ac:chgData name="Sidney Seckler" userId="73470fc2d5f88927" providerId="LiveId" clId="{3E701F8B-990B-4E4A-B2B0-1EA4FA7B0E41}" dt="2021-08-11T00:34:30.676" v="65" actId="1076"/>
          <ac:spMkLst>
            <pc:docMk/>
            <pc:sldMk cId="0" sldId="364"/>
            <ac:spMk id="125955" creationId="{00000000-0000-0000-0000-000000000000}"/>
          </ac:spMkLst>
        </pc:spChg>
      </pc:sldChg>
      <pc:sldChg chg="modSp mod">
        <pc:chgData name="Sidney Seckler" userId="73470fc2d5f88927" providerId="LiveId" clId="{3E701F8B-990B-4E4A-B2B0-1EA4FA7B0E41}" dt="2021-08-11T01:20:27.851" v="672" actId="27636"/>
        <pc:sldMkLst>
          <pc:docMk/>
          <pc:sldMk cId="0" sldId="373"/>
        </pc:sldMkLst>
        <pc:spChg chg="mod">
          <ac:chgData name="Sidney Seckler" userId="73470fc2d5f88927" providerId="LiveId" clId="{3E701F8B-990B-4E4A-B2B0-1EA4FA7B0E41}" dt="2021-08-11T01:20:27.851" v="672" actId="27636"/>
          <ac:spMkLst>
            <pc:docMk/>
            <pc:sldMk cId="0" sldId="373"/>
            <ac:spMk id="145412" creationId="{00000000-0000-0000-0000-000000000000}"/>
          </ac:spMkLst>
        </pc:spChg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0" sldId="415"/>
        </pc:sldMkLst>
      </pc:sldChg>
      <pc:sldChg chg="modSp add del mod">
        <pc:chgData name="Sidney Seckler" userId="73470fc2d5f88927" providerId="LiveId" clId="{3E701F8B-990B-4E4A-B2B0-1EA4FA7B0E41}" dt="2021-08-11T00:57:00.736" v="392" actId="47"/>
        <pc:sldMkLst>
          <pc:docMk/>
          <pc:sldMk cId="0" sldId="422"/>
        </pc:sldMkLst>
        <pc:graphicFrameChg chg="mod">
          <ac:chgData name="Sidney Seckler" userId="73470fc2d5f88927" providerId="LiveId" clId="{3E701F8B-990B-4E4A-B2B0-1EA4FA7B0E41}" dt="2021-08-11T00:56:05.189" v="383" actId="1076"/>
          <ac:graphicFrameMkLst>
            <pc:docMk/>
            <pc:sldMk cId="0" sldId="422"/>
            <ac:graphicFrameMk id="202792" creationId="{1B2FB538-C6B1-4992-83C7-440300226FDE}"/>
          </ac:graphicFrameMkLst>
        </pc:graphicFrameChg>
      </pc:sldChg>
      <pc:sldChg chg="add del">
        <pc:chgData name="Sidney Seckler" userId="73470fc2d5f88927" providerId="LiveId" clId="{3E701F8B-990B-4E4A-B2B0-1EA4FA7B0E41}" dt="2021-08-11T01:00:11.323" v="414" actId="47"/>
        <pc:sldMkLst>
          <pc:docMk/>
          <pc:sldMk cId="0" sldId="425"/>
        </pc:sldMkLst>
      </pc:sldChg>
      <pc:sldChg chg="add del">
        <pc:chgData name="Sidney Seckler" userId="73470fc2d5f88927" providerId="LiveId" clId="{3E701F8B-990B-4E4A-B2B0-1EA4FA7B0E41}" dt="2021-08-11T01:01:51.947" v="473" actId="47"/>
        <pc:sldMkLst>
          <pc:docMk/>
          <pc:sldMk cId="0" sldId="426"/>
        </pc:sldMkLst>
      </pc:sldChg>
      <pc:sldChg chg="modSp add del mod">
        <pc:chgData name="Sidney Seckler" userId="73470fc2d5f88927" providerId="LiveId" clId="{3E701F8B-990B-4E4A-B2B0-1EA4FA7B0E41}" dt="2021-08-11T01:12:17.882" v="482" actId="47"/>
        <pc:sldMkLst>
          <pc:docMk/>
          <pc:sldMk cId="0" sldId="427"/>
        </pc:sldMkLst>
        <pc:spChg chg="mod">
          <ac:chgData name="Sidney Seckler" userId="73470fc2d5f88927" providerId="LiveId" clId="{3E701F8B-990B-4E4A-B2B0-1EA4FA7B0E41}" dt="2021-08-11T01:11:13.078" v="478" actId="27636"/>
          <ac:spMkLst>
            <pc:docMk/>
            <pc:sldMk cId="0" sldId="427"/>
            <ac:spMk id="207874" creationId="{8E5BDB15-CEDA-4EE5-B84A-C13A13872729}"/>
          </ac:spMkLst>
        </pc:spChg>
      </pc:sldChg>
      <pc:sldChg chg="modSp add del mod">
        <pc:chgData name="Sidney Seckler" userId="73470fc2d5f88927" providerId="LiveId" clId="{3E701F8B-990B-4E4A-B2B0-1EA4FA7B0E41}" dt="2021-08-11T01:12:17.882" v="482" actId="47"/>
        <pc:sldMkLst>
          <pc:docMk/>
          <pc:sldMk cId="0" sldId="428"/>
        </pc:sldMkLst>
        <pc:spChg chg="mod">
          <ac:chgData name="Sidney Seckler" userId="73470fc2d5f88927" providerId="LiveId" clId="{3E701F8B-990B-4E4A-B2B0-1EA4FA7B0E41}" dt="2021-08-11T01:11:13.126" v="479" actId="27636"/>
          <ac:spMkLst>
            <pc:docMk/>
            <pc:sldMk cId="0" sldId="428"/>
            <ac:spMk id="211970" creationId="{285ADD67-D1BB-458D-A4D8-B4943094F6E1}"/>
          </ac:spMkLst>
        </pc:spChg>
      </pc:sldChg>
      <pc:sldChg chg="modSp add del mod">
        <pc:chgData name="Sidney Seckler" userId="73470fc2d5f88927" providerId="LiveId" clId="{3E701F8B-990B-4E4A-B2B0-1EA4FA7B0E41}" dt="2021-08-11T01:12:17.882" v="482" actId="47"/>
        <pc:sldMkLst>
          <pc:docMk/>
          <pc:sldMk cId="0" sldId="429"/>
        </pc:sldMkLst>
        <pc:spChg chg="mod">
          <ac:chgData name="Sidney Seckler" userId="73470fc2d5f88927" providerId="LiveId" clId="{3E701F8B-990B-4E4A-B2B0-1EA4FA7B0E41}" dt="2021-08-11T01:11:13.134" v="480" actId="27636"/>
          <ac:spMkLst>
            <pc:docMk/>
            <pc:sldMk cId="0" sldId="429"/>
            <ac:spMk id="212994" creationId="{5886EE46-0348-4934-960B-03BDC0239DDD}"/>
          </ac:spMkLst>
        </pc:spChg>
      </pc:sldChg>
      <pc:sldChg chg="modSp add del mod">
        <pc:chgData name="Sidney Seckler" userId="73470fc2d5f88927" providerId="LiveId" clId="{3E701F8B-990B-4E4A-B2B0-1EA4FA7B0E41}" dt="2021-08-11T01:12:17.882" v="482" actId="47"/>
        <pc:sldMkLst>
          <pc:docMk/>
          <pc:sldMk cId="0" sldId="430"/>
        </pc:sldMkLst>
        <pc:spChg chg="mod">
          <ac:chgData name="Sidney Seckler" userId="73470fc2d5f88927" providerId="LiveId" clId="{3E701F8B-990B-4E4A-B2B0-1EA4FA7B0E41}" dt="2021-08-11T01:11:13.142" v="481" actId="27636"/>
          <ac:spMkLst>
            <pc:docMk/>
            <pc:sldMk cId="0" sldId="430"/>
            <ac:spMk id="214018" creationId="{488D793E-7F40-4606-B9CB-DA515D9C2D6E}"/>
          </ac:spMkLst>
        </pc:spChg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0" sldId="434"/>
        </pc:sldMkLst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0" sldId="435"/>
        </pc:sldMkLst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0" sldId="436"/>
        </pc:sldMkLst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0" sldId="437"/>
        </pc:sldMkLst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0" sldId="438"/>
        </pc:sldMkLst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0" sldId="439"/>
        </pc:sldMkLst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0" sldId="440"/>
        </pc:sldMkLst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0" sldId="441"/>
        </pc:sldMkLst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0" sldId="442"/>
        </pc:sldMkLst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0" sldId="443"/>
        </pc:sldMkLst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0" sldId="444"/>
        </pc:sldMkLst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0" sldId="445"/>
        </pc:sldMkLst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0" sldId="448"/>
        </pc:sldMkLst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0" sldId="449"/>
        </pc:sldMkLst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0" sldId="450"/>
        </pc:sldMkLst>
      </pc:sldChg>
      <pc:sldChg chg="modSp mod">
        <pc:chgData name="Sidney Seckler" userId="73470fc2d5f88927" providerId="LiveId" clId="{3E701F8B-990B-4E4A-B2B0-1EA4FA7B0E41}" dt="2021-08-11T01:23:07.860" v="818" actId="1035"/>
        <pc:sldMkLst>
          <pc:docMk/>
          <pc:sldMk cId="467277730" sldId="501"/>
        </pc:sldMkLst>
        <pc:spChg chg="mod">
          <ac:chgData name="Sidney Seckler" userId="73470fc2d5f88927" providerId="LiveId" clId="{3E701F8B-990B-4E4A-B2B0-1EA4FA7B0E41}" dt="2021-08-11T01:23:07.860" v="818" actId="1035"/>
          <ac:spMkLst>
            <pc:docMk/>
            <pc:sldMk cId="467277730" sldId="501"/>
            <ac:spMk id="145412" creationId="{00000000-0000-0000-0000-000000000000}"/>
          </ac:spMkLst>
        </pc:spChg>
      </pc:sldChg>
      <pc:sldChg chg="del">
        <pc:chgData name="Sidney Seckler" userId="73470fc2d5f88927" providerId="LiveId" clId="{3E701F8B-990B-4E4A-B2B0-1EA4FA7B0E41}" dt="2021-08-11T00:14:35.968" v="3" actId="47"/>
        <pc:sldMkLst>
          <pc:docMk/>
          <pc:sldMk cId="4146155646" sldId="506"/>
        </pc:sldMkLst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2011859621" sldId="513"/>
        </pc:sldMkLst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818713802" sldId="515"/>
        </pc:sldMkLst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125399752" sldId="516"/>
        </pc:sldMkLst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1416916454" sldId="517"/>
        </pc:sldMkLst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3965314731" sldId="518"/>
        </pc:sldMkLst>
      </pc:sldChg>
      <pc:sldChg chg="modSp mod">
        <pc:chgData name="Sidney Seckler" userId="73470fc2d5f88927" providerId="LiveId" clId="{3E701F8B-990B-4E4A-B2B0-1EA4FA7B0E41}" dt="2021-08-11T00:19:48.468" v="63" actId="14100"/>
        <pc:sldMkLst>
          <pc:docMk/>
          <pc:sldMk cId="3541862111" sldId="520"/>
        </pc:sldMkLst>
        <pc:spChg chg="mod">
          <ac:chgData name="Sidney Seckler" userId="73470fc2d5f88927" providerId="LiveId" clId="{3E701F8B-990B-4E4A-B2B0-1EA4FA7B0E41}" dt="2021-08-11T00:19:48.468" v="63" actId="14100"/>
          <ac:spMkLst>
            <pc:docMk/>
            <pc:sldMk cId="3541862111" sldId="520"/>
            <ac:spMk id="121859" creationId="{00000000-0000-0000-0000-000000000000}"/>
          </ac:spMkLst>
        </pc:spChg>
        <pc:spChg chg="mod">
          <ac:chgData name="Sidney Seckler" userId="73470fc2d5f88927" providerId="LiveId" clId="{3E701F8B-990B-4E4A-B2B0-1EA4FA7B0E41}" dt="2021-08-11T00:19:42.792" v="61" actId="1076"/>
          <ac:spMkLst>
            <pc:docMk/>
            <pc:sldMk cId="3541862111" sldId="520"/>
            <ac:spMk id="121860" creationId="{00000000-0000-0000-0000-000000000000}"/>
          </ac:spMkLst>
        </pc:spChg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678444850" sldId="527"/>
        </pc:sldMkLst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3460156726" sldId="528"/>
        </pc:sldMkLst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3396273079" sldId="529"/>
        </pc:sldMkLst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3817349089" sldId="530"/>
        </pc:sldMkLst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683216431" sldId="531"/>
        </pc:sldMkLst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230868336" sldId="532"/>
        </pc:sldMkLst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1756163392" sldId="533"/>
        </pc:sldMkLst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1472367017" sldId="534"/>
        </pc:sldMkLst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2973338315" sldId="535"/>
        </pc:sldMkLst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3289184794" sldId="536"/>
        </pc:sldMkLst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1457569828" sldId="537"/>
        </pc:sldMkLst>
      </pc:sldChg>
      <pc:sldChg chg="del">
        <pc:chgData name="Sidney Seckler" userId="73470fc2d5f88927" providerId="LiveId" clId="{3E701F8B-990B-4E4A-B2B0-1EA4FA7B0E41}" dt="2021-08-11T00:34:54.589" v="66" actId="47"/>
        <pc:sldMkLst>
          <pc:docMk/>
          <pc:sldMk cId="3165642381" sldId="538"/>
        </pc:sldMkLst>
      </pc:sldChg>
      <pc:sldChg chg="addSp modSp mod">
        <pc:chgData name="Sidney Seckler" userId="73470fc2d5f88927" providerId="LiveId" clId="{3E701F8B-990B-4E4A-B2B0-1EA4FA7B0E41}" dt="2021-08-11T00:16:26.161" v="12" actId="1036"/>
        <pc:sldMkLst>
          <pc:docMk/>
          <pc:sldMk cId="3256514242" sldId="557"/>
        </pc:sldMkLst>
        <pc:spChg chg="add mod">
          <ac:chgData name="Sidney Seckler" userId="73470fc2d5f88927" providerId="LiveId" clId="{3E701F8B-990B-4E4A-B2B0-1EA4FA7B0E41}" dt="2021-08-11T00:16:26.161" v="12" actId="1036"/>
          <ac:spMkLst>
            <pc:docMk/>
            <pc:sldMk cId="3256514242" sldId="557"/>
            <ac:spMk id="5" creationId="{4AE32CC8-7D18-4D03-8AC9-98D770C3ED69}"/>
          </ac:spMkLst>
        </pc:spChg>
      </pc:sldChg>
      <pc:sldChg chg="add">
        <pc:chgData name="Sidney Seckler" userId="73470fc2d5f88927" providerId="LiveId" clId="{3E701F8B-990B-4E4A-B2B0-1EA4FA7B0E41}" dt="2021-08-11T00:11:18.565" v="0"/>
        <pc:sldMkLst>
          <pc:docMk/>
          <pc:sldMk cId="0" sldId="605"/>
        </pc:sldMkLst>
      </pc:sldChg>
      <pc:sldChg chg="modSp add mod">
        <pc:chgData name="Sidney Seckler" userId="73470fc2d5f88927" providerId="LiveId" clId="{3E701F8B-990B-4E4A-B2B0-1EA4FA7B0E41}" dt="2021-08-11T00:19:16.355" v="56" actId="1035"/>
        <pc:sldMkLst>
          <pc:docMk/>
          <pc:sldMk cId="963144389" sldId="606"/>
        </pc:sldMkLst>
        <pc:spChg chg="mod">
          <ac:chgData name="Sidney Seckler" userId="73470fc2d5f88927" providerId="LiveId" clId="{3E701F8B-990B-4E4A-B2B0-1EA4FA7B0E41}" dt="2021-08-11T00:19:16.355" v="56" actId="1035"/>
          <ac:spMkLst>
            <pc:docMk/>
            <pc:sldMk cId="963144389" sldId="606"/>
            <ac:spMk id="5" creationId="{4AE32CC8-7D18-4D03-8AC9-98D770C3ED69}"/>
          </ac:spMkLst>
        </pc:spChg>
      </pc:sldChg>
      <pc:sldChg chg="addSp delSp modSp add mod">
        <pc:chgData name="Sidney Seckler" userId="73470fc2d5f88927" providerId="LiveId" clId="{3E701F8B-990B-4E4A-B2B0-1EA4FA7B0E41}" dt="2021-08-11T00:36:44.409" v="86"/>
        <pc:sldMkLst>
          <pc:docMk/>
          <pc:sldMk cId="1784171077" sldId="607"/>
        </pc:sldMkLst>
        <pc:spChg chg="add del mod">
          <ac:chgData name="Sidney Seckler" userId="73470fc2d5f88927" providerId="LiveId" clId="{3E701F8B-990B-4E4A-B2B0-1EA4FA7B0E41}" dt="2021-08-11T00:35:10.922" v="69" actId="478"/>
          <ac:spMkLst>
            <pc:docMk/>
            <pc:sldMk cId="1784171077" sldId="607"/>
            <ac:spMk id="3" creationId="{B5428F91-817E-480F-8BEF-1C1AA7F8F8D3}"/>
          </ac:spMkLst>
        </pc:spChg>
        <pc:spChg chg="add del mod">
          <ac:chgData name="Sidney Seckler" userId="73470fc2d5f88927" providerId="LiveId" clId="{3E701F8B-990B-4E4A-B2B0-1EA4FA7B0E41}" dt="2021-08-11T00:35:49.231" v="75" actId="478"/>
          <ac:spMkLst>
            <pc:docMk/>
            <pc:sldMk cId="1784171077" sldId="607"/>
            <ac:spMk id="6" creationId="{F81BA5D5-0387-418A-A3EB-C15516724866}"/>
          </ac:spMkLst>
        </pc:spChg>
        <pc:spChg chg="add mod">
          <ac:chgData name="Sidney Seckler" userId="73470fc2d5f88927" providerId="LiveId" clId="{3E701F8B-990B-4E4A-B2B0-1EA4FA7B0E41}" dt="2021-08-11T00:36:12.314" v="83" actId="1076"/>
          <ac:spMkLst>
            <pc:docMk/>
            <pc:sldMk cId="1784171077" sldId="607"/>
            <ac:spMk id="7" creationId="{9C58BD79-601A-4A42-B356-DE7F5CBE65A6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13" creationId="{F155FC31-6DC9-4CBF-AAD4-98B72FA83EF3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15" creationId="{2C90902C-D5A6-4687-A3B7-4C23E65D9690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16" creationId="{89B1091A-E7DB-45A5-9DDD-AF4096C74558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17" creationId="{581DD3E3-78FF-418A-AD98-A25F6E9606BB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18" creationId="{28326168-278A-4626-A51A-AF7683319269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19" creationId="{42DDAE1C-F02B-49AA-B967-DABE6D8AA40E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20" creationId="{1E3161DA-6FAB-4053-90C5-8D75FCF0AA96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21" creationId="{51DB9363-34CA-4D73-9058-D01C37F2281D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22" creationId="{8D2D5316-91CC-4F17-8828-3E8E87B2B9C1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23" creationId="{83BB75DE-DF32-4416-A56C-A1460FC90F47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24" creationId="{1EAC27E6-7A48-43BD-8803-15BC0241CDBD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25" creationId="{0CE6E815-13B5-4190-89F5-27C859D2E222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26" creationId="{436F374E-1AFD-4B5D-830B-78168E9CAA75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27" creationId="{08483383-9194-4071-B971-97CD0D7E7040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28" creationId="{D15D69A6-95FB-463C-BF30-F6DE2AB25800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29" creationId="{039D0268-67E4-43CE-9FBF-AFF342D8DECF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30" creationId="{7DFC1915-99A2-44B4-8C4F-3E6935BDD677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31" creationId="{60615C0C-755D-419D-BE8A-15463B629C66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32" creationId="{58CF5A98-D276-499D-B602-A40592FA45E8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35" creationId="{E0030E47-2020-45EB-A552-AC70CF8142AC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36" creationId="{E4F74DCD-4896-4359-8891-A49D5C276FF6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37" creationId="{FDE077D8-C891-4F0A-8CF2-9B2F6017D683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38" creationId="{7F2CFBD1-A7BF-4C0B-8E57-D4D4466946BC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39" creationId="{EB8F55D2-F30C-426E-8968-06E044C77D2F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40" creationId="{8A3B357F-234D-4DC5-BD88-F3AE0E335608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41" creationId="{DFA5360B-C4F6-4043-AF08-23455C30385D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42" creationId="{2D39DF95-AC9A-4446-BF44-4FFE99CC1639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43" creationId="{BBB23B27-1675-4B83-A949-AFAC1207E053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45" creationId="{7AF3DA48-68A4-41E2-93D7-31B70C0669C2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46" creationId="{504E13AA-0429-4441-AA33-F17A1898F7A0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47" creationId="{7172DD05-07AF-4319-9D51-2D6796C4D562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48" creationId="{A757E23B-07E5-482D-9036-9D34FC9905C1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49" creationId="{F6246C05-C26A-4662-B1FB-B6FA1AEEBA56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50" creationId="{7438616C-FC4C-4431-81C3-A5252EBDBBD4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51" creationId="{DD6508CD-92F3-4C6F-8FC7-D74FC1BF6C1D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52" creationId="{61B65A00-245B-4462-8770-AA5A8555FC03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53" creationId="{54103E05-E664-4599-84FE-E8DB575F09B9}"/>
          </ac:spMkLst>
        </pc:spChg>
        <pc:spChg chg="mod">
          <ac:chgData name="Sidney Seckler" userId="73470fc2d5f88927" providerId="LiveId" clId="{3E701F8B-990B-4E4A-B2B0-1EA4FA7B0E41}" dt="2021-08-11T00:36:44.409" v="86"/>
          <ac:spMkLst>
            <pc:docMk/>
            <pc:sldMk cId="1784171077" sldId="607"/>
            <ac:spMk id="54" creationId="{0D892369-C8B2-4ECC-8104-EC1A8077ECE6}"/>
          </ac:spMkLst>
        </pc:spChg>
        <pc:spChg chg="del">
          <ac:chgData name="Sidney Seckler" userId="73470fc2d5f88927" providerId="LiveId" clId="{3E701F8B-990B-4E4A-B2B0-1EA4FA7B0E41}" dt="2021-08-11T00:35:46.485" v="74" actId="478"/>
          <ac:spMkLst>
            <pc:docMk/>
            <pc:sldMk cId="1784171077" sldId="607"/>
            <ac:spMk id="125954" creationId="{00000000-0000-0000-0000-000000000000}"/>
          </ac:spMkLst>
        </pc:spChg>
        <pc:spChg chg="del">
          <ac:chgData name="Sidney Seckler" userId="73470fc2d5f88927" providerId="LiveId" clId="{3E701F8B-990B-4E4A-B2B0-1EA4FA7B0E41}" dt="2021-08-11T00:35:07.654" v="68" actId="478"/>
          <ac:spMkLst>
            <pc:docMk/>
            <pc:sldMk cId="1784171077" sldId="607"/>
            <ac:spMk id="125955" creationId="{00000000-0000-0000-0000-000000000000}"/>
          </ac:spMkLst>
        </pc:spChg>
        <pc:grpChg chg="add mod">
          <ac:chgData name="Sidney Seckler" userId="73470fc2d5f88927" providerId="LiveId" clId="{3E701F8B-990B-4E4A-B2B0-1EA4FA7B0E41}" dt="2021-08-11T00:36:44.409" v="86"/>
          <ac:grpSpMkLst>
            <pc:docMk/>
            <pc:sldMk cId="1784171077" sldId="607"/>
            <ac:grpSpMk id="10" creationId="{6625134F-3651-4E11-854E-DE8DDB26362A}"/>
          </ac:grpSpMkLst>
        </pc:grpChg>
        <pc:grpChg chg="mod">
          <ac:chgData name="Sidney Seckler" userId="73470fc2d5f88927" providerId="LiveId" clId="{3E701F8B-990B-4E4A-B2B0-1EA4FA7B0E41}" dt="2021-08-11T00:36:44.409" v="86"/>
          <ac:grpSpMkLst>
            <pc:docMk/>
            <pc:sldMk cId="1784171077" sldId="607"/>
            <ac:grpSpMk id="11" creationId="{0BCEF299-D18D-435D-B713-C89C64B4A29D}"/>
          </ac:grpSpMkLst>
        </pc:grpChg>
        <pc:grpChg chg="mod">
          <ac:chgData name="Sidney Seckler" userId="73470fc2d5f88927" providerId="LiveId" clId="{3E701F8B-990B-4E4A-B2B0-1EA4FA7B0E41}" dt="2021-08-11T00:36:44.409" v="86"/>
          <ac:grpSpMkLst>
            <pc:docMk/>
            <pc:sldMk cId="1784171077" sldId="607"/>
            <ac:grpSpMk id="14" creationId="{DAD40662-BD9B-40DE-B54B-4D69140FF27C}"/>
          </ac:grpSpMkLst>
        </pc:grpChg>
        <pc:grpChg chg="add mod">
          <ac:chgData name="Sidney Seckler" userId="73470fc2d5f88927" providerId="LiveId" clId="{3E701F8B-990B-4E4A-B2B0-1EA4FA7B0E41}" dt="2021-08-11T00:36:44.409" v="86"/>
          <ac:grpSpMkLst>
            <pc:docMk/>
            <pc:sldMk cId="1784171077" sldId="607"/>
            <ac:grpSpMk id="33" creationId="{6AE933A4-4488-497C-A054-1BFB5D7239E4}"/>
          </ac:grpSpMkLst>
        </pc:grpChg>
        <pc:grpChg chg="mod">
          <ac:chgData name="Sidney Seckler" userId="73470fc2d5f88927" providerId="LiveId" clId="{3E701F8B-990B-4E4A-B2B0-1EA4FA7B0E41}" dt="2021-08-11T00:36:44.409" v="86"/>
          <ac:grpSpMkLst>
            <pc:docMk/>
            <pc:sldMk cId="1784171077" sldId="607"/>
            <ac:grpSpMk id="34" creationId="{E6B88456-E47C-464C-B613-D85FB8654823}"/>
          </ac:grpSpMkLst>
        </pc:grpChg>
        <pc:cxnChg chg="mod">
          <ac:chgData name="Sidney Seckler" userId="73470fc2d5f88927" providerId="LiveId" clId="{3E701F8B-990B-4E4A-B2B0-1EA4FA7B0E41}" dt="2021-08-11T00:36:44.409" v="86"/>
          <ac:cxnSpMkLst>
            <pc:docMk/>
            <pc:sldMk cId="1784171077" sldId="607"/>
            <ac:cxnSpMk id="12" creationId="{3C0172C2-6ED0-4257-B963-02D3FE6B694D}"/>
          </ac:cxnSpMkLst>
        </pc:cxnChg>
        <pc:cxnChg chg="mod">
          <ac:chgData name="Sidney Seckler" userId="73470fc2d5f88927" providerId="LiveId" clId="{3E701F8B-990B-4E4A-B2B0-1EA4FA7B0E41}" dt="2021-08-11T00:36:44.409" v="86"/>
          <ac:cxnSpMkLst>
            <pc:docMk/>
            <pc:sldMk cId="1784171077" sldId="607"/>
            <ac:cxnSpMk id="44" creationId="{FBF27F9B-B727-41F1-A3F0-2E6BFE7302E5}"/>
          </ac:cxnSpMkLst>
        </pc:cxnChg>
      </pc:sldChg>
      <pc:sldChg chg="addSp delSp modSp add mod">
        <pc:chgData name="Sidney Seckler" userId="73470fc2d5f88927" providerId="LiveId" clId="{3E701F8B-990B-4E4A-B2B0-1EA4FA7B0E41}" dt="2021-08-11T00:38:40.302" v="100" actId="14100"/>
        <pc:sldMkLst>
          <pc:docMk/>
          <pc:sldMk cId="1160856129" sldId="608"/>
        </pc:sldMkLst>
        <pc:spChg chg="mod">
          <ac:chgData name="Sidney Seckler" userId="73470fc2d5f88927" providerId="LiveId" clId="{3E701F8B-990B-4E4A-B2B0-1EA4FA7B0E41}" dt="2021-08-11T00:38:23.579" v="96" actId="1076"/>
          <ac:spMkLst>
            <pc:docMk/>
            <pc:sldMk cId="1160856129" sldId="608"/>
            <ac:spMk id="9" creationId="{03CB5B31-03C0-4FAD-BA3A-7AD4B3110D17}"/>
          </ac:spMkLst>
        </pc:spChg>
        <pc:spChg chg="mod">
          <ac:chgData name="Sidney Seckler" userId="73470fc2d5f88927" providerId="LiveId" clId="{3E701F8B-990B-4E4A-B2B0-1EA4FA7B0E41}" dt="2021-08-11T00:38:23.579" v="96" actId="1076"/>
          <ac:spMkLst>
            <pc:docMk/>
            <pc:sldMk cId="1160856129" sldId="608"/>
            <ac:spMk id="11" creationId="{7E1B53D0-D7DB-47B5-A5CC-510074ABF58B}"/>
          </ac:spMkLst>
        </pc:spChg>
        <pc:spChg chg="mod">
          <ac:chgData name="Sidney Seckler" userId="73470fc2d5f88927" providerId="LiveId" clId="{3E701F8B-990B-4E4A-B2B0-1EA4FA7B0E41}" dt="2021-08-11T00:38:23.579" v="96" actId="1076"/>
          <ac:spMkLst>
            <pc:docMk/>
            <pc:sldMk cId="1160856129" sldId="608"/>
            <ac:spMk id="12" creationId="{BCBD538A-A378-4F5E-BF5E-40125F0B350D}"/>
          </ac:spMkLst>
        </pc:spChg>
        <pc:spChg chg="mod">
          <ac:chgData name="Sidney Seckler" userId="73470fc2d5f88927" providerId="LiveId" clId="{3E701F8B-990B-4E4A-B2B0-1EA4FA7B0E41}" dt="2021-08-11T00:38:23.579" v="96" actId="1076"/>
          <ac:spMkLst>
            <pc:docMk/>
            <pc:sldMk cId="1160856129" sldId="608"/>
            <ac:spMk id="13" creationId="{B9E2B4A8-2E77-4865-9309-7B806C9F770F}"/>
          </ac:spMkLst>
        </pc:spChg>
        <pc:spChg chg="mod">
          <ac:chgData name="Sidney Seckler" userId="73470fc2d5f88927" providerId="LiveId" clId="{3E701F8B-990B-4E4A-B2B0-1EA4FA7B0E41}" dt="2021-08-11T00:38:23.579" v="96" actId="1076"/>
          <ac:spMkLst>
            <pc:docMk/>
            <pc:sldMk cId="1160856129" sldId="608"/>
            <ac:spMk id="14" creationId="{D368A0BA-94FC-42E9-BD12-973C95139CDF}"/>
          </ac:spMkLst>
        </pc:spChg>
        <pc:spChg chg="mod">
          <ac:chgData name="Sidney Seckler" userId="73470fc2d5f88927" providerId="LiveId" clId="{3E701F8B-990B-4E4A-B2B0-1EA4FA7B0E41}" dt="2021-08-11T00:38:23.579" v="96" actId="1076"/>
          <ac:spMkLst>
            <pc:docMk/>
            <pc:sldMk cId="1160856129" sldId="608"/>
            <ac:spMk id="15" creationId="{93D6C7C6-793C-49F7-BFE3-4456CCBE84AA}"/>
          </ac:spMkLst>
        </pc:spChg>
        <pc:spChg chg="mod">
          <ac:chgData name="Sidney Seckler" userId="73470fc2d5f88927" providerId="LiveId" clId="{3E701F8B-990B-4E4A-B2B0-1EA4FA7B0E41}" dt="2021-08-11T00:38:23.579" v="96" actId="1076"/>
          <ac:spMkLst>
            <pc:docMk/>
            <pc:sldMk cId="1160856129" sldId="608"/>
            <ac:spMk id="16" creationId="{9A008843-9DD8-4599-84F0-CEEA05DC5B37}"/>
          </ac:spMkLst>
        </pc:spChg>
        <pc:spChg chg="mod">
          <ac:chgData name="Sidney Seckler" userId="73470fc2d5f88927" providerId="LiveId" clId="{3E701F8B-990B-4E4A-B2B0-1EA4FA7B0E41}" dt="2021-08-11T00:38:23.579" v="96" actId="1076"/>
          <ac:spMkLst>
            <pc:docMk/>
            <pc:sldMk cId="1160856129" sldId="608"/>
            <ac:spMk id="17" creationId="{1CAE06C1-CAA8-40EC-B8F5-D119AFFF255F}"/>
          </ac:spMkLst>
        </pc:spChg>
        <pc:spChg chg="mod">
          <ac:chgData name="Sidney Seckler" userId="73470fc2d5f88927" providerId="LiveId" clId="{3E701F8B-990B-4E4A-B2B0-1EA4FA7B0E41}" dt="2021-08-11T00:38:23.579" v="96" actId="1076"/>
          <ac:spMkLst>
            <pc:docMk/>
            <pc:sldMk cId="1160856129" sldId="608"/>
            <ac:spMk id="18" creationId="{4C292333-D504-494D-AB5C-6DDA0D1252D1}"/>
          </ac:spMkLst>
        </pc:spChg>
        <pc:spChg chg="mod">
          <ac:chgData name="Sidney Seckler" userId="73470fc2d5f88927" providerId="LiveId" clId="{3E701F8B-990B-4E4A-B2B0-1EA4FA7B0E41}" dt="2021-08-11T00:38:23.579" v="96" actId="1076"/>
          <ac:spMkLst>
            <pc:docMk/>
            <pc:sldMk cId="1160856129" sldId="608"/>
            <ac:spMk id="19" creationId="{CEE92039-F6A7-4ADB-A308-2CD4A6F9BCFC}"/>
          </ac:spMkLst>
        </pc:spChg>
        <pc:spChg chg="mod">
          <ac:chgData name="Sidney Seckler" userId="73470fc2d5f88927" providerId="LiveId" clId="{3E701F8B-990B-4E4A-B2B0-1EA4FA7B0E41}" dt="2021-08-11T00:38:23.579" v="96" actId="1076"/>
          <ac:spMkLst>
            <pc:docMk/>
            <pc:sldMk cId="1160856129" sldId="608"/>
            <ac:spMk id="20" creationId="{314C9500-E8D2-41B5-AED3-865770A807EB}"/>
          </ac:spMkLst>
        </pc:spChg>
        <pc:spChg chg="mod">
          <ac:chgData name="Sidney Seckler" userId="73470fc2d5f88927" providerId="LiveId" clId="{3E701F8B-990B-4E4A-B2B0-1EA4FA7B0E41}" dt="2021-08-11T00:38:23.579" v="96" actId="1076"/>
          <ac:spMkLst>
            <pc:docMk/>
            <pc:sldMk cId="1160856129" sldId="608"/>
            <ac:spMk id="21" creationId="{A15FC2C5-F211-40A4-8CBC-45D9C7D0B2EE}"/>
          </ac:spMkLst>
        </pc:spChg>
        <pc:spChg chg="mod">
          <ac:chgData name="Sidney Seckler" userId="73470fc2d5f88927" providerId="LiveId" clId="{3E701F8B-990B-4E4A-B2B0-1EA4FA7B0E41}" dt="2021-08-11T00:38:23.579" v="96" actId="1076"/>
          <ac:spMkLst>
            <pc:docMk/>
            <pc:sldMk cId="1160856129" sldId="608"/>
            <ac:spMk id="22" creationId="{C694FCD0-25FD-4276-B9AD-65CB1D52966E}"/>
          </ac:spMkLst>
        </pc:spChg>
        <pc:spChg chg="mod">
          <ac:chgData name="Sidney Seckler" userId="73470fc2d5f88927" providerId="LiveId" clId="{3E701F8B-990B-4E4A-B2B0-1EA4FA7B0E41}" dt="2021-08-11T00:38:23.579" v="96" actId="1076"/>
          <ac:spMkLst>
            <pc:docMk/>
            <pc:sldMk cId="1160856129" sldId="608"/>
            <ac:spMk id="23" creationId="{B31FF473-D17B-466F-B32D-95E6A69DD0C5}"/>
          </ac:spMkLst>
        </pc:spChg>
        <pc:spChg chg="mod">
          <ac:chgData name="Sidney Seckler" userId="73470fc2d5f88927" providerId="LiveId" clId="{3E701F8B-990B-4E4A-B2B0-1EA4FA7B0E41}" dt="2021-08-11T00:38:23.579" v="96" actId="1076"/>
          <ac:spMkLst>
            <pc:docMk/>
            <pc:sldMk cId="1160856129" sldId="608"/>
            <ac:spMk id="24" creationId="{BCEC90C1-31AA-4FC5-A65E-08E5553FF982}"/>
          </ac:spMkLst>
        </pc:spChg>
        <pc:spChg chg="mod">
          <ac:chgData name="Sidney Seckler" userId="73470fc2d5f88927" providerId="LiveId" clId="{3E701F8B-990B-4E4A-B2B0-1EA4FA7B0E41}" dt="2021-08-11T00:38:23.579" v="96" actId="1076"/>
          <ac:spMkLst>
            <pc:docMk/>
            <pc:sldMk cId="1160856129" sldId="608"/>
            <ac:spMk id="25" creationId="{41719D69-6E3E-4189-9F7A-8EB8A861737C}"/>
          </ac:spMkLst>
        </pc:spChg>
        <pc:spChg chg="mod">
          <ac:chgData name="Sidney Seckler" userId="73470fc2d5f88927" providerId="LiveId" clId="{3E701F8B-990B-4E4A-B2B0-1EA4FA7B0E41}" dt="2021-08-11T00:38:23.579" v="96" actId="1076"/>
          <ac:spMkLst>
            <pc:docMk/>
            <pc:sldMk cId="1160856129" sldId="608"/>
            <ac:spMk id="26" creationId="{BC0F7AED-E1FC-406C-A545-06463CF5DEF5}"/>
          </ac:spMkLst>
        </pc:spChg>
        <pc:spChg chg="mod">
          <ac:chgData name="Sidney Seckler" userId="73470fc2d5f88927" providerId="LiveId" clId="{3E701F8B-990B-4E4A-B2B0-1EA4FA7B0E41}" dt="2021-08-11T00:38:23.579" v="96" actId="1076"/>
          <ac:spMkLst>
            <pc:docMk/>
            <pc:sldMk cId="1160856129" sldId="608"/>
            <ac:spMk id="27" creationId="{DD945224-56BE-40A9-A5C0-BB1CC78E8081}"/>
          </ac:spMkLst>
        </pc:spChg>
        <pc:spChg chg="mod">
          <ac:chgData name="Sidney Seckler" userId="73470fc2d5f88927" providerId="LiveId" clId="{3E701F8B-990B-4E4A-B2B0-1EA4FA7B0E41}" dt="2021-08-11T00:38:23.579" v="96" actId="1076"/>
          <ac:spMkLst>
            <pc:docMk/>
            <pc:sldMk cId="1160856129" sldId="608"/>
            <ac:spMk id="28" creationId="{CAA0B17A-C344-423A-A79D-BBB8FF399093}"/>
          </ac:spMkLst>
        </pc:spChg>
        <pc:spChg chg="mod">
          <ac:chgData name="Sidney Seckler" userId="73470fc2d5f88927" providerId="LiveId" clId="{3E701F8B-990B-4E4A-B2B0-1EA4FA7B0E41}" dt="2021-08-11T00:37:31.884" v="92" actId="1076"/>
          <ac:spMkLst>
            <pc:docMk/>
            <pc:sldMk cId="1160856129" sldId="608"/>
            <ac:spMk id="30" creationId="{812B0F96-42BA-4E56-AD4D-339334FCDF12}"/>
          </ac:spMkLst>
        </pc:spChg>
        <pc:spChg chg="mod">
          <ac:chgData name="Sidney Seckler" userId="73470fc2d5f88927" providerId="LiveId" clId="{3E701F8B-990B-4E4A-B2B0-1EA4FA7B0E41}" dt="2021-08-11T00:37:31.884" v="92" actId="1076"/>
          <ac:spMkLst>
            <pc:docMk/>
            <pc:sldMk cId="1160856129" sldId="608"/>
            <ac:spMk id="31" creationId="{A9E1A357-3178-405B-AE82-536BE29093C9}"/>
          </ac:spMkLst>
        </pc:spChg>
        <pc:spChg chg="mod">
          <ac:chgData name="Sidney Seckler" userId="73470fc2d5f88927" providerId="LiveId" clId="{3E701F8B-990B-4E4A-B2B0-1EA4FA7B0E41}" dt="2021-08-11T00:37:31.884" v="92" actId="1076"/>
          <ac:spMkLst>
            <pc:docMk/>
            <pc:sldMk cId="1160856129" sldId="608"/>
            <ac:spMk id="32" creationId="{13337CB7-08C0-43D1-84AE-7DC6B1328D42}"/>
          </ac:spMkLst>
        </pc:spChg>
        <pc:spChg chg="mod">
          <ac:chgData name="Sidney Seckler" userId="73470fc2d5f88927" providerId="LiveId" clId="{3E701F8B-990B-4E4A-B2B0-1EA4FA7B0E41}" dt="2021-08-11T00:37:31.884" v="92" actId="1076"/>
          <ac:spMkLst>
            <pc:docMk/>
            <pc:sldMk cId="1160856129" sldId="608"/>
            <ac:spMk id="33" creationId="{50C77BDE-51E6-4B82-A64E-B086AB51685C}"/>
          </ac:spMkLst>
        </pc:spChg>
        <pc:spChg chg="mod">
          <ac:chgData name="Sidney Seckler" userId="73470fc2d5f88927" providerId="LiveId" clId="{3E701F8B-990B-4E4A-B2B0-1EA4FA7B0E41}" dt="2021-08-11T00:37:31.884" v="92" actId="1076"/>
          <ac:spMkLst>
            <pc:docMk/>
            <pc:sldMk cId="1160856129" sldId="608"/>
            <ac:spMk id="34" creationId="{9E708580-7B26-448E-8B39-80D9AD856FBC}"/>
          </ac:spMkLst>
        </pc:spChg>
        <pc:spChg chg="add mod">
          <ac:chgData name="Sidney Seckler" userId="73470fc2d5f88927" providerId="LiveId" clId="{3E701F8B-990B-4E4A-B2B0-1EA4FA7B0E41}" dt="2021-08-11T00:38:27.678" v="97" actId="1076"/>
          <ac:spMkLst>
            <pc:docMk/>
            <pc:sldMk cId="1160856129" sldId="608"/>
            <ac:spMk id="35" creationId="{BAA621F7-606E-4E15-8E0B-B6663BB2911F}"/>
          </ac:spMkLst>
        </pc:spChg>
        <pc:spChg chg="add mod">
          <ac:chgData name="Sidney Seckler" userId="73470fc2d5f88927" providerId="LiveId" clId="{3E701F8B-990B-4E4A-B2B0-1EA4FA7B0E41}" dt="2021-08-11T00:38:31.586" v="98" actId="1076"/>
          <ac:spMkLst>
            <pc:docMk/>
            <pc:sldMk cId="1160856129" sldId="608"/>
            <ac:spMk id="36" creationId="{CA820A21-2B76-402F-B090-6FA758F26002}"/>
          </ac:spMkLst>
        </pc:spChg>
        <pc:grpChg chg="add mod">
          <ac:chgData name="Sidney Seckler" userId="73470fc2d5f88927" providerId="LiveId" clId="{3E701F8B-990B-4E4A-B2B0-1EA4FA7B0E41}" dt="2021-08-11T00:38:23.579" v="96" actId="1076"/>
          <ac:grpSpMkLst>
            <pc:docMk/>
            <pc:sldMk cId="1160856129" sldId="608"/>
            <ac:grpSpMk id="5" creationId="{EBF0C873-F866-468C-BBAF-DA5CD55C22C0}"/>
          </ac:grpSpMkLst>
        </pc:grpChg>
        <pc:grpChg chg="mod">
          <ac:chgData name="Sidney Seckler" userId="73470fc2d5f88927" providerId="LiveId" clId="{3E701F8B-990B-4E4A-B2B0-1EA4FA7B0E41}" dt="2021-08-11T00:38:23.579" v="96" actId="1076"/>
          <ac:grpSpMkLst>
            <pc:docMk/>
            <pc:sldMk cId="1160856129" sldId="608"/>
            <ac:grpSpMk id="6" creationId="{20202BB2-B881-4A22-9890-2ED608D13A6E}"/>
          </ac:grpSpMkLst>
        </pc:grpChg>
        <pc:grpChg chg="mod">
          <ac:chgData name="Sidney Seckler" userId="73470fc2d5f88927" providerId="LiveId" clId="{3E701F8B-990B-4E4A-B2B0-1EA4FA7B0E41}" dt="2021-08-11T00:38:23.579" v="96" actId="1076"/>
          <ac:grpSpMkLst>
            <pc:docMk/>
            <pc:sldMk cId="1160856129" sldId="608"/>
            <ac:grpSpMk id="10" creationId="{18965A93-52A4-4945-9A90-F96A1609AC2C}"/>
          </ac:grpSpMkLst>
        </pc:grpChg>
        <pc:grpChg chg="add mod">
          <ac:chgData name="Sidney Seckler" userId="73470fc2d5f88927" providerId="LiveId" clId="{3E701F8B-990B-4E4A-B2B0-1EA4FA7B0E41}" dt="2021-08-11T00:37:31.884" v="92" actId="1076"/>
          <ac:grpSpMkLst>
            <pc:docMk/>
            <pc:sldMk cId="1160856129" sldId="608"/>
            <ac:grpSpMk id="29" creationId="{F9999F38-7504-4646-979B-06B9D9165825}"/>
          </ac:grpSpMkLst>
        </pc:grpChg>
        <pc:graphicFrameChg chg="add del mod replId">
          <ac:chgData name="Sidney Seckler" userId="73470fc2d5f88927" providerId="LiveId" clId="{3E701F8B-990B-4E4A-B2B0-1EA4FA7B0E41}" dt="2021-08-11T00:37:12.671" v="89"/>
          <ac:graphicFrameMkLst>
            <pc:docMk/>
            <pc:sldMk cId="1160856129" sldId="608"/>
            <ac:graphicFrameMk id="2" creationId="{BAA621F7-606E-4E15-8E0B-B6663BB2911F}"/>
          </ac:graphicFrameMkLst>
        </pc:graphicFrameChg>
        <pc:cxnChg chg="mod">
          <ac:chgData name="Sidney Seckler" userId="73470fc2d5f88927" providerId="LiveId" clId="{3E701F8B-990B-4E4A-B2B0-1EA4FA7B0E41}" dt="2021-08-11T00:38:23.579" v="96" actId="1076"/>
          <ac:cxnSpMkLst>
            <pc:docMk/>
            <pc:sldMk cId="1160856129" sldId="608"/>
            <ac:cxnSpMk id="8" creationId="{1FA01895-0055-422D-A4BC-7E4EF34B08DE}"/>
          </ac:cxnSpMkLst>
        </pc:cxnChg>
        <pc:cxnChg chg="add mod">
          <ac:chgData name="Sidney Seckler" userId="73470fc2d5f88927" providerId="LiveId" clId="{3E701F8B-990B-4E4A-B2B0-1EA4FA7B0E41}" dt="2021-08-11T00:38:40.302" v="100" actId="14100"/>
          <ac:cxnSpMkLst>
            <pc:docMk/>
            <pc:sldMk cId="1160856129" sldId="608"/>
            <ac:cxnSpMk id="37" creationId="{5D5F8806-6D73-40D7-919D-75CA0B58B46C}"/>
          </ac:cxnSpMkLst>
        </pc:cxnChg>
      </pc:sldChg>
      <pc:sldChg chg="addSp delSp modSp add mod">
        <pc:chgData name="Sidney Seckler" userId="73470fc2d5f88927" providerId="LiveId" clId="{3E701F8B-990B-4E4A-B2B0-1EA4FA7B0E41}" dt="2021-08-11T00:40:57.697" v="124" actId="1076"/>
        <pc:sldMkLst>
          <pc:docMk/>
          <pc:sldMk cId="4184767282" sldId="609"/>
        </pc:sldMkLst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10" creationId="{EB26FA19-36F7-4B50-B747-E935105390B8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11" creationId="{DEB3FB42-0CCB-4416-99B6-D20A03D5DE31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12" creationId="{5C7F39E4-A9BF-4503-B411-3690A5A404B1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13" creationId="{C8A4A266-ED8E-478D-9C7B-6E90B1A4759E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14" creationId="{95562CB4-5727-4BB5-BF0F-6B30E5BAF90B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15" creationId="{850D2751-764D-4E93-87E6-88E44DF5B6F5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16" creationId="{29279411-51F3-4C2E-8BF9-1F22D3CE97A8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17" creationId="{95150E36-184F-4557-95FB-AEF6ADC91233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18" creationId="{179C0D13-F193-4B14-BC0C-C25D4266CB6B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20" creationId="{A3156040-7B20-459B-A6E7-4B4C9D47CAC1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21" creationId="{5E9770A3-6E08-4FBE-A26B-092A99A89753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22" creationId="{61774371-580E-428D-9926-B39E1589BC84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23" creationId="{3800E30C-76BD-4B14-9214-B0E067081626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24" creationId="{82BC5485-8A64-49E2-9529-E3E2E2456E58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25" creationId="{FBEFF067-5A5F-460C-BE33-CD31DC42B1E7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26" creationId="{64606003-75D1-44A3-B457-B991A0338AFE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27" creationId="{0D43DE70-71FF-4193-8CDC-DA7B4A865FFF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28" creationId="{F17F27A7-EBCE-4DBB-AE6B-BDA0D66C7D59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29" creationId="{7E8B753C-B1B1-4BF0-B515-1C2279F33ABF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32" creationId="{A47BA67E-E15E-4F05-A19A-A16215CBF095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34" creationId="{07E99A5E-6318-426A-AF0B-16DB4E264B57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35" creationId="{AA28087E-FEBB-41FB-9B76-19C20145A164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36" creationId="{F618B337-3A53-40C5-BA20-DDAE240598A2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37" creationId="{5AAD5F60-F21F-4F61-A8F2-3EE7AA3A00BA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38" creationId="{B07F37B3-EC69-4770-A5B2-5900F9180CC0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39" creationId="{02256D28-88E9-4369-8279-78A5517014A3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40" creationId="{5C654A75-806C-4049-B639-A15C9F3DA2E1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41" creationId="{F52C58CC-81BD-4DB2-9D04-A882A615AE48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42" creationId="{21780B95-35E3-45E6-BEB2-C7D00B71BA53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43" creationId="{F81E6508-2401-45F3-BF6F-57DE37DFF856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44" creationId="{B2C37AAD-B09F-493A-B905-C9D1DB71A075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45" creationId="{1E416E5A-0912-450C-BAC4-84C03A010578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46" creationId="{68AAE958-8BDA-463D-B1A2-D725A7A638B1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47" creationId="{34EB52B0-61EC-46E3-A600-BBADC57DF5AF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48" creationId="{8A8EEA6D-F89F-47D8-B770-4B6A0AC9FCE4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49" creationId="{52574091-3205-4812-AFA9-7F43E883AA6D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50" creationId="{8724C15C-1DEE-4E80-AE65-F1BEAA03B0B6}"/>
          </ac:spMkLst>
        </pc:spChg>
        <pc:spChg chg="mod">
          <ac:chgData name="Sidney Seckler" userId="73470fc2d5f88927" providerId="LiveId" clId="{3E701F8B-990B-4E4A-B2B0-1EA4FA7B0E41}" dt="2021-08-11T00:40:53.492" v="123" actId="1076"/>
          <ac:spMkLst>
            <pc:docMk/>
            <pc:sldMk cId="4184767282" sldId="609"/>
            <ac:spMk id="51" creationId="{821F2494-B714-4317-A267-7E17494EAAA2}"/>
          </ac:spMkLst>
        </pc:spChg>
        <pc:spChg chg="mod">
          <ac:chgData name="Sidney Seckler" userId="73470fc2d5f88927" providerId="LiveId" clId="{3E701F8B-990B-4E4A-B2B0-1EA4FA7B0E41}" dt="2021-08-11T00:40:49.261" v="122" actId="1076"/>
          <ac:spMkLst>
            <pc:docMk/>
            <pc:sldMk cId="4184767282" sldId="609"/>
            <ac:spMk id="53" creationId="{C2CA8AB3-0F6B-4A42-9B51-C970AD2C7CF3}"/>
          </ac:spMkLst>
        </pc:spChg>
        <pc:spChg chg="mod">
          <ac:chgData name="Sidney Seckler" userId="73470fc2d5f88927" providerId="LiveId" clId="{3E701F8B-990B-4E4A-B2B0-1EA4FA7B0E41}" dt="2021-08-11T00:40:49.261" v="122" actId="1076"/>
          <ac:spMkLst>
            <pc:docMk/>
            <pc:sldMk cId="4184767282" sldId="609"/>
            <ac:spMk id="54" creationId="{A4D390BF-2BD1-43A2-B04F-428ACE392344}"/>
          </ac:spMkLst>
        </pc:spChg>
        <pc:spChg chg="mod">
          <ac:chgData name="Sidney Seckler" userId="73470fc2d5f88927" providerId="LiveId" clId="{3E701F8B-990B-4E4A-B2B0-1EA4FA7B0E41}" dt="2021-08-11T00:40:49.261" v="122" actId="1076"/>
          <ac:spMkLst>
            <pc:docMk/>
            <pc:sldMk cId="4184767282" sldId="609"/>
            <ac:spMk id="55" creationId="{542E75BC-4F96-459B-8C7F-B80551B9609C}"/>
          </ac:spMkLst>
        </pc:spChg>
        <pc:spChg chg="mod">
          <ac:chgData name="Sidney Seckler" userId="73470fc2d5f88927" providerId="LiveId" clId="{3E701F8B-990B-4E4A-B2B0-1EA4FA7B0E41}" dt="2021-08-11T00:40:49.261" v="122" actId="1076"/>
          <ac:spMkLst>
            <pc:docMk/>
            <pc:sldMk cId="4184767282" sldId="609"/>
            <ac:spMk id="56" creationId="{6358FAF4-0F50-4901-9F01-F15FF3864F28}"/>
          </ac:spMkLst>
        </pc:spChg>
        <pc:spChg chg="mod">
          <ac:chgData name="Sidney Seckler" userId="73470fc2d5f88927" providerId="LiveId" clId="{3E701F8B-990B-4E4A-B2B0-1EA4FA7B0E41}" dt="2021-08-11T00:40:49.261" v="122" actId="1076"/>
          <ac:spMkLst>
            <pc:docMk/>
            <pc:sldMk cId="4184767282" sldId="609"/>
            <ac:spMk id="57" creationId="{C37603C4-8E8C-4090-8FD7-16A4578B8E4E}"/>
          </ac:spMkLst>
        </pc:spChg>
        <pc:spChg chg="add mod">
          <ac:chgData name="Sidney Seckler" userId="73470fc2d5f88927" providerId="LiveId" clId="{3E701F8B-990B-4E4A-B2B0-1EA4FA7B0E41}" dt="2021-08-11T00:40:57.697" v="124" actId="1076"/>
          <ac:spMkLst>
            <pc:docMk/>
            <pc:sldMk cId="4184767282" sldId="609"/>
            <ac:spMk id="58" creationId="{DEA7BAE8-4E8B-4482-BB96-C8A63BD49D0D}"/>
          </ac:spMkLst>
        </pc:spChg>
        <pc:grpChg chg="add mod">
          <ac:chgData name="Sidney Seckler" userId="73470fc2d5f88927" providerId="LiveId" clId="{3E701F8B-990B-4E4A-B2B0-1EA4FA7B0E41}" dt="2021-08-11T00:40:53.492" v="123" actId="1076"/>
          <ac:grpSpMkLst>
            <pc:docMk/>
            <pc:sldMk cId="4184767282" sldId="609"/>
            <ac:grpSpMk id="5" creationId="{FDCD3DE6-C832-4476-879B-C03243B177AA}"/>
          </ac:grpSpMkLst>
        </pc:grpChg>
        <pc:grpChg chg="mod">
          <ac:chgData name="Sidney Seckler" userId="73470fc2d5f88927" providerId="LiveId" clId="{3E701F8B-990B-4E4A-B2B0-1EA4FA7B0E41}" dt="2021-08-11T00:40:53.492" v="123" actId="1076"/>
          <ac:grpSpMkLst>
            <pc:docMk/>
            <pc:sldMk cId="4184767282" sldId="609"/>
            <ac:grpSpMk id="6" creationId="{780517EE-E5F0-4B58-BC23-14169C4BBC66}"/>
          </ac:grpSpMkLst>
        </pc:grpChg>
        <pc:grpChg chg="mod">
          <ac:chgData name="Sidney Seckler" userId="73470fc2d5f88927" providerId="LiveId" clId="{3E701F8B-990B-4E4A-B2B0-1EA4FA7B0E41}" dt="2021-08-11T00:40:53.492" v="123" actId="1076"/>
          <ac:grpSpMkLst>
            <pc:docMk/>
            <pc:sldMk cId="4184767282" sldId="609"/>
            <ac:grpSpMk id="8" creationId="{53476E98-5336-4F89-BD95-4659C6CFE1C6}"/>
          </ac:grpSpMkLst>
        </pc:grpChg>
        <pc:grpChg chg="mod">
          <ac:chgData name="Sidney Seckler" userId="73470fc2d5f88927" providerId="LiveId" clId="{3E701F8B-990B-4E4A-B2B0-1EA4FA7B0E41}" dt="2021-08-11T00:40:53.492" v="123" actId="1076"/>
          <ac:grpSpMkLst>
            <pc:docMk/>
            <pc:sldMk cId="4184767282" sldId="609"/>
            <ac:grpSpMk id="9" creationId="{DE475098-6047-4352-94E6-55E01AB650B4}"/>
          </ac:grpSpMkLst>
        </pc:grpChg>
        <pc:grpChg chg="mod">
          <ac:chgData name="Sidney Seckler" userId="73470fc2d5f88927" providerId="LiveId" clId="{3E701F8B-990B-4E4A-B2B0-1EA4FA7B0E41}" dt="2021-08-11T00:40:53.492" v="123" actId="1076"/>
          <ac:grpSpMkLst>
            <pc:docMk/>
            <pc:sldMk cId="4184767282" sldId="609"/>
            <ac:grpSpMk id="30" creationId="{4AD7C49A-D85C-4F8F-A471-EFB65C434575}"/>
          </ac:grpSpMkLst>
        </pc:grpChg>
        <pc:grpChg chg="mod">
          <ac:chgData name="Sidney Seckler" userId="73470fc2d5f88927" providerId="LiveId" clId="{3E701F8B-990B-4E4A-B2B0-1EA4FA7B0E41}" dt="2021-08-11T00:40:53.492" v="123" actId="1076"/>
          <ac:grpSpMkLst>
            <pc:docMk/>
            <pc:sldMk cId="4184767282" sldId="609"/>
            <ac:grpSpMk id="33" creationId="{B002544E-D673-46B9-9542-99923CA96F3D}"/>
          </ac:grpSpMkLst>
        </pc:grpChg>
        <pc:grpChg chg="add mod">
          <ac:chgData name="Sidney Seckler" userId="73470fc2d5f88927" providerId="LiveId" clId="{3E701F8B-990B-4E4A-B2B0-1EA4FA7B0E41}" dt="2021-08-11T00:40:49.261" v="122" actId="1076"/>
          <ac:grpSpMkLst>
            <pc:docMk/>
            <pc:sldMk cId="4184767282" sldId="609"/>
            <ac:grpSpMk id="52" creationId="{F5A31253-DC35-4045-80AF-9CD9820A486D}"/>
          </ac:grpSpMkLst>
        </pc:grpChg>
        <pc:graphicFrameChg chg="add del mod replId">
          <ac:chgData name="Sidney Seckler" userId="73470fc2d5f88927" providerId="LiveId" clId="{3E701F8B-990B-4E4A-B2B0-1EA4FA7B0E41}" dt="2021-08-11T00:40:28.511" v="119"/>
          <ac:graphicFrameMkLst>
            <pc:docMk/>
            <pc:sldMk cId="4184767282" sldId="609"/>
            <ac:graphicFrameMk id="2" creationId="{DEA7BAE8-4E8B-4482-BB96-C8A63BD49D0D}"/>
          </ac:graphicFrameMkLst>
        </pc:graphicFrameChg>
        <pc:cxnChg chg="mod">
          <ac:chgData name="Sidney Seckler" userId="73470fc2d5f88927" providerId="LiveId" clId="{3E701F8B-990B-4E4A-B2B0-1EA4FA7B0E41}" dt="2021-08-11T00:40:53.492" v="123" actId="1076"/>
          <ac:cxnSpMkLst>
            <pc:docMk/>
            <pc:sldMk cId="4184767282" sldId="609"/>
            <ac:cxnSpMk id="19" creationId="{44FD3B3E-2E60-4E0A-A3D4-6009BEAD7C18}"/>
          </ac:cxnSpMkLst>
        </pc:cxnChg>
        <pc:cxnChg chg="mod">
          <ac:chgData name="Sidney Seckler" userId="73470fc2d5f88927" providerId="LiveId" clId="{3E701F8B-990B-4E4A-B2B0-1EA4FA7B0E41}" dt="2021-08-11T00:40:53.492" v="123" actId="1076"/>
          <ac:cxnSpMkLst>
            <pc:docMk/>
            <pc:sldMk cId="4184767282" sldId="609"/>
            <ac:cxnSpMk id="31" creationId="{E3CB180F-7EDB-4EC4-BC54-A6D1695C9F41}"/>
          </ac:cxnSpMkLst>
        </pc:cxnChg>
      </pc:sldChg>
      <pc:sldChg chg="addSp delSp modSp add mod ord">
        <pc:chgData name="Sidney Seckler" userId="73470fc2d5f88927" providerId="LiveId" clId="{3E701F8B-990B-4E4A-B2B0-1EA4FA7B0E41}" dt="2021-08-11T00:39:56.076" v="115" actId="1076"/>
        <pc:sldMkLst>
          <pc:docMk/>
          <pc:sldMk cId="4261754438" sldId="610"/>
        </pc:sldMkLst>
        <pc:spChg chg="mod">
          <ac:chgData name="Sidney Seckler" userId="73470fc2d5f88927" providerId="LiveId" clId="{3E701F8B-990B-4E4A-B2B0-1EA4FA7B0E41}" dt="2021-08-11T00:39:56.076" v="115" actId="1076"/>
          <ac:spMkLst>
            <pc:docMk/>
            <pc:sldMk cId="4261754438" sldId="610"/>
            <ac:spMk id="6" creationId="{6393310C-DBC9-4A4B-AC18-86086B86FD8C}"/>
          </ac:spMkLst>
        </pc:spChg>
        <pc:spChg chg="mod">
          <ac:chgData name="Sidney Seckler" userId="73470fc2d5f88927" providerId="LiveId" clId="{3E701F8B-990B-4E4A-B2B0-1EA4FA7B0E41}" dt="2021-08-11T00:39:56.076" v="115" actId="1076"/>
          <ac:spMkLst>
            <pc:docMk/>
            <pc:sldMk cId="4261754438" sldId="610"/>
            <ac:spMk id="8" creationId="{FD455FBF-D57F-424D-A48A-24CD42A7D61A}"/>
          </ac:spMkLst>
        </pc:spChg>
        <pc:spChg chg="mod">
          <ac:chgData name="Sidney Seckler" userId="73470fc2d5f88927" providerId="LiveId" clId="{3E701F8B-990B-4E4A-B2B0-1EA4FA7B0E41}" dt="2021-08-11T00:39:56.076" v="115" actId="1076"/>
          <ac:spMkLst>
            <pc:docMk/>
            <pc:sldMk cId="4261754438" sldId="610"/>
            <ac:spMk id="9" creationId="{885CF36E-31D2-4BAD-AE0C-5B2AB4DAFAE2}"/>
          </ac:spMkLst>
        </pc:spChg>
        <pc:spChg chg="mod">
          <ac:chgData name="Sidney Seckler" userId="73470fc2d5f88927" providerId="LiveId" clId="{3E701F8B-990B-4E4A-B2B0-1EA4FA7B0E41}" dt="2021-08-11T00:39:56.076" v="115" actId="1076"/>
          <ac:spMkLst>
            <pc:docMk/>
            <pc:sldMk cId="4261754438" sldId="610"/>
            <ac:spMk id="10" creationId="{4E1A7809-63A0-46E0-880F-173BD7160A95}"/>
          </ac:spMkLst>
        </pc:spChg>
        <pc:spChg chg="mod">
          <ac:chgData name="Sidney Seckler" userId="73470fc2d5f88927" providerId="LiveId" clId="{3E701F8B-990B-4E4A-B2B0-1EA4FA7B0E41}" dt="2021-08-11T00:39:56.076" v="115" actId="1076"/>
          <ac:spMkLst>
            <pc:docMk/>
            <pc:sldMk cId="4261754438" sldId="610"/>
            <ac:spMk id="11" creationId="{D158FC93-BAAA-4E9E-AFCB-80B25592E7B3}"/>
          </ac:spMkLst>
        </pc:spChg>
        <pc:spChg chg="add mod">
          <ac:chgData name="Sidney Seckler" userId="73470fc2d5f88927" providerId="LiveId" clId="{3E701F8B-990B-4E4A-B2B0-1EA4FA7B0E41}" dt="2021-08-11T00:39:33.053" v="109" actId="1076"/>
          <ac:spMkLst>
            <pc:docMk/>
            <pc:sldMk cId="4261754438" sldId="610"/>
            <ac:spMk id="12" creationId="{5AFC41EB-FDD7-4C5D-8AF2-5B9B07C22F35}"/>
          </ac:spMkLst>
        </pc:spChg>
        <pc:spChg chg="add mod">
          <ac:chgData name="Sidney Seckler" userId="73470fc2d5f88927" providerId="LiveId" clId="{3E701F8B-990B-4E4A-B2B0-1EA4FA7B0E41}" dt="2021-08-11T00:39:50.439" v="114" actId="1076"/>
          <ac:spMkLst>
            <pc:docMk/>
            <pc:sldMk cId="4261754438" sldId="610"/>
            <ac:spMk id="13" creationId="{9DE61E68-C9A3-4E0B-B5F3-AD126C09FA11}"/>
          </ac:spMkLst>
        </pc:spChg>
        <pc:spChg chg="mod">
          <ac:chgData name="Sidney Seckler" userId="73470fc2d5f88927" providerId="LiveId" clId="{3E701F8B-990B-4E4A-B2B0-1EA4FA7B0E41}" dt="2021-08-11T00:39:06.242" v="102"/>
          <ac:spMkLst>
            <pc:docMk/>
            <pc:sldMk cId="4261754438" sldId="610"/>
            <ac:spMk id="17" creationId="{67183A09-7655-416C-B67D-7A1ABB755402}"/>
          </ac:spMkLst>
        </pc:spChg>
        <pc:spChg chg="mod">
          <ac:chgData name="Sidney Seckler" userId="73470fc2d5f88927" providerId="LiveId" clId="{3E701F8B-990B-4E4A-B2B0-1EA4FA7B0E41}" dt="2021-08-11T00:39:06.242" v="102"/>
          <ac:spMkLst>
            <pc:docMk/>
            <pc:sldMk cId="4261754438" sldId="610"/>
            <ac:spMk id="18" creationId="{B24A1FF3-B863-4310-AD32-570C92C8C307}"/>
          </ac:spMkLst>
        </pc:spChg>
        <pc:spChg chg="mod">
          <ac:chgData name="Sidney Seckler" userId="73470fc2d5f88927" providerId="LiveId" clId="{3E701F8B-990B-4E4A-B2B0-1EA4FA7B0E41}" dt="2021-08-11T00:39:06.242" v="102"/>
          <ac:spMkLst>
            <pc:docMk/>
            <pc:sldMk cId="4261754438" sldId="610"/>
            <ac:spMk id="19" creationId="{7B6ED84D-C77F-40FD-B1B3-269D59A9339E}"/>
          </ac:spMkLst>
        </pc:spChg>
        <pc:spChg chg="mod">
          <ac:chgData name="Sidney Seckler" userId="73470fc2d5f88927" providerId="LiveId" clId="{3E701F8B-990B-4E4A-B2B0-1EA4FA7B0E41}" dt="2021-08-11T00:39:06.242" v="102"/>
          <ac:spMkLst>
            <pc:docMk/>
            <pc:sldMk cId="4261754438" sldId="610"/>
            <ac:spMk id="20" creationId="{F35FAB9C-7681-4728-AFA2-54D8AC8877E8}"/>
          </ac:spMkLst>
        </pc:spChg>
        <pc:spChg chg="mod">
          <ac:chgData name="Sidney Seckler" userId="73470fc2d5f88927" providerId="LiveId" clId="{3E701F8B-990B-4E4A-B2B0-1EA4FA7B0E41}" dt="2021-08-11T00:39:06.242" v="102"/>
          <ac:spMkLst>
            <pc:docMk/>
            <pc:sldMk cId="4261754438" sldId="610"/>
            <ac:spMk id="21" creationId="{7FB5CAFA-E0FB-4520-ACA5-F7287104B46C}"/>
          </ac:spMkLst>
        </pc:spChg>
        <pc:spChg chg="mod">
          <ac:chgData name="Sidney Seckler" userId="73470fc2d5f88927" providerId="LiveId" clId="{3E701F8B-990B-4E4A-B2B0-1EA4FA7B0E41}" dt="2021-08-11T00:39:06.242" v="102"/>
          <ac:spMkLst>
            <pc:docMk/>
            <pc:sldMk cId="4261754438" sldId="610"/>
            <ac:spMk id="22" creationId="{A5BEDBB2-7BC9-4DE5-B2C4-DB96FC93047B}"/>
          </ac:spMkLst>
        </pc:spChg>
        <pc:spChg chg="mod">
          <ac:chgData name="Sidney Seckler" userId="73470fc2d5f88927" providerId="LiveId" clId="{3E701F8B-990B-4E4A-B2B0-1EA4FA7B0E41}" dt="2021-08-11T00:39:06.242" v="102"/>
          <ac:spMkLst>
            <pc:docMk/>
            <pc:sldMk cId="4261754438" sldId="610"/>
            <ac:spMk id="23" creationId="{FC92D46F-042C-4973-AD3D-C35DC27E9355}"/>
          </ac:spMkLst>
        </pc:spChg>
        <pc:spChg chg="mod">
          <ac:chgData name="Sidney Seckler" userId="73470fc2d5f88927" providerId="LiveId" clId="{3E701F8B-990B-4E4A-B2B0-1EA4FA7B0E41}" dt="2021-08-11T00:39:06.242" v="102"/>
          <ac:spMkLst>
            <pc:docMk/>
            <pc:sldMk cId="4261754438" sldId="610"/>
            <ac:spMk id="24" creationId="{C037F148-4420-4417-9F74-861CFDE299B3}"/>
          </ac:spMkLst>
        </pc:spChg>
        <pc:spChg chg="mod">
          <ac:chgData name="Sidney Seckler" userId="73470fc2d5f88927" providerId="LiveId" clId="{3E701F8B-990B-4E4A-B2B0-1EA4FA7B0E41}" dt="2021-08-11T00:39:06.242" v="102"/>
          <ac:spMkLst>
            <pc:docMk/>
            <pc:sldMk cId="4261754438" sldId="610"/>
            <ac:spMk id="25" creationId="{D91B9ED9-4F31-49BE-A88B-0D743FDD2BA9}"/>
          </ac:spMkLst>
        </pc:spChg>
        <pc:spChg chg="mod">
          <ac:chgData name="Sidney Seckler" userId="73470fc2d5f88927" providerId="LiveId" clId="{3E701F8B-990B-4E4A-B2B0-1EA4FA7B0E41}" dt="2021-08-11T00:39:06.242" v="102"/>
          <ac:spMkLst>
            <pc:docMk/>
            <pc:sldMk cId="4261754438" sldId="610"/>
            <ac:spMk id="27" creationId="{CBC24EF4-DC2E-46F8-B961-800EE0079BB3}"/>
          </ac:spMkLst>
        </pc:spChg>
        <pc:spChg chg="mod">
          <ac:chgData name="Sidney Seckler" userId="73470fc2d5f88927" providerId="LiveId" clId="{3E701F8B-990B-4E4A-B2B0-1EA4FA7B0E41}" dt="2021-08-11T00:39:06.242" v="102"/>
          <ac:spMkLst>
            <pc:docMk/>
            <pc:sldMk cId="4261754438" sldId="610"/>
            <ac:spMk id="28" creationId="{40B12BB2-6118-462C-B11D-D40EFB54012B}"/>
          </ac:spMkLst>
        </pc:spChg>
        <pc:spChg chg="mod">
          <ac:chgData name="Sidney Seckler" userId="73470fc2d5f88927" providerId="LiveId" clId="{3E701F8B-990B-4E4A-B2B0-1EA4FA7B0E41}" dt="2021-08-11T00:39:06.242" v="102"/>
          <ac:spMkLst>
            <pc:docMk/>
            <pc:sldMk cId="4261754438" sldId="610"/>
            <ac:spMk id="29" creationId="{4B75ABB3-53F1-475B-998E-0D192A152496}"/>
          </ac:spMkLst>
        </pc:spChg>
        <pc:spChg chg="mod">
          <ac:chgData name="Sidney Seckler" userId="73470fc2d5f88927" providerId="LiveId" clId="{3E701F8B-990B-4E4A-B2B0-1EA4FA7B0E41}" dt="2021-08-11T00:39:06.242" v="102"/>
          <ac:spMkLst>
            <pc:docMk/>
            <pc:sldMk cId="4261754438" sldId="610"/>
            <ac:spMk id="30" creationId="{8BBBCB2B-A0A8-4257-8EFF-8BE3FE8447AA}"/>
          </ac:spMkLst>
        </pc:spChg>
        <pc:spChg chg="mod">
          <ac:chgData name="Sidney Seckler" userId="73470fc2d5f88927" providerId="LiveId" clId="{3E701F8B-990B-4E4A-B2B0-1EA4FA7B0E41}" dt="2021-08-11T00:39:06.242" v="102"/>
          <ac:spMkLst>
            <pc:docMk/>
            <pc:sldMk cId="4261754438" sldId="610"/>
            <ac:spMk id="31" creationId="{C7FA4559-2D1D-4EBD-A70E-4BFB5B7A6C21}"/>
          </ac:spMkLst>
        </pc:spChg>
        <pc:spChg chg="mod">
          <ac:chgData name="Sidney Seckler" userId="73470fc2d5f88927" providerId="LiveId" clId="{3E701F8B-990B-4E4A-B2B0-1EA4FA7B0E41}" dt="2021-08-11T00:39:06.242" v="102"/>
          <ac:spMkLst>
            <pc:docMk/>
            <pc:sldMk cId="4261754438" sldId="610"/>
            <ac:spMk id="32" creationId="{6F198DCF-A503-481B-A2D3-1B636DC93E07}"/>
          </ac:spMkLst>
        </pc:spChg>
        <pc:spChg chg="mod">
          <ac:chgData name="Sidney Seckler" userId="73470fc2d5f88927" providerId="LiveId" clId="{3E701F8B-990B-4E4A-B2B0-1EA4FA7B0E41}" dt="2021-08-11T00:39:06.242" v="102"/>
          <ac:spMkLst>
            <pc:docMk/>
            <pc:sldMk cId="4261754438" sldId="610"/>
            <ac:spMk id="33" creationId="{79BD48E5-FA1F-4837-A377-C26669585B93}"/>
          </ac:spMkLst>
        </pc:spChg>
        <pc:spChg chg="mod">
          <ac:chgData name="Sidney Seckler" userId="73470fc2d5f88927" providerId="LiveId" clId="{3E701F8B-990B-4E4A-B2B0-1EA4FA7B0E41}" dt="2021-08-11T00:39:06.242" v="102"/>
          <ac:spMkLst>
            <pc:docMk/>
            <pc:sldMk cId="4261754438" sldId="610"/>
            <ac:spMk id="34" creationId="{9FD63ED6-226F-43BF-ABF6-536AED031A66}"/>
          </ac:spMkLst>
        </pc:spChg>
        <pc:spChg chg="mod">
          <ac:chgData name="Sidney Seckler" userId="73470fc2d5f88927" providerId="LiveId" clId="{3E701F8B-990B-4E4A-B2B0-1EA4FA7B0E41}" dt="2021-08-11T00:39:06.242" v="102"/>
          <ac:spMkLst>
            <pc:docMk/>
            <pc:sldMk cId="4261754438" sldId="610"/>
            <ac:spMk id="35" creationId="{C6939A6E-8627-41EC-9846-543A0F76A1E3}"/>
          </ac:spMkLst>
        </pc:spChg>
        <pc:spChg chg="mod">
          <ac:chgData name="Sidney Seckler" userId="73470fc2d5f88927" providerId="LiveId" clId="{3E701F8B-990B-4E4A-B2B0-1EA4FA7B0E41}" dt="2021-08-11T00:39:06.242" v="102"/>
          <ac:spMkLst>
            <pc:docMk/>
            <pc:sldMk cId="4261754438" sldId="610"/>
            <ac:spMk id="36" creationId="{62A8AE4F-530F-41DA-9544-2CD64D9235F0}"/>
          </ac:spMkLst>
        </pc:spChg>
        <pc:grpChg chg="add mod">
          <ac:chgData name="Sidney Seckler" userId="73470fc2d5f88927" providerId="LiveId" clId="{3E701F8B-990B-4E4A-B2B0-1EA4FA7B0E41}" dt="2021-08-11T00:39:56.076" v="115" actId="1076"/>
          <ac:grpSpMkLst>
            <pc:docMk/>
            <pc:sldMk cId="4261754438" sldId="610"/>
            <ac:grpSpMk id="5" creationId="{75976A1D-C6B2-402D-AFBC-2A453C86D2ED}"/>
          </ac:grpSpMkLst>
        </pc:grpChg>
        <pc:grpChg chg="add mod">
          <ac:chgData name="Sidney Seckler" userId="73470fc2d5f88927" providerId="LiveId" clId="{3E701F8B-990B-4E4A-B2B0-1EA4FA7B0E41}" dt="2021-08-11T00:39:06.242" v="102"/>
          <ac:grpSpMkLst>
            <pc:docMk/>
            <pc:sldMk cId="4261754438" sldId="610"/>
            <ac:grpSpMk id="15" creationId="{BB2EA3B4-6732-426D-975F-A9DBBA9C8B35}"/>
          </ac:grpSpMkLst>
        </pc:grpChg>
        <pc:grpChg chg="mod">
          <ac:chgData name="Sidney Seckler" userId="73470fc2d5f88927" providerId="LiveId" clId="{3E701F8B-990B-4E4A-B2B0-1EA4FA7B0E41}" dt="2021-08-11T00:39:06.242" v="102"/>
          <ac:grpSpMkLst>
            <pc:docMk/>
            <pc:sldMk cId="4261754438" sldId="610"/>
            <ac:grpSpMk id="16" creationId="{825964D3-0A92-4849-B8F6-8E00D83743FD}"/>
          </ac:grpSpMkLst>
        </pc:grpChg>
        <pc:graphicFrameChg chg="add del mod replId">
          <ac:chgData name="Sidney Seckler" userId="73470fc2d5f88927" providerId="LiveId" clId="{3E701F8B-990B-4E4A-B2B0-1EA4FA7B0E41}" dt="2021-08-11T00:39:12.282" v="104"/>
          <ac:graphicFrameMkLst>
            <pc:docMk/>
            <pc:sldMk cId="4261754438" sldId="610"/>
            <ac:graphicFrameMk id="2" creationId="{5AFC41EB-FDD7-4C5D-8AF2-5B9B07C22F35}"/>
          </ac:graphicFrameMkLst>
        </pc:graphicFrameChg>
        <pc:cxnChg chg="add mod">
          <ac:chgData name="Sidney Seckler" userId="73470fc2d5f88927" providerId="LiveId" clId="{3E701F8B-990B-4E4A-B2B0-1EA4FA7B0E41}" dt="2021-08-11T00:39:50.439" v="114" actId="1076"/>
          <ac:cxnSpMkLst>
            <pc:docMk/>
            <pc:sldMk cId="4261754438" sldId="610"/>
            <ac:cxnSpMk id="14" creationId="{7158554D-55B1-4C90-AD03-AF3CE7A017B3}"/>
          </ac:cxnSpMkLst>
        </pc:cxnChg>
        <pc:cxnChg chg="mod">
          <ac:chgData name="Sidney Seckler" userId="73470fc2d5f88927" providerId="LiveId" clId="{3E701F8B-990B-4E4A-B2B0-1EA4FA7B0E41}" dt="2021-08-11T00:39:06.242" v="102"/>
          <ac:cxnSpMkLst>
            <pc:docMk/>
            <pc:sldMk cId="4261754438" sldId="610"/>
            <ac:cxnSpMk id="26" creationId="{7E23FAB9-5098-46B9-B8EA-2C0F7D9B6150}"/>
          </ac:cxnSpMkLst>
        </pc:cxnChg>
      </pc:sldChg>
      <pc:sldChg chg="addSp delSp modSp add mod">
        <pc:chgData name="Sidney Seckler" userId="73470fc2d5f88927" providerId="LiveId" clId="{3E701F8B-990B-4E4A-B2B0-1EA4FA7B0E41}" dt="2021-08-11T00:47:13.759" v="291" actId="14100"/>
        <pc:sldMkLst>
          <pc:docMk/>
          <pc:sldMk cId="1148960045" sldId="611"/>
        </pc:sldMkLst>
        <pc:spChg chg="add mod">
          <ac:chgData name="Sidney Seckler" userId="73470fc2d5f88927" providerId="LiveId" clId="{3E701F8B-990B-4E4A-B2B0-1EA4FA7B0E41}" dt="2021-08-11T00:43:38.880" v="212" actId="1076"/>
          <ac:spMkLst>
            <pc:docMk/>
            <pc:sldMk cId="1148960045" sldId="611"/>
            <ac:spMk id="5" creationId="{FB60C336-17C7-4261-AD08-62FC93439BAE}"/>
          </ac:spMkLst>
        </pc:spChg>
        <pc:spChg chg="add mod">
          <ac:chgData name="Sidney Seckler" userId="73470fc2d5f88927" providerId="LiveId" clId="{3E701F8B-990B-4E4A-B2B0-1EA4FA7B0E41}" dt="2021-08-11T00:47:06.244" v="289" actId="255"/>
          <ac:spMkLst>
            <pc:docMk/>
            <pc:sldMk cId="1148960045" sldId="611"/>
            <ac:spMk id="6" creationId="{4923AF86-ED1E-4287-B5DE-EF546A1826D9}"/>
          </ac:spMkLst>
        </pc:spChg>
        <pc:spChg chg="add mod">
          <ac:chgData name="Sidney Seckler" userId="73470fc2d5f88927" providerId="LiveId" clId="{3E701F8B-990B-4E4A-B2B0-1EA4FA7B0E41}" dt="2021-08-11T00:47:13.759" v="291" actId="14100"/>
          <ac:spMkLst>
            <pc:docMk/>
            <pc:sldMk cId="1148960045" sldId="611"/>
            <ac:spMk id="8" creationId="{E7A19FA9-F8A6-4A35-B1BA-B2EC9EDF945D}"/>
          </ac:spMkLst>
        </pc:spChg>
        <pc:graphicFrameChg chg="add del mod replId">
          <ac:chgData name="Sidney Seckler" userId="73470fc2d5f88927" providerId="LiveId" clId="{3E701F8B-990B-4E4A-B2B0-1EA4FA7B0E41}" dt="2021-08-11T00:43:04.588" v="201"/>
          <ac:graphicFrameMkLst>
            <pc:docMk/>
            <pc:sldMk cId="1148960045" sldId="611"/>
            <ac:graphicFrameMk id="2" creationId="{4923AF86-ED1E-4287-B5DE-EF546A1826D9}"/>
          </ac:graphicFrameMkLst>
        </pc:graphicFrameChg>
        <pc:graphicFrameChg chg="add del mod replId">
          <ac:chgData name="Sidney Seckler" userId="73470fc2d5f88927" providerId="LiveId" clId="{3E701F8B-990B-4E4A-B2B0-1EA4FA7B0E41}" dt="2021-08-11T00:43:04.588" v="201"/>
          <ac:graphicFrameMkLst>
            <pc:docMk/>
            <pc:sldMk cId="1148960045" sldId="611"/>
            <ac:graphicFrameMk id="9" creationId="{E7A19FA9-F8A6-4A35-B1BA-B2EC9EDF945D}"/>
          </ac:graphicFrameMkLst>
        </pc:graphicFrameChg>
      </pc:sldChg>
      <pc:sldChg chg="addSp delSp modSp add mod">
        <pc:chgData name="Sidney Seckler" userId="73470fc2d5f88927" providerId="LiveId" clId="{3E701F8B-990B-4E4A-B2B0-1EA4FA7B0E41}" dt="2021-08-11T00:46:52.124" v="288" actId="1076"/>
        <pc:sldMkLst>
          <pc:docMk/>
          <pc:sldMk cId="1589297154" sldId="612"/>
        </pc:sldMkLst>
        <pc:spChg chg="add mod">
          <ac:chgData name="Sidney Seckler" userId="73470fc2d5f88927" providerId="LiveId" clId="{3E701F8B-990B-4E4A-B2B0-1EA4FA7B0E41}" dt="2021-08-11T00:44:32.270" v="248" actId="20577"/>
          <ac:spMkLst>
            <pc:docMk/>
            <pc:sldMk cId="1589297154" sldId="612"/>
            <ac:spMk id="5" creationId="{508138E2-25E0-46BD-A6F9-B4862212219A}"/>
          </ac:spMkLst>
        </pc:spChg>
        <pc:spChg chg="add mod">
          <ac:chgData name="Sidney Seckler" userId="73470fc2d5f88927" providerId="LiveId" clId="{3E701F8B-990B-4E4A-B2B0-1EA4FA7B0E41}" dt="2021-08-11T00:46:52.124" v="288" actId="1076"/>
          <ac:spMkLst>
            <pc:docMk/>
            <pc:sldMk cId="1589297154" sldId="612"/>
            <ac:spMk id="6" creationId="{5EC846C9-9301-4484-B547-8AA57B36EBF7}"/>
          </ac:spMkLst>
        </pc:spChg>
        <pc:spChg chg="add mod">
          <ac:chgData name="Sidney Seckler" userId="73470fc2d5f88927" providerId="LiveId" clId="{3E701F8B-990B-4E4A-B2B0-1EA4FA7B0E41}" dt="2021-08-11T00:46:47.867" v="287" actId="1076"/>
          <ac:spMkLst>
            <pc:docMk/>
            <pc:sldMk cId="1589297154" sldId="612"/>
            <ac:spMk id="8" creationId="{5E8D9274-F2D8-48A3-B34A-775FBF57732E}"/>
          </ac:spMkLst>
        </pc:spChg>
        <pc:spChg chg="add mod">
          <ac:chgData name="Sidney Seckler" userId="73470fc2d5f88927" providerId="LiveId" clId="{3E701F8B-990B-4E4A-B2B0-1EA4FA7B0E41}" dt="2021-08-11T00:46:21.911" v="280" actId="1076"/>
          <ac:spMkLst>
            <pc:docMk/>
            <pc:sldMk cId="1589297154" sldId="612"/>
            <ac:spMk id="9" creationId="{B1B1E362-571B-4DB5-A332-355235C599AB}"/>
          </ac:spMkLst>
        </pc:spChg>
        <pc:graphicFrameChg chg="add del mod replId">
          <ac:chgData name="Sidney Seckler" userId="73470fc2d5f88927" providerId="LiveId" clId="{3E701F8B-990B-4E4A-B2B0-1EA4FA7B0E41}" dt="2021-08-11T00:44:55.916" v="253"/>
          <ac:graphicFrameMkLst>
            <pc:docMk/>
            <pc:sldMk cId="1589297154" sldId="612"/>
            <ac:graphicFrameMk id="2" creationId="{5EC846C9-9301-4484-B547-8AA57B36EBF7}"/>
          </ac:graphicFrameMkLst>
        </pc:graphicFrameChg>
        <pc:graphicFrameChg chg="add del mod replId">
          <ac:chgData name="Sidney Seckler" userId="73470fc2d5f88927" providerId="LiveId" clId="{3E701F8B-990B-4E4A-B2B0-1EA4FA7B0E41}" dt="2021-08-11T00:44:55.916" v="253"/>
          <ac:graphicFrameMkLst>
            <pc:docMk/>
            <pc:sldMk cId="1589297154" sldId="612"/>
            <ac:graphicFrameMk id="10" creationId="{5E8D9274-F2D8-48A3-B34A-775FBF57732E}"/>
          </ac:graphicFrameMkLst>
        </pc:graphicFrameChg>
        <pc:graphicFrameChg chg="add del mod replId">
          <ac:chgData name="Sidney Seckler" userId="73470fc2d5f88927" providerId="LiveId" clId="{3E701F8B-990B-4E4A-B2B0-1EA4FA7B0E41}" dt="2021-08-11T00:44:55.916" v="253"/>
          <ac:graphicFrameMkLst>
            <pc:docMk/>
            <pc:sldMk cId="1589297154" sldId="612"/>
            <ac:graphicFrameMk id="12" creationId="{B1B1E362-571B-4DB5-A332-355235C599AB}"/>
          </ac:graphicFrameMkLst>
        </pc:graphicFrameChg>
      </pc:sldChg>
      <pc:sldChg chg="addSp delSp modSp add mod">
        <pc:chgData name="Sidney Seckler" userId="73470fc2d5f88927" providerId="LiveId" clId="{3E701F8B-990B-4E4A-B2B0-1EA4FA7B0E41}" dt="2021-08-11T00:57:54.314" v="407" actId="1035"/>
        <pc:sldMkLst>
          <pc:docMk/>
          <pc:sldMk cId="247133270" sldId="613"/>
        </pc:sldMkLst>
        <pc:spChg chg="add mod">
          <ac:chgData name="Sidney Seckler" userId="73470fc2d5f88927" providerId="LiveId" clId="{3E701F8B-990B-4E4A-B2B0-1EA4FA7B0E41}" dt="2021-08-11T00:57:54.314" v="407" actId="1035"/>
          <ac:spMkLst>
            <pc:docMk/>
            <pc:sldMk cId="247133270" sldId="613"/>
            <ac:spMk id="6" creationId="{837F1ED0-E4D2-4430-A9E2-66F92DECE5B9}"/>
          </ac:spMkLst>
        </pc:spChg>
        <pc:spChg chg="del">
          <ac:chgData name="Sidney Seckler" userId="73470fc2d5f88927" providerId="LiveId" clId="{3E701F8B-990B-4E4A-B2B0-1EA4FA7B0E41}" dt="2021-08-11T00:56:42.056" v="388" actId="478"/>
          <ac:spMkLst>
            <pc:docMk/>
            <pc:sldMk cId="247133270" sldId="613"/>
            <ac:spMk id="7" creationId="{9C58BD79-601A-4A42-B356-DE7F5CBE65A6}"/>
          </ac:spMkLst>
        </pc:spChg>
        <pc:graphicFrameChg chg="add mod">
          <ac:chgData name="Sidney Seckler" userId="73470fc2d5f88927" providerId="LiveId" clId="{3E701F8B-990B-4E4A-B2B0-1EA4FA7B0E41}" dt="2021-08-11T00:56:28.356" v="387" actId="1076"/>
          <ac:graphicFrameMkLst>
            <pc:docMk/>
            <pc:sldMk cId="247133270" sldId="613"/>
            <ac:graphicFrameMk id="5" creationId="{36EDBDDB-2F97-42B5-A89E-6BCAFB98957D}"/>
          </ac:graphicFrameMkLst>
        </pc:graphicFrameChg>
      </pc:sldChg>
      <pc:sldChg chg="addSp delSp modSp add mod">
        <pc:chgData name="Sidney Seckler" userId="73470fc2d5f88927" providerId="LiveId" clId="{3E701F8B-990B-4E4A-B2B0-1EA4FA7B0E41}" dt="2021-08-11T00:49:21.093" v="334" actId="1076"/>
        <pc:sldMkLst>
          <pc:docMk/>
          <pc:sldMk cId="1367995325" sldId="614"/>
        </pc:sldMkLst>
        <pc:spChg chg="mod">
          <ac:chgData name="Sidney Seckler" userId="73470fc2d5f88927" providerId="LiveId" clId="{3E701F8B-990B-4E4A-B2B0-1EA4FA7B0E41}" dt="2021-08-11T00:48:04.009" v="318" actId="20577"/>
          <ac:spMkLst>
            <pc:docMk/>
            <pc:sldMk cId="1367995325" sldId="614"/>
            <ac:spMk id="5" creationId="{FB60C336-17C7-4261-AD08-62FC93439BAE}"/>
          </ac:spMkLst>
        </pc:spChg>
        <pc:spChg chg="mod">
          <ac:chgData name="Sidney Seckler" userId="73470fc2d5f88927" providerId="LiveId" clId="{3E701F8B-990B-4E4A-B2B0-1EA4FA7B0E41}" dt="2021-08-11T00:49:21.093" v="334" actId="1076"/>
          <ac:spMkLst>
            <pc:docMk/>
            <pc:sldMk cId="1367995325" sldId="614"/>
            <ac:spMk id="6" creationId="{4923AF86-ED1E-4287-B5DE-EF546A1826D9}"/>
          </ac:spMkLst>
        </pc:spChg>
        <pc:spChg chg="mod">
          <ac:chgData name="Sidney Seckler" userId="73470fc2d5f88927" providerId="LiveId" clId="{3E701F8B-990B-4E4A-B2B0-1EA4FA7B0E41}" dt="2021-08-11T00:49:00.059" v="329" actId="1076"/>
          <ac:spMkLst>
            <pc:docMk/>
            <pc:sldMk cId="1367995325" sldId="614"/>
            <ac:spMk id="8" creationId="{E7A19FA9-F8A6-4A35-B1BA-B2EC9EDF945D}"/>
          </ac:spMkLst>
        </pc:spChg>
        <pc:spChg chg="add mod">
          <ac:chgData name="Sidney Seckler" userId="73470fc2d5f88927" providerId="LiveId" clId="{3E701F8B-990B-4E4A-B2B0-1EA4FA7B0E41}" dt="2021-08-11T00:49:10.818" v="333" actId="1076"/>
          <ac:spMkLst>
            <pc:docMk/>
            <pc:sldMk cId="1367995325" sldId="614"/>
            <ac:spMk id="9" creationId="{44E36A96-EA66-456C-9175-7BB903D9CAB2}"/>
          </ac:spMkLst>
        </pc:spChg>
        <pc:graphicFrameChg chg="add del mod replId">
          <ac:chgData name="Sidney Seckler" userId="73470fc2d5f88927" providerId="LiveId" clId="{3E701F8B-990B-4E4A-B2B0-1EA4FA7B0E41}" dt="2021-08-11T00:48:38.407" v="323"/>
          <ac:graphicFrameMkLst>
            <pc:docMk/>
            <pc:sldMk cId="1367995325" sldId="614"/>
            <ac:graphicFrameMk id="2" creationId="{44E36A96-EA66-456C-9175-7BB903D9CAB2}"/>
          </ac:graphicFrameMkLst>
        </pc:graphicFrameChg>
      </pc:sldChg>
      <pc:sldChg chg="addSp delSp modSp add mod">
        <pc:chgData name="Sidney Seckler" userId="73470fc2d5f88927" providerId="LiveId" clId="{3E701F8B-990B-4E4A-B2B0-1EA4FA7B0E41}" dt="2021-08-11T00:50:42.663" v="358" actId="1076"/>
        <pc:sldMkLst>
          <pc:docMk/>
          <pc:sldMk cId="1965653287" sldId="615"/>
        </pc:sldMkLst>
        <pc:spChg chg="mod">
          <ac:chgData name="Sidney Seckler" userId="73470fc2d5f88927" providerId="LiveId" clId="{3E701F8B-990B-4E4A-B2B0-1EA4FA7B0E41}" dt="2021-08-11T00:49:51.403" v="351" actId="27636"/>
          <ac:spMkLst>
            <pc:docMk/>
            <pc:sldMk cId="1965653287" sldId="615"/>
            <ac:spMk id="5" creationId="{508138E2-25E0-46BD-A6F9-B4862212219A}"/>
          </ac:spMkLst>
        </pc:spChg>
        <pc:spChg chg="mod">
          <ac:chgData name="Sidney Seckler" userId="73470fc2d5f88927" providerId="LiveId" clId="{3E701F8B-990B-4E4A-B2B0-1EA4FA7B0E41}" dt="2021-08-11T00:50:40.038" v="357" actId="1076"/>
          <ac:spMkLst>
            <pc:docMk/>
            <pc:sldMk cId="1965653287" sldId="615"/>
            <ac:spMk id="6" creationId="{5EC846C9-9301-4484-B547-8AA57B36EBF7}"/>
          </ac:spMkLst>
        </pc:spChg>
        <pc:spChg chg="del">
          <ac:chgData name="Sidney Seckler" userId="73470fc2d5f88927" providerId="LiveId" clId="{3E701F8B-990B-4E4A-B2B0-1EA4FA7B0E41}" dt="2021-08-11T00:50:23.614" v="354" actId="478"/>
          <ac:spMkLst>
            <pc:docMk/>
            <pc:sldMk cId="1965653287" sldId="615"/>
            <ac:spMk id="8" creationId="{5E8D9274-F2D8-48A3-B34A-775FBF57732E}"/>
          </ac:spMkLst>
        </pc:spChg>
        <pc:spChg chg="del">
          <ac:chgData name="Sidney Seckler" userId="73470fc2d5f88927" providerId="LiveId" clId="{3E701F8B-990B-4E4A-B2B0-1EA4FA7B0E41}" dt="2021-08-11T00:50:00.802" v="352" actId="478"/>
          <ac:spMkLst>
            <pc:docMk/>
            <pc:sldMk cId="1965653287" sldId="615"/>
            <ac:spMk id="9" creationId="{B1B1E362-571B-4DB5-A332-355235C599AB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11" creationId="{ECA42A05-0F4B-4A59-99DF-590F7C8BE5AA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12" creationId="{F77D75CA-D94D-4F03-B22C-A05320AF83BA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13" creationId="{128F60F1-4034-411D-92F3-5E23CC95D5EB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14" creationId="{0E4E60CE-52A7-4F42-92B8-FBFFD09EC9D4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16" creationId="{6D197914-FF11-4786-A312-85C484DCFB5D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17" creationId="{628F1ABB-0B0A-4712-B840-F2864237E180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18" creationId="{3102FD2C-52DE-4B10-B368-1FED21DB38D9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19" creationId="{CC4D3C5C-03AC-47C1-8D25-1F6878C57531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20" creationId="{90497DBA-B16B-4337-8EDF-10DB14A07883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21" creationId="{35A6E1ED-BD1F-4973-B24B-62A7948F193C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22" creationId="{C00A601B-0C00-4CEB-BD44-1D57202E6766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23" creationId="{11D297E1-67E4-427C-B6CD-42E790EF5730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24" creationId="{DEECAA69-0D68-4A8D-954B-382D74496A96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25" creationId="{924F1BDE-BAB2-464B-9789-CB876C063DFC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26" creationId="{4E987078-E39F-46D0-9735-D5C79D0FE58B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27" creationId="{C7B5417D-DC46-4C6C-8AFA-0B3764E215E0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28" creationId="{A3329EB9-AB5C-4CE7-8EE8-A0F6A762EA18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29" creationId="{5D17D688-697B-4CE9-AEA5-EE17CFB1451C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30" creationId="{BC56A736-0707-456E-8314-A0AC3509A8C5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31" creationId="{ADA1296E-04B7-43F1-88DC-87E993B8BC66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32" creationId="{B971EA7C-1E42-4F4D-90D3-44E817CD43CD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33" creationId="{D601FDA0-097B-4AA7-856C-6FDA148E38DB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34" creationId="{51D58C5C-CC9A-4814-86D1-0D9D01510261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35" creationId="{CB4B44F0-BCB3-4C0E-8D17-ABACE1DD300A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36" creationId="{663EFFD1-FD91-4C4A-991C-9AF53E9B9AD1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37" creationId="{677F5EDD-A818-45A2-A32B-3DE41AACE287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38" creationId="{0D7D0FCE-E4C1-4F99-A022-56F09812C7FE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39" creationId="{523E2D5A-29EF-4F29-A859-9547ECA99AB0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40" creationId="{CDBCB607-A412-4847-9908-B3E0EEE6776F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41" creationId="{F9D498AE-E0EA-4DFE-BBCE-7055A22A0CCC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42" creationId="{3026558B-D470-4AED-9EBD-235A3578AD95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43" creationId="{15F1005B-84F1-4451-AFC6-C479B08C7923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44" creationId="{F7D82FE5-BE41-4E5C-9BA9-A5106E1E73FD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45" creationId="{D556A0F2-B481-4C33-8216-C9943194C55D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46" creationId="{9F044EC0-58FC-410F-A426-11D72E040509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47" creationId="{CC7C9A5A-5065-450B-B072-1DAB66034188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48" creationId="{903D1127-FBF2-4952-B739-281FFCDC72D6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49" creationId="{2F868FAF-4C79-419B-9098-8FEBF888A431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50" creationId="{EF6D12E5-A533-4881-AAFE-1A38E52DB33A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51" creationId="{DD4FED06-2AE8-4EA1-AF07-B89DDA61CBEF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52" creationId="{EDA9E9F6-137C-499B-A5D7-F2B9CE462103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53" creationId="{D8562A15-6306-40DD-8C9A-A86DE05DBDE2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54" creationId="{CA5463F1-3313-4C62-98E3-D0D868EF7C2C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55" creationId="{AC89705A-07D1-4210-86F4-D27696964402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56" creationId="{57CE2E73-C49C-4330-ADFF-6F5F80C94135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57" creationId="{1981C9E0-4E63-4F02-BAAA-F60CAE0D66A1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58" creationId="{D28A4F18-4A44-44B7-9149-F8F77A381CEA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59" creationId="{BE48D888-481A-4D2D-A58F-A009CDA87FF0}"/>
          </ac:spMkLst>
        </pc:spChg>
        <pc:spChg chg="mod">
          <ac:chgData name="Sidney Seckler" userId="73470fc2d5f88927" providerId="LiveId" clId="{3E701F8B-990B-4E4A-B2B0-1EA4FA7B0E41}" dt="2021-08-11T00:50:42.663" v="358" actId="1076"/>
          <ac:spMkLst>
            <pc:docMk/>
            <pc:sldMk cId="1965653287" sldId="615"/>
            <ac:spMk id="60" creationId="{BE33FF92-4D0D-41CA-95A9-F38BFD24F202}"/>
          </ac:spMkLst>
        </pc:spChg>
        <pc:grpChg chg="add mod">
          <ac:chgData name="Sidney Seckler" userId="73470fc2d5f88927" providerId="LiveId" clId="{3E701F8B-990B-4E4A-B2B0-1EA4FA7B0E41}" dt="2021-08-11T00:50:42.663" v="358" actId="1076"/>
          <ac:grpSpMkLst>
            <pc:docMk/>
            <pc:sldMk cId="1965653287" sldId="615"/>
            <ac:grpSpMk id="10" creationId="{A8C4E853-4C4C-4247-8C49-348B605B070D}"/>
          </ac:grpSpMkLst>
        </pc:grpChg>
        <pc:grpChg chg="mod">
          <ac:chgData name="Sidney Seckler" userId="73470fc2d5f88927" providerId="LiveId" clId="{3E701F8B-990B-4E4A-B2B0-1EA4FA7B0E41}" dt="2021-08-11T00:50:42.663" v="358" actId="1076"/>
          <ac:grpSpMkLst>
            <pc:docMk/>
            <pc:sldMk cId="1965653287" sldId="615"/>
            <ac:grpSpMk id="15" creationId="{BCFDBDFA-1360-4A68-8771-C8D014223BE6}"/>
          </ac:grpSpMkLst>
        </pc:grpChg>
      </pc:sldChg>
      <pc:sldChg chg="addSp delSp modSp add mod">
        <pc:chgData name="Sidney Seckler" userId="73470fc2d5f88927" providerId="LiveId" clId="{3E701F8B-990B-4E4A-B2B0-1EA4FA7B0E41}" dt="2021-08-11T00:52:35.770" v="381" actId="1076"/>
        <pc:sldMkLst>
          <pc:docMk/>
          <pc:sldMk cId="702972620" sldId="616"/>
        </pc:sldMkLst>
        <pc:spChg chg="del">
          <ac:chgData name="Sidney Seckler" userId="73470fc2d5f88927" providerId="LiveId" clId="{3E701F8B-990B-4E4A-B2B0-1EA4FA7B0E41}" dt="2021-08-11T00:50:53.442" v="360" actId="478"/>
          <ac:spMkLst>
            <pc:docMk/>
            <pc:sldMk cId="702972620" sldId="616"/>
            <ac:spMk id="6" creationId="{5EC846C9-9301-4484-B547-8AA57B36EBF7}"/>
          </ac:spMkLst>
        </pc:spChg>
        <pc:spChg chg="add del mod">
          <ac:chgData name="Sidney Seckler" userId="73470fc2d5f88927" providerId="LiveId" clId="{3E701F8B-990B-4E4A-B2B0-1EA4FA7B0E41}" dt="2021-08-11T00:51:49.420" v="372" actId="478"/>
          <ac:spMkLst>
            <pc:docMk/>
            <pc:sldMk cId="702972620" sldId="616"/>
            <ac:spMk id="61" creationId="{F6795087-6163-49FB-A0F8-BBABE5C29E4F}"/>
          </ac:spMkLst>
        </pc:spChg>
        <pc:spChg chg="add mod">
          <ac:chgData name="Sidney Seckler" userId="73470fc2d5f88927" providerId="LiveId" clId="{3E701F8B-990B-4E4A-B2B0-1EA4FA7B0E41}" dt="2021-08-11T00:52:35.770" v="381" actId="1076"/>
          <ac:spMkLst>
            <pc:docMk/>
            <pc:sldMk cId="702972620" sldId="616"/>
            <ac:spMk id="62" creationId="{7230B521-9141-4D21-A201-0FA62515FB06}"/>
          </ac:spMkLst>
        </pc:spChg>
        <pc:spChg chg="add mod">
          <ac:chgData name="Sidney Seckler" userId="73470fc2d5f88927" providerId="LiveId" clId="{3E701F8B-990B-4E4A-B2B0-1EA4FA7B0E41}" dt="2021-08-11T00:52:31.906" v="380" actId="1076"/>
          <ac:spMkLst>
            <pc:docMk/>
            <pc:sldMk cId="702972620" sldId="616"/>
            <ac:spMk id="63" creationId="{5CA6F10C-8AFB-44D0-8E3C-D2169E2CC334}"/>
          </ac:spMkLst>
        </pc:spChg>
        <pc:grpChg chg="del">
          <ac:chgData name="Sidney Seckler" userId="73470fc2d5f88927" providerId="LiveId" clId="{3E701F8B-990B-4E4A-B2B0-1EA4FA7B0E41}" dt="2021-08-11T00:52:18.368" v="378" actId="478"/>
          <ac:grpSpMkLst>
            <pc:docMk/>
            <pc:sldMk cId="702972620" sldId="616"/>
            <ac:grpSpMk id="10" creationId="{A8C4E853-4C4C-4247-8C49-348B605B070D}"/>
          </ac:grpSpMkLst>
        </pc:grpChg>
        <pc:graphicFrameChg chg="add del mod replId">
          <ac:chgData name="Sidney Seckler" userId="73470fc2d5f88927" providerId="LiveId" clId="{3E701F8B-990B-4E4A-B2B0-1EA4FA7B0E41}" dt="2021-08-11T00:51:15.694" v="363"/>
          <ac:graphicFrameMkLst>
            <pc:docMk/>
            <pc:sldMk cId="702972620" sldId="616"/>
            <ac:graphicFrameMk id="2" creationId="{F6795087-6163-49FB-A0F8-BBABE5C29E4F}"/>
          </ac:graphicFrameMkLst>
        </pc:graphicFrameChg>
        <pc:graphicFrameChg chg="add del mod replId">
          <ac:chgData name="Sidney Seckler" userId="73470fc2d5f88927" providerId="LiveId" clId="{3E701F8B-990B-4E4A-B2B0-1EA4FA7B0E41}" dt="2021-08-11T00:52:06.713" v="375"/>
          <ac:graphicFrameMkLst>
            <pc:docMk/>
            <pc:sldMk cId="702972620" sldId="616"/>
            <ac:graphicFrameMk id="8" creationId="{7230B521-9141-4D21-A201-0FA62515FB06}"/>
          </ac:graphicFrameMkLst>
        </pc:graphicFrameChg>
      </pc:sldChg>
      <pc:sldChg chg="addSp delSp modSp add mod">
        <pc:chgData name="Sidney Seckler" userId="73470fc2d5f88927" providerId="LiveId" clId="{3E701F8B-990B-4E4A-B2B0-1EA4FA7B0E41}" dt="2021-08-11T01:00:57.113" v="468" actId="14100"/>
        <pc:sldMkLst>
          <pc:docMk/>
          <pc:sldMk cId="1130947971" sldId="617"/>
        </pc:sldMkLst>
        <pc:spChg chg="mod">
          <ac:chgData name="Sidney Seckler" userId="73470fc2d5f88927" providerId="LiveId" clId="{3E701F8B-990B-4E4A-B2B0-1EA4FA7B0E41}" dt="2021-08-11T01:00:57.113" v="468" actId="14100"/>
          <ac:spMkLst>
            <pc:docMk/>
            <pc:sldMk cId="1130947971" sldId="617"/>
            <ac:spMk id="6" creationId="{837F1ED0-E4D2-4430-A9E2-66F92DECE5B9}"/>
          </ac:spMkLst>
        </pc:spChg>
        <pc:graphicFrameChg chg="del">
          <ac:chgData name="Sidney Seckler" userId="73470fc2d5f88927" providerId="LiveId" clId="{3E701F8B-990B-4E4A-B2B0-1EA4FA7B0E41}" dt="2021-08-11T00:59:00.562" v="411" actId="478"/>
          <ac:graphicFrameMkLst>
            <pc:docMk/>
            <pc:sldMk cId="1130947971" sldId="617"/>
            <ac:graphicFrameMk id="2" creationId="{5D8E62D4-2026-499B-9486-AE30605522AA}"/>
          </ac:graphicFrameMkLst>
        </pc:graphicFrameChg>
        <pc:graphicFrameChg chg="del">
          <ac:chgData name="Sidney Seckler" userId="73470fc2d5f88927" providerId="LiveId" clId="{3E701F8B-990B-4E4A-B2B0-1EA4FA7B0E41}" dt="2021-08-11T00:58:18.538" v="409" actId="478"/>
          <ac:graphicFrameMkLst>
            <pc:docMk/>
            <pc:sldMk cId="1130947971" sldId="617"/>
            <ac:graphicFrameMk id="5" creationId="{36EDBDDB-2F97-42B5-A89E-6BCAFB98957D}"/>
          </ac:graphicFrameMkLst>
        </pc:graphicFrameChg>
        <pc:graphicFrameChg chg="add mod">
          <ac:chgData name="Sidney Seckler" userId="73470fc2d5f88927" providerId="LiveId" clId="{3E701F8B-990B-4E4A-B2B0-1EA4FA7B0E41}" dt="2021-08-11T00:58:44.245" v="410"/>
          <ac:graphicFrameMkLst>
            <pc:docMk/>
            <pc:sldMk cId="1130947971" sldId="617"/>
            <ac:graphicFrameMk id="7" creationId="{5D8E62D4-2026-499B-9486-AE30605522AA}"/>
          </ac:graphicFrameMkLst>
        </pc:graphicFrameChg>
        <pc:graphicFrameChg chg="add mod">
          <ac:chgData name="Sidney Seckler" userId="73470fc2d5f88927" providerId="LiveId" clId="{3E701F8B-990B-4E4A-B2B0-1EA4FA7B0E41}" dt="2021-08-11T01:00:22.660" v="416" actId="1076"/>
          <ac:graphicFrameMkLst>
            <pc:docMk/>
            <pc:sldMk cId="1130947971" sldId="617"/>
            <ac:graphicFrameMk id="8" creationId="{EEAB93FC-F40A-4EA3-9CC8-9A8A250E757C}"/>
          </ac:graphicFrameMkLst>
        </pc:graphicFrameChg>
      </pc:sldChg>
      <pc:sldChg chg="addSp delSp modSp add mod">
        <pc:chgData name="Sidney Seckler" userId="73470fc2d5f88927" providerId="LiveId" clId="{3E701F8B-990B-4E4A-B2B0-1EA4FA7B0E41}" dt="2021-08-11T01:02:07.899" v="476" actId="1076"/>
        <pc:sldMkLst>
          <pc:docMk/>
          <pc:sldMk cId="233009956" sldId="618"/>
        </pc:sldMkLst>
        <pc:graphicFrameChg chg="add mod">
          <ac:chgData name="Sidney Seckler" userId="73470fc2d5f88927" providerId="LiveId" clId="{3E701F8B-990B-4E4A-B2B0-1EA4FA7B0E41}" dt="2021-08-11T01:02:07.899" v="476" actId="1076"/>
          <ac:graphicFrameMkLst>
            <pc:docMk/>
            <pc:sldMk cId="233009956" sldId="618"/>
            <ac:graphicFrameMk id="5" creationId="{8F403DF2-E93D-4D4C-894C-CDA883915111}"/>
          </ac:graphicFrameMkLst>
        </pc:graphicFrameChg>
        <pc:graphicFrameChg chg="del">
          <ac:chgData name="Sidney Seckler" userId="73470fc2d5f88927" providerId="LiveId" clId="{3E701F8B-990B-4E4A-B2B0-1EA4FA7B0E41}" dt="2021-08-11T01:01:10.097" v="470" actId="478"/>
          <ac:graphicFrameMkLst>
            <pc:docMk/>
            <pc:sldMk cId="233009956" sldId="618"/>
            <ac:graphicFrameMk id="8" creationId="{EEAB93FC-F40A-4EA3-9CC8-9A8A250E757C}"/>
          </ac:graphicFrameMkLst>
        </pc:graphicFrameChg>
      </pc:sldChg>
      <pc:sldChg chg="addSp delSp modSp add mod">
        <pc:chgData name="Sidney Seckler" userId="73470fc2d5f88927" providerId="LiveId" clId="{3E701F8B-990B-4E4A-B2B0-1EA4FA7B0E41}" dt="2021-08-11T01:14:26.820" v="558" actId="1076"/>
        <pc:sldMkLst>
          <pc:docMk/>
          <pc:sldMk cId="2908777128" sldId="619"/>
        </pc:sldMkLst>
        <pc:spChg chg="mod">
          <ac:chgData name="Sidney Seckler" userId="73470fc2d5f88927" providerId="LiveId" clId="{3E701F8B-990B-4E4A-B2B0-1EA4FA7B0E41}" dt="2021-08-11T01:13:18.955" v="552" actId="20577"/>
          <ac:spMkLst>
            <pc:docMk/>
            <pc:sldMk cId="2908777128" sldId="619"/>
            <ac:spMk id="6" creationId="{837F1ED0-E4D2-4430-A9E2-66F92DECE5B9}"/>
          </ac:spMkLst>
        </pc:spChg>
        <pc:graphicFrameChg chg="del">
          <ac:chgData name="Sidney Seckler" userId="73470fc2d5f88927" providerId="LiveId" clId="{3E701F8B-990B-4E4A-B2B0-1EA4FA7B0E41}" dt="2021-08-11T01:12:58.415" v="484" actId="478"/>
          <ac:graphicFrameMkLst>
            <pc:docMk/>
            <pc:sldMk cId="2908777128" sldId="619"/>
            <ac:graphicFrameMk id="5" creationId="{8F403DF2-E93D-4D4C-894C-CDA883915111}"/>
          </ac:graphicFrameMkLst>
        </pc:graphicFrameChg>
        <pc:graphicFrameChg chg="add mod">
          <ac:chgData name="Sidney Seckler" userId="73470fc2d5f88927" providerId="LiveId" clId="{3E701F8B-990B-4E4A-B2B0-1EA4FA7B0E41}" dt="2021-08-11T01:14:26.820" v="558" actId="1076"/>
          <ac:graphicFrameMkLst>
            <pc:docMk/>
            <pc:sldMk cId="2908777128" sldId="619"/>
            <ac:graphicFrameMk id="7" creationId="{880EEB42-1E72-4C35-BEC0-EF65A4F04DE1}"/>
          </ac:graphicFrameMkLst>
        </pc:graphicFrameChg>
      </pc:sldChg>
      <pc:sldChg chg="addSp delSp modSp add mod">
        <pc:chgData name="Sidney Seckler" userId="73470fc2d5f88927" providerId="LiveId" clId="{3E701F8B-990B-4E4A-B2B0-1EA4FA7B0E41}" dt="2021-08-11T01:15:58.857" v="612" actId="1076"/>
        <pc:sldMkLst>
          <pc:docMk/>
          <pc:sldMk cId="3247265128" sldId="620"/>
        </pc:sldMkLst>
        <pc:spChg chg="mod">
          <ac:chgData name="Sidney Seckler" userId="73470fc2d5f88927" providerId="LiveId" clId="{3E701F8B-990B-4E4A-B2B0-1EA4FA7B0E41}" dt="2021-08-11T01:15:19.796" v="608" actId="20577"/>
          <ac:spMkLst>
            <pc:docMk/>
            <pc:sldMk cId="3247265128" sldId="620"/>
            <ac:spMk id="6" creationId="{837F1ED0-E4D2-4430-A9E2-66F92DECE5B9}"/>
          </ac:spMkLst>
        </pc:spChg>
        <pc:graphicFrameChg chg="add mod">
          <ac:chgData name="Sidney Seckler" userId="73470fc2d5f88927" providerId="LiveId" clId="{3E701F8B-990B-4E4A-B2B0-1EA4FA7B0E41}" dt="2021-08-11T01:15:58.857" v="612" actId="1076"/>
          <ac:graphicFrameMkLst>
            <pc:docMk/>
            <pc:sldMk cId="3247265128" sldId="620"/>
            <ac:graphicFrameMk id="5" creationId="{6C15D32A-C9A1-4CB1-8B4A-CCFAB88AC8B1}"/>
          </ac:graphicFrameMkLst>
        </pc:graphicFrameChg>
        <pc:graphicFrameChg chg="del">
          <ac:chgData name="Sidney Seckler" userId="73470fc2d5f88927" providerId="LiveId" clId="{3E701F8B-990B-4E4A-B2B0-1EA4FA7B0E41}" dt="2021-08-11T01:15:07.443" v="560" actId="478"/>
          <ac:graphicFrameMkLst>
            <pc:docMk/>
            <pc:sldMk cId="3247265128" sldId="620"/>
            <ac:graphicFrameMk id="7" creationId="{880EEB42-1E72-4C35-BEC0-EF65A4F04DE1}"/>
          </ac:graphicFrameMkLst>
        </pc:graphicFrameChg>
      </pc:sldChg>
      <pc:sldChg chg="addSp delSp modSp add mod">
        <pc:chgData name="Sidney Seckler" userId="73470fc2d5f88927" providerId="LiveId" clId="{3E701F8B-990B-4E4A-B2B0-1EA4FA7B0E41}" dt="2021-08-11T01:16:58.087" v="618" actId="1076"/>
        <pc:sldMkLst>
          <pc:docMk/>
          <pc:sldMk cId="622160192" sldId="621"/>
        </pc:sldMkLst>
        <pc:graphicFrameChg chg="del">
          <ac:chgData name="Sidney Seckler" userId="73470fc2d5f88927" providerId="LiveId" clId="{3E701F8B-990B-4E4A-B2B0-1EA4FA7B0E41}" dt="2021-08-11T01:16:19.858" v="614" actId="478"/>
          <ac:graphicFrameMkLst>
            <pc:docMk/>
            <pc:sldMk cId="622160192" sldId="621"/>
            <ac:graphicFrameMk id="5" creationId="{6C15D32A-C9A1-4CB1-8B4A-CCFAB88AC8B1}"/>
          </ac:graphicFrameMkLst>
        </pc:graphicFrameChg>
        <pc:graphicFrameChg chg="add mod">
          <ac:chgData name="Sidney Seckler" userId="73470fc2d5f88927" providerId="LiveId" clId="{3E701F8B-990B-4E4A-B2B0-1EA4FA7B0E41}" dt="2021-08-11T01:16:58.087" v="618" actId="1076"/>
          <ac:graphicFrameMkLst>
            <pc:docMk/>
            <pc:sldMk cId="622160192" sldId="621"/>
            <ac:graphicFrameMk id="7" creationId="{23A51D12-74F9-44F3-9C06-7712D8BCDCC6}"/>
          </ac:graphicFrameMkLst>
        </pc:graphicFrameChg>
      </pc:sldChg>
      <pc:sldChg chg="addSp delSp modSp add del mod">
        <pc:chgData name="Sidney Seckler" userId="73470fc2d5f88927" providerId="LiveId" clId="{3E701F8B-990B-4E4A-B2B0-1EA4FA7B0E41}" dt="2021-08-11T01:19:49.394" v="625" actId="47"/>
        <pc:sldMkLst>
          <pc:docMk/>
          <pc:sldMk cId="4112996867" sldId="622"/>
        </pc:sldMkLst>
        <pc:graphicFrameChg chg="del">
          <ac:chgData name="Sidney Seckler" userId="73470fc2d5f88927" providerId="LiveId" clId="{3E701F8B-990B-4E4A-B2B0-1EA4FA7B0E41}" dt="2021-08-11T01:19:06.925" v="620" actId="478"/>
          <ac:graphicFrameMkLst>
            <pc:docMk/>
            <pc:sldMk cId="4112996867" sldId="622"/>
            <ac:graphicFrameMk id="5" creationId="{8F403DF2-E93D-4D4C-894C-CDA883915111}"/>
          </ac:graphicFrameMkLst>
        </pc:graphicFrameChg>
        <pc:graphicFrameChg chg="add mod">
          <ac:chgData name="Sidney Seckler" userId="73470fc2d5f88927" providerId="LiveId" clId="{3E701F8B-990B-4E4A-B2B0-1EA4FA7B0E41}" dt="2021-08-11T01:19:32.837" v="624" actId="1076"/>
          <ac:graphicFrameMkLst>
            <pc:docMk/>
            <pc:sldMk cId="4112996867" sldId="622"/>
            <ac:graphicFrameMk id="7" creationId="{7C3D19CB-6F41-46D1-B657-B3185239A61B}"/>
          </ac:graphicFrameMkLst>
        </pc:graphicFrameChg>
      </pc:sldChg>
      <pc:sldMasterChg chg="delSldLayout">
        <pc:chgData name="Sidney Seckler" userId="73470fc2d5f88927" providerId="LiveId" clId="{3E701F8B-990B-4E4A-B2B0-1EA4FA7B0E41}" dt="2021-08-11T00:34:54.589" v="66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3E701F8B-990B-4E4A-B2B0-1EA4FA7B0E41}" dt="2021-08-11T00:34:54.589" v="66" actId="47"/>
          <pc:sldLayoutMkLst>
            <pc:docMk/>
            <pc:sldMasterMk cId="2813308476" sldId="2147483662"/>
            <pc:sldLayoutMk cId="455753020" sldId="2147483675"/>
          </pc:sldLayoutMkLst>
        </pc:sldLayoutChg>
      </pc:sldMasterChg>
    </pc:docChg>
  </pc:docChgLst>
  <pc:docChgLst>
    <pc:chgData name="Sidney Seckler" userId="73470fc2d5f88927" providerId="LiveId" clId="{8C8375F1-18F7-4605-ADA9-768007A03F45}"/>
    <pc:docChg chg="undo custSel addSld delSld modSld sldOrd">
      <pc:chgData name="Sidney Seckler" userId="73470fc2d5f88927" providerId="LiveId" clId="{8C8375F1-18F7-4605-ADA9-768007A03F45}" dt="2020-03-13T10:17:59.257" v="2013" actId="1076"/>
      <pc:docMkLst>
        <pc:docMk/>
      </pc:docMkLst>
      <pc:sldChg chg="modSp mod">
        <pc:chgData name="Sidney Seckler" userId="73470fc2d5f88927" providerId="LiveId" clId="{8C8375F1-18F7-4605-ADA9-768007A03F45}" dt="2020-03-12T15:55:23.417" v="347" actId="6549"/>
        <pc:sldMkLst>
          <pc:docMk/>
          <pc:sldMk cId="0" sldId="256"/>
        </pc:sldMkLst>
        <pc:spChg chg="mod">
          <ac:chgData name="Sidney Seckler" userId="73470fc2d5f88927" providerId="LiveId" clId="{8C8375F1-18F7-4605-ADA9-768007A03F45}" dt="2020-03-12T15:55:23.417" v="347" actId="6549"/>
          <ac:spMkLst>
            <pc:docMk/>
            <pc:sldMk cId="0" sldId="256"/>
            <ac:spMk id="205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5:54:57.448" v="341" actId="20577"/>
          <ac:spMkLst>
            <pc:docMk/>
            <pc:sldMk cId="0" sldId="256"/>
            <ac:spMk id="2056" creationId="{00000000-0000-0000-0000-000000000000}"/>
          </ac:spMkLst>
        </pc:spChg>
      </pc:sldChg>
      <pc:sldChg chg="modSp mod">
        <pc:chgData name="Sidney Seckler" userId="73470fc2d5f88927" providerId="LiveId" clId="{8C8375F1-18F7-4605-ADA9-768007A03F45}" dt="2020-03-12T15:47:04.819" v="19" actId="20577"/>
        <pc:sldMkLst>
          <pc:docMk/>
          <pc:sldMk cId="0" sldId="257"/>
        </pc:sldMkLst>
        <pc:spChg chg="mod">
          <ac:chgData name="Sidney Seckler" userId="73470fc2d5f88927" providerId="LiveId" clId="{8C8375F1-18F7-4605-ADA9-768007A03F45}" dt="2020-03-12T15:47:04.819" v="19" actId="20577"/>
          <ac:spMkLst>
            <pc:docMk/>
            <pc:sldMk cId="0" sldId="257"/>
            <ac:spMk id="3074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6:13:05.666" v="802" actId="47"/>
        <pc:sldMkLst>
          <pc:docMk/>
          <pc:sldMk cId="0" sldId="258"/>
        </pc:sldMkLst>
      </pc:sldChg>
      <pc:sldChg chg="del">
        <pc:chgData name="Sidney Seckler" userId="73470fc2d5f88927" providerId="LiveId" clId="{8C8375F1-18F7-4605-ADA9-768007A03F45}" dt="2020-03-12T16:16:30.295" v="831" actId="47"/>
        <pc:sldMkLst>
          <pc:docMk/>
          <pc:sldMk cId="0" sldId="263"/>
        </pc:sldMkLst>
      </pc:sldChg>
      <pc:sldChg chg="del">
        <pc:chgData name="Sidney Seckler" userId="73470fc2d5f88927" providerId="LiveId" clId="{8C8375F1-18F7-4605-ADA9-768007A03F45}" dt="2020-03-12T15:54:47.835" v="321" actId="47"/>
        <pc:sldMkLst>
          <pc:docMk/>
          <pc:sldMk cId="0" sldId="264"/>
        </pc:sldMkLst>
      </pc:sldChg>
      <pc:sldChg chg="del">
        <pc:chgData name="Sidney Seckler" userId="73470fc2d5f88927" providerId="LiveId" clId="{8C8375F1-18F7-4605-ADA9-768007A03F45}" dt="2020-03-12T16:18:47.258" v="850" actId="47"/>
        <pc:sldMkLst>
          <pc:docMk/>
          <pc:sldMk cId="0" sldId="269"/>
        </pc:sldMkLst>
      </pc:sldChg>
      <pc:sldChg chg="del">
        <pc:chgData name="Sidney Seckler" userId="73470fc2d5f88927" providerId="LiveId" clId="{8C8375F1-18F7-4605-ADA9-768007A03F45}" dt="2020-03-12T17:09:58.855" v="1159" actId="47"/>
        <pc:sldMkLst>
          <pc:docMk/>
          <pc:sldMk cId="0" sldId="272"/>
        </pc:sldMkLst>
      </pc:sldChg>
      <pc:sldChg chg="del">
        <pc:chgData name="Sidney Seckler" userId="73470fc2d5f88927" providerId="LiveId" clId="{8C8375F1-18F7-4605-ADA9-768007A03F45}" dt="2020-03-12T17:09:59.976" v="1160" actId="47"/>
        <pc:sldMkLst>
          <pc:docMk/>
          <pc:sldMk cId="0" sldId="273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74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75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76"/>
        </pc:sldMkLst>
      </pc:sldChg>
      <pc:sldChg chg="addSp delSp modSp add mod">
        <pc:chgData name="Sidney Seckler" userId="73470fc2d5f88927" providerId="LiveId" clId="{8C8375F1-18F7-4605-ADA9-768007A03F45}" dt="2020-03-12T16:08:09.745" v="688" actId="20577"/>
        <pc:sldMkLst>
          <pc:docMk/>
          <pc:sldMk cId="0" sldId="277"/>
        </pc:sldMkLst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2" creationId="{BBFDE838-CE71-4B0E-B4AA-9489DB529842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4" creationId="{0B858662-E824-4348-BD05-77C9B7F39175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5" creationId="{018675A8-615C-470B-AAE1-BACD98FA34AB}"/>
          </ac:spMkLst>
        </pc:spChg>
        <pc:spChg chg="add del mod">
          <ac:chgData name="Sidney Seckler" userId="73470fc2d5f88927" providerId="LiveId" clId="{8C8375F1-18F7-4605-ADA9-768007A03F45}" dt="2020-03-12T16:04:07.630" v="506" actId="478"/>
          <ac:spMkLst>
            <pc:docMk/>
            <pc:sldMk cId="0" sldId="277"/>
            <ac:spMk id="6" creationId="{8237770D-3EBE-401D-87DE-184B04C18F45}"/>
          </ac:spMkLst>
        </pc:spChg>
        <pc:spChg chg="add mod">
          <ac:chgData name="Sidney Seckler" userId="73470fc2d5f88927" providerId="LiveId" clId="{8C8375F1-18F7-4605-ADA9-768007A03F45}" dt="2020-03-12T16:06:39.307" v="613" actId="1076"/>
          <ac:spMkLst>
            <pc:docMk/>
            <pc:sldMk cId="0" sldId="277"/>
            <ac:spMk id="7" creationId="{D292DDCD-5BE8-49F6-AC5D-D3115404597A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5" creationId="{BDD34071-8A51-48EF-8261-A0C3F42E27C2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6" creationId="{F7F34EA8-54AE-4F72-81B9-B8F20828309A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7" creationId="{51F1AEDE-6EBD-489B-BDE6-922CD9D1269F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8" creationId="{20E3FDC1-B8C3-443A-AA59-B39BDDBB6E4A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9" creationId="{C270D46B-0352-4B0A-A26B-57D1D484C08F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20" creationId="{310C177E-1AD5-4BD4-BFAE-440077E0AF91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24" creationId="{DE461DB1-6161-472E-96DA-2D1096511417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6" creationId="{756E5FDC-2C86-4BB3-9BEF-4805D59598CC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7" creationId="{5276B1EC-73E6-4D69-A73F-74A39776D1D4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8" creationId="{FC7A7192-5C93-478B-9B02-54B845D21240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9" creationId="{DA0CE37F-41C1-431A-9294-63B4BD91892C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0" creationId="{C57241BE-39D1-458D-A620-C832DEBEA8A2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1" creationId="{0AA934E1-39E7-405D-818B-BDBF4E704231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2" creationId="{EFE7C945-E7DD-43C0-BA08-900E0D47AEDF}"/>
          </ac:spMkLst>
        </pc:spChg>
        <pc:spChg chg="add mod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3" creationId="{6666F0B4-399A-4274-8C18-E8D085CFD2C3}"/>
          </ac:spMkLst>
        </pc:spChg>
        <pc:spChg chg="add mod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4" creationId="{0FA2A094-5FB7-4782-BDA7-C6EF240DC2C0}"/>
          </ac:spMkLst>
        </pc:spChg>
        <pc:spChg chg="add mod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5" creationId="{DA862738-E79E-48C2-8C36-71D75000AFA6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36" creationId="{D7440E4B-EBC4-412C-BD33-546FCAE889DF}"/>
          </ac:spMkLst>
        </pc:spChg>
        <pc:spChg chg="add mod">
          <ac:chgData name="Sidney Seckler" userId="73470fc2d5f88927" providerId="LiveId" clId="{8C8375F1-18F7-4605-ADA9-768007A03F45}" dt="2020-03-12T16:07:11.279" v="619" actId="1076"/>
          <ac:spMkLst>
            <pc:docMk/>
            <pc:sldMk cId="0" sldId="277"/>
            <ac:spMk id="39" creationId="{1F4D0329-A555-49A8-9797-92C11B264C64}"/>
          </ac:spMkLst>
        </pc:spChg>
        <pc:spChg chg="add mod">
          <ac:chgData name="Sidney Seckler" userId="73470fc2d5f88927" providerId="LiveId" clId="{8C8375F1-18F7-4605-ADA9-768007A03F45}" dt="2020-03-12T16:06:58.790" v="616" actId="1076"/>
          <ac:spMkLst>
            <pc:docMk/>
            <pc:sldMk cId="0" sldId="277"/>
            <ac:spMk id="40" creationId="{80AABAF1-AC60-43CD-936C-3870229FD544}"/>
          </ac:spMkLst>
        </pc:spChg>
        <pc:spChg chg="add mod">
          <ac:chgData name="Sidney Seckler" userId="73470fc2d5f88927" providerId="LiveId" clId="{8C8375F1-18F7-4605-ADA9-768007A03F45}" dt="2020-03-12T16:08:09.745" v="688" actId="20577"/>
          <ac:spMkLst>
            <pc:docMk/>
            <pc:sldMk cId="0" sldId="277"/>
            <ac:spMk id="41" creationId="{CE43C1AF-0CE7-411C-893F-515C09CBCBD3}"/>
          </ac:spMkLst>
        </pc:spChg>
        <pc:spChg chg="mod">
          <ac:chgData name="Sidney Seckler" userId="73470fc2d5f88927" providerId="LiveId" clId="{8C8375F1-18F7-4605-ADA9-768007A03F45}" dt="2020-03-12T15:58:36.151" v="373" actId="14100"/>
          <ac:spMkLst>
            <pc:docMk/>
            <pc:sldMk cId="0" sldId="277"/>
            <ac:spMk id="26626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6:06:07.023" v="603" actId="1038"/>
          <ac:grpSpMkLst>
            <pc:docMk/>
            <pc:sldMk cId="0" sldId="277"/>
            <ac:grpSpMk id="3" creationId="{64637FC8-BD82-4D58-AAEF-1BA4B7D6B42C}"/>
          </ac:grpSpMkLst>
        </pc:grpChg>
        <pc:grpChg chg="add del mod">
          <ac:chgData name="Sidney Seckler" userId="73470fc2d5f88927" providerId="LiveId" clId="{8C8375F1-18F7-4605-ADA9-768007A03F45}" dt="2020-03-12T16:02:25.267" v="469" actId="165"/>
          <ac:grpSpMkLst>
            <pc:docMk/>
            <pc:sldMk cId="0" sldId="277"/>
            <ac:grpSpMk id="25" creationId="{B3AC1B85-AA90-4C07-A227-4B871F4E4FD0}"/>
          </ac:grpSpMkLst>
        </pc:grpChg>
        <pc:grpChg chg="del">
          <ac:chgData name="Sidney Seckler" userId="73470fc2d5f88927" providerId="LiveId" clId="{8C8375F1-18F7-4605-ADA9-768007A03F45}" dt="2020-03-12T15:58:49.736" v="374" actId="478"/>
          <ac:grpSpMkLst>
            <pc:docMk/>
            <pc:sldMk cId="0" sldId="277"/>
            <ac:grpSpMk id="26629" creationId="{00000000-0000-0000-0000-000000000000}"/>
          </ac:grpSpMkLst>
        </pc:grpChg>
        <pc:picChg chg="add">
          <ac:chgData name="Sidney Seckler" userId="73470fc2d5f88927" providerId="LiveId" clId="{8C8375F1-18F7-4605-ADA9-768007A03F45}" dt="2020-03-12T15:58:28.417" v="371"/>
          <ac:picMkLst>
            <pc:docMk/>
            <pc:sldMk cId="0" sldId="277"/>
            <ac:picMk id="13" creationId="{8C1D777A-B4F4-4252-AE66-0A8415C1C1F3}"/>
          </ac:picMkLst>
        </pc:picChg>
      </pc:sldChg>
      <pc:sldChg chg="addSp modSp add mod">
        <pc:chgData name="Sidney Seckler" userId="73470fc2d5f88927" providerId="LiveId" clId="{8C8375F1-18F7-4605-ADA9-768007A03F45}" dt="2020-03-12T16:16:13.152" v="828" actId="14100"/>
        <pc:sldMkLst>
          <pc:docMk/>
          <pc:sldMk cId="0" sldId="278"/>
        </pc:sldMkLst>
        <pc:spChg chg="mod">
          <ac:chgData name="Sidney Seckler" userId="73470fc2d5f88927" providerId="LiveId" clId="{8C8375F1-18F7-4605-ADA9-768007A03F45}" dt="2020-03-12T16:14:02.301" v="816" actId="14100"/>
          <ac:spMkLst>
            <pc:docMk/>
            <pc:sldMk cId="0" sldId="278"/>
            <ac:spMk id="2765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6:13.152" v="828" actId="14100"/>
          <ac:spMkLst>
            <pc:docMk/>
            <pc:sldMk cId="0" sldId="278"/>
            <ac:spMk id="27654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3:25.453" v="807"/>
          <ac:picMkLst>
            <pc:docMk/>
            <pc:sldMk cId="0" sldId="278"/>
            <ac:picMk id="4" creationId="{835D70A2-CF73-4591-B840-9CD15150EE89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81"/>
        </pc:sldMkLst>
      </pc:sldChg>
      <pc:sldChg chg="del">
        <pc:chgData name="Sidney Seckler" userId="73470fc2d5f88927" providerId="LiveId" clId="{8C8375F1-18F7-4605-ADA9-768007A03F45}" dt="2020-03-12T17:08:31.981" v="1144" actId="47"/>
        <pc:sldMkLst>
          <pc:docMk/>
          <pc:sldMk cId="0" sldId="282"/>
        </pc:sldMkLst>
      </pc:sldChg>
      <pc:sldChg chg="addSp modSp add mod">
        <pc:chgData name="Sidney Seckler" userId="73470fc2d5f88927" providerId="LiveId" clId="{8C8375F1-18F7-4605-ADA9-768007A03F45}" dt="2020-03-12T16:20:43.310" v="925" actId="113"/>
        <pc:sldMkLst>
          <pc:docMk/>
          <pc:sldMk cId="0" sldId="285"/>
        </pc:sldMkLst>
        <pc:spChg chg="mod">
          <ac:chgData name="Sidney Seckler" userId="73470fc2d5f88927" providerId="LiveId" clId="{8C8375F1-18F7-4605-ADA9-768007A03F45}" dt="2020-03-12T16:20:04.223" v="861" actId="1076"/>
          <ac:spMkLst>
            <pc:docMk/>
            <pc:sldMk cId="0" sldId="285"/>
            <ac:spMk id="3481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20:27.259" v="920" actId="14100"/>
          <ac:spMkLst>
            <pc:docMk/>
            <pc:sldMk cId="0" sldId="285"/>
            <ac:spMk id="3481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20:43.310" v="925" actId="113"/>
          <ac:spMkLst>
            <pc:docMk/>
            <pc:sldMk cId="0" sldId="285"/>
            <ac:spMk id="34821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9:51.091" v="857"/>
          <ac:picMkLst>
            <pc:docMk/>
            <pc:sldMk cId="0" sldId="285"/>
            <ac:picMk id="5" creationId="{B6F8FFBF-3304-42EB-B715-17F98BB1E5AA}"/>
          </ac:picMkLst>
        </pc:picChg>
      </pc:sldChg>
      <pc:sldChg chg="addSp modSp add mod">
        <pc:chgData name="Sidney Seckler" userId="73470fc2d5f88927" providerId="LiveId" clId="{8C8375F1-18F7-4605-ADA9-768007A03F45}" dt="2020-03-12T16:12:30.660" v="800" actId="1076"/>
        <pc:sldMkLst>
          <pc:docMk/>
          <pc:sldMk cId="0" sldId="286"/>
        </pc:sldMkLst>
        <pc:spChg chg="mod">
          <ac:chgData name="Sidney Seckler" userId="73470fc2d5f88927" providerId="LiveId" clId="{8C8375F1-18F7-4605-ADA9-768007A03F45}" dt="2020-03-12T16:11:35.803" v="791" actId="1076"/>
          <ac:spMkLst>
            <pc:docMk/>
            <pc:sldMk cId="0" sldId="286"/>
            <ac:spMk id="3584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7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6:12:30.660" v="800" actId="1076"/>
          <ac:grpSpMkLst>
            <pc:docMk/>
            <pc:sldMk cId="0" sldId="286"/>
            <ac:grpSpMk id="2" creationId="{8827D150-5F63-4A3F-B29F-019B76424F28}"/>
          </ac:grpSpMkLst>
        </pc:grpChg>
        <pc:picChg chg="add">
          <ac:chgData name="Sidney Seckler" userId="73470fc2d5f88927" providerId="LiveId" clId="{8C8375F1-18F7-4605-ADA9-768007A03F45}" dt="2020-03-12T16:11:25.868" v="789"/>
          <ac:picMkLst>
            <pc:docMk/>
            <pc:sldMk cId="0" sldId="286"/>
            <ac:picMk id="16" creationId="{C74E7928-3E10-42E3-BC26-D8C9FD62A46A}"/>
          </ac:picMkLst>
        </pc:picChg>
      </pc:sldChg>
      <pc:sldChg chg="del">
        <pc:chgData name="Sidney Seckler" userId="73470fc2d5f88927" providerId="LiveId" clId="{8C8375F1-18F7-4605-ADA9-768007A03F45}" dt="2020-03-12T17:10:01.359" v="1161" actId="47"/>
        <pc:sldMkLst>
          <pc:docMk/>
          <pc:sldMk cId="0" sldId="290"/>
        </pc:sldMkLst>
      </pc:sldChg>
      <pc:sldChg chg="del">
        <pc:chgData name="Sidney Seckler" userId="73470fc2d5f88927" providerId="LiveId" clId="{8C8375F1-18F7-4605-ADA9-768007A03F45}" dt="2020-03-12T17:10:23.985" v="1168" actId="47"/>
        <pc:sldMkLst>
          <pc:docMk/>
          <pc:sldMk cId="0" sldId="291"/>
        </pc:sldMkLst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01"/>
        </pc:sldMkLst>
        <pc:spChg chg="add del mod">
          <ac:chgData name="Sidney Seckler" userId="73470fc2d5f88927" providerId="LiveId" clId="{8C8375F1-18F7-4605-ADA9-768007A03F45}" dt="2020-03-12T16:56:52.107" v="990" actId="478"/>
          <ac:spMkLst>
            <pc:docMk/>
            <pc:sldMk cId="0" sldId="301"/>
            <ac:spMk id="3" creationId="{973BC873-4C10-4643-8EFD-B336195C9271}"/>
          </ac:spMkLst>
        </pc:spChg>
        <pc:spChg chg="add mod">
          <ac:chgData name="Sidney Seckler" userId="73470fc2d5f88927" providerId="LiveId" clId="{8C8375F1-18F7-4605-ADA9-768007A03F45}" dt="2020-03-12T16:59:00.446" v="1022" actId="1076"/>
          <ac:spMkLst>
            <pc:docMk/>
            <pc:sldMk cId="0" sldId="301"/>
            <ac:spMk id="7" creationId="{6D18A432-1316-4EE9-B7D1-F3D1CFAB8E6F}"/>
          </ac:spMkLst>
        </pc:spChg>
        <pc:spChg chg="del mod">
          <ac:chgData name="Sidney Seckler" userId="73470fc2d5f88927" providerId="LiveId" clId="{8C8375F1-18F7-4605-ADA9-768007A03F45}" dt="2020-03-12T16:56:49.210" v="989" actId="478"/>
          <ac:spMkLst>
            <pc:docMk/>
            <pc:sldMk cId="0" sldId="301"/>
            <ac:spMk id="5734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34.035" v="977"/>
          <ac:picMkLst>
            <pc:docMk/>
            <pc:sldMk cId="0" sldId="301"/>
            <ac:picMk id="4" creationId="{B262F463-904A-4703-A310-10A4D59A07DD}"/>
          </ac:picMkLst>
        </pc:picChg>
      </pc:sldChg>
      <pc:sldChg chg="del">
        <pc:chgData name="Sidney Seckler" userId="73470fc2d5f88927" providerId="LiveId" clId="{8C8375F1-18F7-4605-ADA9-768007A03F45}" dt="2020-03-12T16:55:15.214" v="970" actId="47"/>
        <pc:sldMkLst>
          <pc:docMk/>
          <pc:sldMk cId="0" sldId="320"/>
        </pc:sldMkLst>
      </pc:sldChg>
      <pc:sldChg chg="addSp modSp add mod ord">
        <pc:chgData name="Sidney Seckler" userId="73470fc2d5f88927" providerId="LiveId" clId="{8C8375F1-18F7-4605-ADA9-768007A03F45}" dt="2020-03-12T18:06:34.996" v="1621"/>
        <pc:sldMkLst>
          <pc:docMk/>
          <pc:sldMk cId="0" sldId="326"/>
        </pc:sldMkLst>
        <pc:spChg chg="mod">
          <ac:chgData name="Sidney Seckler" userId="73470fc2d5f88927" providerId="LiveId" clId="{8C8375F1-18F7-4605-ADA9-768007A03F45}" dt="2020-03-12T16:58:52.236" v="1021" actId="14100"/>
          <ac:spMkLst>
            <pc:docMk/>
            <pc:sldMk cId="0" sldId="326"/>
            <ac:spMk id="8397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59:13.160" v="1024" actId="207"/>
          <ac:spMkLst>
            <pc:docMk/>
            <pc:sldMk cId="0" sldId="326"/>
            <ac:spMk id="83977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32.136" v="976"/>
          <ac:picMkLst>
            <pc:docMk/>
            <pc:sldMk cId="0" sldId="326"/>
            <ac:picMk id="9" creationId="{ECE3E742-14C1-45AA-BBFD-B214F075ACF2}"/>
          </ac:picMkLst>
        </pc:picChg>
        <pc:cxnChg chg="mod">
          <ac:chgData name="Sidney Seckler" userId="73470fc2d5f88927" providerId="LiveId" clId="{8C8375F1-18F7-4605-ADA9-768007A03F45}" dt="2020-03-12T16:59:33.885" v="1026" actId="208"/>
          <ac:cxnSpMkLst>
            <pc:docMk/>
            <pc:sldMk cId="0" sldId="326"/>
            <ac:cxnSpMk id="83978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6:59:25.651" v="1025" actId="208"/>
          <ac:cxnSpMkLst>
            <pc:docMk/>
            <pc:sldMk cId="0" sldId="326"/>
            <ac:cxnSpMk id="83979" creationId="{00000000-0000-0000-0000-000000000000}"/>
          </ac:cxnSpMkLst>
        </pc:cxnChg>
      </pc:sldChg>
      <pc:sldChg chg="del">
        <pc:chgData name="Sidney Seckler" userId="73470fc2d5f88927" providerId="LiveId" clId="{8C8375F1-18F7-4605-ADA9-768007A03F45}" dt="2020-03-12T16:16:37.547" v="836" actId="47"/>
        <pc:sldMkLst>
          <pc:docMk/>
          <pc:sldMk cId="0" sldId="328"/>
        </pc:sldMkLst>
      </pc:sldChg>
      <pc:sldChg chg="del">
        <pc:chgData name="Sidney Seckler" userId="73470fc2d5f88927" providerId="LiveId" clId="{8C8375F1-18F7-4605-ADA9-768007A03F45}" dt="2020-03-12T16:55:10.745" v="966" actId="47"/>
        <pc:sldMkLst>
          <pc:docMk/>
          <pc:sldMk cId="0" sldId="337"/>
        </pc:sldMkLst>
      </pc:sldChg>
      <pc:sldChg chg="addSp delSp modSp add mod">
        <pc:chgData name="Sidney Seckler" userId="73470fc2d5f88927" providerId="LiveId" clId="{8C8375F1-18F7-4605-ADA9-768007A03F45}" dt="2020-03-12T18:15:46.738" v="1657" actId="1076"/>
        <pc:sldMkLst>
          <pc:docMk/>
          <pc:sldMk cId="0" sldId="340"/>
        </pc:sldMkLst>
        <pc:spChg chg="mod">
          <ac:chgData name="Sidney Seckler" userId="73470fc2d5f88927" providerId="LiveId" clId="{8C8375F1-18F7-4605-ADA9-768007A03F45}" dt="2020-03-12T16:25:00.992" v="931" actId="14100"/>
          <ac:spMkLst>
            <pc:docMk/>
            <pc:sldMk cId="0" sldId="340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15:46.738" v="1657" actId="1076"/>
          <ac:picMkLst>
            <pc:docMk/>
            <pc:sldMk cId="0" sldId="340"/>
            <ac:picMk id="2" creationId="{17C1132E-D497-49F2-8154-E973B0AFC934}"/>
          </ac:picMkLst>
        </pc:picChg>
        <pc:picChg chg="add">
          <ac:chgData name="Sidney Seckler" userId="73470fc2d5f88927" providerId="LiveId" clId="{8C8375F1-18F7-4605-ADA9-768007A03F45}" dt="2020-03-12T16:24:45.592" v="928"/>
          <ac:picMkLst>
            <pc:docMk/>
            <pc:sldMk cId="0" sldId="340"/>
            <ac:picMk id="4" creationId="{E03D5675-2357-4389-BA77-CF2E5AEB0A9A}"/>
          </ac:picMkLst>
        </pc:picChg>
        <pc:picChg chg="del mod">
          <ac:chgData name="Sidney Seckler" userId="73470fc2d5f88927" providerId="LiveId" clId="{8C8375F1-18F7-4605-ADA9-768007A03F45}" dt="2020-03-12T18:15:15.136" v="1654" actId="478"/>
          <ac:picMkLst>
            <pc:docMk/>
            <pc:sldMk cId="0" sldId="340"/>
            <ac:picMk id="28674" creationId="{B88641DF-1823-445F-A00A-EEB9A65022BA}"/>
          </ac:picMkLst>
        </pc:picChg>
      </pc:sldChg>
      <pc:sldChg chg="del">
        <pc:chgData name="Sidney Seckler" userId="73470fc2d5f88927" providerId="LiveId" clId="{8C8375F1-18F7-4605-ADA9-768007A03F45}" dt="2020-03-12T16:55:18.326" v="973" actId="47"/>
        <pc:sldMkLst>
          <pc:docMk/>
          <pc:sldMk cId="0" sldId="341"/>
        </pc:sldMkLst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46"/>
        </pc:sldMkLst>
        <pc:spChg chg="del mod">
          <ac:chgData name="Sidney Seckler" userId="73470fc2d5f88927" providerId="LiveId" clId="{8C8375F1-18F7-4605-ADA9-768007A03F45}" dt="2020-03-12T17:00:19.733" v="1034" actId="478"/>
          <ac:spMkLst>
            <pc:docMk/>
            <pc:sldMk cId="0" sldId="346"/>
            <ac:spMk id="5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21.295" v="1035"/>
          <ac:spMkLst>
            <pc:docMk/>
            <pc:sldMk cId="0" sldId="346"/>
            <ac:spMk id="6" creationId="{4C4344E9-1EEA-4009-A2A5-22D0D708E442}"/>
          </ac:spMkLst>
        </pc:spChg>
        <pc:picChg chg="add">
          <ac:chgData name="Sidney Seckler" userId="73470fc2d5f88927" providerId="LiveId" clId="{8C8375F1-18F7-4605-ADA9-768007A03F45}" dt="2020-03-12T16:55:52.190" v="982"/>
          <ac:picMkLst>
            <pc:docMk/>
            <pc:sldMk cId="0" sldId="346"/>
            <ac:picMk id="4" creationId="{97671814-B81D-4DF0-8634-76448DFBE7D9}"/>
          </ac:picMkLst>
        </pc:picChg>
        <pc:picChg chg="mod">
          <ac:chgData name="Sidney Seckler" userId="73470fc2d5f88927" providerId="LiveId" clId="{8C8375F1-18F7-4605-ADA9-768007A03F45}" dt="2020-03-12T16:58:30.793" v="1017" actId="1076"/>
          <ac:picMkLst>
            <pc:docMk/>
            <pc:sldMk cId="0" sldId="346"/>
            <ac:picMk id="107524" creationId="{00000000-0000-0000-0000-000000000000}"/>
          </ac:picMkLst>
        </pc:picChg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47"/>
        </pc:sldMkLst>
        <pc:spChg chg="add del mod">
          <ac:chgData name="Sidney Seckler" userId="73470fc2d5f88927" providerId="LiveId" clId="{8C8375F1-18F7-4605-ADA9-768007A03F45}" dt="2020-03-12T17:00:31.561" v="1037" actId="478"/>
          <ac:spMkLst>
            <pc:docMk/>
            <pc:sldMk cId="0" sldId="347"/>
            <ac:spMk id="3" creationId="{0505A64D-3D39-4FC3-B130-FE51D2EF2AAF}"/>
          </ac:spMkLst>
        </pc:spChg>
        <pc:spChg chg="del mod">
          <ac:chgData name="Sidney Seckler" userId="73470fc2d5f88927" providerId="LiveId" clId="{8C8375F1-18F7-4605-ADA9-768007A03F45}" dt="2020-03-12T17:00:26.539" v="1036" actId="478"/>
          <ac:spMkLst>
            <pc:docMk/>
            <pc:sldMk cId="0" sldId="347"/>
            <ac:spMk id="5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33.224" v="1038"/>
          <ac:spMkLst>
            <pc:docMk/>
            <pc:sldMk cId="0" sldId="347"/>
            <ac:spMk id="7" creationId="{464B48C2-B7C8-497A-89E3-232FBBBCCEF0}"/>
          </ac:spMkLst>
        </pc:spChg>
        <pc:picChg chg="add">
          <ac:chgData name="Sidney Seckler" userId="73470fc2d5f88927" providerId="LiveId" clId="{8C8375F1-18F7-4605-ADA9-768007A03F45}" dt="2020-03-12T16:55:54.861" v="983"/>
          <ac:picMkLst>
            <pc:docMk/>
            <pc:sldMk cId="0" sldId="347"/>
            <ac:picMk id="4" creationId="{5AD0B17B-B07A-4515-B01B-14928C2A5891}"/>
          </ac:picMkLst>
        </pc:picChg>
        <pc:picChg chg="mod">
          <ac:chgData name="Sidney Seckler" userId="73470fc2d5f88927" providerId="LiveId" clId="{8C8375F1-18F7-4605-ADA9-768007A03F45}" dt="2020-03-12T16:58:36.891" v="1018" actId="1076"/>
          <ac:picMkLst>
            <pc:docMk/>
            <pc:sldMk cId="0" sldId="347"/>
            <ac:picMk id="108548" creationId="{00000000-0000-0000-0000-000000000000}"/>
          </ac:picMkLst>
        </pc:picChg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48"/>
        </pc:sldMkLst>
        <pc:spChg chg="add del mod">
          <ac:chgData name="Sidney Seckler" userId="73470fc2d5f88927" providerId="LiveId" clId="{8C8375F1-18F7-4605-ADA9-768007A03F45}" dt="2020-03-12T17:00:41.548" v="1040" actId="478"/>
          <ac:spMkLst>
            <pc:docMk/>
            <pc:sldMk cId="0" sldId="348"/>
            <ac:spMk id="3" creationId="{1BA9D949-7DCD-48A6-B580-52BA63ACFF7B}"/>
          </ac:spMkLst>
        </pc:spChg>
        <pc:spChg chg="del mod">
          <ac:chgData name="Sidney Seckler" userId="73470fc2d5f88927" providerId="LiveId" clId="{8C8375F1-18F7-4605-ADA9-768007A03F45}" dt="2020-03-12T17:00:38.752" v="1039" actId="478"/>
          <ac:spMkLst>
            <pc:docMk/>
            <pc:sldMk cId="0" sldId="348"/>
            <ac:spMk id="5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42.915" v="1041"/>
          <ac:spMkLst>
            <pc:docMk/>
            <pc:sldMk cId="0" sldId="348"/>
            <ac:spMk id="7" creationId="{5900576E-BEE5-4D7A-8591-15C7C01724C3}"/>
          </ac:spMkLst>
        </pc:spChg>
        <pc:picChg chg="add">
          <ac:chgData name="Sidney Seckler" userId="73470fc2d5f88927" providerId="LiveId" clId="{8C8375F1-18F7-4605-ADA9-768007A03F45}" dt="2020-03-12T16:55:56.995" v="984"/>
          <ac:picMkLst>
            <pc:docMk/>
            <pc:sldMk cId="0" sldId="348"/>
            <ac:picMk id="4" creationId="{22585E47-B31C-4532-9B98-449117BA433F}"/>
          </ac:picMkLst>
        </pc:picChg>
      </pc:sldChg>
      <pc:sldChg chg="addSp delSp modSp add mod">
        <pc:chgData name="Sidney Seckler" userId="73470fc2d5f88927" providerId="LiveId" clId="{8C8375F1-18F7-4605-ADA9-768007A03F45}" dt="2020-03-12T16:16:21.476" v="830" actId="14100"/>
        <pc:sldMkLst>
          <pc:docMk/>
          <pc:sldMk cId="0" sldId="358"/>
        </pc:sldMkLst>
        <pc:spChg chg="add">
          <ac:chgData name="Sidney Seckler" userId="73470fc2d5f88927" providerId="LiveId" clId="{8C8375F1-18F7-4605-ADA9-768007A03F45}" dt="2020-03-12T16:14:22.939" v="821"/>
          <ac:spMkLst>
            <pc:docMk/>
            <pc:sldMk cId="0" sldId="358"/>
            <ac:spMk id="5" creationId="{49F0EEC2-94F6-4828-9220-FAF8DD169C5B}"/>
          </ac:spMkLst>
        </pc:spChg>
        <pc:spChg chg="mod">
          <ac:chgData name="Sidney Seckler" userId="73470fc2d5f88927" providerId="LiveId" clId="{8C8375F1-18F7-4605-ADA9-768007A03F45}" dt="2020-03-12T16:16:21.476" v="830" actId="14100"/>
          <ac:spMkLst>
            <pc:docMk/>
            <pc:sldMk cId="0" sldId="358"/>
            <ac:spMk id="11981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6:14:21.550" v="820" actId="478"/>
          <ac:spMkLst>
            <pc:docMk/>
            <pc:sldMk cId="0" sldId="358"/>
            <ac:spMk id="119813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3:46.256" v="811"/>
          <ac:picMkLst>
            <pc:docMk/>
            <pc:sldMk cId="0" sldId="358"/>
            <ac:picMk id="4" creationId="{69294DD6-531A-4088-8D34-CB4D93EAF5DA}"/>
          </ac:picMkLst>
        </pc:picChg>
      </pc:sldChg>
      <pc:sldChg chg="addSp delSp modSp add mod">
        <pc:chgData name="Sidney Seckler" userId="73470fc2d5f88927" providerId="LiveId" clId="{8C8375F1-18F7-4605-ADA9-768007A03F45}" dt="2020-03-12T16:16:17.136" v="829" actId="14100"/>
        <pc:sldMkLst>
          <pc:docMk/>
          <pc:sldMk cId="0" sldId="359"/>
        </pc:sldMkLst>
        <pc:spChg chg="add del mod">
          <ac:chgData name="Sidney Seckler" userId="73470fc2d5f88927" providerId="LiveId" clId="{8C8375F1-18F7-4605-ADA9-768007A03F45}" dt="2020-03-12T16:14:15.786" v="818" actId="478"/>
          <ac:spMkLst>
            <pc:docMk/>
            <pc:sldMk cId="0" sldId="359"/>
            <ac:spMk id="3" creationId="{7D3BCA9D-F5B2-4400-BC9E-AA160EC936D9}"/>
          </ac:spMkLst>
        </pc:spChg>
        <pc:spChg chg="add">
          <ac:chgData name="Sidney Seckler" userId="73470fc2d5f88927" providerId="LiveId" clId="{8C8375F1-18F7-4605-ADA9-768007A03F45}" dt="2020-03-12T16:14:16.901" v="819"/>
          <ac:spMkLst>
            <pc:docMk/>
            <pc:sldMk cId="0" sldId="359"/>
            <ac:spMk id="8" creationId="{91BD263A-A47E-4172-B93C-CBBBFD97300C}"/>
          </ac:spMkLst>
        </pc:spChg>
        <pc:spChg chg="del mod">
          <ac:chgData name="Sidney Seckler" userId="73470fc2d5f88927" providerId="LiveId" clId="{8C8375F1-18F7-4605-ADA9-768007A03F45}" dt="2020-03-12T16:14:12.490" v="817" actId="478"/>
          <ac:spMkLst>
            <pc:docMk/>
            <pc:sldMk cId="0" sldId="359"/>
            <ac:spMk id="12083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6:17.136" v="829" actId="14100"/>
          <ac:spMkLst>
            <pc:docMk/>
            <pc:sldMk cId="0" sldId="359"/>
            <ac:spMk id="12083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3:27.597" v="808"/>
          <ac:picMkLst>
            <pc:docMk/>
            <pc:sldMk cId="0" sldId="359"/>
            <ac:picMk id="4" creationId="{ABD9C349-06D5-4345-8616-74FA75B7AF40}"/>
          </ac:picMkLst>
        </pc:picChg>
        <pc:picChg chg="add del">
          <ac:chgData name="Sidney Seckler" userId="73470fc2d5f88927" providerId="LiveId" clId="{8C8375F1-18F7-4605-ADA9-768007A03F45}" dt="2020-03-12T16:13:42.408" v="810" actId="478"/>
          <ac:picMkLst>
            <pc:docMk/>
            <pc:sldMk cId="0" sldId="359"/>
            <ac:picMk id="5" creationId="{0498D062-4DD5-4198-BCC2-B7820500E317}"/>
          </ac:picMkLst>
        </pc:picChg>
      </pc:sldChg>
      <pc:sldChg chg="del">
        <pc:chgData name="Sidney Seckler" userId="73470fc2d5f88927" providerId="LiveId" clId="{8C8375F1-18F7-4605-ADA9-768007A03F45}" dt="2020-03-12T16:16:32.248" v="832" actId="47"/>
        <pc:sldMkLst>
          <pc:docMk/>
          <pc:sldMk cId="0" sldId="360"/>
        </pc:sldMkLst>
      </pc:sldChg>
      <pc:sldChg chg="del">
        <pc:chgData name="Sidney Seckler" userId="73470fc2d5f88927" providerId="LiveId" clId="{8C8375F1-18F7-4605-ADA9-768007A03F45}" dt="2020-03-12T17:08:33.141" v="1145" actId="47"/>
        <pc:sldMkLst>
          <pc:docMk/>
          <pc:sldMk cId="0" sldId="361"/>
        </pc:sldMkLst>
      </pc:sldChg>
      <pc:sldChg chg="del">
        <pc:chgData name="Sidney Seckler" userId="73470fc2d5f88927" providerId="LiveId" clId="{8C8375F1-18F7-4605-ADA9-768007A03F45}" dt="2020-03-12T17:08:37.042" v="1147" actId="47"/>
        <pc:sldMkLst>
          <pc:docMk/>
          <pc:sldMk cId="0" sldId="362"/>
        </pc:sldMkLst>
      </pc:sldChg>
      <pc:sldChg chg="del">
        <pc:chgData name="Sidney Seckler" userId="73470fc2d5f88927" providerId="LiveId" clId="{8C8375F1-18F7-4605-ADA9-768007A03F45}" dt="2020-03-12T17:10:12.627" v="1164" actId="47"/>
        <pc:sldMkLst>
          <pc:docMk/>
          <pc:sldMk cId="0" sldId="363"/>
        </pc:sldMkLst>
      </pc:sldChg>
      <pc:sldChg chg="addSp modSp add del mod">
        <pc:chgData name="Sidney Seckler" userId="73470fc2d5f88927" providerId="LiveId" clId="{8C8375F1-18F7-4605-ADA9-768007A03F45}" dt="2020-03-12T18:21:58.932" v="1695" actId="6549"/>
        <pc:sldMkLst>
          <pc:docMk/>
          <pc:sldMk cId="0" sldId="364"/>
        </pc:sldMkLst>
        <pc:spChg chg="mod">
          <ac:chgData name="Sidney Seckler" userId="73470fc2d5f88927" providerId="LiveId" clId="{8C8375F1-18F7-4605-ADA9-768007A03F45}" dt="2020-03-12T17:29:32.203" v="1491" actId="14100"/>
          <ac:spMkLst>
            <pc:docMk/>
            <pc:sldMk cId="0" sldId="364"/>
            <ac:spMk id="1259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1:58.932" v="1695" actId="6549"/>
          <ac:spMkLst>
            <pc:docMk/>
            <pc:sldMk cId="0" sldId="364"/>
            <ac:spMk id="125955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35.286" v="1426"/>
          <ac:picMkLst>
            <pc:docMk/>
            <pc:sldMk cId="0" sldId="364"/>
            <ac:picMk id="4" creationId="{C14D0196-8EF7-48AF-843B-D2E917702D87}"/>
          </ac:picMkLst>
        </pc:picChg>
      </pc:sldChg>
      <pc:sldChg chg="del">
        <pc:chgData name="Sidney Seckler" userId="73470fc2d5f88927" providerId="LiveId" clId="{8C8375F1-18F7-4605-ADA9-768007A03F45}" dt="2020-03-12T17:10:19.646" v="1166" actId="47"/>
        <pc:sldMkLst>
          <pc:docMk/>
          <pc:sldMk cId="0" sldId="365"/>
        </pc:sldMkLst>
      </pc:sldChg>
      <pc:sldChg chg="del">
        <pc:chgData name="Sidney Seckler" userId="73470fc2d5f88927" providerId="LiveId" clId="{8C8375F1-18F7-4605-ADA9-768007A03F45}" dt="2020-03-12T17:10:21.271" v="1167" actId="47"/>
        <pc:sldMkLst>
          <pc:docMk/>
          <pc:sldMk cId="0" sldId="367"/>
        </pc:sldMkLst>
      </pc:sldChg>
      <pc:sldChg chg="del">
        <pc:chgData name="Sidney Seckler" userId="73470fc2d5f88927" providerId="LiveId" clId="{8C8375F1-18F7-4605-ADA9-768007A03F45}" dt="2020-03-12T17:10:06.133" v="1162" actId="47"/>
        <pc:sldMkLst>
          <pc:docMk/>
          <pc:sldMk cId="0" sldId="368"/>
        </pc:sldMkLst>
      </pc:sldChg>
      <pc:sldChg chg="del">
        <pc:chgData name="Sidney Seckler" userId="73470fc2d5f88927" providerId="LiveId" clId="{8C8375F1-18F7-4605-ADA9-768007A03F45}" dt="2020-03-12T17:10:09.618" v="1163" actId="47"/>
        <pc:sldMkLst>
          <pc:docMk/>
          <pc:sldMk cId="0" sldId="369"/>
        </pc:sldMkLst>
      </pc:sldChg>
      <pc:sldChg chg="del">
        <pc:chgData name="Sidney Seckler" userId="73470fc2d5f88927" providerId="LiveId" clId="{8C8375F1-18F7-4605-ADA9-768007A03F45}" dt="2020-03-12T16:16:33.783" v="833" actId="47"/>
        <pc:sldMkLst>
          <pc:docMk/>
          <pc:sldMk cId="0" sldId="370"/>
        </pc:sldMkLst>
      </pc:sldChg>
      <pc:sldChg chg="modSp mod">
        <pc:chgData name="Sidney Seckler" userId="73470fc2d5f88927" providerId="LiveId" clId="{8C8375F1-18F7-4605-ADA9-768007A03F45}" dt="2020-03-12T17:31:41.125" v="1516" actId="20577"/>
        <pc:sldMkLst>
          <pc:docMk/>
          <pc:sldMk cId="0" sldId="373"/>
        </pc:sldMkLst>
        <pc:spChg chg="mod">
          <ac:chgData name="Sidney Seckler" userId="73470fc2d5f88927" providerId="LiveId" clId="{8C8375F1-18F7-4605-ADA9-768007A03F45}" dt="2020-03-12T15:47:55.428" v="39" actId="20577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31:41.125" v="1516" actId="20577"/>
          <ac:spMkLst>
            <pc:docMk/>
            <pc:sldMk cId="0" sldId="373"/>
            <ac:spMk id="145412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5:48:02.535" v="41" actId="47"/>
        <pc:sldMkLst>
          <pc:docMk/>
          <pc:sldMk cId="0" sldId="375"/>
        </pc:sldMkLst>
      </pc:sldChg>
      <pc:sldChg chg="del">
        <pc:chgData name="Sidney Seckler" userId="73470fc2d5f88927" providerId="LiveId" clId="{8C8375F1-18F7-4605-ADA9-768007A03F45}" dt="2020-03-12T15:48:00.715" v="40" actId="47"/>
        <pc:sldMkLst>
          <pc:docMk/>
          <pc:sldMk cId="0" sldId="376"/>
        </pc:sldMkLst>
      </pc:sldChg>
      <pc:sldChg chg="del">
        <pc:chgData name="Sidney Seckler" userId="73470fc2d5f88927" providerId="LiveId" clId="{8C8375F1-18F7-4605-ADA9-768007A03F45}" dt="2020-03-12T15:51:04.656" v="230" actId="47"/>
        <pc:sldMkLst>
          <pc:docMk/>
          <pc:sldMk cId="0" sldId="378"/>
        </pc:sldMkLst>
      </pc:sldChg>
      <pc:sldChg chg="del">
        <pc:chgData name="Sidney Seckler" userId="73470fc2d5f88927" providerId="LiveId" clId="{8C8375F1-18F7-4605-ADA9-768007A03F45}" dt="2020-03-12T16:13:01.395" v="801" actId="47"/>
        <pc:sldMkLst>
          <pc:docMk/>
          <pc:sldMk cId="0" sldId="385"/>
        </pc:sldMkLst>
      </pc:sldChg>
      <pc:sldChg chg="del">
        <pc:chgData name="Sidney Seckler" userId="73470fc2d5f88927" providerId="LiveId" clId="{8C8375F1-18F7-4605-ADA9-768007A03F45}" dt="2020-03-12T16:13:07.057" v="803" actId="47"/>
        <pc:sldMkLst>
          <pc:docMk/>
          <pc:sldMk cId="0" sldId="387"/>
        </pc:sldMkLst>
      </pc:sldChg>
      <pc:sldChg chg="del">
        <pc:chgData name="Sidney Seckler" userId="73470fc2d5f88927" providerId="LiveId" clId="{8C8375F1-18F7-4605-ADA9-768007A03F45}" dt="2020-03-12T15:54:45.945" v="320" actId="47"/>
        <pc:sldMkLst>
          <pc:docMk/>
          <pc:sldMk cId="0" sldId="388"/>
        </pc:sldMkLst>
      </pc:sldChg>
      <pc:sldChg chg="del">
        <pc:chgData name="Sidney Seckler" userId="73470fc2d5f88927" providerId="LiveId" clId="{8C8375F1-18F7-4605-ADA9-768007A03F45}" dt="2020-03-12T16:16:36.444" v="835" actId="47"/>
        <pc:sldMkLst>
          <pc:docMk/>
          <pc:sldMk cId="0" sldId="389"/>
        </pc:sldMkLst>
      </pc:sldChg>
      <pc:sldChg chg="addSp delSp modSp add mod">
        <pc:chgData name="Sidney Seckler" userId="73470fc2d5f88927" providerId="LiveId" clId="{8C8375F1-18F7-4605-ADA9-768007A03F45}" dt="2020-03-12T15:57:57.374" v="369" actId="1076"/>
        <pc:sldMkLst>
          <pc:docMk/>
          <pc:sldMk cId="0" sldId="395"/>
        </pc:sldMkLst>
        <pc:spChg chg="mod">
          <ac:chgData name="Sidney Seckler" userId="73470fc2d5f88927" providerId="LiveId" clId="{8C8375F1-18F7-4605-ADA9-768007A03F45}" dt="2020-03-12T15:56:50.081" v="355" actId="1076"/>
          <ac:spMkLst>
            <pc:docMk/>
            <pc:sldMk cId="0" sldId="395"/>
            <ac:spMk id="17408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5:57:53.171" v="368" actId="1076"/>
          <ac:spMkLst>
            <pc:docMk/>
            <pc:sldMk cId="0" sldId="395"/>
            <ac:spMk id="174109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1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2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3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4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5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6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7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8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5:57:57.374" v="369" actId="1076"/>
          <ac:spMkLst>
            <pc:docMk/>
            <pc:sldMk cId="0" sldId="395"/>
            <ac:spMk id="174142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5:57:53.171" v="368" actId="1076"/>
          <ac:grpSpMkLst>
            <pc:docMk/>
            <pc:sldMk cId="0" sldId="395"/>
            <ac:grpSpMk id="2" creationId="{F0810EA3-9E60-4AB3-874E-69A92FD5A7C5}"/>
          </ac:grpSpMkLst>
        </pc:grpChg>
        <pc:grpChg chg="add mod">
          <ac:chgData name="Sidney Seckler" userId="73470fc2d5f88927" providerId="LiveId" clId="{8C8375F1-18F7-4605-ADA9-768007A03F45}" dt="2020-03-12T15:57:43.023" v="365" actId="1076"/>
          <ac:grpSpMkLst>
            <pc:docMk/>
            <pc:sldMk cId="0" sldId="395"/>
            <ac:grpSpMk id="3" creationId="{BB6D2C4A-8087-4AF1-A93C-F4466E4703D1}"/>
          </ac:grpSpMkLst>
        </pc:grpChg>
        <pc:grpChg chg="mod">
          <ac:chgData name="Sidney Seckler" userId="73470fc2d5f88927" providerId="LiveId" clId="{8C8375F1-18F7-4605-ADA9-768007A03F45}" dt="2020-03-12T15:57:08.262" v="358" actId="1076"/>
          <ac:grpSpMkLst>
            <pc:docMk/>
            <pc:sldMk cId="0" sldId="395"/>
            <ac:grpSpMk id="174102" creationId="{00000000-0000-0000-0000-000000000000}"/>
          </ac:grpSpMkLst>
        </pc:grpChg>
        <pc:grpChg chg="del mod">
          <ac:chgData name="Sidney Seckler" userId="73470fc2d5f88927" providerId="LiveId" clId="{8C8375F1-18F7-4605-ADA9-768007A03F45}" dt="2020-03-12T15:57:26.698" v="361" actId="165"/>
          <ac:grpSpMkLst>
            <pc:docMk/>
            <pc:sldMk cId="0" sldId="395"/>
            <ac:grpSpMk id="174139" creationId="{00000000-0000-0000-0000-000000000000}"/>
          </ac:grpSpMkLst>
        </pc:grpChg>
        <pc:grpChg chg="mod">
          <ac:chgData name="Sidney Seckler" userId="73470fc2d5f88927" providerId="LiveId" clId="{8C8375F1-18F7-4605-ADA9-768007A03F45}" dt="2020-03-12T15:57:48.174" v="367" actId="1076"/>
          <ac:grpSpMkLst>
            <pc:docMk/>
            <pc:sldMk cId="0" sldId="395"/>
            <ac:grpSpMk id="174140" creationId="{00000000-0000-0000-0000-000000000000}"/>
          </ac:grpSpMkLst>
        </pc:grpChg>
        <pc:grpChg chg="mod">
          <ac:chgData name="Sidney Seckler" userId="73470fc2d5f88927" providerId="LiveId" clId="{8C8375F1-18F7-4605-ADA9-768007A03F45}" dt="2020-03-12T15:57:08.262" v="358" actId="1076"/>
          <ac:grpSpMkLst>
            <pc:docMk/>
            <pc:sldMk cId="0" sldId="395"/>
            <ac:grpSpMk id="174143" creationId="{00000000-0000-0000-0000-000000000000}"/>
          </ac:grpSpMkLst>
        </pc:grpChg>
        <pc:picChg chg="add">
          <ac:chgData name="Sidney Seckler" userId="73470fc2d5f88927" providerId="LiveId" clId="{8C8375F1-18F7-4605-ADA9-768007A03F45}" dt="2020-03-12T15:56:34.449" v="350"/>
          <ac:picMkLst>
            <pc:docMk/>
            <pc:sldMk cId="0" sldId="395"/>
            <ac:picMk id="41" creationId="{D967E89D-2F3C-4618-9963-03DB952DCE32}"/>
          </ac:picMkLst>
        </pc:picChg>
        <pc:cxnChg chg="mod">
          <ac:chgData name="Sidney Seckler" userId="73470fc2d5f88927" providerId="LiveId" clId="{8C8375F1-18F7-4605-ADA9-768007A03F45}" dt="2020-03-12T15:57:02.474" v="356" actId="164"/>
          <ac:cxnSpMkLst>
            <pc:docMk/>
            <pc:sldMk cId="0" sldId="395"/>
            <ac:cxnSpMk id="174108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5:57:45.159" v="366" actId="1076"/>
          <ac:cxnSpMkLst>
            <pc:docMk/>
            <pc:sldMk cId="0" sldId="395"/>
            <ac:cxnSpMk id="174141" creationId="{00000000-0000-0000-0000-000000000000}"/>
          </ac:cxnSpMkLst>
        </pc:cxn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05"/>
        </pc:sldMkLst>
      </pc:sldChg>
      <pc:sldChg chg="addSp delSp modSp add mod">
        <pc:chgData name="Sidney Seckler" userId="73470fc2d5f88927" providerId="LiveId" clId="{8C8375F1-18F7-4605-ADA9-768007A03F45}" dt="2020-03-12T17:03:37.473" v="1088" actId="255"/>
        <pc:sldMkLst>
          <pc:docMk/>
          <pc:sldMk cId="0" sldId="411"/>
        </pc:sldMkLst>
        <pc:spChg chg="add mod">
          <ac:chgData name="Sidney Seckler" userId="73470fc2d5f88927" providerId="LiveId" clId="{8C8375F1-18F7-4605-ADA9-768007A03F45}" dt="2020-03-12T17:02:11.320" v="1062" actId="14100"/>
          <ac:spMkLst>
            <pc:docMk/>
            <pc:sldMk cId="0" sldId="411"/>
            <ac:spMk id="19149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2:16.847" v="1066" actId="27636"/>
          <ac:spMkLst>
            <pc:docMk/>
            <pc:sldMk cId="0" sldId="411"/>
            <ac:spMk id="191492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2:24.016" v="1068" actId="14100"/>
          <ac:spMkLst>
            <pc:docMk/>
            <pc:sldMk cId="0" sldId="411"/>
            <ac:spMk id="19149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2:30.260" v="1070" actId="14100"/>
          <ac:spMkLst>
            <pc:docMk/>
            <pc:sldMk cId="0" sldId="411"/>
            <ac:spMk id="19149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2:48.804" v="1075" actId="14100"/>
          <ac:spMkLst>
            <pc:docMk/>
            <pc:sldMk cId="0" sldId="411"/>
            <ac:spMk id="19149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3:37.473" v="1088" actId="255"/>
          <ac:spMkLst>
            <pc:docMk/>
            <pc:sldMk cId="0" sldId="411"/>
            <ac:spMk id="191498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7:04:29.886" v="1099" actId="14100"/>
        <pc:sldMkLst>
          <pc:docMk/>
          <pc:sldMk cId="0" sldId="412"/>
        </pc:sldMkLst>
        <pc:spChg chg="mod">
          <ac:chgData name="Sidney Seckler" userId="73470fc2d5f88927" providerId="LiveId" clId="{8C8375F1-18F7-4605-ADA9-768007A03F45}" dt="2020-03-12T17:04:29.886" v="1099" actId="14100"/>
          <ac:spMkLst>
            <pc:docMk/>
            <pc:sldMk cId="0" sldId="412"/>
            <ac:spMk id="19251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4:19.867" v="1097" actId="1076"/>
          <ac:spMkLst>
            <pc:docMk/>
            <pc:sldMk cId="0" sldId="412"/>
            <ac:spMk id="192515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3:48.319" v="1091" actId="14100"/>
          <ac:spMkLst>
            <pc:docMk/>
            <pc:sldMk cId="0" sldId="412"/>
            <ac:spMk id="19251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3:10.779" v="1082" actId="1076"/>
          <ac:spMkLst>
            <pc:docMk/>
            <pc:sldMk cId="0" sldId="412"/>
            <ac:spMk id="19254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2"/>
            <ac:graphicFrameMk id="4" creationId="{00000000-0000-0000-0000-000000000000}"/>
          </ac:graphicFrameMkLst>
        </pc:graphicFrameChg>
        <pc:graphicFrameChg chg="modGraphic">
          <ac:chgData name="Sidney Seckler" userId="73470fc2d5f88927" providerId="LiveId" clId="{8C8375F1-18F7-4605-ADA9-768007A03F45}" dt="2020-03-12T17:04:09.741" v="1095" actId="255"/>
          <ac:graphicFrameMkLst>
            <pc:docMk/>
            <pc:sldMk cId="0" sldId="412"/>
            <ac:graphicFrameMk id="192519" creationId="{00000000-0000-0000-0000-000000000000}"/>
          </ac:graphicFrameMkLst>
        </pc:graphicFrameChg>
        <pc:cxnChg chg="mod">
          <ac:chgData name="Sidney Seckler" userId="73470fc2d5f88927" providerId="LiveId" clId="{8C8375F1-18F7-4605-ADA9-768007A03F45}" dt="2020-03-12T17:04:29.886" v="1099" actId="14100"/>
          <ac:cxnSpMkLst>
            <pc:docMk/>
            <pc:sldMk cId="0" sldId="412"/>
            <ac:cxnSpMk id="192518" creationId="{00000000-0000-0000-0000-000000000000}"/>
          </ac:cxnSpMkLst>
        </pc:cxnChg>
      </pc:sldChg>
      <pc:sldChg chg="del">
        <pc:chgData name="Sidney Seckler" userId="73470fc2d5f88927" providerId="LiveId" clId="{8C8375F1-18F7-4605-ADA9-768007A03F45}" dt="2020-03-12T16:55:19.211" v="974" actId="47"/>
        <pc:sldMkLst>
          <pc:docMk/>
          <pc:sldMk cId="0" sldId="413"/>
        </pc:sldMkLst>
      </pc:sldChg>
      <pc:sldChg chg="del">
        <pc:chgData name="Sidney Seckler" userId="73470fc2d5f88927" providerId="LiveId" clId="{8C8375F1-18F7-4605-ADA9-768007A03F45}" dt="2020-03-12T16:55:24.018" v="975" actId="47"/>
        <pc:sldMkLst>
          <pc:docMk/>
          <pc:sldMk cId="0" sldId="414"/>
        </pc:sldMkLst>
      </pc:sldChg>
      <pc:sldChg chg="modSp add mod">
        <pc:chgData name="Sidney Seckler" userId="73470fc2d5f88927" providerId="LiveId" clId="{8C8375F1-18F7-4605-ADA9-768007A03F45}" dt="2020-03-12T18:24:22.641" v="1702" actId="1076"/>
        <pc:sldMkLst>
          <pc:docMk/>
          <pc:sldMk cId="0" sldId="415"/>
        </pc:sldMkLst>
        <pc:spChg chg="mod">
          <ac:chgData name="Sidney Seckler" userId="73470fc2d5f88927" providerId="LiveId" clId="{8C8375F1-18F7-4605-ADA9-768007A03F45}" dt="2020-03-12T18:24:22.641" v="1702" actId="1076"/>
          <ac:spMkLst>
            <pc:docMk/>
            <pc:sldMk cId="0" sldId="415"/>
            <ac:spMk id="21709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4:10.496" v="1699" actId="14100"/>
          <ac:spMkLst>
            <pc:docMk/>
            <pc:sldMk cId="0" sldId="415"/>
            <ac:spMk id="217093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29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0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1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2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3"/>
        </pc:sldMkLst>
      </pc:sldChg>
      <pc:sldChg chg="modSp add del mod">
        <pc:chgData name="Sidney Seckler" userId="73470fc2d5f88927" providerId="LiveId" clId="{8C8375F1-18F7-4605-ADA9-768007A03F45}" dt="2020-03-12T18:24:39.845" v="1706" actId="1076"/>
        <pc:sldMkLst>
          <pc:docMk/>
          <pc:sldMk cId="0" sldId="434"/>
        </pc:sldMkLst>
        <pc:spChg chg="mod">
          <ac:chgData name="Sidney Seckler" userId="73470fc2d5f88927" providerId="LiveId" clId="{8C8375F1-18F7-4605-ADA9-768007A03F45}" dt="2020-03-12T18:24:39.845" v="1706" actId="1076"/>
          <ac:spMkLst>
            <pc:docMk/>
            <pc:sldMk cId="0" sldId="434"/>
            <ac:spMk id="23654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4:26.918" v="1703" actId="14100"/>
          <ac:spMkLst>
            <pc:docMk/>
            <pc:sldMk cId="0" sldId="434"/>
            <ac:spMk id="236548" creationId="{00000000-0000-0000-0000-000000000000}"/>
          </ac:spMkLst>
        </pc:spChg>
      </pc:sldChg>
      <pc:sldChg chg="modSp add del mod">
        <pc:chgData name="Sidney Seckler" userId="73470fc2d5f88927" providerId="LiveId" clId="{8C8375F1-18F7-4605-ADA9-768007A03F45}" dt="2020-03-12T18:24:51.771" v="1708" actId="12"/>
        <pc:sldMkLst>
          <pc:docMk/>
          <pc:sldMk cId="0" sldId="435"/>
        </pc:sldMkLst>
        <pc:spChg chg="mod">
          <ac:chgData name="Sidney Seckler" userId="73470fc2d5f88927" providerId="LiveId" clId="{8C8375F1-18F7-4605-ADA9-768007A03F45}" dt="2020-03-12T18:24:51.771" v="1708" actId="12"/>
          <ac:spMkLst>
            <pc:docMk/>
            <pc:sldMk cId="0" sldId="435"/>
            <ac:spMk id="23757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4:46.487" v="1707" actId="14100"/>
          <ac:spMkLst>
            <pc:docMk/>
            <pc:sldMk cId="0" sldId="435"/>
            <ac:spMk id="237572" creationId="{00000000-0000-0000-0000-000000000000}"/>
          </ac:spMkLst>
        </pc:spChg>
      </pc:sldChg>
      <pc:sldChg chg="modSp add del">
        <pc:chgData name="Sidney Seckler" userId="73470fc2d5f88927" providerId="LiveId" clId="{8C8375F1-18F7-4605-ADA9-768007A03F45}" dt="2020-03-12T18:25:30.283" v="1710" actId="1076"/>
        <pc:sldMkLst>
          <pc:docMk/>
          <pc:sldMk cId="0" sldId="436"/>
        </pc:sldMkLst>
        <pc:spChg chg="mod">
          <ac:chgData name="Sidney Seckler" userId="73470fc2d5f88927" providerId="LiveId" clId="{8C8375F1-18F7-4605-ADA9-768007A03F45}" dt="2020-03-12T18:25:27.549" v="1709" actId="14100"/>
          <ac:spMkLst>
            <pc:docMk/>
            <pc:sldMk cId="0" sldId="436"/>
            <ac:spMk id="238595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25:30.283" v="1710" actId="1076"/>
          <ac:picMkLst>
            <pc:docMk/>
            <pc:sldMk cId="0" sldId="436"/>
            <ac:picMk id="238597" creationId="{00000000-0000-0000-0000-000000000000}"/>
          </ac:picMkLst>
        </pc:picChg>
      </pc:sldChg>
      <pc:sldChg chg="modSp add del mod">
        <pc:chgData name="Sidney Seckler" userId="73470fc2d5f88927" providerId="LiveId" clId="{8C8375F1-18F7-4605-ADA9-768007A03F45}" dt="2020-03-12T18:25:47.377" v="1715" actId="14100"/>
        <pc:sldMkLst>
          <pc:docMk/>
          <pc:sldMk cId="0" sldId="437"/>
        </pc:sldMkLst>
        <pc:spChg chg="mod">
          <ac:chgData name="Sidney Seckler" userId="73470fc2d5f88927" providerId="LiveId" clId="{8C8375F1-18F7-4605-ADA9-768007A03F45}" dt="2020-03-12T18:25:35.135" v="1711" actId="14100"/>
          <ac:spMkLst>
            <pc:docMk/>
            <pc:sldMk cId="0" sldId="437"/>
            <ac:spMk id="239620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25:42.107" v="1714" actId="1076"/>
          <ac:picMkLst>
            <pc:docMk/>
            <pc:sldMk cId="0" sldId="437"/>
            <ac:picMk id="2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25:47.377" v="1715" actId="14100"/>
          <ac:picMkLst>
            <pc:docMk/>
            <pc:sldMk cId="0" sldId="437"/>
            <ac:picMk id="239621" creationId="{00000000-0000-0000-0000-000000000000}"/>
          </ac:picMkLst>
        </pc:picChg>
      </pc:sldChg>
      <pc:sldChg chg="addSp delSp modSp add del mod">
        <pc:chgData name="Sidney Seckler" userId="73470fc2d5f88927" providerId="LiveId" clId="{8C8375F1-18F7-4605-ADA9-768007A03F45}" dt="2020-03-12T18:27:44.928" v="1760" actId="14100"/>
        <pc:sldMkLst>
          <pc:docMk/>
          <pc:sldMk cId="0" sldId="438"/>
        </pc:sldMkLst>
        <pc:spChg chg="mod">
          <ac:chgData name="Sidney Seckler" userId="73470fc2d5f88927" providerId="LiveId" clId="{8C8375F1-18F7-4605-ADA9-768007A03F45}" dt="2020-03-12T18:27:39.065" v="1758" actId="113"/>
          <ac:spMkLst>
            <pc:docMk/>
            <pc:sldMk cId="0" sldId="438"/>
            <ac:spMk id="24064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5:53.365" v="1716" actId="14100"/>
          <ac:spMkLst>
            <pc:docMk/>
            <pc:sldMk cId="0" sldId="438"/>
            <ac:spMk id="24064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7:20.155" v="1755" actId="6549"/>
          <ac:spMkLst>
            <pc:docMk/>
            <pc:sldMk cId="0" sldId="438"/>
            <ac:spMk id="24064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7:44.928" v="1760" actId="14100"/>
          <ac:spMkLst>
            <pc:docMk/>
            <pc:sldMk cId="0" sldId="438"/>
            <ac:spMk id="240649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7:31.419" v="1757" actId="1076"/>
          <ac:spMkLst>
            <pc:docMk/>
            <pc:sldMk cId="0" sldId="438"/>
            <ac:spMk id="240651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3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38"/>
            <ac:graphicFrameMk id="4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28:34.124" v="1772" actId="14100"/>
        <pc:sldMkLst>
          <pc:docMk/>
          <pc:sldMk cId="0" sldId="439"/>
        </pc:sldMkLst>
        <pc:spChg chg="mod">
          <ac:chgData name="Sidney Seckler" userId="73470fc2d5f88927" providerId="LiveId" clId="{8C8375F1-18F7-4605-ADA9-768007A03F45}" dt="2020-03-12T18:27:56.556" v="1763" actId="113"/>
          <ac:spMkLst>
            <pc:docMk/>
            <pc:sldMk cId="0" sldId="439"/>
            <ac:spMk id="24166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05.450" v="1766" actId="478"/>
          <ac:spMkLst>
            <pc:docMk/>
            <pc:sldMk cId="0" sldId="439"/>
            <ac:spMk id="24166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34.124" v="1772" actId="14100"/>
          <ac:spMkLst>
            <pc:docMk/>
            <pc:sldMk cId="0" sldId="439"/>
            <ac:spMk id="24167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12.903" v="1769" actId="478"/>
          <ac:spMkLst>
            <pc:docMk/>
            <pc:sldMk cId="0" sldId="439"/>
            <ac:spMk id="24167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11.076" v="1768" actId="478"/>
          <ac:spMkLst>
            <pc:docMk/>
            <pc:sldMk cId="0" sldId="439"/>
            <ac:spMk id="24167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08.630" v="1767" actId="478"/>
          <ac:spMkLst>
            <pc:docMk/>
            <pc:sldMk cId="0" sldId="439"/>
            <ac:spMk id="24167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8:03.358" v="1765" actId="14100"/>
          <ac:spMkLst>
            <pc:docMk/>
            <pc:sldMk cId="0" sldId="439"/>
            <ac:spMk id="24167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23.219" v="1771" actId="14100"/>
          <ac:spMkLst>
            <pc:docMk/>
            <pc:sldMk cId="0" sldId="439"/>
            <ac:spMk id="241675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39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29:07.851" v="1782" actId="1076"/>
        <pc:sldMkLst>
          <pc:docMk/>
          <pc:sldMk cId="0" sldId="440"/>
        </pc:sldMkLst>
        <pc:spChg chg="mod">
          <ac:chgData name="Sidney Seckler" userId="73470fc2d5f88927" providerId="LiveId" clId="{8C8375F1-18F7-4605-ADA9-768007A03F45}" dt="2020-03-12T18:28:57.551" v="1779" actId="27636"/>
          <ac:spMkLst>
            <pc:docMk/>
            <pc:sldMk cId="0" sldId="440"/>
            <ac:spMk id="24269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40.757" v="1773" actId="14100"/>
          <ac:spMkLst>
            <pc:docMk/>
            <pc:sldMk cId="0" sldId="440"/>
            <ac:spMk id="24269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44.291" v="1774" actId="113"/>
          <ac:spMkLst>
            <pc:docMk/>
            <pc:sldMk cId="0" sldId="440"/>
            <ac:spMk id="242699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9:07.851" v="1782" actId="1076"/>
          <ac:spMkLst>
            <pc:docMk/>
            <pc:sldMk cId="0" sldId="440"/>
            <ac:spMk id="24270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0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30:58.804" v="1805" actId="1076"/>
        <pc:sldMkLst>
          <pc:docMk/>
          <pc:sldMk cId="0" sldId="441"/>
        </pc:sldMkLst>
        <pc:spChg chg="mod">
          <ac:chgData name="Sidney Seckler" userId="73470fc2d5f88927" providerId="LiveId" clId="{8C8375F1-18F7-4605-ADA9-768007A03F45}" dt="2020-03-12T18:30:09.824" v="1794" actId="108"/>
          <ac:spMkLst>
            <pc:docMk/>
            <pc:sldMk cId="0" sldId="441"/>
            <ac:spMk id="24371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0:44.578" v="1802" actId="14100"/>
          <ac:spMkLst>
            <pc:docMk/>
            <pc:sldMk cId="0" sldId="441"/>
            <ac:spMk id="24371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0:10.987" v="1795" actId="108"/>
          <ac:spMkLst>
            <pc:docMk/>
            <pc:sldMk cId="0" sldId="441"/>
            <ac:spMk id="24372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0:49.532" v="1803" actId="255"/>
          <ac:spMkLst>
            <pc:docMk/>
            <pc:sldMk cId="0" sldId="441"/>
            <ac:spMk id="24372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0:58.804" v="1805" actId="1076"/>
          <ac:spMkLst>
            <pc:docMk/>
            <pc:sldMk cId="0" sldId="441"/>
            <ac:spMk id="24372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1"/>
            <ac:graphicFrameMk id="4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31:27.189" v="1812" actId="1076"/>
        <pc:sldMkLst>
          <pc:docMk/>
          <pc:sldMk cId="0" sldId="442"/>
        </pc:sldMkLst>
        <pc:spChg chg="mod">
          <ac:chgData name="Sidney Seckler" userId="73470fc2d5f88927" providerId="LiveId" clId="{8C8375F1-18F7-4605-ADA9-768007A03F45}" dt="2020-03-12T18:31:08.235" v="1807" actId="6549"/>
          <ac:spMkLst>
            <pc:docMk/>
            <pc:sldMk cId="0" sldId="442"/>
            <ac:spMk id="2447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1:04.439" v="1806" actId="14100"/>
          <ac:spMkLst>
            <pc:docMk/>
            <pc:sldMk cId="0" sldId="442"/>
            <ac:spMk id="244742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1:27.189" v="1812" actId="1076"/>
          <ac:spMkLst>
            <pc:docMk/>
            <pc:sldMk cId="0" sldId="442"/>
            <ac:spMk id="24475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2"/>
            <ac:graphicFrameMk id="2" creationId="{00000000-0000-0000-0000-000000000000}"/>
          </ac:graphicFrameMkLst>
        </pc:graphicFrameChg>
        <pc:cxnChg chg="del">
          <ac:chgData name="Sidney Seckler" userId="73470fc2d5f88927" providerId="LiveId" clId="{8C8375F1-18F7-4605-ADA9-768007A03F45}" dt="2020-03-12T18:31:23.351" v="1811" actId="478"/>
          <ac:cxnSpMkLst>
            <pc:docMk/>
            <pc:sldMk cId="0" sldId="442"/>
            <ac:cxnSpMk id="244751" creationId="{00000000-0000-0000-0000-000000000000}"/>
          </ac:cxnSpMkLst>
        </pc:cxnChg>
        <pc:cxnChg chg="del">
          <ac:chgData name="Sidney Seckler" userId="73470fc2d5f88927" providerId="LiveId" clId="{8C8375F1-18F7-4605-ADA9-768007A03F45}" dt="2020-03-12T18:31:21.704" v="1810" actId="478"/>
          <ac:cxnSpMkLst>
            <pc:docMk/>
            <pc:sldMk cId="0" sldId="442"/>
            <ac:cxnSpMk id="244752" creationId="{00000000-0000-0000-0000-000000000000}"/>
          </ac:cxnSpMkLst>
        </pc:cxnChg>
      </pc:sldChg>
      <pc:sldChg chg="addSp delSp modSp add del mod">
        <pc:chgData name="Sidney Seckler" userId="73470fc2d5f88927" providerId="LiveId" clId="{8C8375F1-18F7-4605-ADA9-768007A03F45}" dt="2020-03-12T18:31:57.533" v="1819" actId="1076"/>
        <pc:sldMkLst>
          <pc:docMk/>
          <pc:sldMk cId="0" sldId="443"/>
        </pc:sldMkLst>
        <pc:spChg chg="mod">
          <ac:chgData name="Sidney Seckler" userId="73470fc2d5f88927" providerId="LiveId" clId="{8C8375F1-18F7-4605-ADA9-768007A03F45}" dt="2020-03-12T18:31:40.250" v="1815" actId="27636"/>
          <ac:spMkLst>
            <pc:docMk/>
            <pc:sldMk cId="0" sldId="443"/>
            <ac:spMk id="24576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1:32.398" v="1813" actId="14100"/>
          <ac:spMkLst>
            <pc:docMk/>
            <pc:sldMk cId="0" sldId="443"/>
            <ac:spMk id="24576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0:18.235" v="1799" actId="108"/>
          <ac:spMkLst>
            <pc:docMk/>
            <pc:sldMk cId="0" sldId="443"/>
            <ac:spMk id="245768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1:57.533" v="1819" actId="1076"/>
          <ac:spMkLst>
            <pc:docMk/>
            <pc:sldMk cId="0" sldId="443"/>
            <ac:spMk id="24577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1:54.233" v="1818" actId="1076"/>
          <ac:spMkLst>
            <pc:docMk/>
            <pc:sldMk cId="0" sldId="443"/>
            <ac:spMk id="245774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3"/>
            <ac:graphicFrameMk id="4" creationId="{00000000-0000-0000-0000-000000000000}"/>
          </ac:graphicFrameMkLst>
        </pc:graphicFrameChg>
      </pc:sldChg>
      <pc:sldChg chg="modSp add del mod">
        <pc:chgData name="Sidney Seckler" userId="73470fc2d5f88927" providerId="LiveId" clId="{8C8375F1-18F7-4605-ADA9-768007A03F45}" dt="2020-03-12T18:32:08.793" v="1822" actId="27636"/>
        <pc:sldMkLst>
          <pc:docMk/>
          <pc:sldMk cId="0" sldId="444"/>
        </pc:sldMkLst>
        <pc:spChg chg="mod">
          <ac:chgData name="Sidney Seckler" userId="73470fc2d5f88927" providerId="LiveId" clId="{8C8375F1-18F7-4605-ADA9-768007A03F45}" dt="2020-03-12T18:32:08.793" v="1822" actId="27636"/>
          <ac:spMkLst>
            <pc:docMk/>
            <pc:sldMk cId="0" sldId="444"/>
            <ac:spMk id="24678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2:04.493" v="1820" actId="14100"/>
          <ac:spMkLst>
            <pc:docMk/>
            <pc:sldMk cId="0" sldId="444"/>
            <ac:spMk id="246790" creationId="{00000000-0000-0000-0000-000000000000}"/>
          </ac:spMkLst>
        </pc:spChg>
      </pc:sldChg>
      <pc:sldChg chg="addSp modSp add del">
        <pc:chgData name="Sidney Seckler" userId="73470fc2d5f88927" providerId="LiveId" clId="{8C8375F1-18F7-4605-ADA9-768007A03F45}" dt="2020-03-12T18:29:56.779" v="1793" actId="1076"/>
        <pc:sldMkLst>
          <pc:docMk/>
          <pc:sldMk cId="0" sldId="445"/>
        </pc:sldMkLst>
        <pc:spChg chg="mod">
          <ac:chgData name="Sidney Seckler" userId="73470fc2d5f88927" providerId="LiveId" clId="{8C8375F1-18F7-4605-ADA9-768007A03F45}" dt="2020-03-12T18:29:15.694" v="1783" actId="14100"/>
          <ac:spMkLst>
            <pc:docMk/>
            <pc:sldMk cId="0" sldId="445"/>
            <ac:spMk id="24781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1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1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1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4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4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42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8:29:56.779" v="1793" actId="1076"/>
          <ac:grpSpMkLst>
            <pc:docMk/>
            <pc:sldMk cId="0" sldId="445"/>
            <ac:grpSpMk id="2" creationId="{BFB293FF-CB2C-4063-9CC6-46FC2B608396}"/>
          </ac:grpSpMkLst>
        </pc:grpChg>
        <pc:picChg chg="mod">
          <ac:chgData name="Sidney Seckler" userId="73470fc2d5f88927" providerId="LiveId" clId="{8C8375F1-18F7-4605-ADA9-768007A03F45}" dt="2020-03-12T18:29:40.399" v="1791" actId="1037"/>
          <ac:picMkLst>
            <pc:docMk/>
            <pc:sldMk cId="0" sldId="445"/>
            <ac:picMk id="247843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29:22.201" v="1785" actId="1076"/>
          <ac:picMkLst>
            <pc:docMk/>
            <pc:sldMk cId="0" sldId="445"/>
            <ac:picMk id="247844" creationId="{00000000-0000-0000-0000-000000000000}"/>
          </ac:picMkLst>
        </pc:picChg>
        <pc:cxnChg chg="mod">
          <ac:chgData name="Sidney Seckler" userId="73470fc2d5f88927" providerId="LiveId" clId="{8C8375F1-18F7-4605-ADA9-768007A03F45}" dt="2020-03-12T18:29:51.080" v="1792" actId="164"/>
          <ac:cxnSpMkLst>
            <pc:docMk/>
            <pc:sldMk cId="0" sldId="445"/>
            <ac:cxnSpMk id="247836" creationId="{00000000-0000-0000-0000-000000000000}"/>
          </ac:cxnSpMkLst>
        </pc:cxnChg>
      </pc:sldChg>
      <pc:sldChg chg="add del">
        <pc:chgData name="Sidney Seckler" userId="73470fc2d5f88927" providerId="LiveId" clId="{8C8375F1-18F7-4605-ADA9-768007A03F45}" dt="2020-03-12T18:32:46.098" v="1824" actId="47"/>
        <pc:sldMkLst>
          <pc:docMk/>
          <pc:sldMk cId="0" sldId="446"/>
        </pc:sldMkLst>
      </pc:sldChg>
      <pc:sldChg chg="modSp add">
        <pc:chgData name="Sidney Seckler" userId="73470fc2d5f88927" providerId="LiveId" clId="{8C8375F1-18F7-4605-ADA9-768007A03F45}" dt="2020-03-12T18:32:50.302" v="1825" actId="14100"/>
        <pc:sldMkLst>
          <pc:docMk/>
          <pc:sldMk cId="0" sldId="448"/>
        </pc:sldMkLst>
        <pc:spChg chg="mod">
          <ac:chgData name="Sidney Seckler" userId="73470fc2d5f88927" providerId="LiveId" clId="{8C8375F1-18F7-4605-ADA9-768007A03F45}" dt="2020-03-12T18:32:50.302" v="1825" actId="14100"/>
          <ac:spMkLst>
            <pc:docMk/>
            <pc:sldMk cId="0" sldId="448"/>
            <ac:spMk id="251909" creationId="{00000000-0000-0000-0000-000000000000}"/>
          </ac:spMkLst>
        </pc:spChg>
      </pc:sldChg>
      <pc:sldChg chg="modSp add">
        <pc:chgData name="Sidney Seckler" userId="73470fc2d5f88927" providerId="LiveId" clId="{8C8375F1-18F7-4605-ADA9-768007A03F45}" dt="2020-03-12T18:32:56.046" v="1827" actId="14100"/>
        <pc:sldMkLst>
          <pc:docMk/>
          <pc:sldMk cId="0" sldId="449"/>
        </pc:sldMkLst>
        <pc:spChg chg="mod">
          <ac:chgData name="Sidney Seckler" userId="73470fc2d5f88927" providerId="LiveId" clId="{8C8375F1-18F7-4605-ADA9-768007A03F45}" dt="2020-03-12T18:32:56.046" v="1827" actId="14100"/>
          <ac:spMkLst>
            <pc:docMk/>
            <pc:sldMk cId="0" sldId="449"/>
            <ac:spMk id="252933" creationId="{00000000-0000-0000-0000-000000000000}"/>
          </ac:spMkLst>
        </pc:spChg>
      </pc:sldChg>
      <pc:sldChg chg="modSp add del">
        <pc:chgData name="Sidney Seckler" userId="73470fc2d5f88927" providerId="LiveId" clId="{8C8375F1-18F7-4605-ADA9-768007A03F45}" dt="2020-03-12T18:33:03.002" v="1828" actId="14100"/>
        <pc:sldMkLst>
          <pc:docMk/>
          <pc:sldMk cId="0" sldId="450"/>
        </pc:sldMkLst>
        <pc:spChg chg="mod">
          <ac:chgData name="Sidney Seckler" userId="73470fc2d5f88927" providerId="LiveId" clId="{8C8375F1-18F7-4605-ADA9-768007A03F45}" dt="2020-03-12T18:33:03.002" v="1828" actId="14100"/>
          <ac:spMkLst>
            <pc:docMk/>
            <pc:sldMk cId="0" sldId="450"/>
            <ac:spMk id="253957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5:54:21.615" v="318" actId="47"/>
        <pc:sldMkLst>
          <pc:docMk/>
          <pc:sldMk cId="0" sldId="452"/>
        </pc:sldMkLst>
      </pc:sldChg>
      <pc:sldChg chg="del">
        <pc:chgData name="Sidney Seckler" userId="73470fc2d5f88927" providerId="LiveId" clId="{8C8375F1-18F7-4605-ADA9-768007A03F45}" dt="2020-03-12T16:55:16.320" v="971" actId="47"/>
        <pc:sldMkLst>
          <pc:docMk/>
          <pc:sldMk cId="0" sldId="453"/>
        </pc:sldMkLst>
      </pc:sldChg>
      <pc:sldChg chg="addSp delSp modSp add mod">
        <pc:chgData name="Sidney Seckler" userId="73470fc2d5f88927" providerId="LiveId" clId="{8C8375F1-18F7-4605-ADA9-768007A03F45}" dt="2020-03-12T15:53:58.644" v="317"/>
        <pc:sldMkLst>
          <pc:docMk/>
          <pc:sldMk cId="0" sldId="454"/>
        </pc:sldMkLst>
        <pc:spChg chg="add del mod">
          <ac:chgData name="Sidney Seckler" userId="73470fc2d5f88927" providerId="LiveId" clId="{8C8375F1-18F7-4605-ADA9-768007A03F45}" dt="2020-03-12T15:53:57.548" v="316" actId="478"/>
          <ac:spMkLst>
            <pc:docMk/>
            <pc:sldMk cId="0" sldId="454"/>
            <ac:spMk id="3" creationId="{46E34ACE-F8E8-4D60-A7B4-E389E4568C31}"/>
          </ac:spMkLst>
        </pc:spChg>
        <pc:spChg chg="add">
          <ac:chgData name="Sidney Seckler" userId="73470fc2d5f88927" providerId="LiveId" clId="{8C8375F1-18F7-4605-ADA9-768007A03F45}" dt="2020-03-12T15:53:58.644" v="317"/>
          <ac:spMkLst>
            <pc:docMk/>
            <pc:sldMk cId="0" sldId="454"/>
            <ac:spMk id="8" creationId="{9544BEE8-A73F-41D8-A497-57225A9DD092}"/>
          </ac:spMkLst>
        </pc:spChg>
        <pc:spChg chg="del mod">
          <ac:chgData name="Sidney Seckler" userId="73470fc2d5f88927" providerId="LiveId" clId="{8C8375F1-18F7-4605-ADA9-768007A03F45}" dt="2020-03-12T15:53:55.151" v="315" actId="478"/>
          <ac:spMkLst>
            <pc:docMk/>
            <pc:sldMk cId="0" sldId="454"/>
            <ac:spMk id="259076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6:18:56.224" v="851" actId="47"/>
        <pc:sldMkLst>
          <pc:docMk/>
          <pc:sldMk cId="0" sldId="456"/>
        </pc:sldMkLst>
      </pc:sldChg>
      <pc:sldChg chg="del">
        <pc:chgData name="Sidney Seckler" userId="73470fc2d5f88927" providerId="LiveId" clId="{8C8375F1-18F7-4605-ADA9-768007A03F45}" dt="2020-03-12T16:18:57.800" v="852" actId="47"/>
        <pc:sldMkLst>
          <pc:docMk/>
          <pc:sldMk cId="0" sldId="457"/>
        </pc:sldMkLst>
      </pc:sldChg>
      <pc:sldChg chg="del">
        <pc:chgData name="Sidney Seckler" userId="73470fc2d5f88927" providerId="LiveId" clId="{8C8375F1-18F7-4605-ADA9-768007A03F45}" dt="2020-03-12T16:18:58.749" v="853" actId="47"/>
        <pc:sldMkLst>
          <pc:docMk/>
          <pc:sldMk cId="0" sldId="458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59"/>
        </pc:sldMkLst>
      </pc:sldChg>
      <pc:sldChg chg="addSp delSp modSp add del mod ord">
        <pc:chgData name="Sidney Seckler" userId="73470fc2d5f88927" providerId="LiveId" clId="{8C8375F1-18F7-4605-ADA9-768007A03F45}" dt="2020-03-12T18:06:34.996" v="1621"/>
        <pc:sldMkLst>
          <pc:docMk/>
          <pc:sldMk cId="0" sldId="461"/>
        </pc:sldMkLst>
        <pc:spChg chg="add del mod">
          <ac:chgData name="Sidney Seckler" userId="73470fc2d5f88927" providerId="LiveId" clId="{8C8375F1-18F7-4605-ADA9-768007A03F45}" dt="2020-03-12T16:57:04.633" v="993" actId="478"/>
          <ac:spMkLst>
            <pc:docMk/>
            <pc:sldMk cId="0" sldId="461"/>
            <ac:spMk id="3" creationId="{DC239852-5310-43A6-860D-62012922DFF5}"/>
          </ac:spMkLst>
        </pc:spChg>
        <pc:spChg chg="add mod">
          <ac:chgData name="Sidney Seckler" userId="73470fc2d5f88927" providerId="LiveId" clId="{8C8375F1-18F7-4605-ADA9-768007A03F45}" dt="2020-03-12T16:59:05.420" v="1023" actId="14100"/>
          <ac:spMkLst>
            <pc:docMk/>
            <pc:sldMk cId="0" sldId="461"/>
            <ac:spMk id="7" creationId="{60DBEEF9-2027-4A59-803C-863E71F80241}"/>
          </ac:spMkLst>
        </pc:spChg>
        <pc:spChg chg="del mod">
          <ac:chgData name="Sidney Seckler" userId="73470fc2d5f88927" providerId="LiveId" clId="{8C8375F1-18F7-4605-ADA9-768007A03F45}" dt="2020-03-12T16:56:58.760" v="992" actId="478"/>
          <ac:spMkLst>
            <pc:docMk/>
            <pc:sldMk cId="0" sldId="461"/>
            <ac:spMk id="29184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39.123" v="978"/>
          <ac:picMkLst>
            <pc:docMk/>
            <pc:sldMk cId="0" sldId="461"/>
            <ac:picMk id="4" creationId="{06011642-49BC-4907-89FE-A65D06A0E5E0}"/>
          </ac:picMkLst>
        </pc:picChg>
        <pc:picChg chg="mod">
          <ac:chgData name="Sidney Seckler" userId="73470fc2d5f88927" providerId="LiveId" clId="{8C8375F1-18F7-4605-ADA9-768007A03F45}" dt="2020-03-12T16:57:15.010" v="996" actId="1076"/>
          <ac:picMkLst>
            <pc:docMk/>
            <pc:sldMk cId="0" sldId="461"/>
            <ac:picMk id="291844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62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63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64"/>
        </pc:sldMkLst>
      </pc:sldChg>
      <pc:sldChg chg="addSp modSp add del mod ord">
        <pc:chgData name="Sidney Seckler" userId="73470fc2d5f88927" providerId="LiveId" clId="{8C8375F1-18F7-4605-ADA9-768007A03F45}" dt="2020-03-12T18:06:34.996" v="1621"/>
        <pc:sldMkLst>
          <pc:docMk/>
          <pc:sldMk cId="0" sldId="465"/>
        </pc:sldMkLst>
        <pc:spChg chg="mod">
          <ac:chgData name="Sidney Seckler" userId="73470fc2d5f88927" providerId="LiveId" clId="{8C8375F1-18F7-4605-ADA9-768007A03F45}" dt="2020-03-12T16:59:51.959" v="1028" actId="14100"/>
          <ac:spMkLst>
            <pc:docMk/>
            <pc:sldMk cId="0" sldId="465"/>
            <ac:spMk id="29798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59:55.298" v="1029" actId="207"/>
          <ac:spMkLst>
            <pc:docMk/>
            <pc:sldMk cId="0" sldId="465"/>
            <ac:spMk id="29799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44.022" v="979"/>
          <ac:picMkLst>
            <pc:docMk/>
            <pc:sldMk cId="0" sldId="465"/>
            <ac:picMk id="7" creationId="{C1E6987E-A0E3-4774-AC62-B70616EA36A7}"/>
          </ac:picMkLst>
        </pc:picChg>
        <pc:picChg chg="mod">
          <ac:chgData name="Sidney Seckler" userId="73470fc2d5f88927" providerId="LiveId" clId="{8C8375F1-18F7-4605-ADA9-768007A03F45}" dt="2020-03-12T16:57:36.360" v="1002" actId="1076"/>
          <ac:picMkLst>
            <pc:docMk/>
            <pc:sldMk cId="0" sldId="465"/>
            <ac:picMk id="297989" creationId="{00000000-0000-0000-0000-000000000000}"/>
          </ac:picMkLst>
        </pc:picChg>
        <pc:cxnChg chg="mod">
          <ac:chgData name="Sidney Seckler" userId="73470fc2d5f88927" providerId="LiveId" clId="{8C8375F1-18F7-4605-ADA9-768007A03F45}" dt="2020-03-12T17:00:02.765" v="1030" actId="208"/>
          <ac:cxnSpMkLst>
            <pc:docMk/>
            <pc:sldMk cId="0" sldId="465"/>
            <ac:cxnSpMk id="297993" creationId="{00000000-0000-0000-0000-000000000000}"/>
          </ac:cxnSpMkLst>
        </pc:cxnChg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466"/>
        </pc:sldMkLst>
        <pc:spChg chg="add del mod">
          <ac:chgData name="Sidney Seckler" userId="73470fc2d5f88927" providerId="LiveId" clId="{8C8375F1-18F7-4605-ADA9-768007A03F45}" dt="2020-03-12T17:00:14.514" v="1032" actId="478"/>
          <ac:spMkLst>
            <pc:docMk/>
            <pc:sldMk cId="0" sldId="466"/>
            <ac:spMk id="3" creationId="{4BB05673-D498-4106-8DF0-29B892D8F746}"/>
          </ac:spMkLst>
        </pc:spChg>
        <pc:spChg chg="del mod">
          <ac:chgData name="Sidney Seckler" userId="73470fc2d5f88927" providerId="LiveId" clId="{8C8375F1-18F7-4605-ADA9-768007A03F45}" dt="2020-03-12T17:00:11.927" v="1031" actId="478"/>
          <ac:spMkLst>
            <pc:docMk/>
            <pc:sldMk cId="0" sldId="466"/>
            <ac:spMk id="6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15.589" v="1033"/>
          <ac:spMkLst>
            <pc:docMk/>
            <pc:sldMk cId="0" sldId="466"/>
            <ac:spMk id="8" creationId="{309F7ECA-930A-4B04-A3DE-FAC0E5E6429C}"/>
          </ac:spMkLst>
        </pc:spChg>
        <pc:picChg chg="add">
          <ac:chgData name="Sidney Seckler" userId="73470fc2d5f88927" providerId="LiveId" clId="{8C8375F1-18F7-4605-ADA9-768007A03F45}" dt="2020-03-12T16:55:49.377" v="981"/>
          <ac:picMkLst>
            <pc:docMk/>
            <pc:sldMk cId="0" sldId="466"/>
            <ac:picMk id="5" creationId="{D18B8912-80C6-417A-B093-38104EB87816}"/>
          </ac:picMkLst>
        </pc:picChg>
        <pc:picChg chg="mod">
          <ac:chgData name="Sidney Seckler" userId="73470fc2d5f88927" providerId="LiveId" clId="{8C8375F1-18F7-4605-ADA9-768007A03F45}" dt="2020-03-12T16:58:08.883" v="1012" actId="1076"/>
          <ac:picMkLst>
            <pc:docMk/>
            <pc:sldMk cId="0" sldId="466"/>
            <ac:picMk id="300036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6:58:05.923" v="1011" actId="1076"/>
          <ac:picMkLst>
            <pc:docMk/>
            <pc:sldMk cId="0" sldId="466"/>
            <ac:picMk id="300038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67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68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69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71"/>
        </pc:sldMkLst>
      </pc:sldChg>
      <pc:sldChg chg="del">
        <pc:chgData name="Sidney Seckler" userId="73470fc2d5f88927" providerId="LiveId" clId="{8C8375F1-18F7-4605-ADA9-768007A03F45}" dt="2020-03-12T16:16:35.172" v="834" actId="47"/>
        <pc:sldMkLst>
          <pc:docMk/>
          <pc:sldMk cId="2338494902" sldId="474"/>
        </pc:sldMkLst>
      </pc:sldChg>
      <pc:sldChg chg="add del">
        <pc:chgData name="Sidney Seckler" userId="73470fc2d5f88927" providerId="LiveId" clId="{8C8375F1-18F7-4605-ADA9-768007A03F45}" dt="2020-03-12T16:18:45.368" v="849" actId="47"/>
        <pc:sldMkLst>
          <pc:docMk/>
          <pc:sldMk cId="1589128153" sldId="475"/>
        </pc:sldMkLst>
      </pc:sldChg>
      <pc:sldChg chg="del">
        <pc:chgData name="Sidney Seckler" userId="73470fc2d5f88927" providerId="LiveId" clId="{8C8375F1-18F7-4605-ADA9-768007A03F45}" dt="2020-03-12T16:18:59.462" v="854" actId="47"/>
        <pc:sldMkLst>
          <pc:docMk/>
          <pc:sldMk cId="1820468522" sldId="476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3767723696" sldId="477"/>
        </pc:sldMkLst>
      </pc:sldChg>
      <pc:sldChg chg="del">
        <pc:chgData name="Sidney Seckler" userId="73470fc2d5f88927" providerId="LiveId" clId="{8C8375F1-18F7-4605-ADA9-768007A03F45}" dt="2020-03-12T17:08:35.390" v="1146" actId="47"/>
        <pc:sldMkLst>
          <pc:docMk/>
          <pc:sldMk cId="1932601847" sldId="478"/>
        </pc:sldMkLst>
      </pc:sldChg>
      <pc:sldChg chg="del">
        <pc:chgData name="Sidney Seckler" userId="73470fc2d5f88927" providerId="LiveId" clId="{8C8375F1-18F7-4605-ADA9-768007A03F45}" dt="2020-03-12T16:55:12.381" v="967" actId="47"/>
        <pc:sldMkLst>
          <pc:docMk/>
          <pc:sldMk cId="890015777" sldId="479"/>
        </pc:sldMkLst>
      </pc:sldChg>
      <pc:sldChg chg="del">
        <pc:chgData name="Sidney Seckler" userId="73470fc2d5f88927" providerId="LiveId" clId="{8C8375F1-18F7-4605-ADA9-768007A03F45}" dt="2020-03-12T16:55:17.405" v="972" actId="47"/>
        <pc:sldMkLst>
          <pc:docMk/>
          <pc:sldMk cId="1360967830" sldId="480"/>
        </pc:sldMkLst>
      </pc:sldChg>
      <pc:sldChg chg="addSp delSp modSp add mod">
        <pc:chgData name="Sidney Seckler" userId="73470fc2d5f88927" providerId="LiveId" clId="{8C8375F1-18F7-4605-ADA9-768007A03F45}" dt="2020-03-12T17:05:32.689" v="1111" actId="255"/>
        <pc:sldMkLst>
          <pc:docMk/>
          <pc:sldMk cId="2275078887" sldId="480"/>
        </pc:sldMkLst>
        <pc:spChg chg="add mod">
          <ac:chgData name="Sidney Seckler" userId="73470fc2d5f88927" providerId="LiveId" clId="{8C8375F1-18F7-4605-ADA9-768007A03F45}" dt="2020-03-12T17:05:28.772" v="1110" actId="14100"/>
          <ac:spMkLst>
            <pc:docMk/>
            <pc:sldMk cId="2275078887" sldId="480"/>
            <ac:spMk id="12290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5:32.689" v="1111" actId="255"/>
          <ac:spMkLst>
            <pc:docMk/>
            <pc:sldMk cId="2275078887" sldId="480"/>
            <ac:spMk id="1229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4:53.441" v="1103" actId="108"/>
          <ac:spMkLst>
            <pc:docMk/>
            <pc:sldMk cId="2275078887" sldId="480"/>
            <ac:spMk id="132098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2275078887" sldId="48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2275078887" sldId="480"/>
            <ac:graphicFrameMk id="4" creationId="{00000000-0000-0000-0000-000000000000}"/>
          </ac:graphicFrameMkLst>
        </pc:graphicFrameChg>
      </pc:sldChg>
      <pc:sldChg chg="del">
        <pc:chgData name="Sidney Seckler" userId="73470fc2d5f88927" providerId="LiveId" clId="{8C8375F1-18F7-4605-ADA9-768007A03F45}" dt="2020-03-12T17:08:38.398" v="1148" actId="47"/>
        <pc:sldMkLst>
          <pc:docMk/>
          <pc:sldMk cId="2670603293" sldId="481"/>
        </pc:sldMkLst>
      </pc:sldChg>
      <pc:sldChg chg="del">
        <pc:chgData name="Sidney Seckler" userId="73470fc2d5f88927" providerId="LiveId" clId="{8C8375F1-18F7-4605-ADA9-768007A03F45}" dt="2020-03-12T17:08:39.410" v="1149" actId="47"/>
        <pc:sldMkLst>
          <pc:docMk/>
          <pc:sldMk cId="563886989" sldId="482"/>
        </pc:sldMkLst>
      </pc:sldChg>
      <pc:sldChg chg="addSp delSp modSp add mod">
        <pc:chgData name="Sidney Seckler" userId="73470fc2d5f88927" providerId="LiveId" clId="{8C8375F1-18F7-4605-ADA9-768007A03F45}" dt="2020-03-12T17:06:56.532" v="1138" actId="1076"/>
        <pc:sldMkLst>
          <pc:docMk/>
          <pc:sldMk cId="865206821" sldId="483"/>
        </pc:sldMkLst>
        <pc:spChg chg="add mod">
          <ac:chgData name="Sidney Seckler" userId="73470fc2d5f88927" providerId="LiveId" clId="{8C8375F1-18F7-4605-ADA9-768007A03F45}" dt="2020-03-12T17:06:55.084" v="1137" actId="1076"/>
          <ac:spMkLst>
            <pc:docMk/>
            <pc:sldMk cId="865206821" sldId="483"/>
            <ac:spMk id="1638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6:45.377" v="1133" actId="255"/>
          <ac:spMkLst>
            <pc:docMk/>
            <pc:sldMk cId="865206821" sldId="483"/>
            <ac:spMk id="1638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6:41.712" v="1132" actId="14100"/>
          <ac:spMkLst>
            <pc:docMk/>
            <pc:sldMk cId="865206821" sldId="483"/>
            <ac:spMk id="136194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865206821" sldId="48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865206821" sldId="483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8C8375F1-18F7-4605-ADA9-768007A03F45}" dt="2020-03-12T17:06:56.532" v="1138" actId="1076"/>
          <ac:picMkLst>
            <pc:docMk/>
            <pc:sldMk cId="865206821" sldId="483"/>
            <ac:picMk id="16435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745041132" sldId="484"/>
        </pc:sldMkLst>
      </pc:sldChg>
      <pc:sldChg chg="del">
        <pc:chgData name="Sidney Seckler" userId="73470fc2d5f88927" providerId="LiveId" clId="{8C8375F1-18F7-4605-ADA9-768007A03F45}" dt="2020-03-12T18:08:18.903" v="1624" actId="47"/>
        <pc:sldMkLst>
          <pc:docMk/>
          <pc:sldMk cId="694596665" sldId="485"/>
        </pc:sldMkLst>
      </pc:sldChg>
      <pc:sldChg chg="modSp mod">
        <pc:chgData name="Sidney Seckler" userId="73470fc2d5f88927" providerId="LiveId" clId="{8C8375F1-18F7-4605-ADA9-768007A03F45}" dt="2020-03-12T17:22:31.959" v="1418" actId="20577"/>
        <pc:sldMkLst>
          <pc:docMk/>
          <pc:sldMk cId="4281847082" sldId="486"/>
        </pc:sldMkLst>
        <pc:spChg chg="mod">
          <ac:chgData name="Sidney Seckler" userId="73470fc2d5f88927" providerId="LiveId" clId="{8C8375F1-18F7-4605-ADA9-768007A03F45}" dt="2020-03-12T17:22:31.959" v="1418" actId="20577"/>
          <ac:spMkLst>
            <pc:docMk/>
            <pc:sldMk cId="4281847082" sldId="486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1:43.883" v="1325" actId="20577"/>
          <ac:spMkLst>
            <pc:docMk/>
            <pc:sldMk cId="4281847082" sldId="486"/>
            <ac:spMk id="101378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7:14:58.424" v="1221" actId="1076"/>
        <pc:sldMkLst>
          <pc:docMk/>
          <pc:sldMk cId="89505472" sldId="487"/>
        </pc:sldMkLst>
        <pc:spChg chg="mod">
          <ac:chgData name="Sidney Seckler" userId="73470fc2d5f88927" providerId="LiveId" clId="{8C8375F1-18F7-4605-ADA9-768007A03F45}" dt="2020-03-12T17:14:53.148" v="1219" actId="14100"/>
          <ac:spMkLst>
            <pc:docMk/>
            <pc:sldMk cId="89505472" sldId="487"/>
            <ac:spMk id="100354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31.468" v="1153"/>
          <ac:picMkLst>
            <pc:docMk/>
            <pc:sldMk cId="89505472" sldId="487"/>
            <ac:picMk id="5" creationId="{B65E96C8-1FDC-49E6-AE44-B7504462D46D}"/>
          </ac:picMkLst>
        </pc:picChg>
        <pc:picChg chg="mod">
          <ac:chgData name="Sidney Seckler" userId="73470fc2d5f88927" providerId="LiveId" clId="{8C8375F1-18F7-4605-ADA9-768007A03F45}" dt="2020-03-12T17:14:58.424" v="1221" actId="1076"/>
          <ac:picMkLst>
            <pc:docMk/>
            <pc:sldMk cId="89505472" sldId="487"/>
            <ac:picMk id="251908" creationId="{00000000-0000-0000-0000-000000000000}"/>
          </ac:picMkLst>
        </pc:picChg>
      </pc:sldChg>
      <pc:sldChg chg="addSp modSp add mod">
        <pc:chgData name="Sidney Seckler" userId="73470fc2d5f88927" providerId="LiveId" clId="{8C8375F1-18F7-4605-ADA9-768007A03F45}" dt="2020-03-12T17:19:01.616" v="1225" actId="1076"/>
        <pc:sldMkLst>
          <pc:docMk/>
          <pc:sldMk cId="3170635301" sldId="488"/>
        </pc:sldMkLst>
        <pc:spChg chg="mod">
          <ac:chgData name="Sidney Seckler" userId="73470fc2d5f88927" providerId="LiveId" clId="{8C8375F1-18F7-4605-ADA9-768007A03F45}" dt="2020-03-12T17:18:57.127" v="1223" actId="14100"/>
          <ac:spMkLst>
            <pc:docMk/>
            <pc:sldMk cId="3170635301" sldId="488"/>
            <ac:spMk id="100354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34.976" v="1154"/>
          <ac:picMkLst>
            <pc:docMk/>
            <pc:sldMk cId="3170635301" sldId="488"/>
            <ac:picMk id="5" creationId="{D337B5D2-A772-487C-8FD3-352E4F47C9CA}"/>
          </ac:picMkLst>
        </pc:picChg>
        <pc:picChg chg="mod">
          <ac:chgData name="Sidney Seckler" userId="73470fc2d5f88927" providerId="LiveId" clId="{8C8375F1-18F7-4605-ADA9-768007A03F45}" dt="2020-03-12T17:19:01.616" v="1225" actId="1076"/>
          <ac:picMkLst>
            <pc:docMk/>
            <pc:sldMk cId="3170635301" sldId="488"/>
            <ac:picMk id="251908" creationId="{00000000-0000-0000-0000-000000000000}"/>
          </ac:picMkLst>
        </pc:picChg>
      </pc:sldChg>
      <pc:sldChg chg="modSp add mod">
        <pc:chgData name="Sidney Seckler" userId="73470fc2d5f88927" providerId="LiveId" clId="{8C8375F1-18F7-4605-ADA9-768007A03F45}" dt="2020-03-12T17:19:21.019" v="1229" actId="1076"/>
        <pc:sldMkLst>
          <pc:docMk/>
          <pc:sldMk cId="4214659833" sldId="489"/>
        </pc:sldMkLst>
        <pc:spChg chg="mod">
          <ac:chgData name="Sidney Seckler" userId="73470fc2d5f88927" providerId="LiveId" clId="{8C8375F1-18F7-4605-ADA9-768007A03F45}" dt="2020-03-12T17:07:39.386" v="1140" actId="27636"/>
          <ac:spMkLst>
            <pc:docMk/>
            <pc:sldMk cId="4214659833" sldId="489"/>
            <ac:spMk id="1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9:21.019" v="1229" actId="1076"/>
          <ac:spMkLst>
            <pc:docMk/>
            <pc:sldMk cId="4214659833" sldId="489"/>
            <ac:spMk id="99330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7:19:34.061" v="1233" actId="1076"/>
        <pc:sldMkLst>
          <pc:docMk/>
          <pc:sldMk cId="1133912049" sldId="490"/>
        </pc:sldMkLst>
        <pc:spChg chg="mod">
          <ac:chgData name="Sidney Seckler" userId="73470fc2d5f88927" providerId="LiveId" clId="{8C8375F1-18F7-4605-ADA9-768007A03F45}" dt="2020-03-12T17:19:32.089" v="1232" actId="1076"/>
          <ac:spMkLst>
            <pc:docMk/>
            <pc:sldMk cId="1133912049" sldId="490"/>
            <ac:spMk id="14336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40.318" v="1155"/>
          <ac:picMkLst>
            <pc:docMk/>
            <pc:sldMk cId="1133912049" sldId="490"/>
            <ac:picMk id="4" creationId="{C8B47195-267F-4FC3-8551-B040734E9770}"/>
          </ac:picMkLst>
        </pc:picChg>
        <pc:picChg chg="mod">
          <ac:chgData name="Sidney Seckler" userId="73470fc2d5f88927" providerId="LiveId" clId="{8C8375F1-18F7-4605-ADA9-768007A03F45}" dt="2020-03-12T17:19:34.061" v="1233" actId="1076"/>
          <ac:picMkLst>
            <pc:docMk/>
            <pc:sldMk cId="1133912049" sldId="490"/>
            <ac:picMk id="143363" creationId="{00000000-0000-0000-0000-000000000000}"/>
          </ac:picMkLst>
        </pc:picChg>
      </pc:sldChg>
      <pc:sldChg chg="add del">
        <pc:chgData name="Sidney Seckler" userId="73470fc2d5f88927" providerId="LiveId" clId="{8C8375F1-18F7-4605-ADA9-768007A03F45}" dt="2020-03-12T15:51:30.454" v="233" actId="47"/>
        <pc:sldMkLst>
          <pc:docMk/>
          <pc:sldMk cId="928484897" sldId="491"/>
        </pc:sldMkLst>
        <pc:spChg chg="mod">
          <ac:chgData name="Sidney Seckler" userId="73470fc2d5f88927" providerId="LiveId" clId="{8C8375F1-18F7-4605-ADA9-768007A03F45}" dt="2020-03-12T17:20:07.811" v="1244" actId="1076"/>
          <ac:spMkLst>
            <pc:docMk/>
            <pc:sldMk cId="928484897" sldId="491"/>
            <ac:spMk id="27648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43.374" v="1156"/>
          <ac:picMkLst>
            <pc:docMk/>
            <pc:sldMk cId="928484897" sldId="491"/>
            <ac:picMk id="4" creationId="{79AC5E0F-55F2-48E3-8BFC-21CFEF96C088}"/>
          </ac:picMkLst>
        </pc:picChg>
        <pc:picChg chg="mod">
          <ac:chgData name="Sidney Seckler" userId="73470fc2d5f88927" providerId="LiveId" clId="{8C8375F1-18F7-4605-ADA9-768007A03F45}" dt="2020-03-12T17:19:58.008" v="1243" actId="1076"/>
          <ac:picMkLst>
            <pc:docMk/>
            <pc:sldMk cId="928484897" sldId="491"/>
            <ac:picMk id="276487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102598463" sldId="492"/>
        </pc:sldMkLst>
      </pc:sldChg>
      <pc:sldChg chg="addSp delSp modSp add mod">
        <pc:chgData name="Sidney Seckler" userId="73470fc2d5f88927" providerId="LiveId" clId="{8C8375F1-18F7-4605-ADA9-768007A03F45}" dt="2020-03-12T17:20:24.083" v="1248"/>
        <pc:sldMkLst>
          <pc:docMk/>
          <pc:sldMk cId="2445131929" sldId="492"/>
        </pc:sldMkLst>
        <pc:spChg chg="add del mod">
          <ac:chgData name="Sidney Seckler" userId="73470fc2d5f88927" providerId="LiveId" clId="{8C8375F1-18F7-4605-ADA9-768007A03F45}" dt="2020-03-12T17:20:16.707" v="1247" actId="478"/>
          <ac:spMkLst>
            <pc:docMk/>
            <pc:sldMk cId="2445131929" sldId="492"/>
            <ac:spMk id="3" creationId="{5E13711A-DCA0-45CB-BA23-114522AF1E32}"/>
          </ac:spMkLst>
        </pc:spChg>
        <pc:spChg chg="add">
          <ac:chgData name="Sidney Seckler" userId="73470fc2d5f88927" providerId="LiveId" clId="{8C8375F1-18F7-4605-ADA9-768007A03F45}" dt="2020-03-12T17:20:24.083" v="1248"/>
          <ac:spMkLst>
            <pc:docMk/>
            <pc:sldMk cId="2445131929" sldId="492"/>
            <ac:spMk id="7" creationId="{E3258D36-A219-4545-9984-CADB99FC34BF}"/>
          </ac:spMkLst>
        </pc:spChg>
        <pc:spChg chg="del mod">
          <ac:chgData name="Sidney Seckler" userId="73470fc2d5f88927" providerId="LiveId" clId="{8C8375F1-18F7-4605-ADA9-768007A03F45}" dt="2020-03-12T17:20:12.847" v="1245" actId="478"/>
          <ac:spMkLst>
            <pc:docMk/>
            <pc:sldMk cId="2445131929" sldId="492"/>
            <ac:spMk id="27750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46.494" v="1157"/>
          <ac:picMkLst>
            <pc:docMk/>
            <pc:sldMk cId="2445131929" sldId="492"/>
            <ac:picMk id="4" creationId="{8D7508A8-4A24-4A87-BCBC-A3ED2EB61C76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239041012" sldId="493"/>
        </pc:sldMkLst>
      </pc:sldChg>
      <pc:sldChg chg="addSp delSp modSp add mod">
        <pc:chgData name="Sidney Seckler" userId="73470fc2d5f88927" providerId="LiveId" clId="{8C8375F1-18F7-4605-ADA9-768007A03F45}" dt="2020-03-12T17:20:46.632" v="1256" actId="1076"/>
        <pc:sldMkLst>
          <pc:docMk/>
          <pc:sldMk cId="2906643200" sldId="493"/>
        </pc:sldMkLst>
        <pc:spChg chg="add del mod">
          <ac:chgData name="Sidney Seckler" userId="73470fc2d5f88927" providerId="LiveId" clId="{8C8375F1-18F7-4605-ADA9-768007A03F45}" dt="2020-03-12T17:20:30.239" v="1250" actId="478"/>
          <ac:spMkLst>
            <pc:docMk/>
            <pc:sldMk cId="2906643200" sldId="493"/>
            <ac:spMk id="3" creationId="{435C8C9F-2858-40B8-BB35-507EE9A705B7}"/>
          </ac:spMkLst>
        </pc:spChg>
        <pc:spChg chg="add">
          <ac:chgData name="Sidney Seckler" userId="73470fc2d5f88927" providerId="LiveId" clId="{8C8375F1-18F7-4605-ADA9-768007A03F45}" dt="2020-03-12T17:20:31.411" v="1251"/>
          <ac:spMkLst>
            <pc:docMk/>
            <pc:sldMk cId="2906643200" sldId="493"/>
            <ac:spMk id="8" creationId="{A9284EBB-E65B-4085-9083-B705083EB616}"/>
          </ac:spMkLst>
        </pc:spChg>
        <pc:spChg chg="del mod">
          <ac:chgData name="Sidney Seckler" userId="73470fc2d5f88927" providerId="LiveId" clId="{8C8375F1-18F7-4605-ADA9-768007A03F45}" dt="2020-03-12T17:20:28.108" v="1249" actId="478"/>
          <ac:spMkLst>
            <pc:docMk/>
            <pc:sldMk cId="2906643200" sldId="493"/>
            <ac:spMk id="28160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50.404" v="1158"/>
          <ac:picMkLst>
            <pc:docMk/>
            <pc:sldMk cId="2906643200" sldId="493"/>
            <ac:picMk id="5" creationId="{D47B2B26-ABE0-4620-BCC3-F5E65271EAB8}"/>
          </ac:picMkLst>
        </pc:picChg>
        <pc:picChg chg="mod">
          <ac:chgData name="Sidney Seckler" userId="73470fc2d5f88927" providerId="LiveId" clId="{8C8375F1-18F7-4605-ADA9-768007A03F45}" dt="2020-03-12T17:20:42.324" v="1255" actId="14100"/>
          <ac:picMkLst>
            <pc:docMk/>
            <pc:sldMk cId="2906643200" sldId="493"/>
            <ac:picMk id="281606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7:20:46.632" v="1256" actId="1076"/>
          <ac:picMkLst>
            <pc:docMk/>
            <pc:sldMk cId="2906643200" sldId="493"/>
            <ac:picMk id="281614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382682213" sldId="494"/>
        </pc:sldMkLst>
      </pc:sldChg>
      <pc:sldChg chg="addSp modSp add mod">
        <pc:chgData name="Sidney Seckler" userId="73470fc2d5f88927" providerId="LiveId" clId="{8C8375F1-18F7-4605-ADA9-768007A03F45}" dt="2020-03-12T17:24:07.479" v="1431" actId="1076"/>
        <pc:sldMkLst>
          <pc:docMk/>
          <pc:sldMk cId="3752463810" sldId="494"/>
        </pc:sldMkLst>
        <pc:spChg chg="mod">
          <ac:chgData name="Sidney Seckler" userId="73470fc2d5f88927" providerId="LiveId" clId="{8C8375F1-18F7-4605-ADA9-768007A03F45}" dt="2020-03-12T17:23:54.909" v="1429" actId="1076"/>
          <ac:spMkLst>
            <pc:docMk/>
            <pc:sldMk cId="3752463810" sldId="494"/>
            <ac:spMk id="11776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18.929" v="1422"/>
          <ac:picMkLst>
            <pc:docMk/>
            <pc:sldMk cId="3752463810" sldId="494"/>
            <ac:picMk id="4" creationId="{A63F2E80-455F-4E4E-8B1F-81AED1AA43B7}"/>
          </ac:picMkLst>
        </pc:picChg>
        <pc:picChg chg="mod">
          <ac:chgData name="Sidney Seckler" userId="73470fc2d5f88927" providerId="LiveId" clId="{8C8375F1-18F7-4605-ADA9-768007A03F45}" dt="2020-03-12T17:24:07.479" v="1431" actId="1076"/>
          <ac:picMkLst>
            <pc:docMk/>
            <pc:sldMk cId="3752463810" sldId="494"/>
            <ac:picMk id="117765" creationId="{00000000-0000-0000-0000-000000000000}"/>
          </ac:picMkLst>
        </pc:picChg>
      </pc:sldChg>
      <pc:sldChg chg="addSp modSp add mod">
        <pc:chgData name="Sidney Seckler" userId="73470fc2d5f88927" providerId="LiveId" clId="{8C8375F1-18F7-4605-ADA9-768007A03F45}" dt="2020-03-12T17:24:31.779" v="1438" actId="1076"/>
        <pc:sldMkLst>
          <pc:docMk/>
          <pc:sldMk cId="1494138465" sldId="495"/>
        </pc:sldMkLst>
        <pc:spChg chg="mod">
          <ac:chgData name="Sidney Seckler" userId="73470fc2d5f88927" providerId="LiveId" clId="{8C8375F1-18F7-4605-ADA9-768007A03F45}" dt="2020-03-12T17:24:20.003" v="1433" actId="14100"/>
          <ac:spMkLst>
            <pc:docMk/>
            <pc:sldMk cId="1494138465" sldId="495"/>
            <ac:spMk id="11878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21.889" v="1423"/>
          <ac:picMkLst>
            <pc:docMk/>
            <pc:sldMk cId="1494138465" sldId="495"/>
            <ac:picMk id="5" creationId="{278C73B3-2F47-44D8-924F-C94B11B1BEE6}"/>
          </ac:picMkLst>
        </pc:picChg>
        <pc:picChg chg="mod">
          <ac:chgData name="Sidney Seckler" userId="73470fc2d5f88927" providerId="LiveId" clId="{8C8375F1-18F7-4605-ADA9-768007A03F45}" dt="2020-03-12T17:24:31.779" v="1438" actId="1076"/>
          <ac:picMkLst>
            <pc:docMk/>
            <pc:sldMk cId="1494138465" sldId="495"/>
            <ac:picMk id="118792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7:24:30.533" v="1437" actId="1076"/>
          <ac:picMkLst>
            <pc:docMk/>
            <pc:sldMk cId="1494138465" sldId="495"/>
            <ac:picMk id="118794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054450687" sldId="495"/>
        </pc:sldMkLst>
      </pc:sldChg>
      <pc:sldChg chg="addSp modSp add mod">
        <pc:chgData name="Sidney Seckler" userId="73470fc2d5f88927" providerId="LiveId" clId="{8C8375F1-18F7-4605-ADA9-768007A03F45}" dt="2020-03-13T10:17:59.257" v="2013" actId="1076"/>
        <pc:sldMkLst>
          <pc:docMk/>
          <pc:sldMk cId="2106131761" sldId="496"/>
        </pc:sldMkLst>
        <pc:spChg chg="mod">
          <ac:chgData name="Sidney Seckler" userId="73470fc2d5f88927" providerId="LiveId" clId="{8C8375F1-18F7-4605-ADA9-768007A03F45}" dt="2020-03-12T17:24:42.185" v="1441" actId="1076"/>
          <ac:spMkLst>
            <pc:docMk/>
            <pc:sldMk cId="2106131761" sldId="496"/>
            <ac:spMk id="283650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23.879" v="1424"/>
          <ac:picMkLst>
            <pc:docMk/>
            <pc:sldMk cId="2106131761" sldId="496"/>
            <ac:picMk id="5" creationId="{664AFEC7-C766-44FD-BDB5-CA64B9DF9997}"/>
          </ac:picMkLst>
        </pc:picChg>
        <pc:picChg chg="mod">
          <ac:chgData name="Sidney Seckler" userId="73470fc2d5f88927" providerId="LiveId" clId="{8C8375F1-18F7-4605-ADA9-768007A03F45}" dt="2020-03-13T10:17:56.686" v="2012" actId="1076"/>
          <ac:picMkLst>
            <pc:docMk/>
            <pc:sldMk cId="2106131761" sldId="496"/>
            <ac:picMk id="283651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3T10:17:59.257" v="2013" actId="1076"/>
          <ac:picMkLst>
            <pc:docMk/>
            <pc:sldMk cId="2106131761" sldId="496"/>
            <ac:picMk id="283653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3429676375" sldId="496"/>
        </pc:sldMkLst>
      </pc:sldChg>
      <pc:sldChg chg="addSp modSp add mod ord">
        <pc:chgData name="Sidney Seckler" userId="73470fc2d5f88927" providerId="LiveId" clId="{8C8375F1-18F7-4605-ADA9-768007A03F45}" dt="2020-03-13T10:17:26.258" v="2008" actId="14100"/>
        <pc:sldMkLst>
          <pc:docMk/>
          <pc:sldMk cId="559619512" sldId="497"/>
        </pc:sldMkLst>
        <pc:spChg chg="mod">
          <ac:chgData name="Sidney Seckler" userId="73470fc2d5f88927" providerId="LiveId" clId="{8C8375F1-18F7-4605-ADA9-768007A03F45}" dt="2020-03-13T10:17:26.258" v="2008" actId="14100"/>
          <ac:spMkLst>
            <pc:docMk/>
            <pc:sldMk cId="559619512" sldId="497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26:00.217" v="950" actId="14100"/>
          <ac:spMkLst>
            <pc:docMk/>
            <pc:sldMk cId="559619512" sldId="497"/>
            <ac:spMk id="101378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24:52.882" v="929"/>
          <ac:picMkLst>
            <pc:docMk/>
            <pc:sldMk cId="559619512" sldId="497"/>
            <ac:picMk id="4" creationId="{F3E0C10C-9264-42A2-A88A-3CF7F0BB8061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270408300" sldId="497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370221105" sldId="498"/>
        </pc:sldMkLst>
      </pc:sldChg>
      <pc:sldChg chg="del">
        <pc:chgData name="Sidney Seckler" userId="73470fc2d5f88927" providerId="LiveId" clId="{8C8375F1-18F7-4605-ADA9-768007A03F45}" dt="2020-03-12T16:55:13.179" v="968" actId="47"/>
        <pc:sldMkLst>
          <pc:docMk/>
          <pc:sldMk cId="3724349252" sldId="499"/>
        </pc:sldMkLst>
        <pc:spChg chg="mod">
          <ac:chgData name="Sidney Seckler" userId="73470fc2d5f88927" providerId="LiveId" clId="{8C8375F1-18F7-4605-ADA9-768007A03F45}" dt="2020-03-12T17:11:38.540" v="1179" actId="1076"/>
          <ac:spMkLst>
            <pc:docMk/>
            <pc:sldMk cId="3724349252" sldId="499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08:26.649" v="1625" actId="255"/>
          <ac:spMkLst>
            <pc:docMk/>
            <pc:sldMk cId="3724349252" sldId="499"/>
            <ac:spMk id="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1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1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2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2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3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3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18.829" v="1177" actId="1076"/>
          <ac:spMkLst>
            <pc:docMk/>
            <pc:sldMk cId="3724349252" sldId="499"/>
            <ac:spMk id="3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19.291" v="1150"/>
          <ac:picMkLst>
            <pc:docMk/>
            <pc:sldMk cId="3724349252" sldId="499"/>
            <ac:picMk id="27" creationId="{FFFA1FA5-F0CC-4B2E-AE88-8CA3E4CE0F51}"/>
          </ac:picMkLst>
        </pc:pic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5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6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9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1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5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6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8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0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1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3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4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5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6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32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34" creationId="{00000000-0000-0000-0000-000000000000}"/>
          </ac:cxnSpMkLst>
        </pc:cxnChg>
      </pc:sldChg>
      <pc:sldChg chg="addSp modSp add mod">
        <pc:chgData name="Sidney Seckler" userId="73470fc2d5f88927" providerId="LiveId" clId="{8C8375F1-18F7-4605-ADA9-768007A03F45}" dt="2020-03-12T17:25:31.962" v="1449" actId="1076"/>
        <pc:sldMkLst>
          <pc:docMk/>
          <pc:sldMk cId="785629499" sldId="500"/>
        </pc:sldMkLst>
        <pc:spChg chg="mod">
          <ac:chgData name="Sidney Seckler" userId="73470fc2d5f88927" providerId="LiveId" clId="{8C8375F1-18F7-4605-ADA9-768007A03F45}" dt="2020-03-12T17:25:25.758" v="1448" actId="14100"/>
          <ac:spMkLst>
            <pc:docMk/>
            <pc:sldMk cId="785629499" sldId="500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5:31.962" v="1449" actId="1076"/>
          <ac:spMkLst>
            <pc:docMk/>
            <pc:sldMk cId="785629499" sldId="500"/>
            <ac:spMk id="3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26.761" v="1425"/>
          <ac:picMkLst>
            <pc:docMk/>
            <pc:sldMk cId="785629499" sldId="500"/>
            <ac:picMk id="4" creationId="{F9379D6E-9B26-4B5B-83B1-567D4621998D}"/>
          </ac:picMkLst>
        </pc:picChg>
      </pc:sldChg>
      <pc:sldChg chg="modSp add mod">
        <pc:chgData name="Sidney Seckler" userId="73470fc2d5f88927" providerId="LiveId" clId="{8C8375F1-18F7-4605-ADA9-768007A03F45}" dt="2020-03-12T18:42:47.930" v="1984" actId="20577"/>
        <pc:sldMkLst>
          <pc:docMk/>
          <pc:sldMk cId="467277730" sldId="501"/>
        </pc:sldMkLst>
        <pc:spChg chg="mod">
          <ac:chgData name="Sidney Seckler" userId="73470fc2d5f88927" providerId="LiveId" clId="{8C8375F1-18F7-4605-ADA9-768007A03F45}" dt="2020-03-12T18:42:47.930" v="1984" actId="20577"/>
          <ac:spMkLst>
            <pc:docMk/>
            <pc:sldMk cId="467277730" sldId="501"/>
            <ac:spMk id="145412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5:52:57.731" v="307" actId="207"/>
        <pc:sldMkLst>
          <pc:docMk/>
          <pc:sldMk cId="0" sldId="502"/>
        </pc:sldMkLst>
        <pc:spChg chg="add mod">
          <ac:chgData name="Sidney Seckler" userId="73470fc2d5f88927" providerId="LiveId" clId="{8C8375F1-18F7-4605-ADA9-768007A03F45}" dt="2020-03-12T15:52:11.739" v="295" actId="1076"/>
          <ac:spMkLst>
            <pc:docMk/>
            <pc:sldMk cId="0" sldId="502"/>
            <ac:spMk id="6" creationId="{55222C7D-096F-47D4-98CF-25E78049B9E6}"/>
          </ac:spMkLst>
        </pc:spChg>
        <pc:spChg chg="add mod">
          <ac:chgData name="Sidney Seckler" userId="73470fc2d5f88927" providerId="LiveId" clId="{8C8375F1-18F7-4605-ADA9-768007A03F45}" dt="2020-03-12T15:52:34.295" v="304" actId="1035"/>
          <ac:spMkLst>
            <pc:docMk/>
            <pc:sldMk cId="0" sldId="502"/>
            <ac:spMk id="7" creationId="{C37C0F12-EE05-46CE-ACF3-C1D16840916B}"/>
          </ac:spMkLst>
        </pc:spChg>
        <pc:spChg chg="add mod">
          <ac:chgData name="Sidney Seckler" userId="73470fc2d5f88927" providerId="LiveId" clId="{8C8375F1-18F7-4605-ADA9-768007A03F45}" dt="2020-03-12T15:52:57.731" v="307" actId="207"/>
          <ac:spMkLst>
            <pc:docMk/>
            <pc:sldMk cId="0" sldId="502"/>
            <ac:spMk id="8" creationId="{A9D4F234-A47A-4707-8839-30A01296FBB4}"/>
          </ac:spMkLst>
        </pc:spChg>
        <pc:spChg chg="mod">
          <ac:chgData name="Sidney Seckler" userId="73470fc2d5f88927" providerId="LiveId" clId="{8C8375F1-18F7-4605-ADA9-768007A03F45}" dt="2020-03-12T15:51:45.421" v="290" actId="20577"/>
          <ac:spMkLst>
            <pc:docMk/>
            <pc:sldMk cId="0" sldId="502"/>
            <ac:spMk id="290826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5:53:35.872" v="312" actId="14100"/>
        <pc:sldMkLst>
          <pc:docMk/>
          <pc:sldMk cId="2761136768" sldId="503"/>
        </pc:sldMkLst>
        <pc:spChg chg="mod">
          <ac:chgData name="Sidney Seckler" userId="73470fc2d5f88927" providerId="LiveId" clId="{8C8375F1-18F7-4605-ADA9-768007A03F45}" dt="2020-03-12T15:53:35.872" v="312" actId="14100"/>
          <ac:spMkLst>
            <pc:docMk/>
            <pc:sldMk cId="2761136768" sldId="503"/>
            <ac:spMk id="167940" creationId="{00000000-0000-0000-0000-000000000000}"/>
          </ac:spMkLst>
        </pc:spChg>
      </pc:sldChg>
      <pc:sldChg chg="add">
        <pc:chgData name="Sidney Seckler" userId="73470fc2d5f88927" providerId="LiveId" clId="{8C8375F1-18F7-4605-ADA9-768007A03F45}" dt="2020-03-12T15:54:41.233" v="319"/>
        <pc:sldMkLst>
          <pc:docMk/>
          <pc:sldMk cId="614273135" sldId="504"/>
        </pc:sldMkLst>
      </pc:sldChg>
      <pc:sldChg chg="modSp add mod">
        <pc:chgData name="Sidney Seckler" userId="73470fc2d5f88927" providerId="LiveId" clId="{8C8375F1-18F7-4605-ADA9-768007A03F45}" dt="2020-03-12T16:18:28.017" v="848" actId="255"/>
        <pc:sldMkLst>
          <pc:docMk/>
          <pc:sldMk cId="4083682811" sldId="505"/>
        </pc:sldMkLst>
        <pc:spChg chg="mod">
          <ac:chgData name="Sidney Seckler" userId="73470fc2d5f88927" providerId="LiveId" clId="{8C8375F1-18F7-4605-ADA9-768007A03F45}" dt="2020-03-12T16:18:28.017" v="848" actId="255"/>
          <ac:spMkLst>
            <pc:docMk/>
            <pc:sldMk cId="4083682811" sldId="505"/>
            <ac:spMk id="21506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18:04.166" v="843" actId="27636"/>
        <pc:sldMkLst>
          <pc:docMk/>
          <pc:sldMk cId="4146155646" sldId="506"/>
        </pc:sldMkLst>
        <pc:spChg chg="mod">
          <ac:chgData name="Sidney Seckler" userId="73470fc2d5f88927" providerId="LiveId" clId="{8C8375F1-18F7-4605-ADA9-768007A03F45}" dt="2020-03-12T16:18:04.166" v="843" actId="27636"/>
          <ac:spMkLst>
            <pc:docMk/>
            <pc:sldMk cId="4146155646" sldId="506"/>
            <ac:spMk id="22530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18:15.557" v="847" actId="27636"/>
        <pc:sldMkLst>
          <pc:docMk/>
          <pc:sldMk cId="788871648" sldId="507"/>
        </pc:sldMkLst>
        <pc:spChg chg="mod">
          <ac:chgData name="Sidney Seckler" userId="73470fc2d5f88927" providerId="LiveId" clId="{8C8375F1-18F7-4605-ADA9-768007A03F45}" dt="2020-03-12T16:18:15.557" v="847" actId="27636"/>
          <ac:spMkLst>
            <pc:docMk/>
            <pc:sldMk cId="788871648" sldId="507"/>
            <ac:spMk id="39938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27:12.404" v="954" actId="108"/>
        <pc:sldMkLst>
          <pc:docMk/>
          <pc:sldMk cId="3305411668" sldId="508"/>
        </pc:sldMkLst>
        <pc:spChg chg="mod">
          <ac:chgData name="Sidney Seckler" userId="73470fc2d5f88927" providerId="LiveId" clId="{8C8375F1-18F7-4605-ADA9-768007A03F45}" dt="2020-03-12T16:27:12.404" v="954" actId="108"/>
          <ac:spMkLst>
            <pc:docMk/>
            <pc:sldMk cId="3305411668" sldId="508"/>
            <ac:spMk id="122882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27:14.829" v="955" actId="108"/>
        <pc:sldMkLst>
          <pc:docMk/>
          <pc:sldMk cId="665566012" sldId="509"/>
        </pc:sldMkLst>
        <pc:spChg chg="mod">
          <ac:chgData name="Sidney Seckler" userId="73470fc2d5f88927" providerId="LiveId" clId="{8C8375F1-18F7-4605-ADA9-768007A03F45}" dt="2020-03-12T16:27:14.829" v="955" actId="108"/>
          <ac:spMkLst>
            <pc:docMk/>
            <pc:sldMk cId="665566012" sldId="509"/>
            <ac:spMk id="7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27:17.627" v="956" actId="108"/>
        <pc:sldMkLst>
          <pc:docMk/>
          <pc:sldMk cId="2299180705" sldId="510"/>
        </pc:sldMkLst>
        <pc:spChg chg="mod">
          <ac:chgData name="Sidney Seckler" userId="73470fc2d5f88927" providerId="LiveId" clId="{8C8375F1-18F7-4605-ADA9-768007A03F45}" dt="2020-03-12T16:27:17.627" v="956" actId="108"/>
          <ac:spMkLst>
            <pc:docMk/>
            <pc:sldMk cId="2299180705" sldId="510"/>
            <ac:spMk id="7" creationId="{00000000-0000-0000-0000-000000000000}"/>
          </ac:spMkLst>
        </pc:spChg>
      </pc:sldChg>
      <pc:sldChg chg="addSp delSp modSp add mod">
        <pc:chgData name="Sidney Seckler" userId="73470fc2d5f88927" providerId="LiveId" clId="{8C8375F1-18F7-4605-ADA9-768007A03F45}" dt="2020-03-12T17:06:05.090" v="1121" actId="1076"/>
        <pc:sldMkLst>
          <pc:docMk/>
          <pc:sldMk cId="671703165" sldId="511"/>
        </pc:sldMkLst>
        <pc:spChg chg="mod">
          <ac:chgData name="Sidney Seckler" userId="73470fc2d5f88927" providerId="LiveId" clId="{8C8375F1-18F7-4605-ADA9-768007A03F45}" dt="2020-03-12T16:55:03.962" v="962" actId="27636"/>
          <ac:spMkLst>
            <pc:docMk/>
            <pc:sldMk cId="671703165" sldId="511"/>
            <ac:spMk id="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5:55.548" v="1118" actId="1076"/>
          <ac:spMkLst>
            <pc:docMk/>
            <pc:sldMk cId="671703165" sldId="511"/>
            <ac:spMk id="1331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6:05.090" v="1121" actId="1076"/>
          <ac:spMkLst>
            <pc:docMk/>
            <pc:sldMk cId="671703165" sldId="511"/>
            <ac:spMk id="1331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5:41.229" v="1113" actId="14100"/>
          <ac:spMkLst>
            <pc:docMk/>
            <pc:sldMk cId="671703165" sldId="511"/>
            <ac:spMk id="133122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671703165" sldId="511"/>
            <ac:graphicFrameMk id="9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671703165" sldId="511"/>
            <ac:graphicFrameMk id="11" creationId="{00000000-0000-0000-0000-000000000000}"/>
          </ac:graphicFrameMkLst>
        </pc:graphicFrameChg>
        <pc:picChg chg="add">
          <ac:chgData name="Sidney Seckler" userId="73470fc2d5f88927" providerId="LiveId" clId="{8C8375F1-18F7-4605-ADA9-768007A03F45}" dt="2020-03-12T16:55:46.457" v="980"/>
          <ac:picMkLst>
            <pc:docMk/>
            <pc:sldMk cId="671703165" sldId="511"/>
            <ac:picMk id="5" creationId="{9D6BEED3-C76F-4071-9D94-028FB5B7C5FB}"/>
          </ac:picMkLst>
        </pc:picChg>
        <pc:picChg chg="mod">
          <ac:chgData name="Sidney Seckler" userId="73470fc2d5f88927" providerId="LiveId" clId="{8C8375F1-18F7-4605-ADA9-768007A03F45}" dt="2020-03-12T17:05:58.821" v="1120" actId="1076"/>
          <ac:picMkLst>
            <pc:docMk/>
            <pc:sldMk cId="671703165" sldId="511"/>
            <ac:picMk id="19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7:05:56.823" v="1119" actId="1076"/>
          <ac:picMkLst>
            <pc:docMk/>
            <pc:sldMk cId="671703165" sldId="511"/>
            <ac:picMk id="13373" creationId="{00000000-0000-0000-0000-000000000000}"/>
          </ac:picMkLst>
        </pc:picChg>
      </pc:sldChg>
      <pc:sldChg chg="addSp delSp modSp add mod">
        <pc:chgData name="Sidney Seckler" userId="73470fc2d5f88927" providerId="LiveId" clId="{8C8375F1-18F7-4605-ADA9-768007A03F45}" dt="2020-03-12T17:06:34.108" v="1130" actId="1076"/>
        <pc:sldMkLst>
          <pc:docMk/>
          <pc:sldMk cId="3452075545" sldId="512"/>
        </pc:sldMkLst>
        <pc:spChg chg="add mod">
          <ac:chgData name="Sidney Seckler" userId="73470fc2d5f88927" providerId="LiveId" clId="{8C8375F1-18F7-4605-ADA9-768007A03F45}" dt="2020-03-12T17:06:32.549" v="1129" actId="1076"/>
          <ac:spMkLst>
            <pc:docMk/>
            <pc:sldMk cId="3452075545" sldId="512"/>
            <ac:spMk id="14338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6:27.947" v="1127" actId="1076"/>
          <ac:spMkLst>
            <pc:docMk/>
            <pc:sldMk cId="3452075545" sldId="512"/>
            <ac:spMk id="1433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6:14.498" v="1123" actId="14100"/>
          <ac:spMkLst>
            <pc:docMk/>
            <pc:sldMk cId="3452075545" sldId="512"/>
            <ac:spMk id="13414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3452075545" sldId="51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3452075545" sldId="512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8C8375F1-18F7-4605-ADA9-768007A03F45}" dt="2020-03-12T17:06:34.108" v="1130" actId="1076"/>
          <ac:picMkLst>
            <pc:docMk/>
            <pc:sldMk cId="3452075545" sldId="512"/>
            <ac:picMk id="14383" creationId="{00000000-0000-0000-0000-000000000000}"/>
          </ac:picMkLst>
        </pc:picChg>
      </pc:sldChg>
      <pc:sldChg chg="modSp add mod">
        <pc:chgData name="Sidney Seckler" userId="73470fc2d5f88927" providerId="LiveId" clId="{8C8375F1-18F7-4605-ADA9-768007A03F45}" dt="2020-03-12T18:39:18.977" v="1910" actId="6549"/>
        <pc:sldMkLst>
          <pc:docMk/>
          <pc:sldMk cId="2011859621" sldId="513"/>
        </pc:sldMkLst>
        <pc:spChg chg="mod">
          <ac:chgData name="Sidney Seckler" userId="73470fc2d5f88927" providerId="LiveId" clId="{8C8375F1-18F7-4605-ADA9-768007A03F45}" dt="2020-03-12T18:39:18.977" v="1910" actId="6549"/>
          <ac:spMkLst>
            <pc:docMk/>
            <pc:sldMk cId="2011859621" sldId="513"/>
            <ac:spMk id="2283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9:15.763" v="1909" actId="14100"/>
          <ac:spMkLst>
            <pc:docMk/>
            <pc:sldMk cId="2011859621" sldId="513"/>
            <ac:spMk id="228358" creationId="{00000000-0000-0000-0000-000000000000}"/>
          </ac:spMkLst>
        </pc:spChg>
      </pc:sldChg>
      <pc:sldChg chg="add del">
        <pc:chgData name="Sidney Seckler" userId="73470fc2d5f88927" providerId="LiveId" clId="{8C8375F1-18F7-4605-ADA9-768007A03F45}" dt="2020-03-12T18:39:31.925" v="1911" actId="47"/>
        <pc:sldMkLst>
          <pc:docMk/>
          <pc:sldMk cId="3377862706" sldId="514"/>
        </pc:sldMkLst>
      </pc:sldChg>
      <pc:sldChg chg="addSp delSp modSp add mod">
        <pc:chgData name="Sidney Seckler" userId="73470fc2d5f88927" providerId="LiveId" clId="{8C8375F1-18F7-4605-ADA9-768007A03F45}" dt="2020-03-12T18:40:39.085" v="1933" actId="478"/>
        <pc:sldMkLst>
          <pc:docMk/>
          <pc:sldMk cId="818713802" sldId="515"/>
        </pc:sldMkLst>
        <pc:spChg chg="mod">
          <ac:chgData name="Sidney Seckler" userId="73470fc2d5f88927" providerId="LiveId" clId="{8C8375F1-18F7-4605-ADA9-768007A03F45}" dt="2020-03-12T18:40:15.049" v="1922" actId="1076"/>
          <ac:spMkLst>
            <pc:docMk/>
            <pc:sldMk cId="818713802" sldId="515"/>
            <ac:spMk id="23040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9.085" v="1933" actId="478"/>
          <ac:spMkLst>
            <pc:docMk/>
            <pc:sldMk cId="818713802" sldId="515"/>
            <ac:spMk id="23040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6.398" v="1932" actId="478"/>
          <ac:spMkLst>
            <pc:docMk/>
            <pc:sldMk cId="818713802" sldId="515"/>
            <ac:spMk id="23040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0:01.440" v="1919" actId="14100"/>
          <ac:spMkLst>
            <pc:docMk/>
            <pc:sldMk cId="818713802" sldId="515"/>
            <ac:spMk id="23040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3.074" v="1926" actId="478"/>
          <ac:spMkLst>
            <pc:docMk/>
            <pc:sldMk cId="818713802" sldId="515"/>
            <ac:spMk id="230407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4.267" v="1931" actId="478"/>
          <ac:spMkLst>
            <pc:docMk/>
            <pc:sldMk cId="818713802" sldId="515"/>
            <ac:spMk id="230409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2.014" v="1930" actId="478"/>
          <ac:spMkLst>
            <pc:docMk/>
            <pc:sldMk cId="818713802" sldId="515"/>
            <ac:spMk id="23041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7.578" v="1928" actId="478"/>
          <ac:spMkLst>
            <pc:docMk/>
            <pc:sldMk cId="818713802" sldId="515"/>
            <ac:spMk id="23041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9.997" v="1929" actId="478"/>
          <ac:spMkLst>
            <pc:docMk/>
            <pc:sldMk cId="818713802" sldId="515"/>
            <ac:spMk id="23041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5.236" v="1927" actId="478"/>
          <ac:spMkLst>
            <pc:docMk/>
            <pc:sldMk cId="818713802" sldId="515"/>
            <ac:spMk id="23041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0:06.893" v="1920" actId="1076"/>
          <ac:spMkLst>
            <pc:docMk/>
            <pc:sldMk cId="818713802" sldId="515"/>
            <ac:spMk id="23041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19.640" v="1925" actId="478"/>
          <ac:spMkLst>
            <pc:docMk/>
            <pc:sldMk cId="818713802" sldId="515"/>
            <ac:spMk id="23041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0:15.371" v="1923" actId="1076"/>
          <ac:spMkLst>
            <pc:docMk/>
            <pc:sldMk cId="818713802" sldId="515"/>
            <ac:spMk id="230417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0:09.944" v="1921" actId="1076"/>
          <ac:spMkLst>
            <pc:docMk/>
            <pc:sldMk cId="818713802" sldId="515"/>
            <ac:spMk id="230418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17.520" v="1924" actId="478"/>
          <ac:spMkLst>
            <pc:docMk/>
            <pc:sldMk cId="818713802" sldId="515"/>
            <ac:spMk id="230419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818713802" sldId="51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818713802" sldId="515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41:31.950" v="1947" actId="1076"/>
        <pc:sldMkLst>
          <pc:docMk/>
          <pc:sldMk cId="125399752" sldId="516"/>
        </pc:sldMkLst>
        <pc:spChg chg="mod">
          <ac:chgData name="Sidney Seckler" userId="73470fc2d5f88927" providerId="LiveId" clId="{8C8375F1-18F7-4605-ADA9-768007A03F45}" dt="2020-03-12T18:40:48.570" v="1936" actId="27636"/>
          <ac:spMkLst>
            <pc:docMk/>
            <pc:sldMk cId="125399752" sldId="516"/>
            <ac:spMk id="23142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28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2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0:45.062" v="1934" actId="14100"/>
          <ac:spMkLst>
            <pc:docMk/>
            <pc:sldMk cId="125399752" sldId="516"/>
            <ac:spMk id="23143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3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7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1:25.474" v="1945" actId="1076"/>
          <ac:spMkLst>
            <pc:docMk/>
            <pc:sldMk cId="125399752" sldId="516"/>
            <ac:spMk id="23144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1:00.840" v="1939" actId="1076"/>
          <ac:spMkLst>
            <pc:docMk/>
            <pc:sldMk cId="125399752" sldId="516"/>
            <ac:spMk id="231443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1:05.560" v="1940" actId="1076"/>
          <ac:spMkLst>
            <pc:docMk/>
            <pc:sldMk cId="125399752" sldId="516"/>
            <ac:spMk id="23144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1:31.950" v="1947" actId="1076"/>
          <ac:spMkLst>
            <pc:docMk/>
            <pc:sldMk cId="125399752" sldId="516"/>
            <ac:spMk id="231447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8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25399752" sldId="51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25399752" sldId="51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25399752" sldId="516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42:05.787" v="1960" actId="1076"/>
        <pc:sldMkLst>
          <pc:docMk/>
          <pc:sldMk cId="1416916454" sldId="517"/>
        </pc:sldMkLst>
        <pc:spChg chg="mod">
          <ac:chgData name="Sidney Seckler" userId="73470fc2d5f88927" providerId="LiveId" clId="{8C8375F1-18F7-4605-ADA9-768007A03F45}" dt="2020-03-12T18:41:38.290" v="1948" actId="14100"/>
          <ac:spMkLst>
            <pc:docMk/>
            <pc:sldMk cId="1416916454" sldId="517"/>
            <ac:spMk id="23245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1:43.033" v="1950" actId="27636"/>
          <ac:spMkLst>
            <pc:docMk/>
            <pc:sldMk cId="1416916454" sldId="517"/>
            <ac:spMk id="232468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2:05.787" v="1960" actId="1076"/>
          <ac:spMkLst>
            <pc:docMk/>
            <pc:sldMk cId="1416916454" sldId="517"/>
            <ac:spMk id="232471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416916454" sldId="517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8C8375F1-18F7-4605-ADA9-768007A03F45}" dt="2020-03-12T18:41:57.748" v="1958" actId="1036"/>
          <ac:picMkLst>
            <pc:docMk/>
            <pc:sldMk cId="1416916454" sldId="517"/>
            <ac:picMk id="232477" creationId="{00000000-0000-0000-0000-000000000000}"/>
          </ac:picMkLst>
        </pc:picChg>
      </pc:sldChg>
      <pc:sldChg chg="modSp add mod">
        <pc:chgData name="Sidney Seckler" userId="73470fc2d5f88927" providerId="LiveId" clId="{8C8375F1-18F7-4605-ADA9-768007A03F45}" dt="2020-03-12T18:42:13.104" v="1962" actId="6549"/>
        <pc:sldMkLst>
          <pc:docMk/>
          <pc:sldMk cId="3965314731" sldId="518"/>
        </pc:sldMkLst>
        <pc:spChg chg="mod">
          <ac:chgData name="Sidney Seckler" userId="73470fc2d5f88927" providerId="LiveId" clId="{8C8375F1-18F7-4605-ADA9-768007A03F45}" dt="2020-03-12T18:42:13.104" v="1962" actId="6549"/>
          <ac:spMkLst>
            <pc:docMk/>
            <pc:sldMk cId="3965314731" sldId="518"/>
            <ac:spMk id="23347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2:10.220" v="1961" actId="14100"/>
          <ac:spMkLst>
            <pc:docMk/>
            <pc:sldMk cId="3965314731" sldId="518"/>
            <ac:spMk id="233478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7:12:39.543" v="1183" actId="14100"/>
        <pc:sldMkLst>
          <pc:docMk/>
          <pc:sldMk cId="3758926798" sldId="519"/>
        </pc:sldMkLst>
        <pc:spChg chg="mod">
          <ac:chgData name="Sidney Seckler" userId="73470fc2d5f88927" providerId="LiveId" clId="{8C8375F1-18F7-4605-ADA9-768007A03F45}" dt="2020-03-12T17:12:28.803" v="1180" actId="14100"/>
          <ac:spMkLst>
            <pc:docMk/>
            <pc:sldMk cId="3758926798" sldId="519"/>
            <ac:spMk id="1259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2:39.543" v="1183" actId="14100"/>
          <ac:spMkLst>
            <pc:docMk/>
            <pc:sldMk cId="3758926798" sldId="519"/>
            <ac:spMk id="125955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23.441" v="1151"/>
          <ac:picMkLst>
            <pc:docMk/>
            <pc:sldMk cId="3758926798" sldId="519"/>
            <ac:picMk id="4" creationId="{53A9D82B-358F-4C67-9EA9-0A0A3D31E8B6}"/>
          </ac:picMkLst>
        </pc:picChg>
      </pc:sldChg>
      <pc:sldChg chg="addSp delSp modSp add mod">
        <pc:chgData name="Sidney Seckler" userId="73470fc2d5f88927" providerId="LiveId" clId="{8C8375F1-18F7-4605-ADA9-768007A03F45}" dt="2020-03-12T17:14:39.344" v="1216" actId="108"/>
        <pc:sldMkLst>
          <pc:docMk/>
          <pc:sldMk cId="3541862111" sldId="520"/>
        </pc:sldMkLst>
        <pc:spChg chg="add del mod">
          <ac:chgData name="Sidney Seckler" userId="73470fc2d5f88927" providerId="LiveId" clId="{8C8375F1-18F7-4605-ADA9-768007A03F45}" dt="2020-03-12T17:13:50.240" v="1188" actId="478"/>
          <ac:spMkLst>
            <pc:docMk/>
            <pc:sldMk cId="3541862111" sldId="520"/>
            <ac:spMk id="3" creationId="{5680AF86-60EB-4935-9031-D77CBF453108}"/>
          </ac:spMkLst>
        </pc:spChg>
        <pc:spChg chg="add">
          <ac:chgData name="Sidney Seckler" userId="73470fc2d5f88927" providerId="LiveId" clId="{8C8375F1-18F7-4605-ADA9-768007A03F45}" dt="2020-03-12T17:13:51.361" v="1189"/>
          <ac:spMkLst>
            <pc:docMk/>
            <pc:sldMk cId="3541862111" sldId="520"/>
            <ac:spMk id="8" creationId="{AB0447ED-DAD1-424F-A319-6655BAA1AB37}"/>
          </ac:spMkLst>
        </pc:spChg>
        <pc:spChg chg="del mod">
          <ac:chgData name="Sidney Seckler" userId="73470fc2d5f88927" providerId="LiveId" clId="{8C8375F1-18F7-4605-ADA9-768007A03F45}" dt="2020-03-12T17:13:48.045" v="1187" actId="478"/>
          <ac:spMkLst>
            <pc:docMk/>
            <pc:sldMk cId="3541862111" sldId="520"/>
            <ac:spMk id="12185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4:31.746" v="1215" actId="1076"/>
          <ac:spMkLst>
            <pc:docMk/>
            <pc:sldMk cId="3541862111" sldId="520"/>
            <ac:spMk id="12185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4:39.344" v="1216" actId="108"/>
          <ac:spMkLst>
            <pc:docMk/>
            <pc:sldMk cId="3541862111" sldId="520"/>
            <ac:spMk id="121860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28.089" v="1152"/>
          <ac:picMkLst>
            <pc:docMk/>
            <pc:sldMk cId="3541862111" sldId="520"/>
            <ac:picMk id="5" creationId="{0AA1D747-2003-4CBD-A8F2-2C1102C7F3C1}"/>
          </ac:picMkLst>
        </pc:picChg>
      </pc:sldChg>
      <pc:sldChg chg="add del">
        <pc:chgData name="Sidney Seckler" userId="73470fc2d5f88927" providerId="LiveId" clId="{8C8375F1-18F7-4605-ADA9-768007A03F45}" dt="2020-03-12T17:14:45.150" v="1217" actId="47"/>
        <pc:sldMkLst>
          <pc:docMk/>
          <pc:sldMk cId="3886218392" sldId="521"/>
        </pc:sldMkLst>
      </pc:sldChg>
      <pc:sldChg chg="addSp delSp modSp add mod">
        <pc:chgData name="Sidney Seckler" userId="73470fc2d5f88927" providerId="LiveId" clId="{8C8375F1-18F7-4605-ADA9-768007A03F45}" dt="2020-03-12T17:27:52.474" v="1473" actId="255"/>
        <pc:sldMkLst>
          <pc:docMk/>
          <pc:sldMk cId="3961324535" sldId="521"/>
        </pc:sldMkLst>
        <pc:spChg chg="mod">
          <ac:chgData name="Sidney Seckler" userId="73470fc2d5f88927" providerId="LiveId" clId="{8C8375F1-18F7-4605-ADA9-768007A03F45}" dt="2020-03-12T17:27:52.474" v="1473" actId="255"/>
          <ac:spMkLst>
            <pc:docMk/>
            <pc:sldMk cId="3961324535" sldId="521"/>
            <ac:spMk id="22630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5:52.395" v="1452" actId="14100"/>
          <ac:spMkLst>
            <pc:docMk/>
            <pc:sldMk cId="3961324535" sldId="521"/>
            <ac:spMk id="226310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26:39.537" v="1464" actId="14100"/>
          <ac:spMkLst>
            <pc:docMk/>
            <pc:sldMk cId="3961324535" sldId="521"/>
            <ac:spMk id="22631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7:33.778" v="1472" actId="6549"/>
          <ac:spMkLst>
            <pc:docMk/>
            <pc:sldMk cId="3961324535" sldId="521"/>
            <ac:spMk id="22632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26:30.789" v="1462"/>
          <ac:graphicFrameMkLst>
            <pc:docMk/>
            <pc:sldMk cId="3961324535" sldId="521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7:29:25.032" v="1490" actId="947"/>
        <pc:sldMkLst>
          <pc:docMk/>
          <pc:sldMk cId="3260017325" sldId="522"/>
        </pc:sldMkLst>
        <pc:spChg chg="mod">
          <ac:chgData name="Sidney Seckler" userId="73470fc2d5f88927" providerId="LiveId" clId="{8C8375F1-18F7-4605-ADA9-768007A03F45}" dt="2020-03-12T17:28:18.973" v="1477" actId="14100"/>
          <ac:spMkLst>
            <pc:docMk/>
            <pc:sldMk cId="3260017325" sldId="522"/>
            <ac:spMk id="22630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7:58.873" v="1474" actId="14100"/>
          <ac:spMkLst>
            <pc:docMk/>
            <pc:sldMk cId="3260017325" sldId="522"/>
            <ac:spMk id="226310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28:30.792" v="1482" actId="14100"/>
          <ac:spMkLst>
            <pc:docMk/>
            <pc:sldMk cId="3260017325" sldId="522"/>
            <ac:spMk id="22631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9:25.032" v="1490" actId="947"/>
          <ac:spMkLst>
            <pc:docMk/>
            <pc:sldMk cId="3260017325" sldId="522"/>
            <ac:spMk id="22632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28:20.881" v="1479"/>
          <ac:graphicFrameMkLst>
            <pc:docMk/>
            <pc:sldMk cId="3260017325" sldId="522"/>
            <ac:graphicFrameMk id="2" creationId="{00000000-0000-0000-0000-000000000000}"/>
          </ac:graphicFrameMkLst>
        </pc:graphicFrameChg>
      </pc:sldChg>
      <pc:sldChg chg="addSp modSp add mod">
        <pc:chgData name="Sidney Seckler" userId="73470fc2d5f88927" providerId="LiveId" clId="{8C8375F1-18F7-4605-ADA9-768007A03F45}" dt="2020-03-12T18:03:43.242" v="1606" actId="1076"/>
        <pc:sldMkLst>
          <pc:docMk/>
          <pc:sldMk cId="1199553748" sldId="523"/>
        </pc:sldMkLst>
        <pc:spChg chg="mod">
          <ac:chgData name="Sidney Seckler" userId="73470fc2d5f88927" providerId="LiveId" clId="{8C8375F1-18F7-4605-ADA9-768007A03F45}" dt="2020-03-12T18:03:26.820" v="1600" actId="1076"/>
          <ac:spMkLst>
            <pc:docMk/>
            <pc:sldMk cId="1199553748" sldId="523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03:43.242" v="1606" actId="1076"/>
          <ac:picMkLst>
            <pc:docMk/>
            <pc:sldMk cId="1199553748" sldId="523"/>
            <ac:picMk id="2" creationId="{AA983E3E-6F6B-406D-8C0B-81C7CADBEAE5}"/>
          </ac:picMkLst>
        </pc:picChg>
        <pc:picChg chg="add">
          <ac:chgData name="Sidney Seckler" userId="73470fc2d5f88927" providerId="LiveId" clId="{8C8375F1-18F7-4605-ADA9-768007A03F45}" dt="2020-03-12T18:03:11.467" v="1594"/>
          <ac:picMkLst>
            <pc:docMk/>
            <pc:sldMk cId="1199553748" sldId="523"/>
            <ac:picMk id="4" creationId="{12636806-558D-49B5-A996-01C7D8B1DBC0}"/>
          </ac:picMkLst>
        </pc:picChg>
      </pc:sldChg>
      <pc:sldChg chg="addSp delSp modSp add mod">
        <pc:chgData name="Sidney Seckler" userId="73470fc2d5f88927" providerId="LiveId" clId="{8C8375F1-18F7-4605-ADA9-768007A03F45}" dt="2020-03-12T18:04:20.241" v="1617" actId="1076"/>
        <pc:sldMkLst>
          <pc:docMk/>
          <pc:sldMk cId="1883043740" sldId="524"/>
        </pc:sldMkLst>
        <pc:spChg chg="add del mod">
          <ac:chgData name="Sidney Seckler" userId="73470fc2d5f88927" providerId="LiveId" clId="{8C8375F1-18F7-4605-ADA9-768007A03F45}" dt="2020-03-12T18:03:56.450" v="1608" actId="478"/>
          <ac:spMkLst>
            <pc:docMk/>
            <pc:sldMk cId="1883043740" sldId="524"/>
            <ac:spMk id="5" creationId="{936E8CF8-AF13-4B06-A2A0-AE6CF387D4FE}"/>
          </ac:spMkLst>
        </pc:spChg>
        <pc:spChg chg="add">
          <ac:chgData name="Sidney Seckler" userId="73470fc2d5f88927" providerId="LiveId" clId="{8C8375F1-18F7-4605-ADA9-768007A03F45}" dt="2020-03-12T18:03:57.993" v="1609"/>
          <ac:spMkLst>
            <pc:docMk/>
            <pc:sldMk cId="1883043740" sldId="524"/>
            <ac:spMk id="7" creationId="{3184DA9E-EC21-47E1-B398-D479C87E8D0C}"/>
          </ac:spMkLst>
        </pc:spChg>
        <pc:spChg chg="del">
          <ac:chgData name="Sidney Seckler" userId="73470fc2d5f88927" providerId="LiveId" clId="{8C8375F1-18F7-4605-ADA9-768007A03F45}" dt="2020-03-12T18:03:53.750" v="1607" actId="478"/>
          <ac:spMkLst>
            <pc:docMk/>
            <pc:sldMk cId="1883043740" sldId="524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04:20.241" v="1617" actId="1076"/>
          <ac:picMkLst>
            <pc:docMk/>
            <pc:sldMk cId="1883043740" sldId="524"/>
            <ac:picMk id="2" creationId="{C554353D-18C1-4628-9B40-8B3D1D0EDA36}"/>
          </ac:picMkLst>
        </pc:picChg>
        <pc:picChg chg="add">
          <ac:chgData name="Sidney Seckler" userId="73470fc2d5f88927" providerId="LiveId" clId="{8C8375F1-18F7-4605-ADA9-768007A03F45}" dt="2020-03-12T18:03:13.559" v="1595"/>
          <ac:picMkLst>
            <pc:docMk/>
            <pc:sldMk cId="1883043740" sldId="524"/>
            <ac:picMk id="4" creationId="{C8841D44-1385-4F32-B899-BAA2A3CEE8A0}"/>
          </ac:picMkLst>
        </pc:picChg>
      </pc:sldChg>
      <pc:sldChg chg="addSp delSp modSp add mod">
        <pc:chgData name="Sidney Seckler" userId="73470fc2d5f88927" providerId="LiveId" clId="{8C8375F1-18F7-4605-ADA9-768007A03F45}" dt="2020-03-12T18:04:27.186" v="1619" actId="1076"/>
        <pc:sldMkLst>
          <pc:docMk/>
          <pc:sldMk cId="447029235" sldId="525"/>
        </pc:sldMkLst>
        <pc:spChg chg="add del mod">
          <ac:chgData name="Sidney Seckler" userId="73470fc2d5f88927" providerId="LiveId" clId="{8C8375F1-18F7-4605-ADA9-768007A03F45}" dt="2020-03-12T18:04:08.278" v="1611" actId="478"/>
          <ac:spMkLst>
            <pc:docMk/>
            <pc:sldMk cId="447029235" sldId="525"/>
            <ac:spMk id="5" creationId="{495AEA8D-FDE2-443D-A047-F300F969777D}"/>
          </ac:spMkLst>
        </pc:spChg>
        <pc:spChg chg="add">
          <ac:chgData name="Sidney Seckler" userId="73470fc2d5f88927" providerId="LiveId" clId="{8C8375F1-18F7-4605-ADA9-768007A03F45}" dt="2020-03-12T18:04:09.988" v="1612"/>
          <ac:spMkLst>
            <pc:docMk/>
            <pc:sldMk cId="447029235" sldId="525"/>
            <ac:spMk id="7" creationId="{B496616C-27F8-432E-8C76-3C6ED3546E37}"/>
          </ac:spMkLst>
        </pc:spChg>
        <pc:spChg chg="del">
          <ac:chgData name="Sidney Seckler" userId="73470fc2d5f88927" providerId="LiveId" clId="{8C8375F1-18F7-4605-ADA9-768007A03F45}" dt="2020-03-12T18:04:04.408" v="1610" actId="478"/>
          <ac:spMkLst>
            <pc:docMk/>
            <pc:sldMk cId="447029235" sldId="525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04:27.186" v="1619" actId="1076"/>
          <ac:picMkLst>
            <pc:docMk/>
            <pc:sldMk cId="447029235" sldId="525"/>
            <ac:picMk id="2" creationId="{524B2BC0-4BF2-438D-A051-871C5EE3B614}"/>
          </ac:picMkLst>
        </pc:picChg>
        <pc:picChg chg="add">
          <ac:chgData name="Sidney Seckler" userId="73470fc2d5f88927" providerId="LiveId" clId="{8C8375F1-18F7-4605-ADA9-768007A03F45}" dt="2020-03-12T18:03:15.578" v="1596"/>
          <ac:picMkLst>
            <pc:docMk/>
            <pc:sldMk cId="447029235" sldId="525"/>
            <ac:picMk id="4" creationId="{407D5E1D-ECAA-4D9E-B1CA-B7723746C275}"/>
          </ac:picMkLst>
        </pc:picChg>
      </pc:sldChg>
      <pc:sldChg chg="delSp modSp add mod">
        <pc:chgData name="Sidney Seckler" userId="73470fc2d5f88927" providerId="LiveId" clId="{8C8375F1-18F7-4605-ADA9-768007A03F45}" dt="2020-03-12T18:17:02.620" v="1665" actId="1076"/>
        <pc:sldMkLst>
          <pc:docMk/>
          <pc:sldMk cId="605037094" sldId="526"/>
        </pc:sldMkLst>
        <pc:picChg chg="del mod">
          <ac:chgData name="Sidney Seckler" userId="73470fc2d5f88927" providerId="LiveId" clId="{8C8375F1-18F7-4605-ADA9-768007A03F45}" dt="2020-03-12T18:16:47.499" v="1661" actId="478"/>
          <ac:picMkLst>
            <pc:docMk/>
            <pc:sldMk cId="605037094" sldId="526"/>
            <ac:picMk id="2" creationId="{BEF65699-DB6A-490A-A385-1559DBF5CA2F}"/>
          </ac:picMkLst>
        </pc:picChg>
        <pc:picChg chg="mod">
          <ac:chgData name="Sidney Seckler" userId="73470fc2d5f88927" providerId="LiveId" clId="{8C8375F1-18F7-4605-ADA9-768007A03F45}" dt="2020-03-12T18:17:02.620" v="1665" actId="1076"/>
          <ac:picMkLst>
            <pc:docMk/>
            <pc:sldMk cId="605037094" sldId="526"/>
            <ac:picMk id="3" creationId="{90E66351-325C-4FF6-BED5-7CDBB69AC616}"/>
          </ac:picMkLst>
        </pc:picChg>
      </pc:sldChg>
      <pc:sldChg chg="modSp add mod">
        <pc:chgData name="Sidney Seckler" userId="73470fc2d5f88927" providerId="LiveId" clId="{8C8375F1-18F7-4605-ADA9-768007A03F45}" dt="2020-03-12T18:33:36.130" v="1832" actId="14100"/>
        <pc:sldMkLst>
          <pc:docMk/>
          <pc:sldMk cId="678444850" sldId="527"/>
        </pc:sldMkLst>
        <pc:spChg chg="mod">
          <ac:chgData name="Sidney Seckler" userId="73470fc2d5f88927" providerId="LiveId" clId="{8C8375F1-18F7-4605-ADA9-768007A03F45}" dt="2020-03-12T18:33:36.130" v="1832" actId="14100"/>
          <ac:spMkLst>
            <pc:docMk/>
            <pc:sldMk cId="678444850" sldId="527"/>
            <ac:spMk id="21811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3:09.465" v="1829" actId="14100"/>
          <ac:spMkLst>
            <pc:docMk/>
            <pc:sldMk cId="678444850" sldId="527"/>
            <ac:spMk id="218117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8:33:46.314" v="1834" actId="12"/>
        <pc:sldMkLst>
          <pc:docMk/>
          <pc:sldMk cId="3460156726" sldId="528"/>
        </pc:sldMkLst>
        <pc:spChg chg="mod">
          <ac:chgData name="Sidney Seckler" userId="73470fc2d5f88927" providerId="LiveId" clId="{8C8375F1-18F7-4605-ADA9-768007A03F45}" dt="2020-03-12T18:33:46.314" v="1834" actId="12"/>
          <ac:spMkLst>
            <pc:docMk/>
            <pc:sldMk cId="3460156726" sldId="528"/>
            <ac:spMk id="2191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3:42.790" v="1833" actId="14100"/>
          <ac:spMkLst>
            <pc:docMk/>
            <pc:sldMk cId="3460156726" sldId="528"/>
            <ac:spMk id="219140" creationId="{00000000-0000-0000-0000-000000000000}"/>
          </ac:spMkLst>
        </pc:spChg>
      </pc:sldChg>
      <pc:sldChg chg="modSp add">
        <pc:chgData name="Sidney Seckler" userId="73470fc2d5f88927" providerId="LiveId" clId="{8C8375F1-18F7-4605-ADA9-768007A03F45}" dt="2020-03-12T18:34:00.530" v="1838" actId="1076"/>
        <pc:sldMkLst>
          <pc:docMk/>
          <pc:sldMk cId="3396273079" sldId="529"/>
        </pc:sldMkLst>
        <pc:spChg chg="mod">
          <ac:chgData name="Sidney Seckler" userId="73470fc2d5f88927" providerId="LiveId" clId="{8C8375F1-18F7-4605-ADA9-768007A03F45}" dt="2020-03-12T18:33:53.895" v="1835" actId="14100"/>
          <ac:spMkLst>
            <pc:docMk/>
            <pc:sldMk cId="3396273079" sldId="529"/>
            <ac:spMk id="220164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33:55.370" v="1836" actId="1076"/>
          <ac:picMkLst>
            <pc:docMk/>
            <pc:sldMk cId="3396273079" sldId="529"/>
            <ac:picMk id="5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4:00.530" v="1838" actId="1076"/>
          <ac:picMkLst>
            <pc:docMk/>
            <pc:sldMk cId="3396273079" sldId="529"/>
            <ac:picMk id="6" creationId="{00000000-0000-0000-0000-000000000000}"/>
          </ac:picMkLst>
        </pc:picChg>
      </pc:sldChg>
      <pc:sldChg chg="addSp modSp add">
        <pc:chgData name="Sidney Seckler" userId="73470fc2d5f88927" providerId="LiveId" clId="{8C8375F1-18F7-4605-ADA9-768007A03F45}" dt="2020-03-12T18:34:28.961" v="1844" actId="1076"/>
        <pc:sldMkLst>
          <pc:docMk/>
          <pc:sldMk cId="3817349089" sldId="530"/>
        </pc:sldMkLst>
        <pc:spChg chg="mod">
          <ac:chgData name="Sidney Seckler" userId="73470fc2d5f88927" providerId="LiveId" clId="{8C8375F1-18F7-4605-ADA9-768007A03F45}" dt="2020-03-12T18:34:19.520" v="1840" actId="14100"/>
          <ac:spMkLst>
            <pc:docMk/>
            <pc:sldMk cId="3817349089" sldId="530"/>
            <ac:spMk id="30618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8:34:13.495" v="1839"/>
          <ac:picMkLst>
            <pc:docMk/>
            <pc:sldMk cId="3817349089" sldId="530"/>
            <ac:picMk id="5" creationId="{122765FC-5DC4-467A-B34B-E47AB14AD56C}"/>
          </ac:picMkLst>
        </pc:picChg>
        <pc:picChg chg="mod">
          <ac:chgData name="Sidney Seckler" userId="73470fc2d5f88927" providerId="LiveId" clId="{8C8375F1-18F7-4605-ADA9-768007A03F45}" dt="2020-03-12T18:34:28.961" v="1844" actId="1076"/>
          <ac:picMkLst>
            <pc:docMk/>
            <pc:sldMk cId="3817349089" sldId="530"/>
            <ac:picMk id="306179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4:23.740" v="1841" actId="14100"/>
          <ac:picMkLst>
            <pc:docMk/>
            <pc:sldMk cId="3817349089" sldId="530"/>
            <ac:picMk id="306180" creationId="{00000000-0000-0000-0000-000000000000}"/>
          </ac:picMkLst>
        </pc:picChg>
      </pc:sldChg>
      <pc:sldChg chg="addSp modSp add">
        <pc:chgData name="Sidney Seckler" userId="73470fc2d5f88927" providerId="LiveId" clId="{8C8375F1-18F7-4605-ADA9-768007A03F45}" dt="2020-03-12T18:34:46.190" v="1852" actId="14100"/>
        <pc:sldMkLst>
          <pc:docMk/>
          <pc:sldMk cId="683216431" sldId="531"/>
        </pc:sldMkLst>
        <pc:spChg chg="mod">
          <ac:chgData name="Sidney Seckler" userId="73470fc2d5f88927" providerId="LiveId" clId="{8C8375F1-18F7-4605-ADA9-768007A03F45}" dt="2020-03-12T18:34:36.270" v="1846" actId="14100"/>
          <ac:spMkLst>
            <pc:docMk/>
            <pc:sldMk cId="683216431" sldId="531"/>
            <ac:spMk id="30720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8:34:33.309" v="1845"/>
          <ac:picMkLst>
            <pc:docMk/>
            <pc:sldMk cId="683216431" sldId="531"/>
            <ac:picMk id="5" creationId="{436351F5-AC75-4051-B79F-E15836006FDF}"/>
          </ac:picMkLst>
        </pc:picChg>
        <pc:picChg chg="mod">
          <ac:chgData name="Sidney Seckler" userId="73470fc2d5f88927" providerId="LiveId" clId="{8C8375F1-18F7-4605-ADA9-768007A03F45}" dt="2020-03-12T18:34:46.190" v="1852" actId="14100"/>
          <ac:picMkLst>
            <pc:docMk/>
            <pc:sldMk cId="683216431" sldId="531"/>
            <ac:picMk id="307203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4:44.178" v="1851" actId="1076"/>
          <ac:picMkLst>
            <pc:docMk/>
            <pc:sldMk cId="683216431" sldId="531"/>
            <ac:picMk id="307204" creationId="{00000000-0000-0000-0000-000000000000}"/>
          </ac:picMkLst>
        </pc:picChg>
      </pc:sldChg>
      <pc:sldChg chg="addSp delSp modSp add mod">
        <pc:chgData name="Sidney Seckler" userId="73470fc2d5f88927" providerId="LiveId" clId="{8C8375F1-18F7-4605-ADA9-768007A03F45}" dt="2020-03-12T18:35:40.091" v="1860" actId="14100"/>
        <pc:sldMkLst>
          <pc:docMk/>
          <pc:sldMk cId="230868336" sldId="532"/>
        </pc:sldMkLst>
        <pc:spChg chg="mod">
          <ac:chgData name="Sidney Seckler" userId="73470fc2d5f88927" providerId="LiveId" clId="{8C8375F1-18F7-4605-ADA9-768007A03F45}" dt="2020-03-12T18:35:00.812" v="1854" actId="12"/>
          <ac:spMkLst>
            <pc:docMk/>
            <pc:sldMk cId="230868336" sldId="532"/>
            <ac:spMk id="22323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4:54.265" v="1853" actId="14100"/>
          <ac:spMkLst>
            <pc:docMk/>
            <pc:sldMk cId="230868336" sldId="532"/>
            <ac:spMk id="22324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5:20.835" v="1856" actId="255"/>
          <ac:spMkLst>
            <pc:docMk/>
            <pc:sldMk cId="230868336" sldId="532"/>
            <ac:spMk id="22324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5:40.091" v="1860" actId="14100"/>
          <ac:spMkLst>
            <pc:docMk/>
            <pc:sldMk cId="230868336" sldId="532"/>
            <ac:spMk id="22324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5:28.457" v="1858" actId="1076"/>
          <ac:spMkLst>
            <pc:docMk/>
            <pc:sldMk cId="230868336" sldId="532"/>
            <ac:spMk id="223247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230868336" sldId="53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230868336" sldId="532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37:02.864" v="1880" actId="1076"/>
        <pc:sldMkLst>
          <pc:docMk/>
          <pc:sldMk cId="1756163392" sldId="533"/>
        </pc:sldMkLst>
        <pc:spChg chg="mod">
          <ac:chgData name="Sidney Seckler" userId="73470fc2d5f88927" providerId="LiveId" clId="{8C8375F1-18F7-4605-ADA9-768007A03F45}" dt="2020-03-12T18:35:45.133" v="1861" actId="108"/>
          <ac:spMkLst>
            <pc:docMk/>
            <pc:sldMk cId="1756163392" sldId="533"/>
            <ac:spMk id="22425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02.864" v="1880" actId="1076"/>
          <ac:spMkLst>
            <pc:docMk/>
            <pc:sldMk cId="1756163392" sldId="533"/>
            <ac:spMk id="224262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6:42.604" v="1876" actId="255"/>
          <ac:spMkLst>
            <pc:docMk/>
            <pc:sldMk cId="1756163392" sldId="533"/>
            <ac:spMk id="22426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5:46.462" v="1862" actId="108"/>
          <ac:spMkLst>
            <pc:docMk/>
            <pc:sldMk cId="1756163392" sldId="533"/>
            <ac:spMk id="22427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756163392" sldId="533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38:06.772" v="1893" actId="1076"/>
        <pc:sldMkLst>
          <pc:docMk/>
          <pc:sldMk cId="1472367017" sldId="534"/>
        </pc:sldMkLst>
        <pc:spChg chg="del">
          <ac:chgData name="Sidney Seckler" userId="73470fc2d5f88927" providerId="LiveId" clId="{8C8375F1-18F7-4605-ADA9-768007A03F45}" dt="2020-03-12T18:37:40.560" v="1889" actId="478"/>
          <ac:spMkLst>
            <pc:docMk/>
            <pc:sldMk cId="1472367017" sldId="534"/>
            <ac:spMk id="22528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7:37.707" v="1888" actId="478"/>
          <ac:spMkLst>
            <pc:docMk/>
            <pc:sldMk cId="1472367017" sldId="534"/>
            <ac:spMk id="22528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6:58.258" v="1879" actId="14100"/>
          <ac:spMkLst>
            <pc:docMk/>
            <pc:sldMk cId="1472367017" sldId="534"/>
            <ac:spMk id="22528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53.662" v="1890" actId="164"/>
          <ac:spMkLst>
            <pc:docMk/>
            <pc:sldMk cId="1472367017" sldId="534"/>
            <ac:spMk id="22528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53.662" v="1890" actId="164"/>
          <ac:spMkLst>
            <pc:docMk/>
            <pc:sldMk cId="1472367017" sldId="534"/>
            <ac:spMk id="22528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53.662" v="1890" actId="164"/>
          <ac:spMkLst>
            <pc:docMk/>
            <pc:sldMk cId="1472367017" sldId="534"/>
            <ac:spMk id="225289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8:38:06.772" v="1893" actId="1076"/>
          <ac:grpSpMkLst>
            <pc:docMk/>
            <pc:sldMk cId="1472367017" sldId="534"/>
            <ac:grpSpMk id="2" creationId="{7EDCA842-8611-4BF6-A9EB-8FA5BF9E7E91}"/>
          </ac:grpSpMkLst>
        </pc:grpChg>
        <pc:grpChg chg="mod">
          <ac:chgData name="Sidney Seckler" userId="73470fc2d5f88927" providerId="LiveId" clId="{8C8375F1-18F7-4605-ADA9-768007A03F45}" dt="2020-03-12T18:38:06.772" v="1893" actId="1076"/>
          <ac:grpSpMkLst>
            <pc:docMk/>
            <pc:sldMk cId="1472367017" sldId="534"/>
            <ac:grpSpMk id="225311" creationId="{00000000-0000-0000-0000-000000000000}"/>
          </ac:grpSpMkLst>
        </pc:grpChg>
        <pc:picChg chg="mod">
          <ac:chgData name="Sidney Seckler" userId="73470fc2d5f88927" providerId="LiveId" clId="{8C8375F1-18F7-4605-ADA9-768007A03F45}" dt="2020-03-12T18:37:16.501" v="1883" actId="1036"/>
          <ac:picMkLst>
            <pc:docMk/>
            <pc:sldMk cId="1472367017" sldId="534"/>
            <ac:picMk id="225318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7:25.540" v="1887" actId="1076"/>
          <ac:picMkLst>
            <pc:docMk/>
            <pc:sldMk cId="1472367017" sldId="534"/>
            <ac:picMk id="225323" creationId="{00000000-0000-0000-0000-000000000000}"/>
          </ac:picMkLst>
        </pc:picChg>
        <pc:cxnChg chg="mod">
          <ac:chgData name="Sidney Seckler" userId="73470fc2d5f88927" providerId="LiveId" clId="{8C8375F1-18F7-4605-ADA9-768007A03F45}" dt="2020-03-12T18:37:53.662" v="1890" actId="164"/>
          <ac:cxnSpMkLst>
            <pc:docMk/>
            <pc:sldMk cId="1472367017" sldId="534"/>
            <ac:cxnSpMk id="225315" creationId="{00000000-0000-0000-0000-000000000000}"/>
          </ac:cxnSpMkLst>
        </pc:cxnChg>
      </pc:sldChg>
      <pc:sldChg chg="addSp delSp modSp add mod">
        <pc:chgData name="Sidney Seckler" userId="73470fc2d5f88927" providerId="LiveId" clId="{8C8375F1-18F7-4605-ADA9-768007A03F45}" dt="2020-03-12T18:38:13.223" v="1894" actId="14100"/>
        <pc:sldMkLst>
          <pc:docMk/>
          <pc:sldMk cId="2973338315" sldId="535"/>
        </pc:sldMkLst>
        <pc:spChg chg="mod">
          <ac:chgData name="Sidney Seckler" userId="73470fc2d5f88927" providerId="LiveId" clId="{8C8375F1-18F7-4605-ADA9-768007A03F45}" dt="2020-03-12T18:23:33.452" v="1697" actId="27636"/>
          <ac:spMkLst>
            <pc:docMk/>
            <pc:sldMk cId="2973338315" sldId="535"/>
            <ac:spMk id="22630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8:13.223" v="1894" actId="14100"/>
          <ac:spMkLst>
            <pc:docMk/>
            <pc:sldMk cId="2973338315" sldId="535"/>
            <ac:spMk id="226310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8:25:58.446" v="1739"/>
          <ac:spMkLst>
            <pc:docMk/>
            <pc:sldMk cId="2973338315" sldId="535"/>
            <ac:spMk id="22631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2973338315" sldId="535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39:09.476" v="1908" actId="478"/>
        <pc:sldMkLst>
          <pc:docMk/>
          <pc:sldMk cId="3289184794" sldId="536"/>
        </pc:sldMkLst>
        <pc:spChg chg="mod">
          <ac:chgData name="Sidney Seckler" userId="73470fc2d5f88927" providerId="LiveId" clId="{8C8375F1-18F7-4605-ADA9-768007A03F45}" dt="2020-03-12T18:35:58.439" v="1863" actId="108"/>
          <ac:spMkLst>
            <pc:docMk/>
            <pc:sldMk cId="3289184794" sldId="536"/>
            <ac:spMk id="22733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8:31.082" v="1895" actId="14100"/>
          <ac:spMkLst>
            <pc:docMk/>
            <pc:sldMk cId="3289184794" sldId="536"/>
            <ac:spMk id="22733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9.476" v="1908" actId="478"/>
          <ac:spMkLst>
            <pc:docMk/>
            <pc:sldMk cId="3289184794" sldId="536"/>
            <ac:spMk id="22733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7.809" v="1907" actId="478"/>
          <ac:spMkLst>
            <pc:docMk/>
            <pc:sldMk cId="3289184794" sldId="536"/>
            <ac:spMk id="22733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5.916" v="1906" actId="478"/>
          <ac:spMkLst>
            <pc:docMk/>
            <pc:sldMk cId="3289184794" sldId="536"/>
            <ac:spMk id="227337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8:40.908" v="1897" actId="1076"/>
          <ac:spMkLst>
            <pc:docMk/>
            <pc:sldMk cId="3289184794" sldId="536"/>
            <ac:spMk id="22734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3.954" v="1905" actId="478"/>
          <ac:spMkLst>
            <pc:docMk/>
            <pc:sldMk cId="3289184794" sldId="536"/>
            <ac:spMk id="22734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8:57.754" v="1902" actId="1076"/>
          <ac:spMkLst>
            <pc:docMk/>
            <pc:sldMk cId="3289184794" sldId="536"/>
            <ac:spMk id="22734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8:55.484" v="1901" actId="1076"/>
          <ac:spMkLst>
            <pc:docMk/>
            <pc:sldMk cId="3289184794" sldId="536"/>
            <ac:spMk id="22734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1.831" v="1904" actId="478"/>
          <ac:spMkLst>
            <pc:docMk/>
            <pc:sldMk cId="3289184794" sldId="536"/>
            <ac:spMk id="227345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8:51.162" v="1900" actId="1076"/>
          <ac:spMkLst>
            <pc:docMk/>
            <pc:sldMk cId="3289184794" sldId="536"/>
            <ac:spMk id="22734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8:59.762" v="1903" actId="478"/>
          <ac:spMkLst>
            <pc:docMk/>
            <pc:sldMk cId="3289184794" sldId="536"/>
            <ac:spMk id="227347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3289184794" sldId="53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3289184794" sldId="53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3289184794" sldId="536"/>
            <ac:graphicFrameMk id="6" creationId="{00000000-0000-0000-0000-000000000000}"/>
          </ac:graphicFrameMkLst>
        </pc:graphicFrameChg>
      </pc:sldChg>
      <pc:sldChg chg="add">
        <pc:chgData name="Sidney Seckler" userId="73470fc2d5f88927" providerId="LiveId" clId="{8C8375F1-18F7-4605-ADA9-768007A03F45}" dt="2020-03-12T18:32:41.597" v="1823"/>
        <pc:sldMkLst>
          <pc:docMk/>
          <pc:sldMk cId="1457569828" sldId="537"/>
        </pc:sldMkLst>
      </pc:sldChg>
      <pc:sldChg chg="add">
        <pc:chgData name="Sidney Seckler" userId="73470fc2d5f88927" providerId="LiveId" clId="{8C8375F1-18F7-4605-ADA9-768007A03F45}" dt="2020-03-12T18:39:36.587" v="1912"/>
        <pc:sldMkLst>
          <pc:docMk/>
          <pc:sldMk cId="3165642381" sldId="538"/>
        </pc:sldMkLst>
      </pc:sldChg>
      <pc:sldMasterChg chg="delSldLayout">
        <pc:chgData name="Sidney Seckler" userId="73470fc2d5f88927" providerId="LiveId" clId="{8C8375F1-18F7-4605-ADA9-768007A03F45}" dt="2020-03-12T15:51:30.454" v="233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8C8375F1-18F7-4605-ADA9-768007A03F45}" dt="2020-03-12T15:51:30.454" v="233" actId="47"/>
          <pc:sldLayoutMkLst>
            <pc:docMk/>
            <pc:sldMasterMk cId="2813308476" sldId="2147483662"/>
            <pc:sldLayoutMk cId="420787338" sldId="2147483674"/>
          </pc:sldLayoutMkLst>
        </pc:sldLayoutChg>
      </pc:sldMasterChg>
    </pc:docChg>
  </pc:docChgLst>
  <pc:docChgLst>
    <pc:chgData name="Sidney Seckler" userId="73470fc2d5f88927" providerId="LiveId" clId="{3208808C-2554-41CF-815E-22FFE70E3E42}"/>
    <pc:docChg chg="custSel addSld modSld">
      <pc:chgData name="Sidney Seckler" userId="73470fc2d5f88927" providerId="LiveId" clId="{3208808C-2554-41CF-815E-22FFE70E3E42}" dt="2020-04-22T14:28:29.864" v="226" actId="255"/>
      <pc:docMkLst>
        <pc:docMk/>
      </pc:docMkLst>
      <pc:sldChg chg="modSp add mod">
        <pc:chgData name="Sidney Seckler" userId="73470fc2d5f88927" providerId="LiveId" clId="{3208808C-2554-41CF-815E-22FFE70E3E42}" dt="2020-04-22T14:28:29.864" v="226" actId="255"/>
        <pc:sldMkLst>
          <pc:docMk/>
          <pc:sldMk cId="3256514242" sldId="557"/>
        </pc:sldMkLst>
        <pc:spChg chg="mod">
          <ac:chgData name="Sidney Seckler" userId="73470fc2d5f88927" providerId="LiveId" clId="{3208808C-2554-41CF-815E-22FFE70E3E42}" dt="2020-04-22T14:28:29.864" v="226" actId="255"/>
          <ac:spMkLst>
            <pc:docMk/>
            <pc:sldMk cId="3256514242" sldId="557"/>
            <ac:spMk id="2" creationId="{00000000-0000-0000-0000-000000000000}"/>
          </ac:spMkLst>
        </pc:spChg>
        <pc:spChg chg="mod">
          <ac:chgData name="Sidney Seckler" userId="73470fc2d5f88927" providerId="LiveId" clId="{3208808C-2554-41CF-815E-22FFE70E3E42}" dt="2020-04-22T14:27:11.378" v="26" actId="20577"/>
          <ac:spMkLst>
            <pc:docMk/>
            <pc:sldMk cId="3256514242" sldId="557"/>
            <ac:spMk id="101378" creationId="{00000000-0000-0000-0000-000000000000}"/>
          </ac:spMkLst>
        </pc:spChg>
      </pc:sldChg>
    </pc:docChg>
  </pc:docChgLst>
  <pc:docChgLst>
    <pc:chgData name="Sidney Seckler" userId="73470fc2d5f88927" providerId="LiveId" clId="{FEBCFBF4-1FA5-4EBB-ABCC-D7DC7E535771}"/>
    <pc:docChg chg="custSel modSld">
      <pc:chgData name="Sidney Seckler" userId="73470fc2d5f88927" providerId="LiveId" clId="{FEBCFBF4-1FA5-4EBB-ABCC-D7DC7E535771}" dt="2019-08-05T13:44:23.295" v="40" actId="20577"/>
      <pc:docMkLst>
        <pc:docMk/>
      </pc:docMkLst>
      <pc:sldChg chg="modSp">
        <pc:chgData name="Sidney Seckler" userId="73470fc2d5f88927" providerId="LiveId" clId="{FEBCFBF4-1FA5-4EBB-ABCC-D7DC7E535771}" dt="2019-08-05T13:44:23.295" v="40" actId="20577"/>
        <pc:sldMkLst>
          <pc:docMk/>
          <pc:sldMk cId="3661974299" sldId="546"/>
        </pc:sldMkLst>
        <pc:spChg chg="mod">
          <ac:chgData name="Sidney Seckler" userId="73470fc2d5f88927" providerId="LiveId" clId="{FEBCFBF4-1FA5-4EBB-ABCC-D7DC7E535771}" dt="2019-08-05T13:44:23.295" v="40" actId="20577"/>
          <ac:spMkLst>
            <pc:docMk/>
            <pc:sldMk cId="3661974299" sldId="546"/>
            <ac:spMk id="2" creationId="{F39A5F00-DDF9-4D1F-8076-6C85A640CE9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d.docs.live.net/73470fc2d5f88927/Documentos/PHD-5745%20-%20Processos%20F&#237;sico-Qu&#237;micos%20I/Aula%206%20-%20Flocula&#231;&#227;o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d.docs.live.net/73470fc2d5f88927/Documentos/PHD-5745%20-%20Processos%20F&#237;sico-Qu&#237;micos%20I/Aula%206%20-%20Flocula&#231;&#227;o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d.docs.live.net/73470fc2d5f88927/Documentos/PHD-5745%20-%20Processos%20F&#237;sico-Qu&#237;micos%20I/Aula%206%20-%20Flocula&#231;&#227;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34911080638881"/>
          <c:y val="6.4102724616197454E-2"/>
          <c:w val="0.6600367491565442"/>
          <c:h val="0.7641044774250737"/>
        </c:manualLayout>
      </c:layout>
      <c:scatterChart>
        <c:scatterStyle val="lineMarker"/>
        <c:varyColors val="0"/>
        <c:ser>
          <c:idx val="0"/>
          <c:order val="0"/>
          <c:tx>
            <c:strRef>
              <c:f>'https://d.docs.live.net/Meus Documentos - Sidney\Cinética de Floculação - Fapesp\gráficos\[SIDMTD20.XLS]Plan1'!$B$19</c:f>
              <c:strCache>
                <c:ptCount val="1"/>
                <c:pt idx="0">
                  <c:v>G = 20 s-1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'https://d.docs.live.net/Meus Documentos - Sidney\Cinética de Floculação - Fapesp\gráficos\[SIDMTD20.XLS]Plan1'!$A$20:$A$32</c:f>
              <c:numCache>
                <c:formatCode>General</c:formatCode>
                <c:ptCount val="13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</c:numCache>
            </c:numRef>
          </c:xVal>
          <c:yVal>
            <c:numRef>
              <c:f>'https://d.docs.live.net/Meus Documentos - Sidney\Cinética de Floculação - Fapesp\gráficos\[SIDMTD20.XLS]Plan1'!$B$20:$B$32</c:f>
              <c:numCache>
                <c:formatCode>General</c:formatCode>
                <c:ptCount val="13"/>
                <c:pt idx="0">
                  <c:v>1</c:v>
                </c:pt>
                <c:pt idx="1">
                  <c:v>0.86679920477137185</c:v>
                </c:pt>
                <c:pt idx="2">
                  <c:v>0.82107355864811127</c:v>
                </c:pt>
                <c:pt idx="3">
                  <c:v>0.75944333996023872</c:v>
                </c:pt>
                <c:pt idx="4">
                  <c:v>0.61033797216699803</c:v>
                </c:pt>
                <c:pt idx="5">
                  <c:v>0.40556660039761433</c:v>
                </c:pt>
                <c:pt idx="6">
                  <c:v>0.25447316103379725</c:v>
                </c:pt>
                <c:pt idx="7">
                  <c:v>0.12922465208747516</c:v>
                </c:pt>
                <c:pt idx="8">
                  <c:v>7.1570576540755479E-2</c:v>
                </c:pt>
                <c:pt idx="9">
                  <c:v>4.9701789264413522E-2</c:v>
                </c:pt>
                <c:pt idx="10">
                  <c:v>3.3797216699801194E-2</c:v>
                </c:pt>
                <c:pt idx="11">
                  <c:v>2.5844930417495034E-2</c:v>
                </c:pt>
                <c:pt idx="12">
                  <c:v>2.3856858846918488E-2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229-4633-A605-88A20B2C6C81}"/>
            </c:ext>
          </c:extLst>
        </c:ser>
        <c:ser>
          <c:idx val="1"/>
          <c:order val="1"/>
          <c:tx>
            <c:strRef>
              <c:f>'https://d.docs.live.net/Meus Documentos - Sidney\Cinética de Floculação - Fapesp\gráficos\[SIDMTD20.XLS]Plan1'!$C$19</c:f>
              <c:strCache>
                <c:ptCount val="1"/>
                <c:pt idx="0">
                  <c:v>G = 30 s-1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'https://d.docs.live.net/Meus Documentos - Sidney\Cinética de Floculação - Fapesp\gráficos\[SIDMTD20.XLS]Plan1'!$A$20:$A$32</c:f>
              <c:numCache>
                <c:formatCode>General</c:formatCode>
                <c:ptCount val="13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</c:numCache>
            </c:numRef>
          </c:xVal>
          <c:yVal>
            <c:numRef>
              <c:f>'https://d.docs.live.net/Meus Documentos - Sidney\Cinética de Floculação - Fapesp\gráficos\[SIDMTD20.XLS]Plan1'!$C$20:$C$32</c:f>
              <c:numCache>
                <c:formatCode>General</c:formatCode>
                <c:ptCount val="13"/>
                <c:pt idx="0">
                  <c:v>1</c:v>
                </c:pt>
                <c:pt idx="1">
                  <c:v>0.95427435387673964</c:v>
                </c:pt>
                <c:pt idx="2">
                  <c:v>0.7872763419483102</c:v>
                </c:pt>
                <c:pt idx="3">
                  <c:v>0.59642147117296229</c:v>
                </c:pt>
                <c:pt idx="4">
                  <c:v>0.33797216699801197</c:v>
                </c:pt>
                <c:pt idx="5">
                  <c:v>0.16500994035785291</c:v>
                </c:pt>
                <c:pt idx="6">
                  <c:v>0.10735586481113321</c:v>
                </c:pt>
                <c:pt idx="7">
                  <c:v>5.5666003976143144E-2</c:v>
                </c:pt>
                <c:pt idx="8">
                  <c:v>3.9761431411530816E-2</c:v>
                </c:pt>
                <c:pt idx="9">
                  <c:v>3.5785288270377739E-2</c:v>
                </c:pt>
                <c:pt idx="10">
                  <c:v>2.186878727634195E-2</c:v>
                </c:pt>
                <c:pt idx="11">
                  <c:v>2.9821073558648114E-2</c:v>
                </c:pt>
                <c:pt idx="12">
                  <c:v>2.7833001988071572E-2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229-4633-A605-88A20B2C6C81}"/>
            </c:ext>
          </c:extLst>
        </c:ser>
        <c:ser>
          <c:idx val="2"/>
          <c:order val="2"/>
          <c:tx>
            <c:strRef>
              <c:f>'https://d.docs.live.net/Meus Documentos - Sidney\Cinética de Floculação - Fapesp\gráficos\[SIDMTD20.XLS]Plan1'!$D$19</c:f>
              <c:strCache>
                <c:ptCount val="1"/>
                <c:pt idx="0">
                  <c:v>G = 40 s-1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xVal>
            <c:numRef>
              <c:f>'https://d.docs.live.net/Meus Documentos - Sidney\Cinética de Floculação - Fapesp\gráficos\[SIDMTD20.XLS]Plan1'!$A$20:$A$32</c:f>
              <c:numCache>
                <c:formatCode>General</c:formatCode>
                <c:ptCount val="13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</c:numCache>
            </c:numRef>
          </c:xVal>
          <c:yVal>
            <c:numRef>
              <c:f>'https://d.docs.live.net/Meus Documentos - Sidney\Cinética de Floculação - Fapesp\gráficos\[SIDMTD20.XLS]Plan1'!$D$20:$D$32</c:f>
              <c:numCache>
                <c:formatCode>General</c:formatCode>
                <c:ptCount val="13"/>
                <c:pt idx="0">
                  <c:v>1</c:v>
                </c:pt>
                <c:pt idx="1">
                  <c:v>0.81510934393638179</c:v>
                </c:pt>
                <c:pt idx="2">
                  <c:v>0.6779324055666005</c:v>
                </c:pt>
                <c:pt idx="3">
                  <c:v>0.44731610337972172</c:v>
                </c:pt>
                <c:pt idx="4">
                  <c:v>0.18687872763419486</c:v>
                </c:pt>
                <c:pt idx="5">
                  <c:v>0.10735586481113321</c:v>
                </c:pt>
                <c:pt idx="6">
                  <c:v>8.5487077534791248E-2</c:v>
                </c:pt>
                <c:pt idx="7">
                  <c:v>5.1689860834990067E-2</c:v>
                </c:pt>
                <c:pt idx="8">
                  <c:v>5.3677932405566606E-2</c:v>
                </c:pt>
                <c:pt idx="9">
                  <c:v>5.7654075546719682E-2</c:v>
                </c:pt>
                <c:pt idx="10">
                  <c:v>4.1749502982107362E-2</c:v>
                </c:pt>
                <c:pt idx="11">
                  <c:v>3.7773359840954278E-2</c:v>
                </c:pt>
                <c:pt idx="12">
                  <c:v>3.7773359840954278E-2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229-4633-A605-88A20B2C6C81}"/>
            </c:ext>
          </c:extLst>
        </c:ser>
        <c:ser>
          <c:idx val="3"/>
          <c:order val="3"/>
          <c:tx>
            <c:strRef>
              <c:f>'https://d.docs.live.net/Meus Documentos - Sidney\Cinética de Floculação - Fapesp\gráficos\[SIDMTD20.XLS]Plan1'!$E$19</c:f>
              <c:strCache>
                <c:ptCount val="1"/>
                <c:pt idx="0">
                  <c:v>G = 60 s-1</c:v>
                </c:pt>
              </c:strCache>
            </c:strRef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xVal>
            <c:numRef>
              <c:f>'https://d.docs.live.net/Meus Documentos - Sidney\Cinética de Floculação - Fapesp\gráficos\[SIDMTD20.XLS]Plan1'!$A$20:$A$32</c:f>
              <c:numCache>
                <c:formatCode>General</c:formatCode>
                <c:ptCount val="13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</c:numCache>
            </c:numRef>
          </c:xVal>
          <c:yVal>
            <c:numRef>
              <c:f>'https://d.docs.live.net/Meus Documentos - Sidney\Cinética de Floculação - Fapesp\gráficos\[SIDMTD20.XLS]Plan1'!$E$20:$E$32</c:f>
              <c:numCache>
                <c:formatCode>General</c:formatCode>
                <c:ptCount val="13"/>
                <c:pt idx="0">
                  <c:v>1</c:v>
                </c:pt>
                <c:pt idx="1">
                  <c:v>0.77335984095427435</c:v>
                </c:pt>
                <c:pt idx="2">
                  <c:v>0.28429423459244535</c:v>
                </c:pt>
                <c:pt idx="3">
                  <c:v>0.13518886679920478</c:v>
                </c:pt>
                <c:pt idx="4">
                  <c:v>9.5427435387673953E-2</c:v>
                </c:pt>
                <c:pt idx="5">
                  <c:v>9.5427435387673953E-2</c:v>
                </c:pt>
                <c:pt idx="6">
                  <c:v>7.5546719681908556E-2</c:v>
                </c:pt>
                <c:pt idx="7">
                  <c:v>6.560636182902585E-2</c:v>
                </c:pt>
                <c:pt idx="8">
                  <c:v>8.74751491053678E-2</c:v>
                </c:pt>
                <c:pt idx="9">
                  <c:v>0.10139165009940358</c:v>
                </c:pt>
                <c:pt idx="10">
                  <c:v>8.9463220675944338E-2</c:v>
                </c:pt>
                <c:pt idx="11">
                  <c:v>9.1451292246520877E-2</c:v>
                </c:pt>
                <c:pt idx="12">
                  <c:v>9.1451292246520877E-2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229-4633-A605-88A20B2C6C81}"/>
            </c:ext>
          </c:extLst>
        </c:ser>
        <c:ser>
          <c:idx val="4"/>
          <c:order val="4"/>
          <c:tx>
            <c:strRef>
              <c:f>'https://d.docs.live.net/Meus Documentos - Sidney\Cinética de Floculação - Fapesp\gráficos\[SIDMTD20.XLS]Plan1'!$F$19</c:f>
              <c:strCache>
                <c:ptCount val="1"/>
                <c:pt idx="0">
                  <c:v>G = 80 s-1</c:v>
                </c:pt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'https://d.docs.live.net/Meus Documentos - Sidney\Cinética de Floculação - Fapesp\gráficos\[SIDMTD20.XLS]Plan1'!$A$20:$A$32</c:f>
              <c:numCache>
                <c:formatCode>General</c:formatCode>
                <c:ptCount val="13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</c:numCache>
            </c:numRef>
          </c:xVal>
          <c:yVal>
            <c:numRef>
              <c:f>'https://d.docs.live.net/Meus Documentos - Sidney\Cinética de Floculação - Fapesp\gráficos\[SIDMTD20.XLS]Plan1'!$F$20:$F$32</c:f>
              <c:numCache>
                <c:formatCode>General</c:formatCode>
                <c:ptCount val="13"/>
                <c:pt idx="0">
                  <c:v>1</c:v>
                </c:pt>
                <c:pt idx="1">
                  <c:v>0.71570576540755471</c:v>
                </c:pt>
                <c:pt idx="2">
                  <c:v>0.26043737574552683</c:v>
                </c:pt>
                <c:pt idx="3">
                  <c:v>0.1610337972166998</c:v>
                </c:pt>
                <c:pt idx="4">
                  <c:v>0.14910536779324057</c:v>
                </c:pt>
                <c:pt idx="5">
                  <c:v>0.12922465208747516</c:v>
                </c:pt>
                <c:pt idx="6">
                  <c:v>0.13717693836978131</c:v>
                </c:pt>
                <c:pt idx="7">
                  <c:v>0.1312127236580517</c:v>
                </c:pt>
                <c:pt idx="8">
                  <c:v>0.14711729622266403</c:v>
                </c:pt>
                <c:pt idx="9">
                  <c:v>0.1709741550695825</c:v>
                </c:pt>
                <c:pt idx="10">
                  <c:v>0.1709741550695825</c:v>
                </c:pt>
                <c:pt idx="11">
                  <c:v>0.16699801192842945</c:v>
                </c:pt>
                <c:pt idx="12">
                  <c:v>0.16500994035785291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229-4633-A605-88A20B2C6C81}"/>
            </c:ext>
          </c:extLst>
        </c:ser>
        <c:ser>
          <c:idx val="5"/>
          <c:order val="5"/>
          <c:tx>
            <c:strRef>
              <c:f>'https://d.docs.live.net/Meus Documentos - Sidney\Cinética de Floculação - Fapesp\gráficos\[SIDMTD20.XLS]Plan1'!$G$19</c:f>
              <c:strCache>
                <c:ptCount val="1"/>
                <c:pt idx="0">
                  <c:v>G = 100 s-1</c:v>
                </c:pt>
              </c:strCache>
            </c:strRef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xVal>
            <c:numRef>
              <c:f>'https://d.docs.live.net/Meus Documentos - Sidney\Cinética de Floculação - Fapesp\gráficos\[SIDMTD20.XLS]Plan1'!$A$20:$A$32</c:f>
              <c:numCache>
                <c:formatCode>General</c:formatCode>
                <c:ptCount val="13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</c:numCache>
            </c:numRef>
          </c:xVal>
          <c:yVal>
            <c:numRef>
              <c:f>'https://d.docs.live.net/Meus Documentos - Sidney\Cinética de Floculação - Fapesp\gráficos\[SIDMTD20.XLS]Plan1'!$G$20:$G$32</c:f>
              <c:numCache>
                <c:formatCode>General</c:formatCode>
                <c:ptCount val="13"/>
                <c:pt idx="0">
                  <c:v>1</c:v>
                </c:pt>
                <c:pt idx="1">
                  <c:v>0.64413518886679921</c:v>
                </c:pt>
                <c:pt idx="2">
                  <c:v>0.25248508946322068</c:v>
                </c:pt>
                <c:pt idx="3">
                  <c:v>0.23260437375745527</c:v>
                </c:pt>
                <c:pt idx="4">
                  <c:v>0.18489065606361832</c:v>
                </c:pt>
                <c:pt idx="5">
                  <c:v>0.19483101391650101</c:v>
                </c:pt>
                <c:pt idx="6">
                  <c:v>0.18091451292246521</c:v>
                </c:pt>
                <c:pt idx="7">
                  <c:v>0.20874751491053678</c:v>
                </c:pt>
                <c:pt idx="8">
                  <c:v>0.23061630218687873</c:v>
                </c:pt>
                <c:pt idx="9">
                  <c:v>0.25049701789264417</c:v>
                </c:pt>
                <c:pt idx="10">
                  <c:v>0.23260437375745527</c:v>
                </c:pt>
                <c:pt idx="11">
                  <c:v>0.27435387673956263</c:v>
                </c:pt>
                <c:pt idx="12">
                  <c:v>0.2922465208747515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229-4633-A605-88A20B2C6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6774464"/>
        <c:axId val="1"/>
      </c:scatterChart>
      <c:valAx>
        <c:axId val="1516774464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Tempo de floculação (min)</a:t>
                </a:r>
              </a:p>
            </c:rich>
          </c:tx>
          <c:layout>
            <c:manualLayout>
              <c:xMode val="edge"/>
              <c:yMode val="edge"/>
              <c:x val="0.31283933590159491"/>
              <c:y val="0.8974381446267644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5"/>
      </c:valAx>
      <c:valAx>
        <c:axId val="1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T/T0</a:t>
                </a:r>
              </a:p>
            </c:rich>
          </c:tx>
          <c:layout>
            <c:manualLayout>
              <c:xMode val="edge"/>
              <c:yMode val="edge"/>
              <c:x val="3.6166397214057212E-2"/>
              <c:y val="0.412821546528311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51677446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374393731628736"/>
          <c:y val="0.30000075120380409"/>
          <c:w val="0.17179038676677177"/>
          <c:h val="0.2948725332345082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34911080638881"/>
          <c:y val="6.4102724616197454E-2"/>
          <c:w val="0.68535322720638425"/>
          <c:h val="0.7641044774250737"/>
        </c:manualLayout>
      </c:layout>
      <c:scatterChart>
        <c:scatterStyle val="lineMarker"/>
        <c:varyColors val="0"/>
        <c:ser>
          <c:idx val="0"/>
          <c:order val="0"/>
          <c:tx>
            <c:strRef>
              <c:f>'https://d.docs.live.net/Meus Documentos - Sidney\Cinética de Floculação - Fapesp\gráficos\[SIDMTG30.XLS]Plan1'!$B$4</c:f>
              <c:strCache>
                <c:ptCount val="1"/>
                <c:pt idx="0">
                  <c:v>0,81mg/l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'https://d.docs.live.net/Meus Documentos - Sidney\Cinética de Floculação - Fapesp\gráficos\[SIDMTG30.XLS]Plan1'!$A$5:$A$17</c:f>
              <c:numCache>
                <c:formatCode>General</c:formatCode>
                <c:ptCount val="13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</c:numCache>
            </c:numRef>
          </c:xVal>
          <c:yVal>
            <c:numRef>
              <c:f>'https://d.docs.live.net/Meus Documentos - Sidney\Cinética de Floculação - Fapesp\gráficos\[SIDMTG30.XLS]Plan1'!$B$5:$B$17</c:f>
              <c:numCache>
                <c:formatCode>General</c:formatCode>
                <c:ptCount val="13"/>
                <c:pt idx="0">
                  <c:v>1</c:v>
                </c:pt>
                <c:pt idx="1">
                  <c:v>0.95427435387673964</c:v>
                </c:pt>
                <c:pt idx="2">
                  <c:v>0.7872763419483102</c:v>
                </c:pt>
                <c:pt idx="3">
                  <c:v>0.59642147117296229</c:v>
                </c:pt>
                <c:pt idx="4">
                  <c:v>0.33797216699801197</c:v>
                </c:pt>
                <c:pt idx="5">
                  <c:v>0.16500994035785291</c:v>
                </c:pt>
                <c:pt idx="6">
                  <c:v>0.10735586481113321</c:v>
                </c:pt>
                <c:pt idx="7">
                  <c:v>5.5666003976143144E-2</c:v>
                </c:pt>
                <c:pt idx="8">
                  <c:v>3.9761431411530816E-2</c:v>
                </c:pt>
                <c:pt idx="9">
                  <c:v>3.5785288270377739E-2</c:v>
                </c:pt>
                <c:pt idx="10">
                  <c:v>2.186878727634195E-2</c:v>
                </c:pt>
                <c:pt idx="11">
                  <c:v>2.9821073558648114E-2</c:v>
                </c:pt>
                <c:pt idx="12">
                  <c:v>2.7833001988071572E-2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3E4-4FDE-8798-630522D9ABA9}"/>
            </c:ext>
          </c:extLst>
        </c:ser>
        <c:ser>
          <c:idx val="1"/>
          <c:order val="1"/>
          <c:tx>
            <c:strRef>
              <c:f>'https://d.docs.live.net/Meus Documentos - Sidney\Cinética de Floculação - Fapesp\gráficos\[SIDMTG30.XLS]Plan1'!$C$4</c:f>
              <c:strCache>
                <c:ptCount val="1"/>
                <c:pt idx="0">
                  <c:v>1,62 mg/l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'https://d.docs.live.net/Meus Documentos - Sidney\Cinética de Floculação - Fapesp\gráficos\[SIDMTG30.XLS]Plan1'!$A$5:$A$17</c:f>
              <c:numCache>
                <c:formatCode>General</c:formatCode>
                <c:ptCount val="13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</c:numCache>
            </c:numRef>
          </c:xVal>
          <c:yVal>
            <c:numRef>
              <c:f>'https://d.docs.live.net/Meus Documentos - Sidney\Cinética de Floculação - Fapesp\gráficos\[SIDMTG30.XLS]Plan1'!$C$5:$C$17</c:f>
              <c:numCache>
                <c:formatCode>General</c:formatCode>
                <c:ptCount val="13"/>
                <c:pt idx="0">
                  <c:v>1</c:v>
                </c:pt>
                <c:pt idx="1">
                  <c:v>0.84130019120458899</c:v>
                </c:pt>
                <c:pt idx="2">
                  <c:v>0.77437858508604207</c:v>
                </c:pt>
                <c:pt idx="3">
                  <c:v>0.63862332695984703</c:v>
                </c:pt>
                <c:pt idx="4">
                  <c:v>0.20076481835564056</c:v>
                </c:pt>
                <c:pt idx="5">
                  <c:v>6.8833652007648183E-2</c:v>
                </c:pt>
                <c:pt idx="6">
                  <c:v>4.7801147227533466E-2</c:v>
                </c:pt>
                <c:pt idx="7">
                  <c:v>2.8680688336520078E-2</c:v>
                </c:pt>
                <c:pt idx="8">
                  <c:v>1.9120458891013385E-2</c:v>
                </c:pt>
                <c:pt idx="9">
                  <c:v>1.2237093690248568E-2</c:v>
                </c:pt>
                <c:pt idx="10">
                  <c:v>1.6252390057361378E-2</c:v>
                </c:pt>
                <c:pt idx="11">
                  <c:v>1.9120458891013385E-2</c:v>
                </c:pt>
                <c:pt idx="12">
                  <c:v>1.2237093690248568E-2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3E4-4FDE-8798-630522D9ABA9}"/>
            </c:ext>
          </c:extLst>
        </c:ser>
        <c:ser>
          <c:idx val="2"/>
          <c:order val="2"/>
          <c:tx>
            <c:strRef>
              <c:f>'https://d.docs.live.net/Meus Documentos - Sidney\Cinética de Floculação - Fapesp\gráficos\[SIDMTG30.XLS]Plan1'!$D$4</c:f>
              <c:strCache>
                <c:ptCount val="1"/>
                <c:pt idx="0">
                  <c:v>2,43 mg/l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xVal>
            <c:numRef>
              <c:f>'https://d.docs.live.net/Meus Documentos - Sidney\Cinética de Floculação - Fapesp\gráficos\[SIDMTG30.XLS]Plan1'!$A$5:$A$17</c:f>
              <c:numCache>
                <c:formatCode>General</c:formatCode>
                <c:ptCount val="13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</c:numCache>
            </c:numRef>
          </c:xVal>
          <c:yVal>
            <c:numRef>
              <c:f>'https://d.docs.live.net/Meus Documentos - Sidney\Cinética de Floculação - Fapesp\gráficos\[SIDMTG30.XLS]Plan1'!$D$5:$D$17</c:f>
              <c:numCache>
                <c:formatCode>General</c:formatCode>
                <c:ptCount val="13"/>
                <c:pt idx="0">
                  <c:v>1</c:v>
                </c:pt>
                <c:pt idx="1">
                  <c:v>0.89118198874296439</c:v>
                </c:pt>
                <c:pt idx="2">
                  <c:v>0.77861163227016894</c:v>
                </c:pt>
                <c:pt idx="3">
                  <c:v>0.17636022514071295</c:v>
                </c:pt>
                <c:pt idx="4">
                  <c:v>6.5666041275797379E-2</c:v>
                </c:pt>
                <c:pt idx="5">
                  <c:v>3.9399624765478425E-2</c:v>
                </c:pt>
                <c:pt idx="6">
                  <c:v>2.6266416510318948E-2</c:v>
                </c:pt>
                <c:pt idx="7">
                  <c:v>2.0637898686679177E-2</c:v>
                </c:pt>
                <c:pt idx="8">
                  <c:v>1.8761726078799251E-2</c:v>
                </c:pt>
                <c:pt idx="9">
                  <c:v>1.7448405253283304E-2</c:v>
                </c:pt>
                <c:pt idx="10">
                  <c:v>1.2570356472795498E-2</c:v>
                </c:pt>
                <c:pt idx="11">
                  <c:v>1.8574108818011258E-2</c:v>
                </c:pt>
                <c:pt idx="12">
                  <c:v>1.3320825515947467E-2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3E4-4FDE-8798-630522D9ABA9}"/>
            </c:ext>
          </c:extLst>
        </c:ser>
        <c:ser>
          <c:idx val="3"/>
          <c:order val="3"/>
          <c:tx>
            <c:strRef>
              <c:f>'https://d.docs.live.net/Meus Documentos - Sidney\Cinética de Floculação - Fapesp\gráficos\[SIDMTG30.XLS]Plan1'!$E$4</c:f>
              <c:strCache>
                <c:ptCount val="1"/>
                <c:pt idx="0">
                  <c:v>3,34 mg/l</c:v>
                </c:pt>
              </c:strCache>
            </c:strRef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xVal>
            <c:numRef>
              <c:f>'https://d.docs.live.net/Meus Documentos - Sidney\Cinética de Floculação - Fapesp\gráficos\[SIDMTG30.XLS]Plan1'!$A$5:$A$17</c:f>
              <c:numCache>
                <c:formatCode>General</c:formatCode>
                <c:ptCount val="13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</c:numCache>
            </c:numRef>
          </c:xVal>
          <c:yVal>
            <c:numRef>
              <c:f>'https://d.docs.live.net/Meus Documentos - Sidney\Cinética de Floculação - Fapesp\gráficos\[SIDMTG30.XLS]Plan1'!$E$5:$E$17</c:f>
              <c:numCache>
                <c:formatCode>General</c:formatCode>
                <c:ptCount val="13"/>
                <c:pt idx="0">
                  <c:v>1</c:v>
                </c:pt>
                <c:pt idx="1">
                  <c:v>0.92828685258964139</c:v>
                </c:pt>
                <c:pt idx="2">
                  <c:v>0.27490039840637448</c:v>
                </c:pt>
                <c:pt idx="3">
                  <c:v>0.11553784860557768</c:v>
                </c:pt>
                <c:pt idx="4">
                  <c:v>8.167330677290835E-2</c:v>
                </c:pt>
                <c:pt idx="5">
                  <c:v>8.3665338645418322E-2</c:v>
                </c:pt>
                <c:pt idx="6">
                  <c:v>6.3745019920318724E-2</c:v>
                </c:pt>
                <c:pt idx="7">
                  <c:v>6.9721115537848599E-2</c:v>
                </c:pt>
                <c:pt idx="8">
                  <c:v>8.9641434262948197E-2</c:v>
                </c:pt>
                <c:pt idx="9">
                  <c:v>0.10956175298804781</c:v>
                </c:pt>
                <c:pt idx="10">
                  <c:v>0.11155378486055775</c:v>
                </c:pt>
                <c:pt idx="11">
                  <c:v>0.14541832669322707</c:v>
                </c:pt>
                <c:pt idx="12">
                  <c:v>7.7689243027888447E-2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3E4-4FDE-8798-630522D9ABA9}"/>
            </c:ext>
          </c:extLst>
        </c:ser>
        <c:ser>
          <c:idx val="4"/>
          <c:order val="4"/>
          <c:tx>
            <c:strRef>
              <c:f>'https://d.docs.live.net/Meus Documentos - Sidney\Cinética de Floculação - Fapesp\gráficos\[SIDMTG30.XLS]Plan1'!$F$4</c:f>
              <c:strCache>
                <c:ptCount val="1"/>
                <c:pt idx="0">
                  <c:v>4,86 mg/l</c:v>
                </c:pt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'https://d.docs.live.net/Meus Documentos - Sidney\Cinética de Floculação - Fapesp\gráficos\[SIDMTG30.XLS]Plan1'!$A$5:$A$17</c:f>
              <c:numCache>
                <c:formatCode>General</c:formatCode>
                <c:ptCount val="13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</c:numCache>
            </c:numRef>
          </c:xVal>
          <c:yVal>
            <c:numRef>
              <c:f>'https://d.docs.live.net/Meus Documentos - Sidney\Cinética de Floculação - Fapesp\gráficos\[SIDMTG30.XLS]Plan1'!$F$5:$F$17</c:f>
              <c:numCache>
                <c:formatCode>General</c:formatCode>
                <c:ptCount val="13"/>
                <c:pt idx="0">
                  <c:v>1</c:v>
                </c:pt>
                <c:pt idx="1">
                  <c:v>0.9044943820224719</c:v>
                </c:pt>
                <c:pt idx="2">
                  <c:v>0.39887640449438205</c:v>
                </c:pt>
                <c:pt idx="3">
                  <c:v>0.21348314606741575</c:v>
                </c:pt>
                <c:pt idx="4">
                  <c:v>0.14981273408239701</c:v>
                </c:pt>
                <c:pt idx="5">
                  <c:v>0.16666666666666669</c:v>
                </c:pt>
                <c:pt idx="6">
                  <c:v>0.13857677902621723</c:v>
                </c:pt>
                <c:pt idx="7">
                  <c:v>0.13295880149812733</c:v>
                </c:pt>
                <c:pt idx="8">
                  <c:v>0.19288389513108617</c:v>
                </c:pt>
                <c:pt idx="9">
                  <c:v>0.17790262172284646</c:v>
                </c:pt>
                <c:pt idx="10">
                  <c:v>0.2247191011235955</c:v>
                </c:pt>
                <c:pt idx="11">
                  <c:v>0.23782771535580524</c:v>
                </c:pt>
                <c:pt idx="12">
                  <c:v>0.21161048689138579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3E4-4FDE-8798-630522D9ABA9}"/>
            </c:ext>
          </c:extLst>
        </c:ser>
        <c:ser>
          <c:idx val="5"/>
          <c:order val="5"/>
          <c:tx>
            <c:strRef>
              <c:f>'https://d.docs.live.net/Meus Documentos - Sidney\Cinética de Floculação - Fapesp\gráficos\[SIDMTG30.XLS]Plan1'!$G$4</c:f>
              <c:strCache>
                <c:ptCount val="1"/>
                <c:pt idx="0">
                  <c:v>6,49 mg/l</c:v>
                </c:pt>
              </c:strCache>
            </c:strRef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xVal>
            <c:numRef>
              <c:f>'https://d.docs.live.net/Meus Documentos - Sidney\Cinética de Floculação - Fapesp\gráficos\[SIDMTG30.XLS]Plan1'!$A$5:$A$17</c:f>
              <c:numCache>
                <c:formatCode>General</c:formatCode>
                <c:ptCount val="13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</c:numCache>
            </c:numRef>
          </c:xVal>
          <c:yVal>
            <c:numRef>
              <c:f>'https://d.docs.live.net/Meus Documentos - Sidney\Cinética de Floculação - Fapesp\gráficos\[SIDMTG30.XLS]Plan1'!$G$5:$G$17</c:f>
              <c:numCache>
                <c:formatCode>General</c:formatCode>
                <c:ptCount val="13"/>
                <c:pt idx="0">
                  <c:v>1</c:v>
                </c:pt>
                <c:pt idx="1">
                  <c:v>0.92490118577075087</c:v>
                </c:pt>
                <c:pt idx="2">
                  <c:v>0.466403162055336</c:v>
                </c:pt>
                <c:pt idx="3">
                  <c:v>0.4229249011857707</c:v>
                </c:pt>
                <c:pt idx="4">
                  <c:v>0.36956521739130432</c:v>
                </c:pt>
                <c:pt idx="5">
                  <c:v>0.39525691699604742</c:v>
                </c:pt>
                <c:pt idx="6">
                  <c:v>0.41699604743083007</c:v>
                </c:pt>
                <c:pt idx="7">
                  <c:v>0.42687747035573126</c:v>
                </c:pt>
                <c:pt idx="8">
                  <c:v>0.43280632411067188</c:v>
                </c:pt>
                <c:pt idx="9">
                  <c:v>0.48418972332015808</c:v>
                </c:pt>
                <c:pt idx="10">
                  <c:v>0.51778656126482214</c:v>
                </c:pt>
                <c:pt idx="11">
                  <c:v>0.5</c:v>
                </c:pt>
                <c:pt idx="12">
                  <c:v>0.51778656126482214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3E4-4FDE-8798-630522D9A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6776960"/>
        <c:axId val="1"/>
      </c:scatterChart>
      <c:valAx>
        <c:axId val="1516776960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Tempo de floculação (min)</a:t>
                </a:r>
              </a:p>
            </c:rich>
          </c:tx>
          <c:layout>
            <c:manualLayout>
              <c:xMode val="edge"/>
              <c:yMode val="edge"/>
              <c:x val="0.32549757492651493"/>
              <c:y val="0.8974381446267644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5"/>
      </c:valAx>
      <c:valAx>
        <c:axId val="1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T/T0</a:t>
                </a:r>
              </a:p>
            </c:rich>
          </c:tx>
          <c:layout>
            <c:manualLayout>
              <c:xMode val="edge"/>
              <c:yMode val="edge"/>
              <c:x val="3.6166397214057212E-2"/>
              <c:y val="0.412821546528311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516776960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3906041536612741"/>
          <c:y val="0.30000075120380409"/>
          <c:w val="0.14647390871693172"/>
          <c:h val="0.2948725332345082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70514021851483"/>
          <c:y val="6.4267352185089971E-2"/>
          <c:w val="0.68705096308291924"/>
          <c:h val="0.76349614395886889"/>
        </c:manualLayout>
      </c:layout>
      <c:scatterChart>
        <c:scatterStyle val="lineMarker"/>
        <c:varyColors val="0"/>
        <c:ser>
          <c:idx val="0"/>
          <c:order val="0"/>
          <c:tx>
            <c:strRef>
              <c:f>'https://d.docs.live.net/Meus Documentos - Sidney\Cinética de Floculação - Fapesp\gráficos\[SIDBTG30.XLS]Plan1'!$B$4</c:f>
              <c:strCache>
                <c:ptCount val="1"/>
                <c:pt idx="0">
                  <c:v>0,81mg/l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'https://d.docs.live.net/Meus Documentos - Sidney\Cinética de Floculação - Fapesp\gráficos\[SIDBTG30.XLS]Plan1'!$A$5:$A$17</c:f>
              <c:numCache>
                <c:formatCode>General</c:formatCode>
                <c:ptCount val="13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</c:numCache>
            </c:numRef>
          </c:xVal>
          <c:yVal>
            <c:numRef>
              <c:f>'https://d.docs.live.net/Meus Documentos - Sidney\Cinética de Floculação - Fapesp\gráficos\[SIDBTG30.XLS]Plan1'!$B$5:$B$17</c:f>
              <c:numCache>
                <c:formatCode>General</c:formatCode>
                <c:ptCount val="13"/>
                <c:pt idx="0">
                  <c:v>1</c:v>
                </c:pt>
                <c:pt idx="1">
                  <c:v>0.8092105263157896</c:v>
                </c:pt>
                <c:pt idx="2">
                  <c:v>0.75000000000000011</c:v>
                </c:pt>
                <c:pt idx="3">
                  <c:v>0.69736842105263164</c:v>
                </c:pt>
                <c:pt idx="4">
                  <c:v>0.66447368421052633</c:v>
                </c:pt>
                <c:pt idx="5">
                  <c:v>0.46052631578947373</c:v>
                </c:pt>
                <c:pt idx="6">
                  <c:v>0.36184210526315791</c:v>
                </c:pt>
                <c:pt idx="7">
                  <c:v>0.19078947368421054</c:v>
                </c:pt>
                <c:pt idx="8">
                  <c:v>9.8684210526315791E-2</c:v>
                </c:pt>
                <c:pt idx="9">
                  <c:v>0.125</c:v>
                </c:pt>
                <c:pt idx="10">
                  <c:v>5.3289473684210532E-2</c:v>
                </c:pt>
                <c:pt idx="11">
                  <c:v>6.5789473684210523E-2</c:v>
                </c:pt>
                <c:pt idx="12">
                  <c:v>6.5789473684210523E-2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B40-4F26-9517-6F8D92A9818C}"/>
            </c:ext>
          </c:extLst>
        </c:ser>
        <c:ser>
          <c:idx val="1"/>
          <c:order val="1"/>
          <c:tx>
            <c:strRef>
              <c:f>'https://d.docs.live.net/Meus Documentos - Sidney\Cinética de Floculação - Fapesp\gráficos\[SIDBTG30.XLS]Plan1'!$C$4</c:f>
              <c:strCache>
                <c:ptCount val="1"/>
                <c:pt idx="0">
                  <c:v>1,62 mg/l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'https://d.docs.live.net/Meus Documentos - Sidney\Cinética de Floculação - Fapesp\gráficos\[SIDBTG30.XLS]Plan1'!$A$5:$A$17</c:f>
              <c:numCache>
                <c:formatCode>General</c:formatCode>
                <c:ptCount val="13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</c:numCache>
            </c:numRef>
          </c:xVal>
          <c:yVal>
            <c:numRef>
              <c:f>'https://d.docs.live.net/Meus Documentos - Sidney\Cinética de Floculação - Fapesp\gráficos\[SIDBTG30.XLS]Plan1'!$C$5:$C$17</c:f>
              <c:numCache>
                <c:formatCode>General</c:formatCode>
                <c:ptCount val="13"/>
                <c:pt idx="0">
                  <c:v>1</c:v>
                </c:pt>
                <c:pt idx="1">
                  <c:v>0.8152866242038217</c:v>
                </c:pt>
                <c:pt idx="2">
                  <c:v>0.79617834394904463</c:v>
                </c:pt>
                <c:pt idx="3">
                  <c:v>0.56687898089171984</c:v>
                </c:pt>
                <c:pt idx="4">
                  <c:v>0.56050955414012749</c:v>
                </c:pt>
                <c:pt idx="5">
                  <c:v>0.37579617834394907</c:v>
                </c:pt>
                <c:pt idx="6">
                  <c:v>0.28025477707006374</c:v>
                </c:pt>
                <c:pt idx="7">
                  <c:v>0.40127388535031849</c:v>
                </c:pt>
                <c:pt idx="8">
                  <c:v>0.39490445859872614</c:v>
                </c:pt>
                <c:pt idx="9">
                  <c:v>0.40127388535031849</c:v>
                </c:pt>
                <c:pt idx="10">
                  <c:v>0.4140127388535032</c:v>
                </c:pt>
                <c:pt idx="11">
                  <c:v>0.49044585987261152</c:v>
                </c:pt>
                <c:pt idx="12">
                  <c:v>0.43949044585987268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B40-4F26-9517-6F8D92A9818C}"/>
            </c:ext>
          </c:extLst>
        </c:ser>
        <c:ser>
          <c:idx val="2"/>
          <c:order val="2"/>
          <c:tx>
            <c:strRef>
              <c:f>'https://d.docs.live.net/Meus Documentos - Sidney\Cinética de Floculação - Fapesp\gráficos\[SIDBTG30.XLS]Plan1'!$D$4</c:f>
              <c:strCache>
                <c:ptCount val="1"/>
                <c:pt idx="0">
                  <c:v>2,43 mg/l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xVal>
            <c:numRef>
              <c:f>'https://d.docs.live.net/Meus Documentos - Sidney\Cinética de Floculação - Fapesp\gráficos\[SIDBTG30.XLS]Plan1'!$A$5:$A$17</c:f>
              <c:numCache>
                <c:formatCode>General</c:formatCode>
                <c:ptCount val="13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</c:numCache>
            </c:numRef>
          </c:xVal>
          <c:yVal>
            <c:numRef>
              <c:f>'https://d.docs.live.net/Meus Documentos - Sidney\Cinética de Floculação - Fapesp\gráficos\[SIDBTG30.XLS]Plan1'!$D$5:$D$17</c:f>
              <c:numCache>
                <c:formatCode>General</c:formatCode>
                <c:ptCount val="13"/>
                <c:pt idx="0">
                  <c:v>1</c:v>
                </c:pt>
                <c:pt idx="1">
                  <c:v>0.8774193548387097</c:v>
                </c:pt>
                <c:pt idx="2">
                  <c:v>0.79354838709677422</c:v>
                </c:pt>
                <c:pt idx="3">
                  <c:v>0.36129032258064514</c:v>
                </c:pt>
                <c:pt idx="4">
                  <c:v>0.20645161290322581</c:v>
                </c:pt>
                <c:pt idx="5">
                  <c:v>0.29032258064516131</c:v>
                </c:pt>
                <c:pt idx="6">
                  <c:v>0.23870967741935484</c:v>
                </c:pt>
                <c:pt idx="7">
                  <c:v>0.29032258064516131</c:v>
                </c:pt>
                <c:pt idx="8">
                  <c:v>0.26451612903225802</c:v>
                </c:pt>
                <c:pt idx="9">
                  <c:v>0.29032258064516131</c:v>
                </c:pt>
                <c:pt idx="10">
                  <c:v>0.2709677419354839</c:v>
                </c:pt>
                <c:pt idx="11">
                  <c:v>0.39354838709677414</c:v>
                </c:pt>
                <c:pt idx="12">
                  <c:v>0.34838709677419355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B40-4F26-9517-6F8D92A9818C}"/>
            </c:ext>
          </c:extLst>
        </c:ser>
        <c:ser>
          <c:idx val="3"/>
          <c:order val="3"/>
          <c:tx>
            <c:strRef>
              <c:f>'https://d.docs.live.net/Meus Documentos - Sidney\Cinética de Floculação - Fapesp\gráficos\[SIDBTG30.XLS]Plan1'!$E$4</c:f>
              <c:strCache>
                <c:ptCount val="1"/>
                <c:pt idx="0">
                  <c:v>3,34 mg/l</c:v>
                </c:pt>
              </c:strCache>
            </c:strRef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x"/>
            <c:size val="6"/>
            <c:spPr>
              <a:noFill/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'https://d.docs.live.net/Meus Documentos - Sidney\Cinética de Floculação - Fapesp\gráficos\[SIDBTG30.XLS]Plan1'!$A$5:$A$17</c:f>
              <c:numCache>
                <c:formatCode>General</c:formatCode>
                <c:ptCount val="13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</c:numCache>
            </c:numRef>
          </c:xVal>
          <c:yVal>
            <c:numRef>
              <c:f>'https://d.docs.live.net/Meus Documentos - Sidney\Cinética de Floculação - Fapesp\gráficos\[SIDBTG30.XLS]Plan1'!$E$5:$E$17</c:f>
              <c:numCache>
                <c:formatCode>General</c:formatCode>
                <c:ptCount val="13"/>
                <c:pt idx="0">
                  <c:v>1</c:v>
                </c:pt>
                <c:pt idx="1">
                  <c:v>0.8848920863309353</c:v>
                </c:pt>
                <c:pt idx="2">
                  <c:v>0.48201438848920863</c:v>
                </c:pt>
                <c:pt idx="3">
                  <c:v>0.46043165467625902</c:v>
                </c:pt>
                <c:pt idx="4">
                  <c:v>0.42446043165467628</c:v>
                </c:pt>
                <c:pt idx="5">
                  <c:v>0.41726618705035967</c:v>
                </c:pt>
                <c:pt idx="6">
                  <c:v>0.42446043165467628</c:v>
                </c:pt>
                <c:pt idx="7">
                  <c:v>0.40287769784172656</c:v>
                </c:pt>
                <c:pt idx="8">
                  <c:v>0.43884892086330929</c:v>
                </c:pt>
                <c:pt idx="9">
                  <c:v>0.46762589928057552</c:v>
                </c:pt>
                <c:pt idx="10">
                  <c:v>0.47482014388489208</c:v>
                </c:pt>
                <c:pt idx="11">
                  <c:v>0.53956834532374098</c:v>
                </c:pt>
                <c:pt idx="12">
                  <c:v>0.52517985611510787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B40-4F26-9517-6F8D92A9818C}"/>
            </c:ext>
          </c:extLst>
        </c:ser>
        <c:ser>
          <c:idx val="4"/>
          <c:order val="4"/>
          <c:tx>
            <c:strRef>
              <c:f>'https://d.docs.live.net/Meus Documentos - Sidney\Cinética de Floculação - Fapesp\gráficos\[SIDBTG30.XLS]Plan1'!$F$4</c:f>
              <c:strCache>
                <c:ptCount val="1"/>
                <c:pt idx="0">
                  <c:v>4,86 mg/l</c:v>
                </c:pt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star"/>
            <c:size val="6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'https://d.docs.live.net/Meus Documentos - Sidney\Cinética de Floculação - Fapesp\gráficos\[SIDBTG30.XLS]Plan1'!$A$5:$A$17</c:f>
              <c:numCache>
                <c:formatCode>General</c:formatCode>
                <c:ptCount val="13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</c:numCache>
            </c:numRef>
          </c:xVal>
          <c:yVal>
            <c:numRef>
              <c:f>'https://d.docs.live.net/Meus Documentos - Sidney\Cinética de Floculação - Fapesp\gráficos\[SIDBTG30.XLS]Plan1'!$F$5:$F$17</c:f>
              <c:numCache>
                <c:formatCode>General</c:formatCode>
                <c:ptCount val="13"/>
                <c:pt idx="0">
                  <c:v>1</c:v>
                </c:pt>
                <c:pt idx="1">
                  <c:v>0.82962962962962961</c:v>
                </c:pt>
                <c:pt idx="2">
                  <c:v>0.61481481481481481</c:v>
                </c:pt>
                <c:pt idx="3">
                  <c:v>0.62222222222222223</c:v>
                </c:pt>
                <c:pt idx="4">
                  <c:v>0.6962962962962963</c:v>
                </c:pt>
                <c:pt idx="5">
                  <c:v>0.52592592592592591</c:v>
                </c:pt>
                <c:pt idx="6">
                  <c:v>0.52592592592592591</c:v>
                </c:pt>
                <c:pt idx="7">
                  <c:v>0.56296296296296289</c:v>
                </c:pt>
                <c:pt idx="8">
                  <c:v>0.61481481481481481</c:v>
                </c:pt>
                <c:pt idx="9">
                  <c:v>0.62962962962962965</c:v>
                </c:pt>
                <c:pt idx="10">
                  <c:v>0.65925925925925932</c:v>
                </c:pt>
                <c:pt idx="11">
                  <c:v>0.64444444444444438</c:v>
                </c:pt>
                <c:pt idx="12">
                  <c:v>0.68148148148148147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B40-4F26-9517-6F8D92A9818C}"/>
            </c:ext>
          </c:extLst>
        </c:ser>
        <c:ser>
          <c:idx val="5"/>
          <c:order val="5"/>
          <c:tx>
            <c:strRef>
              <c:f>'https://d.docs.live.net/Meus Documentos - Sidney\Cinética de Floculação - Fapesp\gráficos\[SIDBTG30.XLS]Plan1'!$G$4</c:f>
              <c:strCache>
                <c:ptCount val="1"/>
                <c:pt idx="0">
                  <c:v>6,49 mg/l</c:v>
                </c:pt>
              </c:strCache>
            </c:strRef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xVal>
            <c:numRef>
              <c:f>'https://d.docs.live.net/Meus Documentos - Sidney\Cinética de Floculação - Fapesp\gráficos\[SIDBTG30.XLS]Plan1'!$A$5:$A$17</c:f>
              <c:numCache>
                <c:formatCode>General</c:formatCode>
                <c:ptCount val="13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</c:numCache>
            </c:numRef>
          </c:xVal>
          <c:yVal>
            <c:numRef>
              <c:f>'https://d.docs.live.net/Meus Documentos - Sidney\Cinética de Floculação - Fapesp\gráficos\[SIDBTG30.XLS]Plan1'!$G$5:$G$17</c:f>
              <c:numCache>
                <c:formatCode>General</c:formatCode>
                <c:ptCount val="13"/>
                <c:pt idx="0">
                  <c:v>1</c:v>
                </c:pt>
                <c:pt idx="1">
                  <c:v>1.0632911392405062</c:v>
                </c:pt>
                <c:pt idx="2">
                  <c:v>0.879746835443038</c:v>
                </c:pt>
                <c:pt idx="3">
                  <c:v>0.81645569620253167</c:v>
                </c:pt>
                <c:pt idx="4">
                  <c:v>0.860759493670886</c:v>
                </c:pt>
                <c:pt idx="5">
                  <c:v>0.84810126582278478</c:v>
                </c:pt>
                <c:pt idx="6">
                  <c:v>0.82911392405063289</c:v>
                </c:pt>
                <c:pt idx="7">
                  <c:v>0.94303797468354433</c:v>
                </c:pt>
                <c:pt idx="8">
                  <c:v>0.860759493670886</c:v>
                </c:pt>
                <c:pt idx="9">
                  <c:v>0.90506329113924056</c:v>
                </c:pt>
                <c:pt idx="10">
                  <c:v>0.91772151898734178</c:v>
                </c:pt>
                <c:pt idx="11">
                  <c:v>0.94303797468354433</c:v>
                </c:pt>
                <c:pt idx="12">
                  <c:v>0.90506329113924056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B40-4F26-9517-6F8D92A98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6760320"/>
        <c:axId val="1"/>
      </c:scatterChart>
      <c:valAx>
        <c:axId val="1516760320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Tempo de floculação (min)</a:t>
                </a:r>
              </a:p>
            </c:rich>
          </c:tx>
          <c:layout>
            <c:manualLayout>
              <c:xMode val="edge"/>
              <c:yMode val="edge"/>
              <c:x val="0.32733841696620758"/>
              <c:y val="0.897172236503856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5"/>
      </c:valAx>
      <c:valAx>
        <c:axId val="1"/>
        <c:scaling>
          <c:orientation val="minMax"/>
          <c:max val="1.2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T/T0</a:t>
                </a:r>
              </a:p>
            </c:rich>
          </c:tx>
          <c:layout>
            <c:manualLayout>
              <c:xMode val="edge"/>
              <c:yMode val="edge"/>
              <c:x val="3.5971254611671159E-2"/>
              <c:y val="0.4113110539845758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516760320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3992879518252161"/>
          <c:y val="0.29820051413881749"/>
          <c:w val="0.14568358117726821"/>
          <c:h val="0.2956298200514138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0.30116</cdr:x>
      <cdr:y>0.08977</cdr:y>
    </cdr:from>
    <cdr:to>
      <cdr:x>0.72168</cdr:x>
      <cdr:y>0.23033</cdr:y>
    </cdr:to>
    <cdr:sp macro="" textlink="">
      <cdr:nvSpPr>
        <cdr:cNvPr id="111617" name="Texto 1">
          <a:extLst xmlns:a="http://schemas.openxmlformats.org/drawingml/2006/main">
            <a:ext uri="{FF2B5EF4-FFF2-40B4-BE49-F238E27FC236}">
              <a16:creationId xmlns:a16="http://schemas.microsoft.com/office/drawing/2014/main" id="{C44D79EB-30CF-4CE4-9318-FBBAB0DC03F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92326" y="337493"/>
          <a:ext cx="2219020" cy="523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dist="35921" dir="2700000" algn="ctr" rotWithShape="0">
            <a:srgbClr val="000000"/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  <a:ext uri="{53640926-AAD7-44D8-BBD7-CCE9431645EC}">
            <a14:shadowObscured xmlns:a14="http://schemas.microsoft.com/office/drawing/2010/main" val="1"/>
          </a:ext>
        </a:extLst>
      </cdr:spPr>
      <cdr:txBody>
        <a:bodyPr xmlns:a="http://schemas.openxmlformats.org/drawingml/2006/main" wrap="none" lIns="18288" tIns="22860" rIns="0" bIns="22860" anchor="ctr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Dosagem de coagulante: 20 mg/l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Velocidade de sedimentação: 54 m/dia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Turbidez da água bruta:50,3 UNT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0.28692</cdr:x>
      <cdr:y>0.09683</cdr:y>
    </cdr:from>
    <cdr:to>
      <cdr:x>0.70744</cdr:x>
      <cdr:y>0.24251</cdr:y>
    </cdr:to>
    <cdr:sp macro="" textlink="">
      <cdr:nvSpPr>
        <cdr:cNvPr id="115713" name="Texto 1">
          <a:extLst xmlns:a="http://schemas.openxmlformats.org/drawingml/2006/main">
            <a:ext uri="{FF2B5EF4-FFF2-40B4-BE49-F238E27FC236}">
              <a16:creationId xmlns:a16="http://schemas.microsoft.com/office/drawing/2014/main" id="{6E0F968F-30A6-4F21-BF33-2AF83473333F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17193" y="363803"/>
          <a:ext cx="2219020" cy="5425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dist="35921" dir="2700000" algn="ctr" rotWithShape="0">
            <a:srgbClr val="000000"/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  <a:ext uri="{53640926-AAD7-44D8-BBD7-CCE9431645EC}">
            <a14:shadowObscured xmlns:a14="http://schemas.microsoft.com/office/drawing/2010/main" val="1"/>
          </a:ext>
        </a:extLst>
      </cdr:spPr>
      <cdr:txBody>
        <a:bodyPr xmlns:a="http://schemas.openxmlformats.org/drawingml/2006/main" wrap="none" lIns="18288" tIns="22860" rIns="0" bIns="22860" anchor="ctr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Gradiente de velocidade: 30 s</a:t>
          </a:r>
          <a:r>
            <a:rPr lang="pt-BR" sz="1000" b="0" i="0" u="none" strike="noStrike" baseline="30000">
              <a:solidFill>
                <a:srgbClr val="000000"/>
              </a:solidFill>
              <a:latin typeface="Arial"/>
              <a:cs typeface="Arial"/>
            </a:rPr>
            <a:t>-1</a:t>
          </a:r>
          <a:endParaRPr lang="pt-BR" sz="1000" b="0" i="0" u="none" strike="noStrike" baseline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Velocidade de sedimentação: 54 m/dia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Turbidez da água bruta:50 UNT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0.20833</cdr:x>
      <cdr:y>0.05642</cdr:y>
    </cdr:from>
    <cdr:to>
      <cdr:x>0.62668</cdr:x>
      <cdr:y>0.20258</cdr:y>
    </cdr:to>
    <cdr:sp macro="" textlink="">
      <cdr:nvSpPr>
        <cdr:cNvPr id="117761" name="Texto 1">
          <a:extLst xmlns:a="http://schemas.openxmlformats.org/drawingml/2006/main">
            <a:ext uri="{FF2B5EF4-FFF2-40B4-BE49-F238E27FC236}">
              <a16:creationId xmlns:a16="http://schemas.microsoft.com/office/drawing/2014/main" id="{C330C9D9-8348-48AB-9CFD-71626DE55F0D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08466" y="212773"/>
          <a:ext cx="2219534" cy="5429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dist="35921" dir="2700000" algn="ctr" rotWithShape="0">
            <a:srgbClr val="000000"/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  <a:ext uri="{53640926-AAD7-44D8-BBD7-CCE9431645EC}">
            <a14:shadowObscured xmlns:a14="http://schemas.microsoft.com/office/drawing/2010/main" val="1"/>
          </a:ext>
        </a:extLst>
      </cdr:spPr>
      <cdr:txBody>
        <a:bodyPr xmlns:a="http://schemas.openxmlformats.org/drawingml/2006/main" wrap="none" lIns="18288" tIns="22860" rIns="0" bIns="22860" anchor="ctr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Gradiente de velocidade: 30 s</a:t>
          </a:r>
          <a:r>
            <a:rPr lang="pt-BR" sz="1000" b="0" i="0" u="none" strike="noStrike" baseline="30000">
              <a:solidFill>
                <a:srgbClr val="000000"/>
              </a:solidFill>
              <a:latin typeface="Arial"/>
              <a:cs typeface="Arial"/>
            </a:rPr>
            <a:t>-1</a:t>
          </a:r>
          <a:endParaRPr lang="pt-BR" sz="1000" b="0" i="0" u="none" strike="noStrike" baseline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Velocidade de sedimentação: 54 m/dia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Turbidez da água bruta:15 UNT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C5482-611D-4755-B6AF-219C699EBE48}" type="datetimeFigureOut">
              <a:rPr lang="pt-BR" smtClean="0"/>
              <a:t>10/08/2021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816D1-2013-4AE9-A4D1-F84024D726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1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pt-BR" altLang="pt-BR"/>
              <a:t>PHD-2411 Saneamento I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30D7F8C-5D09-4902-94AF-AA2D7E9A8A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008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3" Type="http://schemas.openxmlformats.org/officeDocument/2006/relationships/image" Target="../media/image870.png"/><Relationship Id="rId7" Type="http://schemas.openxmlformats.org/officeDocument/2006/relationships/image" Target="../media/image2.wmf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image" Target="../media/image880.png"/><Relationship Id="rId10" Type="http://schemas.openxmlformats.org/officeDocument/2006/relationships/image" Target="../media/image94.png"/><Relationship Id="rId9" Type="http://schemas.openxmlformats.org/officeDocument/2006/relationships/image" Target="../media/image8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91.png"/><Relationship Id="rId7" Type="http://schemas.openxmlformats.org/officeDocument/2006/relationships/image" Target="../media/image8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wmf"/><Relationship Id="rId5" Type="http://schemas.openxmlformats.org/officeDocument/2006/relationships/image" Target="../media/image930.png"/><Relationship Id="rId4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wm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.xls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2.xls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4B623FE-0796-41A7-9913-3C6CC2AC7681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31E6E0EF-0E9A-494A-B0EA-A07A9CD20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2553" y="1700808"/>
            <a:ext cx="7488832" cy="2880742"/>
          </a:xfrm>
        </p:spPr>
        <p:txBody>
          <a:bodyPr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DEPARTAMENTO DE ENGENHARIA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HIDRÁULICA E AMBIENTAL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PHD 5745 – PROCESSOS FÍSICO-QUÍMICOS EM ENGENHARIA SANITÁRIA E AMBIENTAL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A1325D5-0D80-4C58-B8F9-B7BF739EA9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397500"/>
            <a:ext cx="7872412" cy="911225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pt-BR" altLang="pt-BR" b="1" dirty="0"/>
              <a:t>Prof. Dr. Sidney Seckler Ferreira Filho</a:t>
            </a:r>
          </a:p>
          <a:p>
            <a:endParaRPr lang="pt-BR" altLang="pt-B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idx="1"/>
          </p:nvPr>
        </p:nvSpPr>
        <p:spPr>
          <a:xfrm>
            <a:off x="468313" y="2276475"/>
            <a:ext cx="8137525" cy="338477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3600" dirty="0"/>
              <a:t>Definição: </a:t>
            </a:r>
            <a:r>
              <a:rPr lang="pt-BR" altLang="pt-BR" sz="3600" dirty="0"/>
              <a:t>É um processo físico no qual as partículas coloidais são colocadas em contato umas com as outras, de modo a permitir o aumento do seu tamanho físico, alterando, desta forma, a sua distribuição granulométrica</a:t>
            </a:r>
            <a:endParaRPr lang="pt-BR" sz="3600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6614160" cy="900649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/>
              <a:t>FLOCULAÇÃO</a:t>
            </a:r>
          </a:p>
        </p:txBody>
      </p:sp>
      <p:pic>
        <p:nvPicPr>
          <p:cNvPr id="46084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69106"/>
            <a:ext cx="6994525" cy="74771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b="0" dirty="0"/>
              <a:t>COALESCÊNCIA E FLOCULAÇÃO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F0810EA3-9E60-4AB3-874E-69A92FD5A7C5}"/>
              </a:ext>
            </a:extLst>
          </p:cNvPr>
          <p:cNvGrpSpPr/>
          <p:nvPr/>
        </p:nvGrpSpPr>
        <p:grpSpPr>
          <a:xfrm>
            <a:off x="2167732" y="1932782"/>
            <a:ext cx="6119813" cy="2016125"/>
            <a:chOff x="2124075" y="1844675"/>
            <a:chExt cx="6119813" cy="2016125"/>
          </a:xfrm>
        </p:grpSpPr>
        <p:grpSp>
          <p:nvGrpSpPr>
            <p:cNvPr id="174102" name="Group 22"/>
            <p:cNvGrpSpPr>
              <a:grpSpLocks/>
            </p:cNvGrpSpPr>
            <p:nvPr/>
          </p:nvGrpSpPr>
          <p:grpSpPr bwMode="auto">
            <a:xfrm>
              <a:off x="2124075" y="1844675"/>
              <a:ext cx="1727200" cy="2016125"/>
              <a:chOff x="431" y="1706"/>
              <a:chExt cx="1043" cy="1270"/>
            </a:xfrm>
          </p:grpSpPr>
          <p:sp>
            <p:nvSpPr>
              <p:cNvPr id="174093" name="Oval 13"/>
              <p:cNvSpPr>
                <a:spLocks noChangeArrowheads="1"/>
              </p:cNvSpPr>
              <p:nvPr/>
            </p:nvSpPr>
            <p:spPr bwMode="auto">
              <a:xfrm>
                <a:off x="793" y="2205"/>
                <a:ext cx="22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4094" name="Oval 14"/>
              <p:cNvSpPr>
                <a:spLocks noChangeArrowheads="1"/>
              </p:cNvSpPr>
              <p:nvPr/>
            </p:nvSpPr>
            <p:spPr bwMode="auto">
              <a:xfrm>
                <a:off x="431" y="2296"/>
                <a:ext cx="22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4095" name="Oval 15"/>
              <p:cNvSpPr>
                <a:spLocks noChangeArrowheads="1"/>
              </p:cNvSpPr>
              <p:nvPr/>
            </p:nvSpPr>
            <p:spPr bwMode="auto">
              <a:xfrm>
                <a:off x="930" y="2568"/>
                <a:ext cx="22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4096" name="Oval 16"/>
              <p:cNvSpPr>
                <a:spLocks noChangeArrowheads="1"/>
              </p:cNvSpPr>
              <p:nvPr/>
            </p:nvSpPr>
            <p:spPr bwMode="auto">
              <a:xfrm>
                <a:off x="476" y="2795"/>
                <a:ext cx="22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4097" name="Oval 17"/>
              <p:cNvSpPr>
                <a:spLocks noChangeArrowheads="1"/>
              </p:cNvSpPr>
              <p:nvPr/>
            </p:nvSpPr>
            <p:spPr bwMode="auto">
              <a:xfrm>
                <a:off x="930" y="1842"/>
                <a:ext cx="22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4098" name="Oval 18"/>
              <p:cNvSpPr>
                <a:spLocks noChangeArrowheads="1"/>
              </p:cNvSpPr>
              <p:nvPr/>
            </p:nvSpPr>
            <p:spPr bwMode="auto">
              <a:xfrm>
                <a:off x="1202" y="2251"/>
                <a:ext cx="22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4099" name="Oval 19"/>
              <p:cNvSpPr>
                <a:spLocks noChangeArrowheads="1"/>
              </p:cNvSpPr>
              <p:nvPr/>
            </p:nvSpPr>
            <p:spPr bwMode="auto">
              <a:xfrm>
                <a:off x="1247" y="1842"/>
                <a:ext cx="22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4100" name="Oval 20"/>
              <p:cNvSpPr>
                <a:spLocks noChangeArrowheads="1"/>
              </p:cNvSpPr>
              <p:nvPr/>
            </p:nvSpPr>
            <p:spPr bwMode="auto">
              <a:xfrm>
                <a:off x="567" y="1979"/>
                <a:ext cx="22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4101" name="Oval 21"/>
              <p:cNvSpPr>
                <a:spLocks noChangeArrowheads="1"/>
              </p:cNvSpPr>
              <p:nvPr/>
            </p:nvSpPr>
            <p:spPr bwMode="auto">
              <a:xfrm>
                <a:off x="431" y="1706"/>
                <a:ext cx="22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74143" name="Group 63"/>
            <p:cNvGrpSpPr>
              <a:grpSpLocks/>
            </p:cNvGrpSpPr>
            <p:nvPr/>
          </p:nvGrpSpPr>
          <p:grpSpPr bwMode="auto">
            <a:xfrm>
              <a:off x="6588125" y="1844675"/>
              <a:ext cx="1655763" cy="1798638"/>
              <a:chOff x="4150" y="1162"/>
              <a:chExt cx="1043" cy="1133"/>
            </a:xfrm>
          </p:grpSpPr>
          <p:sp>
            <p:nvSpPr>
              <p:cNvPr id="174103" name="Oval 23"/>
              <p:cNvSpPr>
                <a:spLocks noChangeArrowheads="1"/>
              </p:cNvSpPr>
              <p:nvPr/>
            </p:nvSpPr>
            <p:spPr bwMode="auto">
              <a:xfrm>
                <a:off x="4150" y="1162"/>
                <a:ext cx="408" cy="4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4104" name="Oval 24"/>
              <p:cNvSpPr>
                <a:spLocks noChangeArrowheads="1"/>
              </p:cNvSpPr>
              <p:nvPr/>
            </p:nvSpPr>
            <p:spPr bwMode="auto">
              <a:xfrm>
                <a:off x="4785" y="1479"/>
                <a:ext cx="408" cy="4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4105" name="Oval 25"/>
              <p:cNvSpPr>
                <a:spLocks noChangeArrowheads="1"/>
              </p:cNvSpPr>
              <p:nvPr/>
            </p:nvSpPr>
            <p:spPr bwMode="auto">
              <a:xfrm>
                <a:off x="4150" y="1887"/>
                <a:ext cx="408" cy="4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cxnSp>
          <p:nvCxnSpPr>
            <p:cNvPr id="174108" name="AutoShape 28"/>
            <p:cNvCxnSpPr>
              <a:cxnSpLocks noChangeShapeType="1"/>
            </p:cNvCxnSpPr>
            <p:nvPr/>
          </p:nvCxnSpPr>
          <p:spPr bwMode="auto">
            <a:xfrm flipV="1">
              <a:off x="4140200" y="2349500"/>
              <a:ext cx="2160588" cy="358775"/>
            </a:xfrm>
            <a:prstGeom prst="curvedConnector3">
              <a:avLst>
                <a:gd name="adj1" fmla="val 49963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4109" name="Text Box 29"/>
            <p:cNvSpPr txBox="1">
              <a:spLocks noChangeArrowheads="1"/>
            </p:cNvSpPr>
            <p:nvPr/>
          </p:nvSpPr>
          <p:spPr bwMode="auto">
            <a:xfrm>
              <a:off x="4217567" y="2857644"/>
              <a:ext cx="2187575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800" dirty="0"/>
                <a:t>Coalescência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BB6D2C4A-8087-4AF1-A93C-F4466E4703D1}"/>
              </a:ext>
            </a:extLst>
          </p:cNvPr>
          <p:cNvGrpSpPr/>
          <p:nvPr/>
        </p:nvGrpSpPr>
        <p:grpSpPr>
          <a:xfrm>
            <a:off x="1760559" y="4256089"/>
            <a:ext cx="1820614" cy="1800224"/>
            <a:chOff x="800895" y="4044951"/>
            <a:chExt cx="1820614" cy="1800224"/>
          </a:xfrm>
        </p:grpSpPr>
        <p:sp>
          <p:nvSpPr>
            <p:cNvPr id="174111" name="Oval 31"/>
            <p:cNvSpPr>
              <a:spLocks noChangeArrowheads="1"/>
            </p:cNvSpPr>
            <p:nvPr/>
          </p:nvSpPr>
          <p:spPr bwMode="auto">
            <a:xfrm>
              <a:off x="1400970" y="4865182"/>
              <a:ext cx="374650" cy="29751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12" name="Oval 32"/>
            <p:cNvSpPr>
              <a:spLocks noChangeArrowheads="1"/>
            </p:cNvSpPr>
            <p:nvPr/>
          </p:nvSpPr>
          <p:spPr bwMode="auto">
            <a:xfrm>
              <a:off x="800895" y="5014763"/>
              <a:ext cx="376238" cy="2975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13" name="Oval 33"/>
            <p:cNvSpPr>
              <a:spLocks noChangeArrowheads="1"/>
            </p:cNvSpPr>
            <p:nvPr/>
          </p:nvSpPr>
          <p:spPr bwMode="auto">
            <a:xfrm>
              <a:off x="1627983" y="5461863"/>
              <a:ext cx="374650" cy="29751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14" name="Oval 34"/>
            <p:cNvSpPr>
              <a:spLocks noChangeArrowheads="1"/>
            </p:cNvSpPr>
            <p:nvPr/>
          </p:nvSpPr>
          <p:spPr bwMode="auto">
            <a:xfrm>
              <a:off x="1051720" y="5547656"/>
              <a:ext cx="376238" cy="2975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15" name="Oval 35"/>
            <p:cNvSpPr>
              <a:spLocks noChangeArrowheads="1"/>
            </p:cNvSpPr>
            <p:nvPr/>
          </p:nvSpPr>
          <p:spPr bwMode="auto">
            <a:xfrm>
              <a:off x="1627983" y="4268501"/>
              <a:ext cx="374650" cy="297519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16" name="Oval 36"/>
            <p:cNvSpPr>
              <a:spLocks noChangeArrowheads="1"/>
            </p:cNvSpPr>
            <p:nvPr/>
          </p:nvSpPr>
          <p:spPr bwMode="auto">
            <a:xfrm>
              <a:off x="2077245" y="4940795"/>
              <a:ext cx="376238" cy="2975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17" name="Oval 37"/>
            <p:cNvSpPr>
              <a:spLocks noChangeArrowheads="1"/>
            </p:cNvSpPr>
            <p:nvPr/>
          </p:nvSpPr>
          <p:spPr bwMode="auto">
            <a:xfrm>
              <a:off x="2245271" y="5417283"/>
              <a:ext cx="376238" cy="2975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18" name="Oval 38"/>
            <p:cNvSpPr>
              <a:spLocks noChangeArrowheads="1"/>
            </p:cNvSpPr>
            <p:nvPr/>
          </p:nvSpPr>
          <p:spPr bwMode="auto">
            <a:xfrm>
              <a:off x="1026320" y="4493695"/>
              <a:ext cx="376238" cy="2975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19" name="Oval 39"/>
            <p:cNvSpPr>
              <a:spLocks noChangeArrowheads="1"/>
            </p:cNvSpPr>
            <p:nvPr/>
          </p:nvSpPr>
          <p:spPr bwMode="auto">
            <a:xfrm>
              <a:off x="800895" y="4044951"/>
              <a:ext cx="376238" cy="29751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74140" name="Group 60"/>
          <p:cNvGrpSpPr>
            <a:grpSpLocks/>
          </p:cNvGrpSpPr>
          <p:nvPr/>
        </p:nvGrpSpPr>
        <p:grpSpPr bwMode="auto">
          <a:xfrm>
            <a:off x="5454650" y="4505325"/>
            <a:ext cx="2032000" cy="1550988"/>
            <a:chOff x="3560" y="2886"/>
            <a:chExt cx="1280" cy="977"/>
          </a:xfrm>
        </p:grpSpPr>
        <p:sp>
          <p:nvSpPr>
            <p:cNvPr id="174130" name="Oval 50"/>
            <p:cNvSpPr>
              <a:spLocks noChangeArrowheads="1"/>
            </p:cNvSpPr>
            <p:nvPr/>
          </p:nvSpPr>
          <p:spPr bwMode="auto">
            <a:xfrm>
              <a:off x="3923" y="2886"/>
              <a:ext cx="237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31" name="Oval 51"/>
            <p:cNvSpPr>
              <a:spLocks noChangeArrowheads="1"/>
            </p:cNvSpPr>
            <p:nvPr/>
          </p:nvSpPr>
          <p:spPr bwMode="auto">
            <a:xfrm>
              <a:off x="4105" y="3022"/>
              <a:ext cx="237" cy="18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32" name="Oval 52"/>
            <p:cNvSpPr>
              <a:spLocks noChangeArrowheads="1"/>
            </p:cNvSpPr>
            <p:nvPr/>
          </p:nvSpPr>
          <p:spPr bwMode="auto">
            <a:xfrm>
              <a:off x="3878" y="3067"/>
              <a:ext cx="236" cy="18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33" name="Oval 53"/>
            <p:cNvSpPr>
              <a:spLocks noChangeArrowheads="1"/>
            </p:cNvSpPr>
            <p:nvPr/>
          </p:nvSpPr>
          <p:spPr bwMode="auto">
            <a:xfrm>
              <a:off x="3560" y="3521"/>
              <a:ext cx="237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34" name="Oval 54"/>
            <p:cNvSpPr>
              <a:spLocks noChangeArrowheads="1"/>
            </p:cNvSpPr>
            <p:nvPr/>
          </p:nvSpPr>
          <p:spPr bwMode="auto">
            <a:xfrm>
              <a:off x="3787" y="3521"/>
              <a:ext cx="236" cy="18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35" name="Oval 55"/>
            <p:cNvSpPr>
              <a:spLocks noChangeArrowheads="1"/>
            </p:cNvSpPr>
            <p:nvPr/>
          </p:nvSpPr>
          <p:spPr bwMode="auto">
            <a:xfrm>
              <a:off x="3686" y="3682"/>
              <a:ext cx="237" cy="181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36" name="Oval 56"/>
            <p:cNvSpPr>
              <a:spLocks noChangeArrowheads="1"/>
            </p:cNvSpPr>
            <p:nvPr/>
          </p:nvSpPr>
          <p:spPr bwMode="auto">
            <a:xfrm>
              <a:off x="4558" y="3430"/>
              <a:ext cx="237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37" name="Oval 57"/>
            <p:cNvSpPr>
              <a:spLocks noChangeArrowheads="1"/>
            </p:cNvSpPr>
            <p:nvPr/>
          </p:nvSpPr>
          <p:spPr bwMode="auto">
            <a:xfrm>
              <a:off x="4377" y="3566"/>
              <a:ext cx="237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38" name="Oval 58"/>
            <p:cNvSpPr>
              <a:spLocks noChangeArrowheads="1"/>
            </p:cNvSpPr>
            <p:nvPr/>
          </p:nvSpPr>
          <p:spPr bwMode="auto">
            <a:xfrm>
              <a:off x="4604" y="3612"/>
              <a:ext cx="236" cy="18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cxnSp>
        <p:nvCxnSpPr>
          <p:cNvPr id="174141" name="AutoShape 61"/>
          <p:cNvCxnSpPr>
            <a:cxnSpLocks noChangeShapeType="1"/>
          </p:cNvCxnSpPr>
          <p:nvPr/>
        </p:nvCxnSpPr>
        <p:spPr bwMode="auto">
          <a:xfrm>
            <a:off x="3852069" y="5091620"/>
            <a:ext cx="1439862" cy="431800"/>
          </a:xfrm>
          <a:prstGeom prst="curvedConnector3">
            <a:avLst>
              <a:gd name="adj1" fmla="val 49944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42" name="Text Box 62"/>
          <p:cNvSpPr txBox="1">
            <a:spLocks noChangeArrowheads="1"/>
          </p:cNvSpPr>
          <p:nvPr/>
        </p:nvSpPr>
        <p:spPr bwMode="auto">
          <a:xfrm>
            <a:off x="3706019" y="5540215"/>
            <a:ext cx="1819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dirty="0"/>
              <a:t>Floculação</a:t>
            </a:r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id="{D967E89D-2F3C-4618-9963-03DB952DCE32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1463"/>
            <a:ext cx="6923088" cy="830262"/>
          </a:xfrm>
        </p:spPr>
        <p:txBody>
          <a:bodyPr/>
          <a:lstStyle/>
          <a:p>
            <a:pPr algn="ctr"/>
            <a:r>
              <a:rPr lang="pt-BR" altLang="pt-BR" b="0" dirty="0"/>
              <a:t>FLOCULAÇÃO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8C1D777A-B4F4-4252-AE66-0A8415C1C1F3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64637FC8-BD82-4D58-AAEF-1BA4B7D6B42C}"/>
              </a:ext>
            </a:extLst>
          </p:cNvPr>
          <p:cNvGrpSpPr/>
          <p:nvPr/>
        </p:nvGrpSpPr>
        <p:grpSpPr>
          <a:xfrm>
            <a:off x="1186053" y="3615128"/>
            <a:ext cx="1371671" cy="1412666"/>
            <a:chOff x="1500600" y="2268334"/>
            <a:chExt cx="1371671" cy="1412666"/>
          </a:xfrm>
        </p:grpSpPr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BBFDE838-CE71-4B0E-B4AA-9489DB5298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7704" y="2924944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BDD34071-8A51-48EF-8261-A0C3F42E27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12904" y="3429000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F7F34EA8-54AE-4F72-81B9-B8F2082830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20271" y="3229744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51F1AEDE-6EBD-489B-BDE6-922CD9D126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55704" y="3229744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20E3FDC1-B8C3-443A-AA59-B39BDDBB6E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904" y="2718606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C270D46B-0352-4B0A-A26B-57D1D484C0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0600" y="2660295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310C177E-1AD5-4BD4-BFAE-440077E0AF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12904" y="2268334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0B858662-E824-4348-BD05-77C9B7F39175}"/>
              </a:ext>
            </a:extLst>
          </p:cNvPr>
          <p:cNvSpPr txBox="1"/>
          <p:nvPr/>
        </p:nvSpPr>
        <p:spPr>
          <a:xfrm>
            <a:off x="803611" y="5486235"/>
            <a:ext cx="2083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Partículas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018675A8-615C-470B-AAE1-BACD98FA34AB}"/>
              </a:ext>
            </a:extLst>
          </p:cNvPr>
          <p:cNvSpPr/>
          <p:nvPr/>
        </p:nvSpPr>
        <p:spPr>
          <a:xfrm>
            <a:off x="3407919" y="3912958"/>
            <a:ext cx="1276982" cy="768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E461DB1-6161-472E-96DA-2D1096511417}"/>
              </a:ext>
            </a:extLst>
          </p:cNvPr>
          <p:cNvSpPr txBox="1"/>
          <p:nvPr/>
        </p:nvSpPr>
        <p:spPr>
          <a:xfrm>
            <a:off x="2895268" y="5486234"/>
            <a:ext cx="2083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Choques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56E5FDC-2C86-4BB3-9BEF-4805D59598CC}"/>
              </a:ext>
            </a:extLst>
          </p:cNvPr>
          <p:cNvSpPr>
            <a:spLocks noChangeAspect="1"/>
          </p:cNvSpPr>
          <p:nvPr/>
        </p:nvSpPr>
        <p:spPr>
          <a:xfrm>
            <a:off x="6387365" y="4485682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5276B1EC-73E6-4D69-A73F-74A39776D1D4}"/>
              </a:ext>
            </a:extLst>
          </p:cNvPr>
          <p:cNvSpPr>
            <a:spLocks noChangeAspect="1"/>
          </p:cNvSpPr>
          <p:nvPr/>
        </p:nvSpPr>
        <p:spPr>
          <a:xfrm>
            <a:off x="6499663" y="4680659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FC7A7192-5C93-478B-9B02-54B845D21240}"/>
              </a:ext>
            </a:extLst>
          </p:cNvPr>
          <p:cNvSpPr>
            <a:spLocks noChangeAspect="1"/>
          </p:cNvSpPr>
          <p:nvPr/>
        </p:nvSpPr>
        <p:spPr>
          <a:xfrm>
            <a:off x="7066788" y="4420597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DA0CE37F-41C1-431A-9294-63B4BD91892C}"/>
              </a:ext>
            </a:extLst>
          </p:cNvPr>
          <p:cNvSpPr>
            <a:spLocks noChangeAspect="1"/>
          </p:cNvSpPr>
          <p:nvPr/>
        </p:nvSpPr>
        <p:spPr>
          <a:xfrm>
            <a:off x="6247663" y="4702538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57241BE-39D1-458D-A620-C832DEBEA8A2}"/>
              </a:ext>
            </a:extLst>
          </p:cNvPr>
          <p:cNvSpPr>
            <a:spLocks noChangeAspect="1"/>
          </p:cNvSpPr>
          <p:nvPr/>
        </p:nvSpPr>
        <p:spPr>
          <a:xfrm>
            <a:off x="6956863" y="4191400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0AA934E1-39E7-405D-818B-BDBF4E704231}"/>
              </a:ext>
            </a:extLst>
          </p:cNvPr>
          <p:cNvSpPr>
            <a:spLocks noChangeAspect="1"/>
          </p:cNvSpPr>
          <p:nvPr/>
        </p:nvSpPr>
        <p:spPr>
          <a:xfrm>
            <a:off x="7088324" y="3975330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EFE7C945-E7DD-43C0-BA08-900E0D47AEDF}"/>
              </a:ext>
            </a:extLst>
          </p:cNvPr>
          <p:cNvSpPr>
            <a:spLocks noChangeAspect="1"/>
          </p:cNvSpPr>
          <p:nvPr/>
        </p:nvSpPr>
        <p:spPr>
          <a:xfrm>
            <a:off x="7208863" y="4191400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6666F0B4-399A-4274-8C18-E8D085CFD2C3}"/>
              </a:ext>
            </a:extLst>
          </p:cNvPr>
          <p:cNvSpPr>
            <a:spLocks noChangeAspect="1"/>
          </p:cNvSpPr>
          <p:nvPr/>
        </p:nvSpPr>
        <p:spPr>
          <a:xfrm>
            <a:off x="6201198" y="3632474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0FA2A094-5FB7-4782-BDA7-C6EF240DC2C0}"/>
              </a:ext>
            </a:extLst>
          </p:cNvPr>
          <p:cNvSpPr>
            <a:spLocks noChangeAspect="1"/>
          </p:cNvSpPr>
          <p:nvPr/>
        </p:nvSpPr>
        <p:spPr>
          <a:xfrm>
            <a:off x="6313496" y="3827451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DA862738-E79E-48C2-8C36-71D75000AFA6}"/>
              </a:ext>
            </a:extLst>
          </p:cNvPr>
          <p:cNvSpPr>
            <a:spLocks noChangeAspect="1"/>
          </p:cNvSpPr>
          <p:nvPr/>
        </p:nvSpPr>
        <p:spPr>
          <a:xfrm>
            <a:off x="6061496" y="3849330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D7440E4B-EBC4-412C-BD33-546FCAE889DF}"/>
              </a:ext>
            </a:extLst>
          </p:cNvPr>
          <p:cNvSpPr txBox="1"/>
          <p:nvPr/>
        </p:nvSpPr>
        <p:spPr>
          <a:xfrm>
            <a:off x="5644280" y="5486234"/>
            <a:ext cx="2083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Agregação</a:t>
            </a:r>
          </a:p>
        </p:txBody>
      </p:sp>
      <p:sp>
        <p:nvSpPr>
          <p:cNvPr id="7" name="Chave Esquerda 6">
            <a:extLst>
              <a:ext uri="{FF2B5EF4-FFF2-40B4-BE49-F238E27FC236}">
                <a16:creationId xmlns:a16="http://schemas.microsoft.com/office/drawing/2014/main" id="{D292DDCD-5BE8-49F6-AC5D-D3115404597A}"/>
              </a:ext>
            </a:extLst>
          </p:cNvPr>
          <p:cNvSpPr/>
          <p:nvPr/>
        </p:nvSpPr>
        <p:spPr>
          <a:xfrm rot="5400000">
            <a:off x="2744723" y="1471655"/>
            <a:ext cx="584775" cy="34501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1F4D0329-A555-49A8-9797-92C11B264C64}"/>
              </a:ext>
            </a:extLst>
          </p:cNvPr>
          <p:cNvSpPr txBox="1"/>
          <p:nvPr/>
        </p:nvSpPr>
        <p:spPr>
          <a:xfrm>
            <a:off x="1478626" y="1800707"/>
            <a:ext cx="3156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Processo físico </a:t>
            </a:r>
          </a:p>
          <a:p>
            <a:pPr algn="ctr"/>
            <a:r>
              <a:rPr lang="pt-BR" sz="3200" dirty="0"/>
              <a:t>(Transporte)</a:t>
            </a:r>
          </a:p>
        </p:txBody>
      </p:sp>
      <p:sp>
        <p:nvSpPr>
          <p:cNvPr id="40" name="Chave Esquerda 39">
            <a:extLst>
              <a:ext uri="{FF2B5EF4-FFF2-40B4-BE49-F238E27FC236}">
                <a16:creationId xmlns:a16="http://schemas.microsoft.com/office/drawing/2014/main" id="{80AABAF1-AC60-43CD-936C-3870229FD544}"/>
              </a:ext>
            </a:extLst>
          </p:cNvPr>
          <p:cNvSpPr/>
          <p:nvPr/>
        </p:nvSpPr>
        <p:spPr>
          <a:xfrm rot="5400000">
            <a:off x="6646814" y="1415071"/>
            <a:ext cx="584775" cy="34501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CE43C1AF-0CE7-411C-893F-515C09CBCBD3}"/>
              </a:ext>
            </a:extLst>
          </p:cNvPr>
          <p:cNvSpPr txBox="1"/>
          <p:nvPr/>
        </p:nvSpPr>
        <p:spPr>
          <a:xfrm>
            <a:off x="4870263" y="1778811"/>
            <a:ext cx="4137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Estabilidade do coloide </a:t>
            </a:r>
          </a:p>
          <a:p>
            <a:pPr algn="ctr"/>
            <a:r>
              <a:rPr lang="pt-BR" sz="3200" dirty="0"/>
              <a:t>(Coagulação)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978" y="318421"/>
            <a:ext cx="6070243" cy="955675"/>
          </a:xfrm>
        </p:spPr>
        <p:txBody>
          <a:bodyPr/>
          <a:lstStyle/>
          <a:p>
            <a:pPr algn="ctr"/>
            <a:r>
              <a:rPr lang="pt-BR" altLang="pt-BR" b="0" dirty="0"/>
              <a:t>FLOCULAÇÃO:OBJETIVO 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827D150-5F63-4A3F-B29F-019B76424F28}"/>
              </a:ext>
            </a:extLst>
          </p:cNvPr>
          <p:cNvGrpSpPr/>
          <p:nvPr/>
        </p:nvGrpSpPr>
        <p:grpSpPr>
          <a:xfrm>
            <a:off x="1187624" y="1988840"/>
            <a:ext cx="7760020" cy="4181783"/>
            <a:chOff x="1142680" y="1841501"/>
            <a:chExt cx="7760020" cy="4181783"/>
          </a:xfrm>
        </p:grpSpPr>
        <p:sp>
          <p:nvSpPr>
            <p:cNvPr id="35845" name="Freeform 5"/>
            <p:cNvSpPr>
              <a:spLocks/>
            </p:cNvSpPr>
            <p:nvPr/>
          </p:nvSpPr>
          <p:spPr bwMode="auto">
            <a:xfrm>
              <a:off x="1905000" y="2698750"/>
              <a:ext cx="2959099" cy="2559050"/>
            </a:xfrm>
            <a:custGeom>
              <a:avLst/>
              <a:gdLst>
                <a:gd name="T0" fmla="*/ 0 w 2640"/>
                <a:gd name="T1" fmla="*/ 2088 h 2088"/>
                <a:gd name="T2" fmla="*/ 480 w 2640"/>
                <a:gd name="T3" fmla="*/ 1608 h 2088"/>
                <a:gd name="T4" fmla="*/ 720 w 2640"/>
                <a:gd name="T5" fmla="*/ 648 h 2088"/>
                <a:gd name="T6" fmla="*/ 1104 w 2640"/>
                <a:gd name="T7" fmla="*/ 72 h 2088"/>
                <a:gd name="T8" fmla="*/ 1584 w 2640"/>
                <a:gd name="T9" fmla="*/ 216 h 2088"/>
                <a:gd name="T10" fmla="*/ 2064 w 2640"/>
                <a:gd name="T11" fmla="*/ 1224 h 2088"/>
                <a:gd name="T12" fmla="*/ 2352 w 2640"/>
                <a:gd name="T13" fmla="*/ 1800 h 2088"/>
                <a:gd name="T14" fmla="*/ 2640 w 2640"/>
                <a:gd name="T15" fmla="*/ 2088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0" h="2088">
                  <a:moveTo>
                    <a:pt x="0" y="2088"/>
                  </a:moveTo>
                  <a:cubicBezTo>
                    <a:pt x="180" y="1968"/>
                    <a:pt x="360" y="1848"/>
                    <a:pt x="480" y="1608"/>
                  </a:cubicBezTo>
                  <a:cubicBezTo>
                    <a:pt x="600" y="1368"/>
                    <a:pt x="616" y="904"/>
                    <a:pt x="720" y="648"/>
                  </a:cubicBezTo>
                  <a:cubicBezTo>
                    <a:pt x="824" y="392"/>
                    <a:pt x="960" y="144"/>
                    <a:pt x="1104" y="72"/>
                  </a:cubicBezTo>
                  <a:cubicBezTo>
                    <a:pt x="1248" y="0"/>
                    <a:pt x="1424" y="24"/>
                    <a:pt x="1584" y="216"/>
                  </a:cubicBezTo>
                  <a:cubicBezTo>
                    <a:pt x="1744" y="408"/>
                    <a:pt x="1936" y="960"/>
                    <a:pt x="2064" y="1224"/>
                  </a:cubicBezTo>
                  <a:cubicBezTo>
                    <a:pt x="2192" y="1488"/>
                    <a:pt x="2256" y="1656"/>
                    <a:pt x="2352" y="1800"/>
                  </a:cubicBezTo>
                  <a:cubicBezTo>
                    <a:pt x="2448" y="1944"/>
                    <a:pt x="2592" y="2040"/>
                    <a:pt x="2640" y="2088"/>
                  </a:cubicBezTo>
                </a:path>
              </a:pathLst>
            </a:custGeom>
            <a:solidFill>
              <a:srgbClr val="00FF00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 wrap="none" anchor="ctr">
              <a:flatTx/>
            </a:bodyPr>
            <a:lstStyle/>
            <a:p>
              <a:endParaRPr lang="pt-BR" dirty="0"/>
            </a:p>
          </p:txBody>
        </p:sp>
        <p:sp>
          <p:nvSpPr>
            <p:cNvPr id="35843" name="Line 3"/>
            <p:cNvSpPr>
              <a:spLocks noChangeShapeType="1"/>
            </p:cNvSpPr>
            <p:nvPr/>
          </p:nvSpPr>
          <p:spPr bwMode="auto">
            <a:xfrm>
              <a:off x="1892968" y="1858874"/>
              <a:ext cx="0" cy="361315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4" name="Line 4"/>
            <p:cNvSpPr>
              <a:spLocks noChangeShapeType="1"/>
            </p:cNvSpPr>
            <p:nvPr/>
          </p:nvSpPr>
          <p:spPr bwMode="auto">
            <a:xfrm>
              <a:off x="1295400" y="5257800"/>
              <a:ext cx="76073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auto">
            <a:xfrm>
              <a:off x="3992563" y="2638426"/>
              <a:ext cx="2666997" cy="2619373"/>
            </a:xfrm>
            <a:custGeom>
              <a:avLst/>
              <a:gdLst>
                <a:gd name="T0" fmla="*/ 0 w 2496"/>
                <a:gd name="T1" fmla="*/ 2048 h 2048"/>
                <a:gd name="T2" fmla="*/ 576 w 2496"/>
                <a:gd name="T3" fmla="*/ 1616 h 2048"/>
                <a:gd name="T4" fmla="*/ 1008 w 2496"/>
                <a:gd name="T5" fmla="*/ 848 h 2048"/>
                <a:gd name="T6" fmla="*/ 1200 w 2496"/>
                <a:gd name="T7" fmla="*/ 128 h 2048"/>
                <a:gd name="T8" fmla="*/ 1440 w 2496"/>
                <a:gd name="T9" fmla="*/ 80 h 2048"/>
                <a:gd name="T10" fmla="*/ 1680 w 2496"/>
                <a:gd name="T11" fmla="*/ 608 h 2048"/>
                <a:gd name="T12" fmla="*/ 1920 w 2496"/>
                <a:gd name="T13" fmla="*/ 1376 h 2048"/>
                <a:gd name="T14" fmla="*/ 2256 w 2496"/>
                <a:gd name="T15" fmla="*/ 1904 h 2048"/>
                <a:gd name="T16" fmla="*/ 2496 w 2496"/>
                <a:gd name="T17" fmla="*/ 204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6" h="2048">
                  <a:moveTo>
                    <a:pt x="0" y="2048"/>
                  </a:moveTo>
                  <a:cubicBezTo>
                    <a:pt x="204" y="1932"/>
                    <a:pt x="408" y="1816"/>
                    <a:pt x="576" y="1616"/>
                  </a:cubicBezTo>
                  <a:cubicBezTo>
                    <a:pt x="744" y="1416"/>
                    <a:pt x="904" y="1096"/>
                    <a:pt x="1008" y="848"/>
                  </a:cubicBezTo>
                  <a:cubicBezTo>
                    <a:pt x="1112" y="600"/>
                    <a:pt x="1128" y="256"/>
                    <a:pt x="1200" y="128"/>
                  </a:cubicBezTo>
                  <a:cubicBezTo>
                    <a:pt x="1272" y="0"/>
                    <a:pt x="1360" y="0"/>
                    <a:pt x="1440" y="80"/>
                  </a:cubicBezTo>
                  <a:cubicBezTo>
                    <a:pt x="1520" y="160"/>
                    <a:pt x="1600" y="392"/>
                    <a:pt x="1680" y="608"/>
                  </a:cubicBezTo>
                  <a:cubicBezTo>
                    <a:pt x="1760" y="824"/>
                    <a:pt x="1824" y="1160"/>
                    <a:pt x="1920" y="1376"/>
                  </a:cubicBezTo>
                  <a:cubicBezTo>
                    <a:pt x="2016" y="1592"/>
                    <a:pt x="2160" y="1792"/>
                    <a:pt x="2256" y="1904"/>
                  </a:cubicBezTo>
                  <a:cubicBezTo>
                    <a:pt x="2352" y="2016"/>
                    <a:pt x="2456" y="2024"/>
                    <a:pt x="2496" y="2048"/>
                  </a:cubicBezTo>
                </a:path>
              </a:pathLst>
            </a:custGeom>
            <a:solidFill>
              <a:srgbClr val="FFFF00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pt-BR"/>
            </a:p>
          </p:txBody>
        </p:sp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>
              <a:off x="4839315" y="2066925"/>
              <a:ext cx="24785" cy="3435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>
              <a:off x="4839315" y="2066925"/>
              <a:ext cx="7620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9" name="Line 9"/>
            <p:cNvSpPr>
              <a:spLocks noChangeShapeType="1"/>
            </p:cNvSpPr>
            <p:nvPr/>
          </p:nvSpPr>
          <p:spPr bwMode="auto">
            <a:xfrm>
              <a:off x="4864100" y="5502275"/>
              <a:ext cx="7620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3429515" y="5623174"/>
              <a:ext cx="281218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2000" b="1" dirty="0">
                  <a:latin typeface="Times New Roman" pitchFamily="18" charset="0"/>
                </a:rPr>
                <a:t>Diâmetro das partículas</a:t>
              </a:r>
            </a:p>
          </p:txBody>
        </p:sp>
        <p:sp>
          <p:nvSpPr>
            <p:cNvPr id="35851" name="Text Box 11"/>
            <p:cNvSpPr txBox="1">
              <a:spLocks noChangeArrowheads="1"/>
            </p:cNvSpPr>
            <p:nvPr/>
          </p:nvSpPr>
          <p:spPr bwMode="auto">
            <a:xfrm rot="16200000">
              <a:off x="184212" y="3426589"/>
              <a:ext cx="231704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2000" b="1" dirty="0">
                  <a:latin typeface="Times New Roman" pitchFamily="18" charset="0"/>
                </a:rPr>
                <a:t>Frequência relativa</a:t>
              </a:r>
            </a:p>
          </p:txBody>
        </p:sp>
        <p:sp>
          <p:nvSpPr>
            <p:cNvPr id="35854" name="AutoShape 14"/>
            <p:cNvSpPr>
              <a:spLocks noChangeArrowheads="1"/>
            </p:cNvSpPr>
            <p:nvPr/>
          </p:nvSpPr>
          <p:spPr bwMode="auto">
            <a:xfrm>
              <a:off x="2295525" y="1841501"/>
              <a:ext cx="2362200" cy="420687"/>
            </a:xfrm>
            <a:prstGeom prst="wedgeRectCallout">
              <a:avLst>
                <a:gd name="adj1" fmla="val 4909"/>
                <a:gd name="adj2" fmla="val 12915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pt-BR" altLang="pt-BR" b="1" dirty="0">
                  <a:latin typeface="Times New Roman" pitchFamily="18" charset="0"/>
                </a:rPr>
                <a:t>Água coagulada</a:t>
              </a:r>
            </a:p>
          </p:txBody>
        </p:sp>
        <p:sp>
          <p:nvSpPr>
            <p:cNvPr id="35855" name="AutoShape 15"/>
            <p:cNvSpPr>
              <a:spLocks noChangeArrowheads="1"/>
            </p:cNvSpPr>
            <p:nvPr/>
          </p:nvSpPr>
          <p:spPr bwMode="auto">
            <a:xfrm>
              <a:off x="5952637" y="2394910"/>
              <a:ext cx="1777026" cy="438150"/>
            </a:xfrm>
            <a:prstGeom prst="wedgeRectCallout">
              <a:avLst>
                <a:gd name="adj1" fmla="val -50074"/>
                <a:gd name="adj2" fmla="val 1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pt-BR" altLang="pt-BR" b="1">
                  <a:latin typeface="Times New Roman" pitchFamily="18" charset="0"/>
                </a:rPr>
                <a:t>Água floculada</a:t>
              </a:r>
            </a:p>
          </p:txBody>
        </p:sp>
        <p:sp>
          <p:nvSpPr>
            <p:cNvPr id="35856" name="Text Box 16"/>
            <p:cNvSpPr txBox="1">
              <a:spLocks noChangeArrowheads="1"/>
            </p:cNvSpPr>
            <p:nvPr/>
          </p:nvSpPr>
          <p:spPr bwMode="auto">
            <a:xfrm>
              <a:off x="5626100" y="1858874"/>
              <a:ext cx="197861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2000" b="1" dirty="0">
                  <a:latin typeface="Times New Roman" pitchFamily="18" charset="0"/>
                </a:rPr>
                <a:t>Diâmetro crítico</a:t>
              </a:r>
            </a:p>
          </p:txBody>
        </p:sp>
        <p:sp>
          <p:nvSpPr>
            <p:cNvPr id="35857" name="Text Box 17"/>
            <p:cNvSpPr txBox="1">
              <a:spLocks noChangeArrowheads="1"/>
            </p:cNvSpPr>
            <p:nvPr/>
          </p:nvSpPr>
          <p:spPr bwMode="auto">
            <a:xfrm>
              <a:off x="6684377" y="3317875"/>
              <a:ext cx="203993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2000" b="1" dirty="0" err="1">
                  <a:latin typeface="Times New Roman" pitchFamily="18" charset="0"/>
                </a:rPr>
                <a:t>d</a:t>
              </a:r>
              <a:r>
                <a:rPr lang="pt-BR" altLang="pt-BR" sz="2000" b="1" baseline="-25000" dirty="0" err="1">
                  <a:latin typeface="Times New Roman" pitchFamily="18" charset="0"/>
                </a:rPr>
                <a:t>p</a:t>
              </a:r>
              <a:r>
                <a:rPr lang="pt-BR" altLang="pt-BR" sz="2000" b="1" dirty="0">
                  <a:latin typeface="Times New Roman" pitchFamily="18" charset="0"/>
                </a:rPr>
                <a:t> &gt; </a:t>
              </a:r>
              <a:r>
                <a:rPr lang="pt-BR" altLang="pt-BR" sz="2000" b="1" dirty="0" err="1">
                  <a:latin typeface="Times New Roman" pitchFamily="18" charset="0"/>
                </a:rPr>
                <a:t>d</a:t>
              </a:r>
              <a:r>
                <a:rPr lang="pt-BR" altLang="pt-BR" sz="2000" b="1" baseline="-25000" dirty="0" err="1">
                  <a:latin typeface="Times New Roman" pitchFamily="18" charset="0"/>
                </a:rPr>
                <a:t>c</a:t>
              </a:r>
              <a:r>
                <a:rPr lang="pt-BR" altLang="pt-BR" sz="2000" b="1" dirty="0">
                  <a:latin typeface="Times New Roman" pitchFamily="18" charset="0"/>
                </a:rPr>
                <a:t> Partículas sedimentáveis</a:t>
              </a:r>
            </a:p>
          </p:txBody>
        </p:sp>
      </p:grpSp>
      <p:pic>
        <p:nvPicPr>
          <p:cNvPr id="16" name="Picture 6">
            <a:extLst>
              <a:ext uri="{FF2B5EF4-FFF2-40B4-BE49-F238E27FC236}">
                <a16:creationId xmlns:a16="http://schemas.microsoft.com/office/drawing/2014/main" id="{C74E7928-3E10-42E3-BC26-D8C9FD62A46A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391400" cy="1246302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b="0" dirty="0"/>
              <a:t>FLOCULAÇÃO</a:t>
            </a:r>
            <a:br>
              <a:rPr lang="pt-BR" altLang="pt-BR" sz="4000" b="0" dirty="0"/>
            </a:br>
            <a:r>
              <a:rPr lang="pt-BR" altLang="pt-BR" sz="4000" b="0" dirty="0"/>
              <a:t>MECANISMOS DE TRANSPORTE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95288" y="2276475"/>
            <a:ext cx="8569325" cy="3744814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pt-BR"/>
            </a:defPPr>
            <a:lvl1pPr marL="109728" indent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3200">
                <a:latin typeface="+mn-lt"/>
              </a:defRPr>
            </a:lvl1pPr>
            <a:lvl2pPr marL="621792" indent="-22860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>
                <a:latin typeface="+mn-lt"/>
              </a:defRPr>
            </a:lvl2pPr>
            <a:lvl3pPr marL="859536" indent="-22860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>
                <a:latin typeface="+mn-lt"/>
              </a:defRPr>
            </a:lvl3pPr>
            <a:lvl4pPr marL="1143000" indent="-22860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>
                <a:latin typeface="+mn-lt"/>
              </a:defRPr>
            </a:lvl4pPr>
            <a:lvl5pPr marL="1371600" indent="-22860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>
                <a:latin typeface="+mn-lt"/>
              </a:defRPr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>
                <a:latin typeface="+mn-lt"/>
              </a:defRPr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latin typeface="+mn-lt"/>
              </a:defRPr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latin typeface="+mn-lt"/>
              </a:defRPr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>
                <a:latin typeface="+mn-lt"/>
              </a:defRPr>
            </a:lvl9pPr>
          </a:lstStyle>
          <a:p>
            <a:r>
              <a:rPr lang="pt-BR" altLang="pt-BR" dirty="0"/>
              <a:t>Floculação </a:t>
            </a:r>
            <a:r>
              <a:rPr lang="pt-BR" altLang="pt-BR" dirty="0" err="1"/>
              <a:t>Pericinética</a:t>
            </a:r>
            <a:r>
              <a:rPr lang="pt-BR" altLang="pt-BR" dirty="0"/>
              <a:t> (Movimento Browniano)</a:t>
            </a:r>
          </a:p>
          <a:p>
            <a:endParaRPr lang="pt-BR" altLang="pt-BR" dirty="0"/>
          </a:p>
          <a:p>
            <a:pPr marL="566928" indent="-457200">
              <a:buSzPct val="100000"/>
              <a:buFont typeface="Wingdings" panose="05000000000000000000" pitchFamily="2" charset="2"/>
              <a:buChar char="§"/>
            </a:pPr>
            <a:r>
              <a:rPr lang="pt-BR" altLang="pt-BR" dirty="0"/>
              <a:t>As partículas coloidais apresentam um movimento aleatório devido ao seu contínuo bombardeamento pelas moléculas de água. A energia propulsora da floculação </a:t>
            </a:r>
            <a:r>
              <a:rPr lang="pt-BR" altLang="pt-BR" dirty="0" err="1"/>
              <a:t>pericinética</a:t>
            </a:r>
            <a:r>
              <a:rPr lang="pt-BR" altLang="pt-BR" dirty="0"/>
              <a:t> é a energia térmica do fluído.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35D70A2-CF73-4591-B840-9CD15150EE89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611188" y="2394248"/>
            <a:ext cx="8281987" cy="3194992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pt-BR"/>
            </a:defPPr>
            <a:lvl1pPr marL="109728" indent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3200">
                <a:latin typeface="+mn-lt"/>
              </a:defRPr>
            </a:lvl1pPr>
            <a:lvl2pPr marL="621792" indent="-22860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>
                <a:latin typeface="+mn-lt"/>
              </a:defRPr>
            </a:lvl2pPr>
            <a:lvl3pPr marL="859536" indent="-22860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>
                <a:latin typeface="+mn-lt"/>
              </a:defRPr>
            </a:lvl3pPr>
            <a:lvl4pPr marL="1143000" indent="-22860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>
                <a:latin typeface="+mn-lt"/>
              </a:defRPr>
            </a:lvl4pPr>
            <a:lvl5pPr marL="1371600" indent="-22860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>
                <a:latin typeface="+mn-lt"/>
              </a:defRPr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>
                <a:latin typeface="+mn-lt"/>
              </a:defRPr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latin typeface="+mn-lt"/>
              </a:defRPr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latin typeface="+mn-lt"/>
              </a:defRPr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>
                <a:latin typeface="+mn-lt"/>
              </a:defRPr>
            </a:lvl9pPr>
          </a:lstStyle>
          <a:p>
            <a:r>
              <a:rPr lang="pt-BR" altLang="pt-BR" dirty="0"/>
              <a:t>Floculação por Sedimentação Diferencial</a:t>
            </a:r>
          </a:p>
          <a:p>
            <a:endParaRPr lang="pt-BR" altLang="pt-BR" dirty="0"/>
          </a:p>
          <a:p>
            <a:pPr marL="566928" indent="-457200">
              <a:buSzPct val="100000"/>
              <a:buFont typeface="Wingdings" panose="05000000000000000000" pitchFamily="2" charset="2"/>
              <a:buChar char="§"/>
            </a:pPr>
            <a:r>
              <a:rPr lang="pt-BR" altLang="pt-BR" dirty="0"/>
              <a:t>Partículas coloidais com velocidades distintas podem chocar-se umas com as outras em um elemento de volume.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BD9C349-06D5-4345-8616-74FA75B7AF40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1BD263A-A47E-4172-B93C-CBBBFD973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391400" cy="1246302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b="0" dirty="0"/>
              <a:t>FLOCULAÇÃO</a:t>
            </a:r>
            <a:br>
              <a:rPr lang="pt-BR" altLang="pt-BR" sz="4000" b="0" dirty="0"/>
            </a:br>
            <a:r>
              <a:rPr lang="pt-BR" altLang="pt-BR" sz="4000" b="0" dirty="0"/>
              <a:t>MECANISMOS DE TRANSPORTE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323850" y="2394248"/>
            <a:ext cx="8640763" cy="3539903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pt-BR"/>
            </a:defPPr>
            <a:lvl1pPr marL="109728" indent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3200">
                <a:latin typeface="+mn-lt"/>
              </a:defRPr>
            </a:lvl1pPr>
            <a:lvl2pPr marL="621792" indent="-22860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>
                <a:latin typeface="+mn-lt"/>
              </a:defRPr>
            </a:lvl2pPr>
            <a:lvl3pPr marL="859536" indent="-22860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>
                <a:latin typeface="+mn-lt"/>
              </a:defRPr>
            </a:lvl3pPr>
            <a:lvl4pPr marL="1143000" indent="-22860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>
                <a:latin typeface="+mn-lt"/>
              </a:defRPr>
            </a:lvl4pPr>
            <a:lvl5pPr marL="1371600" indent="-22860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>
                <a:latin typeface="+mn-lt"/>
              </a:defRPr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>
                <a:latin typeface="+mn-lt"/>
              </a:defRPr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latin typeface="+mn-lt"/>
              </a:defRPr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latin typeface="+mn-lt"/>
              </a:defRPr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>
                <a:latin typeface="+mn-lt"/>
              </a:defRPr>
            </a:lvl9pPr>
          </a:lstStyle>
          <a:p>
            <a:r>
              <a:rPr lang="pt-BR" altLang="pt-BR" dirty="0"/>
              <a:t>Floculação </a:t>
            </a:r>
            <a:r>
              <a:rPr lang="pt-BR" altLang="pt-BR" dirty="0" err="1"/>
              <a:t>Ortocinética</a:t>
            </a:r>
            <a:r>
              <a:rPr lang="pt-BR" altLang="pt-BR" dirty="0"/>
              <a:t> (Gradientes de Velocidade)</a:t>
            </a:r>
          </a:p>
          <a:p>
            <a:endParaRPr lang="pt-BR" altLang="pt-BR" dirty="0"/>
          </a:p>
          <a:p>
            <a:pPr marL="566928" indent="-457200">
              <a:buSzPct val="100000"/>
              <a:buFont typeface="Wingdings" panose="05000000000000000000" pitchFamily="2" charset="2"/>
              <a:buChar char="§"/>
            </a:pPr>
            <a:r>
              <a:rPr lang="pt-BR" altLang="pt-BR" dirty="0"/>
              <a:t>As partículas são colocadas em contato umas com as outras através do movimento do fluído (Presença de gradientes de velocidade).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9294DD6-531A-4088-8D34-CB4D93EAF5DA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9F0EEC2-94F6-4828-9220-FAF8DD169C5B}"/>
              </a:ext>
            </a:extLst>
          </p:cNvPr>
          <p:cNvSpPr txBox="1">
            <a:spLocks noChangeArrowheads="1"/>
          </p:cNvSpPr>
          <p:nvPr/>
        </p:nvSpPr>
        <p:spPr>
          <a:xfrm>
            <a:off x="1752600" y="260648"/>
            <a:ext cx="7391400" cy="124630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altLang="pt-BR" sz="4000" dirty="0"/>
              <a:t>FLOCULAÇÃO</a:t>
            </a:r>
            <a:br>
              <a:rPr lang="pt-BR" altLang="pt-BR" sz="4000" dirty="0"/>
            </a:br>
            <a:r>
              <a:rPr lang="pt-BR" altLang="pt-BR" sz="4000" dirty="0"/>
              <a:t>MECANISMOS DE TRANSPORTE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3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50825"/>
            <a:ext cx="7140575" cy="1162050"/>
          </a:xfrm>
        </p:spPr>
        <p:txBody>
          <a:bodyPr vert="horz" lIns="0" tIns="45720" rIns="0" bIns="45720" rtlCol="0">
            <a:noAutofit/>
          </a:bodyPr>
          <a:lstStyle/>
          <a:p>
            <a:pPr marL="9144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pt-BR" sz="4000" dirty="0">
                <a:latin typeface="+mn-lt"/>
                <a:ea typeface="+mn-ea"/>
                <a:cs typeface="+mn-cs"/>
              </a:rPr>
              <a:t>CONCEITO: GRADIENTE DE VELOCIDADE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Object 2"/>
              <p:cNvSpPr txBox="1"/>
              <p:nvPr/>
            </p:nvSpPr>
            <p:spPr bwMode="auto">
              <a:xfrm>
                <a:off x="5580112" y="1901354"/>
                <a:ext cx="1651000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𝑑𝐹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170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112" y="1901354"/>
                <a:ext cx="1651000" cy="431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Object 3"/>
              <p:cNvSpPr txBox="1"/>
              <p:nvPr/>
            </p:nvSpPr>
            <p:spPr bwMode="auto">
              <a:xfrm>
                <a:off x="4436698" y="2447454"/>
                <a:ext cx="4673600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171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6698" y="2447454"/>
                <a:ext cx="4673600" cy="965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Object 4"/>
              <p:cNvSpPr txBox="1"/>
              <p:nvPr/>
            </p:nvSpPr>
            <p:spPr bwMode="auto">
              <a:xfrm>
                <a:off x="4904854" y="3448051"/>
                <a:ext cx="2857500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17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04854" y="3448051"/>
                <a:ext cx="2857500" cy="965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Object 5"/>
              <p:cNvSpPr txBox="1"/>
              <p:nvPr/>
            </p:nvSpPr>
            <p:spPr bwMode="auto">
              <a:xfrm>
                <a:off x="4904854" y="4387852"/>
                <a:ext cx="3238500" cy="77311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17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04854" y="4387852"/>
                <a:ext cx="3238500" cy="7731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Object 6"/>
              <p:cNvSpPr txBox="1"/>
              <p:nvPr/>
            </p:nvSpPr>
            <p:spPr bwMode="auto">
              <a:xfrm>
                <a:off x="4710113" y="5447830"/>
                <a:ext cx="4114800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174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0113" y="5447830"/>
                <a:ext cx="4114800" cy="965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5">
            <a:extLst>
              <a:ext uri="{FF2B5EF4-FFF2-40B4-BE49-F238E27FC236}">
                <a16:creationId xmlns:a16="http://schemas.microsoft.com/office/drawing/2014/main" id="{B292DCE7-C4D9-47B5-8806-592B15ABB15E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371704"/>
            <a:ext cx="2825968" cy="2473996"/>
            <a:chOff x="113" y="1394"/>
            <a:chExt cx="2369" cy="20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bject 36">
                  <a:extLst>
                    <a:ext uri="{FF2B5EF4-FFF2-40B4-BE49-F238E27FC236}">
                      <a16:creationId xmlns:a16="http://schemas.microsoft.com/office/drawing/2014/main" id="{EF1BF6E5-88CF-412F-A654-899F071CB5E3}"/>
                    </a:ext>
                  </a:extLst>
                </p:cNvPr>
                <p:cNvSpPr txBox="1"/>
                <p:nvPr/>
              </p:nvSpPr>
              <p:spPr bwMode="auto">
                <a:xfrm>
                  <a:off x="1157" y="1394"/>
                  <a:ext cx="1325" cy="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𝑑𝑣</m:t>
                                </m:r>
                              </m:num>
                              <m:den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den>
                            </m:f>
                          </m:e>
                        </m:d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4" name="Object 36">
                  <a:extLst>
                    <a:ext uri="{FF2B5EF4-FFF2-40B4-BE49-F238E27FC236}">
                      <a16:creationId xmlns:a16="http://schemas.microsoft.com/office/drawing/2014/main" id="{EF1BF6E5-88CF-412F-A654-899F071CB5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57" y="1394"/>
                  <a:ext cx="1325" cy="60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Group 37">
              <a:extLst>
                <a:ext uri="{FF2B5EF4-FFF2-40B4-BE49-F238E27FC236}">
                  <a16:creationId xmlns:a16="http://schemas.microsoft.com/office/drawing/2014/main" id="{F107379A-0997-48AB-8EAF-EC2CD5674B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" y="1977"/>
              <a:ext cx="2177" cy="1427"/>
              <a:chOff x="113" y="1888"/>
              <a:chExt cx="2177" cy="1427"/>
            </a:xfrm>
          </p:grpSpPr>
          <p:sp>
            <p:nvSpPr>
              <p:cNvPr id="37" name="AutoShape 38">
                <a:extLst>
                  <a:ext uri="{FF2B5EF4-FFF2-40B4-BE49-F238E27FC236}">
                    <a16:creationId xmlns:a16="http://schemas.microsoft.com/office/drawing/2014/main" id="{33250136-4F45-450B-99F1-42915FDBB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67" y="1661"/>
                <a:ext cx="1179" cy="1633"/>
              </a:xfrm>
              <a:prstGeom prst="cube">
                <a:avLst>
                  <a:gd name="adj" fmla="val 2501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8" name="Line 39">
                <a:extLst>
                  <a:ext uri="{FF2B5EF4-FFF2-40B4-BE49-F238E27FC236}">
                    <a16:creationId xmlns:a16="http://schemas.microsoft.com/office/drawing/2014/main" id="{FF8194EB-AD56-4103-A6B2-4D7D1B5A0F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9" y="2024"/>
                <a:ext cx="861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" name="Line 40">
                <a:extLst>
                  <a:ext uri="{FF2B5EF4-FFF2-40B4-BE49-F238E27FC236}">
                    <a16:creationId xmlns:a16="http://schemas.microsoft.com/office/drawing/2014/main" id="{D343001C-D424-49A3-BE37-64E382FA2F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8" y="2886"/>
                <a:ext cx="861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" name="Text Box 41">
                <a:extLst>
                  <a:ext uri="{FF2B5EF4-FFF2-40B4-BE49-F238E27FC236}">
                    <a16:creationId xmlns:a16="http://schemas.microsoft.com/office/drawing/2014/main" id="{EDFE90D4-C1D8-49A5-B32F-61B441E95F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3" y="3015"/>
                <a:ext cx="340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  <a:lvl2pPr marL="742950" indent="-285750" eaLnBrk="0" hangingPunct="0">
                  <a:defRPr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9pPr>
              </a:lstStyle>
              <a:p>
                <a:r>
                  <a:rPr lang="pt-BR" altLang="pt-BR" sz="1800" dirty="0" err="1"/>
                  <a:t>dx</a:t>
                </a:r>
                <a:endParaRPr lang="pt-BR" altLang="pt-BR" sz="1800" dirty="0"/>
              </a:p>
            </p:txBody>
          </p:sp>
          <p:sp>
            <p:nvSpPr>
              <p:cNvPr id="41" name="Text Box 42">
                <a:extLst>
                  <a:ext uri="{FF2B5EF4-FFF2-40B4-BE49-F238E27FC236}">
                    <a16:creationId xmlns:a16="http://schemas.microsoft.com/office/drawing/2014/main" id="{3C5830B2-A66C-4286-8219-8E3E1472D8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7" y="2387"/>
                <a:ext cx="344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r>
                  <a:rPr lang="pt-BR" altLang="pt-BR" dirty="0" err="1">
                    <a:latin typeface="+mn-lt"/>
                  </a:rPr>
                  <a:t>dy</a:t>
                </a:r>
                <a:endParaRPr lang="pt-BR" altLang="pt-BR" dirty="0">
                  <a:latin typeface="+mn-lt"/>
                </a:endParaRPr>
              </a:p>
            </p:txBody>
          </p:sp>
          <p:sp>
            <p:nvSpPr>
              <p:cNvPr id="42" name="Text Box 43">
                <a:extLst>
                  <a:ext uri="{FF2B5EF4-FFF2-40B4-BE49-F238E27FC236}">
                    <a16:creationId xmlns:a16="http://schemas.microsoft.com/office/drawing/2014/main" id="{D76AB0F2-EA32-4173-A0F3-55089F96BD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" y="2740"/>
                <a:ext cx="334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  <a:lvl2pPr marL="742950" indent="-285750" eaLnBrk="0" hangingPunct="0">
                  <a:defRPr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9pPr>
              </a:lstStyle>
              <a:p>
                <a:r>
                  <a:rPr lang="pt-BR" altLang="pt-BR" sz="1800" dirty="0" err="1"/>
                  <a:t>dz</a:t>
                </a:r>
                <a:endParaRPr lang="pt-BR" altLang="pt-BR" sz="1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bject 44">
                  <a:extLst>
                    <a:ext uri="{FF2B5EF4-FFF2-40B4-BE49-F238E27FC236}">
                      <a16:creationId xmlns:a16="http://schemas.microsoft.com/office/drawing/2014/main" id="{98A09E67-35AD-4FE7-A641-B2E491189FE2}"/>
                    </a:ext>
                  </a:extLst>
                </p:cNvPr>
                <p:cNvSpPr txBox="1"/>
                <p:nvPr/>
              </p:nvSpPr>
              <p:spPr bwMode="auto">
                <a:xfrm>
                  <a:off x="1367" y="2658"/>
                  <a:ext cx="128" cy="1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6" name="Object 44">
                  <a:extLst>
                    <a:ext uri="{FF2B5EF4-FFF2-40B4-BE49-F238E27FC236}">
                      <a16:creationId xmlns:a16="http://schemas.microsoft.com/office/drawing/2014/main" id="{98A09E67-35AD-4FE7-A641-B2E491189F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67" y="2658"/>
                  <a:ext cx="128" cy="152"/>
                </a:xfrm>
                <a:prstGeom prst="rect">
                  <a:avLst/>
                </a:prstGeom>
                <a:blipFill>
                  <a:blip r:embed="rId9"/>
                  <a:stretch>
                    <a:fillRect r="-72000" b="-70968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4">
                <a:extLst>
                  <a:ext uri="{FF2B5EF4-FFF2-40B4-BE49-F238E27FC236}">
                    <a16:creationId xmlns:a16="http://schemas.microsoft.com/office/drawing/2014/main" id="{FD679A97-3D0E-4848-AAF7-570945C3479E}"/>
                  </a:ext>
                </a:extLst>
              </p:cNvPr>
              <p:cNvSpPr txBox="1"/>
              <p:nvPr/>
            </p:nvSpPr>
            <p:spPr bwMode="auto">
              <a:xfrm>
                <a:off x="804697" y="5191459"/>
                <a:ext cx="1397000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Object 4">
                <a:extLst>
                  <a:ext uri="{FF2B5EF4-FFF2-40B4-BE49-F238E27FC236}">
                    <a16:creationId xmlns:a16="http://schemas.microsoft.com/office/drawing/2014/main" id="{FD679A97-3D0E-4848-AAF7-570945C34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4697" y="5191459"/>
                <a:ext cx="1397000" cy="9652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682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Object 2"/>
              <p:cNvSpPr txBox="1"/>
              <p:nvPr/>
            </p:nvSpPr>
            <p:spPr bwMode="auto">
              <a:xfrm>
                <a:off x="4611402" y="1842840"/>
                <a:ext cx="4114800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194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1402" y="1842840"/>
                <a:ext cx="4114800" cy="965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Object 3"/>
              <p:cNvSpPr txBox="1"/>
              <p:nvPr/>
            </p:nvSpPr>
            <p:spPr bwMode="auto">
              <a:xfrm>
                <a:off x="4963827" y="2920206"/>
                <a:ext cx="3409950" cy="10144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𝑑𝑣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19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3827" y="2920206"/>
                <a:ext cx="3409950" cy="10144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Object 5"/>
              <p:cNvSpPr txBox="1"/>
              <p:nvPr/>
            </p:nvSpPr>
            <p:spPr bwMode="auto">
              <a:xfrm>
                <a:off x="4994276" y="4157585"/>
                <a:ext cx="2959100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197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4276" y="4157585"/>
                <a:ext cx="2959100" cy="431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Object 6"/>
              <p:cNvSpPr txBox="1"/>
              <p:nvPr/>
            </p:nvSpPr>
            <p:spPr bwMode="auto">
              <a:xfrm>
                <a:off x="6876256" y="4887990"/>
                <a:ext cx="1635125" cy="9636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𝑜𝑙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198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6256" y="4887990"/>
                <a:ext cx="1635125" cy="9636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01" name="Picture 35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158502"/>
            <a:ext cx="6945313" cy="1393279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CONCEITO: GRADIENTE DE VELOCIDADE</a:t>
            </a:r>
          </a:p>
        </p:txBody>
      </p:sp>
      <p:grpSp>
        <p:nvGrpSpPr>
          <p:cNvPr id="33" name="Group 35">
            <a:extLst>
              <a:ext uri="{FF2B5EF4-FFF2-40B4-BE49-F238E27FC236}">
                <a16:creationId xmlns:a16="http://schemas.microsoft.com/office/drawing/2014/main" id="{FCBB9D9D-6294-4421-83EA-A3B9DD21C43F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371704"/>
            <a:ext cx="2825968" cy="2473996"/>
            <a:chOff x="113" y="1394"/>
            <a:chExt cx="2369" cy="20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bject 36">
                  <a:extLst>
                    <a:ext uri="{FF2B5EF4-FFF2-40B4-BE49-F238E27FC236}">
                      <a16:creationId xmlns:a16="http://schemas.microsoft.com/office/drawing/2014/main" id="{94A0DE33-028F-4A01-9068-95D177A518B3}"/>
                    </a:ext>
                  </a:extLst>
                </p:cNvPr>
                <p:cNvSpPr txBox="1"/>
                <p:nvPr/>
              </p:nvSpPr>
              <p:spPr bwMode="auto">
                <a:xfrm>
                  <a:off x="1157" y="1394"/>
                  <a:ext cx="1325" cy="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𝑑𝑣</m:t>
                                </m:r>
                              </m:num>
                              <m:den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den>
                            </m:f>
                          </m:e>
                        </m:d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4" name="Object 36">
                  <a:extLst>
                    <a:ext uri="{FF2B5EF4-FFF2-40B4-BE49-F238E27FC236}">
                      <a16:creationId xmlns:a16="http://schemas.microsoft.com/office/drawing/2014/main" id="{94A0DE33-028F-4A01-9068-95D177A518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57" y="1394"/>
                  <a:ext cx="1325" cy="60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Group 37">
              <a:extLst>
                <a:ext uri="{FF2B5EF4-FFF2-40B4-BE49-F238E27FC236}">
                  <a16:creationId xmlns:a16="http://schemas.microsoft.com/office/drawing/2014/main" id="{C688E09F-E4A9-4D0C-84B2-BE0DE20D1E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" y="1977"/>
              <a:ext cx="2177" cy="1427"/>
              <a:chOff x="113" y="1888"/>
              <a:chExt cx="2177" cy="1427"/>
            </a:xfrm>
          </p:grpSpPr>
          <p:sp>
            <p:nvSpPr>
              <p:cNvPr id="37" name="AutoShape 38">
                <a:extLst>
                  <a:ext uri="{FF2B5EF4-FFF2-40B4-BE49-F238E27FC236}">
                    <a16:creationId xmlns:a16="http://schemas.microsoft.com/office/drawing/2014/main" id="{E598B683-8A8A-4DCD-95FE-7E7840889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67" y="1661"/>
                <a:ext cx="1179" cy="1633"/>
              </a:xfrm>
              <a:prstGeom prst="cube">
                <a:avLst>
                  <a:gd name="adj" fmla="val 2501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8" name="Line 39">
                <a:extLst>
                  <a:ext uri="{FF2B5EF4-FFF2-40B4-BE49-F238E27FC236}">
                    <a16:creationId xmlns:a16="http://schemas.microsoft.com/office/drawing/2014/main" id="{76F625C2-C88B-43CA-BA4F-531C01123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9" y="2024"/>
                <a:ext cx="861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" name="Line 40">
                <a:extLst>
                  <a:ext uri="{FF2B5EF4-FFF2-40B4-BE49-F238E27FC236}">
                    <a16:creationId xmlns:a16="http://schemas.microsoft.com/office/drawing/2014/main" id="{13C93672-CF95-4AF6-AFD3-AF02683B3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8" y="2886"/>
                <a:ext cx="861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" name="Text Box 41">
                <a:extLst>
                  <a:ext uri="{FF2B5EF4-FFF2-40B4-BE49-F238E27FC236}">
                    <a16:creationId xmlns:a16="http://schemas.microsoft.com/office/drawing/2014/main" id="{AA32C836-5080-4A78-B229-05F5653570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3" y="3015"/>
                <a:ext cx="340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  <a:lvl2pPr marL="742950" indent="-285750" eaLnBrk="0" hangingPunct="0">
                  <a:defRPr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9pPr>
              </a:lstStyle>
              <a:p>
                <a:r>
                  <a:rPr lang="pt-BR" altLang="pt-BR" sz="1800" dirty="0" err="1"/>
                  <a:t>dx</a:t>
                </a:r>
                <a:endParaRPr lang="pt-BR" altLang="pt-BR" sz="1800" dirty="0"/>
              </a:p>
            </p:txBody>
          </p:sp>
          <p:sp>
            <p:nvSpPr>
              <p:cNvPr id="41" name="Text Box 42">
                <a:extLst>
                  <a:ext uri="{FF2B5EF4-FFF2-40B4-BE49-F238E27FC236}">
                    <a16:creationId xmlns:a16="http://schemas.microsoft.com/office/drawing/2014/main" id="{B6BAD073-52C0-4860-8812-EA71A8678D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7" y="2387"/>
                <a:ext cx="344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r>
                  <a:rPr lang="pt-BR" altLang="pt-BR" dirty="0" err="1">
                    <a:latin typeface="+mn-lt"/>
                  </a:rPr>
                  <a:t>dy</a:t>
                </a:r>
                <a:endParaRPr lang="pt-BR" altLang="pt-BR" dirty="0">
                  <a:latin typeface="+mn-lt"/>
                </a:endParaRPr>
              </a:p>
            </p:txBody>
          </p:sp>
          <p:sp>
            <p:nvSpPr>
              <p:cNvPr id="42" name="Text Box 43">
                <a:extLst>
                  <a:ext uri="{FF2B5EF4-FFF2-40B4-BE49-F238E27FC236}">
                    <a16:creationId xmlns:a16="http://schemas.microsoft.com/office/drawing/2014/main" id="{598825EB-D734-4583-960A-5A8D3ED1F9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" y="2740"/>
                <a:ext cx="334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  <a:lvl2pPr marL="742950" indent="-285750" eaLnBrk="0" hangingPunct="0">
                  <a:defRPr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9pPr>
              </a:lstStyle>
              <a:p>
                <a:r>
                  <a:rPr lang="pt-BR" altLang="pt-BR" sz="1800" dirty="0" err="1"/>
                  <a:t>dz</a:t>
                </a:r>
                <a:endParaRPr lang="pt-BR" altLang="pt-BR" sz="1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bject 44">
                  <a:extLst>
                    <a:ext uri="{FF2B5EF4-FFF2-40B4-BE49-F238E27FC236}">
                      <a16:creationId xmlns:a16="http://schemas.microsoft.com/office/drawing/2014/main" id="{597D234B-0B58-4FE6-84A9-2395B8BA392C}"/>
                    </a:ext>
                  </a:extLst>
                </p:cNvPr>
                <p:cNvSpPr txBox="1"/>
                <p:nvPr/>
              </p:nvSpPr>
              <p:spPr bwMode="auto">
                <a:xfrm>
                  <a:off x="1367" y="2658"/>
                  <a:ext cx="128" cy="1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6" name="Object 44">
                  <a:extLst>
                    <a:ext uri="{FF2B5EF4-FFF2-40B4-BE49-F238E27FC236}">
                      <a16:creationId xmlns:a16="http://schemas.microsoft.com/office/drawing/2014/main" id="{597D234B-0B58-4FE6-84A9-2395B8BA39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67" y="2658"/>
                  <a:ext cx="128" cy="152"/>
                </a:xfrm>
                <a:prstGeom prst="rect">
                  <a:avLst/>
                </a:prstGeom>
                <a:blipFill>
                  <a:blip r:embed="rId9"/>
                  <a:stretch>
                    <a:fillRect r="-72000" b="-70968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5">
                <a:extLst>
                  <a:ext uri="{FF2B5EF4-FFF2-40B4-BE49-F238E27FC236}">
                    <a16:creationId xmlns:a16="http://schemas.microsoft.com/office/drawing/2014/main" id="{2CCDE3DA-16DE-4E59-8632-E98D64EF2627}"/>
                  </a:ext>
                </a:extLst>
              </p:cNvPr>
              <p:cNvSpPr txBox="1"/>
              <p:nvPr/>
            </p:nvSpPr>
            <p:spPr bwMode="auto">
              <a:xfrm>
                <a:off x="2428816" y="5033474"/>
                <a:ext cx="3096344" cy="9636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𝑜𝑡</m:t>
                              </m:r>
                            </m:sub>
                          </m:sSub>
                        </m:e>
                      </m:nary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Object 5">
                <a:extLst>
                  <a:ext uri="{FF2B5EF4-FFF2-40B4-BE49-F238E27FC236}">
                    <a16:creationId xmlns:a16="http://schemas.microsoft.com/office/drawing/2014/main" id="{2CCDE3DA-16DE-4E59-8632-E98D64EF2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8816" y="5033474"/>
                <a:ext cx="3096344" cy="9636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FFB14E35-B70D-4720-AA29-6C6140553ADB}"/>
              </a:ext>
            </a:extLst>
          </p:cNvPr>
          <p:cNvSpPr/>
          <p:nvPr/>
        </p:nvSpPr>
        <p:spPr>
          <a:xfrm>
            <a:off x="5658210" y="5224313"/>
            <a:ext cx="792088" cy="290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8" name="Object 28"/>
              <p:cNvSpPr txBox="1"/>
              <p:nvPr/>
            </p:nvSpPr>
            <p:spPr bwMode="auto">
              <a:xfrm>
                <a:off x="888248" y="5032680"/>
                <a:ext cx="1397000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218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8248" y="5032680"/>
                <a:ext cx="1397000" cy="965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Object 30"/>
              <p:cNvSpPr txBox="1"/>
              <p:nvPr/>
            </p:nvSpPr>
            <p:spPr bwMode="auto">
              <a:xfrm>
                <a:off x="5768952" y="2420938"/>
                <a:ext cx="1638300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𝑜𝑙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219" name="Object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8952" y="2420938"/>
                <a:ext cx="1638300" cy="965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4" name="Text Box 31"/>
          <p:cNvSpPr txBox="1">
            <a:spLocks noChangeArrowheads="1"/>
          </p:cNvSpPr>
          <p:nvPr/>
        </p:nvSpPr>
        <p:spPr bwMode="auto">
          <a:xfrm>
            <a:off x="3752850" y="1833563"/>
            <a:ext cx="4007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pt-BR" altLang="pt-BR" sz="2400" b="1" dirty="0">
                <a:latin typeface="+mj-lt"/>
              </a:rPr>
              <a:t>G=Gradiente de velocidade (s</a:t>
            </a:r>
            <a:r>
              <a:rPr lang="pt-BR" altLang="pt-BR" sz="2400" b="1" baseline="30000" dirty="0">
                <a:latin typeface="+mj-lt"/>
              </a:rPr>
              <a:t>-1</a:t>
            </a:r>
            <a:r>
              <a:rPr lang="pt-BR" altLang="pt-BR" sz="2400" b="1" dirty="0">
                <a:latin typeface="+mj-lt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Object 32"/>
              <p:cNvSpPr txBox="1"/>
              <p:nvPr/>
            </p:nvSpPr>
            <p:spPr bwMode="auto">
              <a:xfrm>
                <a:off x="3276600" y="3789363"/>
                <a:ext cx="4978400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𝑜𝑙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𝑜𝑙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220" name="Object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3789363"/>
                <a:ext cx="4978400" cy="965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1" name="Object 33"/>
              <p:cNvSpPr txBox="1"/>
              <p:nvPr/>
            </p:nvSpPr>
            <p:spPr bwMode="auto">
              <a:xfrm>
                <a:off x="3059113" y="5229225"/>
                <a:ext cx="5695950" cy="9620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𝑜𝑙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𝑜𝑙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221" name="Object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9113" y="5229225"/>
                <a:ext cx="5695950" cy="962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5" name="Picture 3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984" y="188640"/>
            <a:ext cx="6896079" cy="1198128"/>
          </a:xfrm>
        </p:spPr>
        <p:txBody>
          <a:bodyPr vert="horz" lIns="0" tIns="45720" rIns="0" bIns="45720" rtlCol="0" anchor="b">
            <a:normAutofit/>
          </a:bodyPr>
          <a:lstStyle/>
          <a:p>
            <a:pPr marL="9144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pt-BR" sz="4000" dirty="0">
                <a:latin typeface="+mn-lt"/>
                <a:ea typeface="+mn-ea"/>
                <a:cs typeface="+mn-cs"/>
              </a:rPr>
              <a:t>CONCEITO: GRADIENTE DE VELOCIDADE</a:t>
            </a:r>
          </a:p>
        </p:txBody>
      </p:sp>
      <p:grpSp>
        <p:nvGrpSpPr>
          <p:cNvPr id="9227" name="Group 35"/>
          <p:cNvGrpSpPr>
            <a:grpSpLocks/>
          </p:cNvGrpSpPr>
          <p:nvPr/>
        </p:nvGrpSpPr>
        <p:grpSpPr bwMode="auto">
          <a:xfrm>
            <a:off x="179388" y="2371704"/>
            <a:ext cx="2825968" cy="2473996"/>
            <a:chOff x="113" y="1394"/>
            <a:chExt cx="2369" cy="20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22" name="Object 36"/>
                <p:cNvSpPr txBox="1"/>
                <p:nvPr/>
              </p:nvSpPr>
              <p:spPr bwMode="auto">
                <a:xfrm>
                  <a:off x="1157" y="1394"/>
                  <a:ext cx="1325" cy="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𝑑𝑣</m:t>
                                </m:r>
                              </m:num>
                              <m:den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den>
                            </m:f>
                          </m:e>
                        </m:d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9222" name="Object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57" y="1394"/>
                  <a:ext cx="1325" cy="60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228" name="Group 37"/>
            <p:cNvGrpSpPr>
              <a:grpSpLocks/>
            </p:cNvGrpSpPr>
            <p:nvPr/>
          </p:nvGrpSpPr>
          <p:grpSpPr bwMode="auto">
            <a:xfrm>
              <a:off x="113" y="1977"/>
              <a:ext cx="2177" cy="1427"/>
              <a:chOff x="113" y="1888"/>
              <a:chExt cx="2177" cy="1427"/>
            </a:xfrm>
          </p:grpSpPr>
          <p:sp>
            <p:nvSpPr>
              <p:cNvPr id="9229" name="AutoShape 38"/>
              <p:cNvSpPr>
                <a:spLocks noChangeArrowheads="1"/>
              </p:cNvSpPr>
              <p:nvPr/>
            </p:nvSpPr>
            <p:spPr bwMode="auto">
              <a:xfrm rot="-5400000">
                <a:off x="567" y="1661"/>
                <a:ext cx="1179" cy="1633"/>
              </a:xfrm>
              <a:prstGeom prst="cube">
                <a:avLst>
                  <a:gd name="adj" fmla="val 2501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9230" name="Line 39"/>
              <p:cNvSpPr>
                <a:spLocks noChangeShapeType="1"/>
              </p:cNvSpPr>
              <p:nvPr/>
            </p:nvSpPr>
            <p:spPr bwMode="auto">
              <a:xfrm>
                <a:off x="1429" y="2024"/>
                <a:ext cx="861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1" name="Line 40"/>
              <p:cNvSpPr>
                <a:spLocks noChangeShapeType="1"/>
              </p:cNvSpPr>
              <p:nvPr/>
            </p:nvSpPr>
            <p:spPr bwMode="auto">
              <a:xfrm>
                <a:off x="1338" y="2886"/>
                <a:ext cx="861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2" name="Text Box 41"/>
              <p:cNvSpPr txBox="1">
                <a:spLocks noChangeArrowheads="1"/>
              </p:cNvSpPr>
              <p:nvPr/>
            </p:nvSpPr>
            <p:spPr bwMode="auto">
              <a:xfrm>
                <a:off x="1053" y="3015"/>
                <a:ext cx="340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  <a:lvl2pPr marL="742950" indent="-285750" eaLnBrk="0" hangingPunct="0">
                  <a:defRPr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9pPr>
              </a:lstStyle>
              <a:p>
                <a:r>
                  <a:rPr lang="pt-BR" altLang="pt-BR" sz="1800" dirty="0" err="1"/>
                  <a:t>dx</a:t>
                </a:r>
                <a:endParaRPr lang="pt-BR" altLang="pt-BR" sz="1800" dirty="0"/>
              </a:p>
            </p:txBody>
          </p:sp>
          <p:sp>
            <p:nvSpPr>
              <p:cNvPr id="9233" name="Text Box 42"/>
              <p:cNvSpPr txBox="1">
                <a:spLocks noChangeArrowheads="1"/>
              </p:cNvSpPr>
              <p:nvPr/>
            </p:nvSpPr>
            <p:spPr bwMode="auto">
              <a:xfrm>
                <a:off x="1927" y="2387"/>
                <a:ext cx="344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r>
                  <a:rPr lang="pt-BR" altLang="pt-BR" dirty="0" err="1">
                    <a:latin typeface="+mn-lt"/>
                  </a:rPr>
                  <a:t>dy</a:t>
                </a:r>
                <a:endParaRPr lang="pt-BR" altLang="pt-BR" dirty="0">
                  <a:latin typeface="+mn-lt"/>
                </a:endParaRPr>
              </a:p>
            </p:txBody>
          </p:sp>
          <p:sp>
            <p:nvSpPr>
              <p:cNvPr id="9234" name="Text Box 43"/>
              <p:cNvSpPr txBox="1">
                <a:spLocks noChangeArrowheads="1"/>
              </p:cNvSpPr>
              <p:nvPr/>
            </p:nvSpPr>
            <p:spPr bwMode="auto">
              <a:xfrm>
                <a:off x="113" y="2740"/>
                <a:ext cx="334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  <a:lvl2pPr marL="742950" indent="-285750" eaLnBrk="0" hangingPunct="0">
                  <a:defRPr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9pPr>
              </a:lstStyle>
              <a:p>
                <a:r>
                  <a:rPr lang="pt-BR" altLang="pt-BR" sz="1800" dirty="0" err="1"/>
                  <a:t>dz</a:t>
                </a:r>
                <a:endParaRPr lang="pt-BR" altLang="pt-BR" sz="1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23" name="Object 44"/>
                <p:cNvSpPr txBox="1"/>
                <p:nvPr/>
              </p:nvSpPr>
              <p:spPr bwMode="auto">
                <a:xfrm>
                  <a:off x="1367" y="2658"/>
                  <a:ext cx="128" cy="1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9223" name="Object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67" y="2658"/>
                  <a:ext cx="128" cy="152"/>
                </a:xfrm>
                <a:prstGeom prst="rect">
                  <a:avLst/>
                </a:prstGeom>
                <a:blipFill>
                  <a:blip r:embed="rId8"/>
                  <a:stretch>
                    <a:fillRect r="-72000" b="-70968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8887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2317750"/>
            <a:ext cx="8229600" cy="370353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Introdução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Definição do processo de floculação no tratamento de águas de abastecimento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Mecanismos de transporte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Floculação </a:t>
            </a:r>
            <a:r>
              <a:rPr lang="pt-BR" sz="3600" dirty="0" err="1"/>
              <a:t>pericinética</a:t>
            </a:r>
            <a:r>
              <a:rPr lang="pt-BR" sz="3600" dirty="0"/>
              <a:t>, sedimentação diferencial e </a:t>
            </a:r>
            <a:r>
              <a:rPr lang="pt-BR" sz="3600" dirty="0" err="1"/>
              <a:t>ortocinética</a:t>
            </a: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30554"/>
            <a:ext cx="6614160" cy="972657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/>
              <a:t>FLOCULAÇÃO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223150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4000" dirty="0" err="1"/>
              <a:t>Floculadores</a:t>
            </a:r>
            <a:r>
              <a:rPr lang="pt-BR" sz="4000" dirty="0"/>
              <a:t> mecanizados de eixo vertical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4000" dirty="0" err="1"/>
              <a:t>Floculadores</a:t>
            </a:r>
            <a:r>
              <a:rPr lang="pt-BR" sz="4000" dirty="0"/>
              <a:t> hidráulicos do tipo horizontais e verticais </a:t>
            </a:r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22215"/>
            <a:ext cx="7283896" cy="1260689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PROCESSOS DE FLOCULAÇÃO EM </a:t>
            </a:r>
            <a:r>
              <a:rPr lang="pt-BR" altLang="pt-BR" sz="4000" dirty="0" err="1"/>
              <a:t>ETAs</a:t>
            </a:r>
            <a:r>
              <a:rPr lang="pt-BR" altLang="pt-BR" sz="4000" dirty="0"/>
              <a:t> CONVENCIONAIS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AE32CC8-7D18-4D03-8AC9-98D770C3ED69}"/>
              </a:ext>
            </a:extLst>
          </p:cNvPr>
          <p:cNvSpPr/>
          <p:nvPr/>
        </p:nvSpPr>
        <p:spPr>
          <a:xfrm>
            <a:off x="251520" y="2620908"/>
            <a:ext cx="7992888" cy="1260689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514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492375"/>
            <a:ext cx="8229600" cy="828641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Sistemas de floculação mecanizados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40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4000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013" y="512127"/>
            <a:ext cx="7391400" cy="828641"/>
          </a:xfrm>
        </p:spPr>
        <p:txBody>
          <a:bodyPr/>
          <a:lstStyle/>
          <a:p>
            <a:pPr algn="ctr"/>
            <a:r>
              <a:rPr lang="pt-BR" altLang="pt-BR" dirty="0"/>
              <a:t>PROCESSO DE FLOCULAÇÃO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11188" y="3501008"/>
            <a:ext cx="8137525" cy="201622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Agitadores de fluxo radial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Agitadores de fluxo axial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Agitadores de fluxo radial e axial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6F8FFBF-3304-42EB-B715-17F98BB1E5AA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20675"/>
            <a:ext cx="7391400" cy="1384301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FLOCULADORES MECANIZADOS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03D5675-2357-4389-BA77-CF2E5AEB0A9A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7C1132E-D497-49F2-8154-E973B0AFC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122113"/>
            <a:ext cx="4454607" cy="378906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20675"/>
            <a:ext cx="7391400" cy="1384301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FLOCULADORES MECANIZADOS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03D5675-2357-4389-BA77-CF2E5AEB0A9A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0E66351-325C-4FF6-BED5-7CDBB69AC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2348880"/>
            <a:ext cx="7114638" cy="359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37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 descr="ETA ABV - Vista Geral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95500"/>
            <a:ext cx="560832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98865"/>
            <a:ext cx="7211888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ETA ALTO DA BOA VISTA</a:t>
            </a:r>
          </a:p>
        </p:txBody>
      </p:sp>
      <p:sp>
        <p:nvSpPr>
          <p:cNvPr id="83975" name="Oval 7"/>
          <p:cNvSpPr>
            <a:spLocks noChangeArrowheads="1"/>
          </p:cNvSpPr>
          <p:nvPr/>
        </p:nvSpPr>
        <p:spPr bwMode="auto">
          <a:xfrm rot="1928238">
            <a:off x="5765800" y="3950518"/>
            <a:ext cx="665163" cy="1141413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83976" name="Oval 8"/>
          <p:cNvSpPr>
            <a:spLocks noChangeArrowheads="1"/>
          </p:cNvSpPr>
          <p:nvPr/>
        </p:nvSpPr>
        <p:spPr bwMode="auto">
          <a:xfrm rot="1928238">
            <a:off x="3501447" y="2630163"/>
            <a:ext cx="665162" cy="1141413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4481512" y="2312092"/>
            <a:ext cx="30062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dirty="0">
                <a:solidFill>
                  <a:schemeClr val="bg1"/>
                </a:solidFill>
              </a:rPr>
              <a:t>Sistemas de floculação</a:t>
            </a:r>
          </a:p>
        </p:txBody>
      </p:sp>
      <p:cxnSp>
        <p:nvCxnSpPr>
          <p:cNvPr id="83978" name="AutoShape 10"/>
          <p:cNvCxnSpPr>
            <a:cxnSpLocks noChangeShapeType="1"/>
            <a:stCxn id="83977" idx="1"/>
            <a:endCxn id="83976" idx="6"/>
          </p:cNvCxnSpPr>
          <p:nvPr/>
        </p:nvCxnSpPr>
        <p:spPr bwMode="auto">
          <a:xfrm rot="10800000" flipV="1">
            <a:off x="4115650" y="2542924"/>
            <a:ext cx="365863" cy="834861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979" name="AutoShape 11"/>
          <p:cNvCxnSpPr>
            <a:cxnSpLocks noChangeShapeType="1"/>
            <a:stCxn id="83977" idx="2"/>
            <a:endCxn id="83975" idx="0"/>
          </p:cNvCxnSpPr>
          <p:nvPr/>
        </p:nvCxnSpPr>
        <p:spPr bwMode="auto">
          <a:xfrm rot="16200000" flipH="1">
            <a:off x="5561189" y="3197183"/>
            <a:ext cx="1264207" cy="417353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6">
            <a:extLst>
              <a:ext uri="{FF2B5EF4-FFF2-40B4-BE49-F238E27FC236}">
                <a16:creationId xmlns:a16="http://schemas.microsoft.com/office/drawing/2014/main" id="{ECE3E742-14C1-45AA-BBFD-B214F075ACF2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1" name="Picture 7" descr="ABV Diag 0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9792" y="1844824"/>
            <a:ext cx="5784903" cy="43376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262F463-904A-4703-A310-10A4D59A07DD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D18A432-1316-4EE9-B7D1-F3D1CFAB8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391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ETA ALTO DA BOA VISTA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4" name="Picture 4" descr="ABV Diag 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06011642-49BC-4907-89FE-A65D06A0E5E0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0DBEEF9-2027-4A59-803C-863E71F80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1483"/>
            <a:ext cx="713988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ETA ALTO DA BOA VISTA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9" name="Picture 5" descr="ETA Taiaçupeba - Lay ou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824" y="1844824"/>
            <a:ext cx="5808283" cy="4262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7410"/>
            <a:ext cx="7056784" cy="126127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ETA TAIAÇUPEBA (SABESP) </a:t>
            </a:r>
          </a:p>
        </p:txBody>
      </p:sp>
      <p:sp>
        <p:nvSpPr>
          <p:cNvPr id="297991" name="Oval 7"/>
          <p:cNvSpPr>
            <a:spLocks noChangeArrowheads="1"/>
          </p:cNvSpPr>
          <p:nvPr/>
        </p:nvSpPr>
        <p:spPr bwMode="auto">
          <a:xfrm rot="5181066">
            <a:off x="5080158" y="3327703"/>
            <a:ext cx="936625" cy="1368425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97992" name="Text Box 8"/>
          <p:cNvSpPr txBox="1">
            <a:spLocks noChangeArrowheads="1"/>
          </p:cNvSpPr>
          <p:nvPr/>
        </p:nvSpPr>
        <p:spPr bwMode="auto">
          <a:xfrm>
            <a:off x="4643438" y="2060575"/>
            <a:ext cx="30062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dirty="0">
                <a:solidFill>
                  <a:schemeClr val="bg1"/>
                </a:solidFill>
              </a:rPr>
              <a:t>Sistemas de floculação</a:t>
            </a:r>
          </a:p>
        </p:txBody>
      </p:sp>
      <p:cxnSp>
        <p:nvCxnSpPr>
          <p:cNvPr id="297993" name="AutoShape 9"/>
          <p:cNvCxnSpPr>
            <a:cxnSpLocks noChangeShapeType="1"/>
            <a:stCxn id="297992" idx="2"/>
            <a:endCxn id="297991" idx="2"/>
          </p:cNvCxnSpPr>
          <p:nvPr/>
        </p:nvCxnSpPr>
        <p:spPr bwMode="auto">
          <a:xfrm rot="5400000">
            <a:off x="5321448" y="2719458"/>
            <a:ext cx="1022312" cy="627876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1E6987E-A0E3-4774-AC62-B70616EA36A7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6" name="Picture 4" descr="ETA AT 230806 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08238"/>
            <a:ext cx="4392612" cy="32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38" name="Picture 6" descr="ETA AT 230806 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100" y="2133600"/>
            <a:ext cx="2950340" cy="393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D18B8912-80C6-417A-B093-38104EB87816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309F7ECA-930A-4B04-A3DE-FAC0E5E64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187410"/>
            <a:ext cx="7056784" cy="126127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ETA TAIAÇUPEBA (SABESP)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ETA ALTO TIETE - FLOCULAD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3600"/>
            <a:ext cx="5867314" cy="391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97671814-B81D-4DF0-8634-76448DFBE7D9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C4344E9-1EEA-4009-A2A5-22D0D708E4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187410"/>
            <a:ext cx="7056784" cy="126127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ETA TAIAÇUPEBA (SABESP)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2237540"/>
            <a:ext cx="8229600" cy="406357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Conceito: Gradiente de Velocidade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Sistemas de floculação mecanizados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Sistemas de floculação hidráulicos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Cinética do processo de floculação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Comportamento do processo de floculação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Comentários finais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30554"/>
            <a:ext cx="6614160" cy="972657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/>
              <a:t>FLOCULAÇÃO</a:t>
            </a:r>
          </a:p>
        </p:txBody>
      </p:sp>
    </p:spTree>
    <p:extLst>
      <p:ext uri="{BB962C8B-B14F-4D97-AF65-F5344CB8AC3E}">
        <p14:creationId xmlns:p14="http://schemas.microsoft.com/office/powerpoint/2010/main" val="467277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ETA ALTO TIETE - FLOCULADOR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22113"/>
            <a:ext cx="5904679" cy="393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5AD0B17B-B07A-4515-B01B-14928C2A5891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464B48C2-B7C8-497A-89E3-232FBBBCCE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187410"/>
            <a:ext cx="7056784" cy="126127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ETA TAIAÇUPEBA (SABESP)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 descr="ETA ALTO TIETE - FLOCULADOR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916832"/>
            <a:ext cx="637002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22585E47-B31C-4532-9B98-449117BA433F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900576E-BEE5-4D7A-8591-15C7C0172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187410"/>
            <a:ext cx="7056784" cy="126127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ETA TAIAÇUPEBA (SABESP)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82352" y="2352214"/>
            <a:ext cx="8610128" cy="264734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– Sistema de floculação (ETA </a:t>
            </a:r>
            <a:r>
              <a:rPr lang="pt-BR" sz="3600" dirty="0" err="1"/>
              <a:t>Guaraú</a:t>
            </a:r>
            <a:r>
              <a:rPr lang="pt-BR" sz="36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– Sistema de floculação (ETA Cristina)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– Sistema de floculação (ETA </a:t>
            </a:r>
            <a:r>
              <a:rPr lang="pt-BR" sz="3600" dirty="0" err="1"/>
              <a:t>Taiaçupeba</a:t>
            </a:r>
            <a:r>
              <a:rPr lang="pt-BR" sz="36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– Sistema de floculação (ETA Morro do Gaia)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18614"/>
            <a:ext cx="7283896" cy="1260689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FLOCULADORES MECANIZADOS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3E0C10C-9264-42A2-A88A-3CF7F0BB8061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619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 descr="Sistemas de agitaç╞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72816"/>
            <a:ext cx="6347966" cy="438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4000" dirty="0"/>
              <a:t>SISTEMAS DE AGITAÇÃO</a:t>
            </a:r>
            <a:br>
              <a:rPr lang="pt-BR" sz="4000" dirty="0"/>
            </a:br>
            <a:r>
              <a:rPr lang="pt-BR" sz="4000" dirty="0"/>
              <a:t>ESCOAMENTO AXIAL E RADIAL</a:t>
            </a:r>
          </a:p>
        </p:txBody>
      </p:sp>
    </p:spTree>
    <p:extLst>
      <p:ext uri="{BB962C8B-B14F-4D97-AF65-F5344CB8AC3E}">
        <p14:creationId xmlns:p14="http://schemas.microsoft.com/office/powerpoint/2010/main" val="3305411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3" descr="Sistemas de agitaç╞o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46733"/>
            <a:ext cx="4025680" cy="3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4000" dirty="0"/>
              <a:t>SISTEMAS DE AGITAÇÃO</a:t>
            </a:r>
            <a:br>
              <a:rPr lang="pt-BR" sz="4000" dirty="0"/>
            </a:br>
            <a:r>
              <a:rPr lang="pt-BR" sz="4000" dirty="0"/>
              <a:t>ESCOAMENTO AXIAL E RADIAL</a:t>
            </a:r>
          </a:p>
        </p:txBody>
      </p:sp>
      <p:pic>
        <p:nvPicPr>
          <p:cNvPr id="123906" name="Picture 2" descr="http://slwatertech.com/images/Flash_mixer/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2546226" cy="367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566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3" descr="Sistemas de agitaç╞o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46733"/>
            <a:ext cx="4025680" cy="3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4000" dirty="0"/>
              <a:t>SISTEMAS DE AGITAÇÃO</a:t>
            </a:r>
            <a:br>
              <a:rPr lang="pt-BR" sz="4000" dirty="0"/>
            </a:br>
            <a:r>
              <a:rPr lang="pt-BR" sz="4000" dirty="0"/>
              <a:t>ESCOAMENTO AXIAL E RADIAL</a:t>
            </a:r>
          </a:p>
        </p:txBody>
      </p:sp>
      <p:pic>
        <p:nvPicPr>
          <p:cNvPr id="88072" name="Picture 8" descr="http://slwatertech.com/images/Flash_mixer/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43" y="2276872"/>
            <a:ext cx="2573244" cy="370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1807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323850" y="2492375"/>
            <a:ext cx="4014788" cy="326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2800" dirty="0">
                <a:latin typeface="Times New Roman" pitchFamily="18" charset="0"/>
              </a:rPr>
              <a:t>Agitadores de fluxo radial</a:t>
            </a:r>
          </a:p>
          <a:p>
            <a:pPr eaLnBrk="0" hangingPunct="0">
              <a:spcBef>
                <a:spcPct val="50000"/>
              </a:spcBef>
            </a:pPr>
            <a:endParaRPr lang="pt-BR" altLang="pt-BR" sz="24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pt-BR" altLang="pt-BR" sz="24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pt-BR" altLang="pt-BR" sz="24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pt-BR" altLang="pt-BR" sz="24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pt-BR" altLang="pt-BR" sz="24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491" name="Object 3"/>
              <p:cNvSpPr txBox="1"/>
              <p:nvPr/>
            </p:nvSpPr>
            <p:spPr bwMode="auto">
              <a:xfrm>
                <a:off x="1547812" y="3068638"/>
                <a:ext cx="2088083" cy="430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91491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12" y="3068638"/>
                <a:ext cx="2088083" cy="430212"/>
              </a:xfrm>
              <a:prstGeom prst="rect">
                <a:avLst/>
              </a:prstGeom>
              <a:blipFill>
                <a:blip r:embed="rId2"/>
                <a:stretch>
                  <a:fillRect l="-877" b="-84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492" name="Object 4"/>
              <p:cNvSpPr txBox="1"/>
              <p:nvPr/>
            </p:nvSpPr>
            <p:spPr bwMode="auto">
              <a:xfrm>
                <a:off x="1042988" y="3716338"/>
                <a:ext cx="2880940" cy="849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9149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3716338"/>
                <a:ext cx="2880940" cy="849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493" name="Object 5"/>
              <p:cNvSpPr txBox="1"/>
              <p:nvPr/>
            </p:nvSpPr>
            <p:spPr bwMode="auto">
              <a:xfrm>
                <a:off x="971550" y="4724400"/>
                <a:ext cx="2952378" cy="8461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9149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" y="4724400"/>
                <a:ext cx="2952378" cy="8461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4572000" y="1771650"/>
            <a:ext cx="3868738" cy="162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2800" dirty="0">
                <a:latin typeface="Times New Roman" pitchFamily="18" charset="0"/>
              </a:rPr>
              <a:t>Agitadores de fluxo axial</a:t>
            </a:r>
          </a:p>
          <a:p>
            <a:pPr eaLnBrk="0" hangingPunct="0">
              <a:spcBef>
                <a:spcPct val="50000"/>
              </a:spcBef>
            </a:pPr>
            <a:endParaRPr lang="pt-BR" altLang="pt-BR" sz="24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pt-BR" altLang="pt-BR" sz="24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495" name="Object 7"/>
              <p:cNvSpPr txBox="1"/>
              <p:nvPr/>
            </p:nvSpPr>
            <p:spPr bwMode="auto">
              <a:xfrm>
                <a:off x="5387975" y="2555875"/>
                <a:ext cx="2856433" cy="4270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91495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7975" y="2555875"/>
                <a:ext cx="2856433" cy="427038"/>
              </a:xfrm>
              <a:prstGeom prst="rect">
                <a:avLst/>
              </a:prstGeom>
              <a:blipFill>
                <a:blip r:embed="rId5"/>
                <a:stretch>
                  <a:fillRect l="-641" b="-214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4572000" y="3630613"/>
            <a:ext cx="439248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pt-BR" altLang="pt-BR" sz="2400" dirty="0" err="1">
                <a:latin typeface="Times New Roman" pitchFamily="18" charset="0"/>
              </a:rPr>
              <a:t>F</a:t>
            </a:r>
            <a:r>
              <a:rPr lang="pt-BR" altLang="pt-BR" sz="2400" baseline="-25000" dirty="0" err="1">
                <a:latin typeface="Times New Roman" pitchFamily="18" charset="0"/>
              </a:rPr>
              <a:t>a</a:t>
            </a:r>
            <a:r>
              <a:rPr lang="pt-BR" altLang="pt-BR" sz="2400" dirty="0">
                <a:latin typeface="Times New Roman" pitchFamily="18" charset="0"/>
              </a:rPr>
              <a:t>=força de arraste (N)</a:t>
            </a:r>
          </a:p>
          <a:p>
            <a:pPr eaLnBrk="0" hangingPunct="0"/>
            <a:r>
              <a:rPr lang="pt-BR" altLang="pt-BR" sz="2400" dirty="0">
                <a:latin typeface="Times New Roman" pitchFamily="18" charset="0"/>
              </a:rPr>
              <a:t>v=velocidade (m/s)</a:t>
            </a:r>
          </a:p>
          <a:p>
            <a:pPr eaLnBrk="0" hangingPunct="0"/>
            <a:r>
              <a:rPr lang="pt-BR" altLang="pt-BR" sz="2400" dirty="0" err="1">
                <a:latin typeface="Times New Roman" pitchFamily="18" charset="0"/>
              </a:rPr>
              <a:t>C</a:t>
            </a:r>
            <a:r>
              <a:rPr lang="pt-BR" altLang="pt-BR" sz="2400" baseline="-25000" dirty="0" err="1">
                <a:latin typeface="Times New Roman" pitchFamily="18" charset="0"/>
              </a:rPr>
              <a:t>d</a:t>
            </a:r>
            <a:r>
              <a:rPr lang="pt-BR" altLang="pt-BR" sz="2400" dirty="0">
                <a:latin typeface="Times New Roman" pitchFamily="18" charset="0"/>
              </a:rPr>
              <a:t>=coeficiente de arraste</a:t>
            </a:r>
          </a:p>
          <a:p>
            <a:pPr eaLnBrk="0" hangingPunct="0"/>
            <a:r>
              <a:rPr lang="pt-BR" altLang="pt-BR" sz="2400" dirty="0" err="1">
                <a:latin typeface="Times New Roman" pitchFamily="18" charset="0"/>
              </a:rPr>
              <a:t>A</a:t>
            </a:r>
            <a:r>
              <a:rPr lang="pt-BR" altLang="pt-BR" sz="2400" baseline="-25000" dirty="0" err="1">
                <a:latin typeface="Times New Roman" pitchFamily="18" charset="0"/>
              </a:rPr>
              <a:t>p</a:t>
            </a:r>
            <a:r>
              <a:rPr lang="pt-BR" altLang="pt-BR" sz="2400" dirty="0">
                <a:latin typeface="Times New Roman" pitchFamily="18" charset="0"/>
              </a:rPr>
              <a:t>=área projetada</a:t>
            </a:r>
          </a:p>
          <a:p>
            <a:pPr eaLnBrk="0" hangingPunct="0"/>
            <a:r>
              <a:rPr lang="pt-BR" altLang="pt-BR" sz="2400" dirty="0">
                <a:latin typeface="Times New Roman" pitchFamily="18" charset="0"/>
              </a:rPr>
              <a:t>n=rotação (rps)</a:t>
            </a:r>
          </a:p>
          <a:p>
            <a:pPr eaLnBrk="0" hangingPunct="0"/>
            <a:r>
              <a:rPr lang="pt-BR" altLang="pt-BR" sz="2400" dirty="0">
                <a:latin typeface="Times New Roman" pitchFamily="18" charset="0"/>
              </a:rPr>
              <a:t>D=diâmetro do rotor (m)</a:t>
            </a:r>
          </a:p>
          <a:p>
            <a:pPr eaLnBrk="0" hangingPunct="0"/>
            <a:r>
              <a:rPr lang="pt-BR" altLang="pt-BR" sz="2400" dirty="0">
                <a:latin typeface="Times New Roman" pitchFamily="18" charset="0"/>
              </a:rPr>
              <a:t>P=Potência (W)</a:t>
            </a:r>
          </a:p>
        </p:txBody>
      </p:sp>
      <p:pic>
        <p:nvPicPr>
          <p:cNvPr id="191497" name="Picture 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498" name="Rectangle 10"/>
          <p:cNvSpPr>
            <a:spLocks noGrp="1" noChangeArrowheads="1"/>
          </p:cNvSpPr>
          <p:nvPr>
            <p:ph type="title"/>
          </p:nvPr>
        </p:nvSpPr>
        <p:spPr>
          <a:xfrm>
            <a:off x="1752600" y="269875"/>
            <a:ext cx="7391400" cy="1089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Autofit/>
          </a:bodyPr>
          <a:lstStyle/>
          <a:p>
            <a:pPr algn="ctr"/>
            <a:r>
              <a:rPr lang="pt-BR" altLang="pt-BR" sz="4000" dirty="0"/>
              <a:t>CÁLCULO DO GRADIENTE DE VELOCIDADE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4932365" y="1847850"/>
            <a:ext cx="3887787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2800">
                <a:latin typeface="Times New Roman" pitchFamily="18" charset="0"/>
              </a:rPr>
              <a:t>Agitadores de fluxo axial</a:t>
            </a:r>
          </a:p>
          <a:p>
            <a:pPr eaLnBrk="0" hangingPunct="0">
              <a:spcBef>
                <a:spcPct val="50000"/>
              </a:spcBef>
            </a:pPr>
            <a:endParaRPr lang="pt-BR" altLang="pt-BR" sz="240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2515" name="Object 3"/>
              <p:cNvSpPr txBox="1"/>
              <p:nvPr/>
            </p:nvSpPr>
            <p:spPr bwMode="auto">
              <a:xfrm>
                <a:off x="5680374" y="2320863"/>
                <a:ext cx="2807915" cy="430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9251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0374" y="2320863"/>
                <a:ext cx="2807915" cy="430212"/>
              </a:xfrm>
              <a:prstGeom prst="rect">
                <a:avLst/>
              </a:prstGeom>
              <a:blipFill>
                <a:blip r:embed="rId2"/>
                <a:stretch>
                  <a:fillRect l="-652" b="-20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250825" y="2924175"/>
            <a:ext cx="288131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altLang="pt-BR" sz="2000" dirty="0" err="1">
                <a:latin typeface="Times New Roman" pitchFamily="18" charset="0"/>
              </a:rPr>
              <a:t>F</a:t>
            </a:r>
            <a:r>
              <a:rPr lang="pt-BR" altLang="pt-BR" sz="2000" baseline="-25000" dirty="0" err="1">
                <a:latin typeface="Times New Roman" pitchFamily="18" charset="0"/>
              </a:rPr>
              <a:t>a</a:t>
            </a:r>
            <a:r>
              <a:rPr lang="pt-BR" altLang="pt-BR" sz="2000" dirty="0">
                <a:latin typeface="Times New Roman" pitchFamily="18" charset="0"/>
              </a:rPr>
              <a:t>=força de arraste (N)</a:t>
            </a:r>
          </a:p>
          <a:p>
            <a:pPr eaLnBrk="0" hangingPunct="0"/>
            <a:r>
              <a:rPr lang="pt-BR" altLang="pt-BR" sz="2000" dirty="0">
                <a:latin typeface="Times New Roman" pitchFamily="18" charset="0"/>
              </a:rPr>
              <a:t>v=velocidade (m/s)</a:t>
            </a:r>
          </a:p>
          <a:p>
            <a:pPr eaLnBrk="0" hangingPunct="0"/>
            <a:r>
              <a:rPr lang="pt-BR" altLang="pt-BR" sz="2000" dirty="0" err="1">
                <a:latin typeface="Times New Roman" pitchFamily="18" charset="0"/>
              </a:rPr>
              <a:t>C</a:t>
            </a:r>
            <a:r>
              <a:rPr lang="pt-BR" altLang="pt-BR" sz="2000" baseline="-25000" dirty="0" err="1">
                <a:latin typeface="Times New Roman" pitchFamily="18" charset="0"/>
              </a:rPr>
              <a:t>d</a:t>
            </a:r>
            <a:r>
              <a:rPr lang="pt-BR" altLang="pt-BR" sz="2000" dirty="0">
                <a:latin typeface="Times New Roman" pitchFamily="18" charset="0"/>
              </a:rPr>
              <a:t>=coeficiente de arraste</a:t>
            </a:r>
          </a:p>
          <a:p>
            <a:pPr eaLnBrk="0" hangingPunct="0"/>
            <a:r>
              <a:rPr lang="pt-BR" altLang="pt-BR" sz="2000" dirty="0" err="1">
                <a:latin typeface="Times New Roman" pitchFamily="18" charset="0"/>
              </a:rPr>
              <a:t>A</a:t>
            </a:r>
            <a:r>
              <a:rPr lang="pt-BR" altLang="pt-BR" sz="2000" baseline="-25000" dirty="0" err="1">
                <a:latin typeface="Times New Roman" pitchFamily="18" charset="0"/>
              </a:rPr>
              <a:t>p</a:t>
            </a:r>
            <a:r>
              <a:rPr lang="pt-BR" altLang="pt-BR" sz="2000" dirty="0">
                <a:latin typeface="Times New Roman" pitchFamily="18" charset="0"/>
              </a:rPr>
              <a:t>=área projetada</a:t>
            </a:r>
          </a:p>
          <a:p>
            <a:pPr eaLnBrk="0" hangingPunct="0"/>
            <a:r>
              <a:rPr lang="pt-BR" altLang="pt-BR" sz="2000" dirty="0">
                <a:latin typeface="Times New Roman" pitchFamily="18" charset="0"/>
              </a:rPr>
              <a:t>n=rotação (rps)</a:t>
            </a:r>
          </a:p>
          <a:p>
            <a:pPr eaLnBrk="0" hangingPunct="0"/>
            <a:r>
              <a:rPr lang="pt-BR" altLang="pt-BR" sz="2000" dirty="0">
                <a:latin typeface="Times New Roman" pitchFamily="18" charset="0"/>
              </a:rPr>
              <a:t>D=diâmetro do rotor (m)</a:t>
            </a:r>
          </a:p>
          <a:p>
            <a:pPr eaLnBrk="0" hangingPunct="0"/>
            <a:r>
              <a:rPr lang="pt-BR" altLang="pt-BR" sz="2000" dirty="0">
                <a:latin typeface="Times New Roman" pitchFamily="18" charset="0"/>
              </a:rPr>
              <a:t>P=Potência (W)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2517" name="Object 5"/>
              <p:cNvSpPr txBox="1"/>
              <p:nvPr/>
            </p:nvSpPr>
            <p:spPr bwMode="auto">
              <a:xfrm>
                <a:off x="2059668" y="1817708"/>
                <a:ext cx="2151969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𝑜𝑙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92517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9668" y="1817708"/>
                <a:ext cx="2151969" cy="965200"/>
              </a:xfrm>
              <a:prstGeom prst="rect">
                <a:avLst/>
              </a:prstGeom>
              <a:blipFill>
                <a:blip r:embed="rId3"/>
                <a:stretch>
                  <a:fillRect b="-1698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2518" name="AutoShape 6"/>
          <p:cNvCxnSpPr>
            <a:cxnSpLocks noChangeShapeType="1"/>
            <a:stCxn id="192517" idx="3"/>
            <a:endCxn id="192514" idx="1"/>
          </p:cNvCxnSpPr>
          <p:nvPr/>
        </p:nvCxnSpPr>
        <p:spPr bwMode="auto">
          <a:xfrm>
            <a:off x="4211637" y="2300308"/>
            <a:ext cx="720728" cy="30143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92519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727195"/>
              </p:ext>
            </p:extLst>
          </p:nvPr>
        </p:nvGraphicFramePr>
        <p:xfrm>
          <a:off x="3276600" y="2997200"/>
          <a:ext cx="5689600" cy="3175637"/>
        </p:xfrm>
        <a:graphic>
          <a:graphicData uri="http://schemas.openxmlformats.org/drawingml/2006/table">
            <a:tbl>
              <a:tblPr/>
              <a:tblGrid>
                <a:gridCol w="410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Tipo de rotor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Valor de K</a:t>
                      </a:r>
                      <a:r>
                        <a:rPr kumimoji="0" lang="pt-BR" altLang="pt-BR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Hélice propulsora marítima (3 hélices)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Turbina (seis palhetas retas)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Turbina (seis palhetas curvas)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Turbina com quatro palhetas inclinadas a 45</a:t>
                      </a:r>
                      <a:r>
                        <a:rPr kumimoji="0" lang="pt-BR" altLang="pt-BR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Turbina com quatro palhetas inclinadas a 32</a:t>
                      </a:r>
                      <a:r>
                        <a:rPr kumimoji="0" lang="pt-BR" altLang="pt-BR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 a 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Turbina com seis palhetas inclinadas a 45</a:t>
                      </a:r>
                      <a:r>
                        <a:rPr kumimoji="0" lang="pt-BR" altLang="pt-BR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92545" name="Picture 3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546" name="Rectangle 34"/>
          <p:cNvSpPr>
            <a:spLocks noGrp="1" noChangeArrowheads="1"/>
          </p:cNvSpPr>
          <p:nvPr>
            <p:ph type="title"/>
          </p:nvPr>
        </p:nvSpPr>
        <p:spPr>
          <a:xfrm>
            <a:off x="1720299" y="295275"/>
            <a:ext cx="7391401" cy="116363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 anchorCtr="1">
            <a:normAutofit/>
          </a:bodyPr>
          <a:lstStyle/>
          <a:p>
            <a:pPr algn="ctr"/>
            <a:r>
              <a:rPr lang="pt-BR" altLang="pt-BR" sz="4000" dirty="0"/>
              <a:t>CÁLCULO DO GRADIENTE DE VELOCIDADE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Object 5"/>
              <p:cNvSpPr txBox="1"/>
              <p:nvPr/>
            </p:nvSpPr>
            <p:spPr bwMode="auto">
              <a:xfrm>
                <a:off x="5508103" y="3086770"/>
                <a:ext cx="2797377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≅5 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 5,5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290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8103" y="3086770"/>
                <a:ext cx="2797377" cy="4699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6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211888" cy="11207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 anchorCtr="1">
            <a:noAutofit/>
          </a:bodyPr>
          <a:lstStyle/>
          <a:p>
            <a:pPr algn="ctr"/>
            <a:r>
              <a:rPr lang="pt-BR" sz="4000" dirty="0"/>
              <a:t>SISTEMAS DE AGITAÇÃO</a:t>
            </a:r>
            <a:br>
              <a:rPr lang="pt-BR" sz="4000" dirty="0"/>
            </a:br>
            <a:r>
              <a:rPr lang="pt-BR" sz="4000" dirty="0"/>
              <a:t> ESCOAMENTO RADIAL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Object 9"/>
              <p:cNvSpPr txBox="1"/>
              <p:nvPr/>
            </p:nvSpPr>
            <p:spPr bwMode="auto">
              <a:xfrm>
                <a:off x="5363843" y="2092206"/>
                <a:ext cx="2941638" cy="6334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291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3843" y="2092206"/>
                <a:ext cx="2941638" cy="633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329" name="Picture 41" descr="Radial Impell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3471288" cy="349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35" name="Picture 47" descr="Resultado de imagem para radial impeller floccul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05064"/>
            <a:ext cx="160017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788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14" name="Object 3"/>
              <p:cNvSpPr txBox="1"/>
              <p:nvPr/>
            </p:nvSpPr>
            <p:spPr bwMode="auto">
              <a:xfrm>
                <a:off x="5117623" y="2934405"/>
                <a:ext cx="3168352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≅1,5 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 2,0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331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7623" y="2934405"/>
                <a:ext cx="3168352" cy="4699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20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283896" cy="11207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 anchorCtr="1">
            <a:noAutofit/>
          </a:bodyPr>
          <a:lstStyle/>
          <a:p>
            <a:pPr algn="ctr"/>
            <a:r>
              <a:rPr lang="pt-BR" sz="4000" dirty="0"/>
              <a:t>SISTEMAS DE AGITAÇÃO</a:t>
            </a:r>
            <a:br>
              <a:rPr lang="pt-BR" sz="4000" dirty="0"/>
            </a:br>
            <a:r>
              <a:rPr lang="pt-BR" sz="4000" dirty="0"/>
              <a:t> ESCOAMENTO AXIAL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Object 9"/>
              <p:cNvSpPr txBox="1"/>
              <p:nvPr/>
            </p:nvSpPr>
            <p:spPr bwMode="auto">
              <a:xfrm>
                <a:off x="4848986" y="1969024"/>
                <a:ext cx="2941638" cy="6334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3315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8986" y="1969024"/>
                <a:ext cx="2941638" cy="633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53" name="Picture 41" descr="Pitched Impell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48" y="2420888"/>
            <a:ext cx="3522637" cy="354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7" descr="Resultado de imagem para radial impeller flocculation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9" descr="Resultado de imagem para radial impeller flocculation"/>
          <p:cNvSpPr>
            <a:spLocks noChangeAspect="1" noChangeArrowheads="1"/>
          </p:cNvSpPr>
          <p:nvPr/>
        </p:nvSpPr>
        <p:spPr bwMode="auto">
          <a:xfrm>
            <a:off x="3016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51" descr="Resultado de imagem para radial impeller flocculation"/>
          <p:cNvSpPr>
            <a:spLocks noChangeAspect="1" noChangeArrowheads="1"/>
          </p:cNvSpPr>
          <p:nvPr/>
        </p:nvSpPr>
        <p:spPr bwMode="auto">
          <a:xfrm>
            <a:off x="4540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53" descr="Resultado de imagem para radial impeller flocculation"/>
          <p:cNvSpPr>
            <a:spLocks noChangeAspect="1" noChangeArrowheads="1"/>
          </p:cNvSpPr>
          <p:nvPr/>
        </p:nvSpPr>
        <p:spPr bwMode="auto">
          <a:xfrm>
            <a:off x="6064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55" descr="Resultado de imagem para radial impeller flocculation"/>
          <p:cNvSpPr>
            <a:spLocks noChangeAspect="1" noChangeArrowheads="1"/>
          </p:cNvSpPr>
          <p:nvPr/>
        </p:nvSpPr>
        <p:spPr bwMode="auto">
          <a:xfrm>
            <a:off x="75882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57" descr="Resultado de imagem para radial impeller flocculation"/>
          <p:cNvSpPr>
            <a:spLocks noChangeAspect="1" noChangeArrowheads="1"/>
          </p:cNvSpPr>
          <p:nvPr/>
        </p:nvSpPr>
        <p:spPr bwMode="auto">
          <a:xfrm>
            <a:off x="91122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59" descr="Resultado de imagem para radial impeller flocculation"/>
          <p:cNvSpPr>
            <a:spLocks noChangeAspect="1" noChangeArrowheads="1"/>
          </p:cNvSpPr>
          <p:nvPr/>
        </p:nvSpPr>
        <p:spPr bwMode="auto">
          <a:xfrm>
            <a:off x="106362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73" name="Picture 61" descr="http://www.dynamixinc.com/wp-content/uploads/2015/03/pitch-p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91" y="3670595"/>
            <a:ext cx="1872208" cy="121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7" descr="Resultado de imagem para radial impeller floccul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99" y="4857440"/>
            <a:ext cx="2177650" cy="110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70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74826" y="228600"/>
            <a:ext cx="7261669" cy="1112838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200" dirty="0">
                <a:solidFill>
                  <a:schemeClr val="tx1"/>
                </a:solidFill>
              </a:rPr>
              <a:t>TRATAMENTO CONVENCIONAL DE ÁGUAS 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DE ABASTECIMENTO</a:t>
            </a: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05" y="823"/>
            <a:chExt cx="5618" cy="3169"/>
          </a:xfrm>
        </p:grpSpPr>
        <p:sp>
          <p:nvSpPr>
            <p:cNvPr id="39941" name="AutoShape 5"/>
            <p:cNvSpPr>
              <a:spLocks noChangeArrowheads="1"/>
            </p:cNvSpPr>
            <p:nvPr/>
          </p:nvSpPr>
          <p:spPr bwMode="auto">
            <a:xfrm>
              <a:off x="105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Manancial</a:t>
              </a:r>
            </a:p>
          </p:txBody>
        </p:sp>
        <p:sp>
          <p:nvSpPr>
            <p:cNvPr id="39942" name="AutoShape 6"/>
            <p:cNvSpPr>
              <a:spLocks noChangeArrowheads="1"/>
            </p:cNvSpPr>
            <p:nvPr/>
          </p:nvSpPr>
          <p:spPr bwMode="auto">
            <a:xfrm>
              <a:off x="1645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Coagulação</a:t>
              </a:r>
            </a:p>
          </p:txBody>
        </p:sp>
        <p:sp>
          <p:nvSpPr>
            <p:cNvPr id="39943" name="AutoShape 7"/>
            <p:cNvSpPr>
              <a:spLocks noChangeArrowheads="1"/>
            </p:cNvSpPr>
            <p:nvPr/>
          </p:nvSpPr>
          <p:spPr bwMode="auto">
            <a:xfrm>
              <a:off x="2931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Floculação</a:t>
              </a:r>
            </a:p>
          </p:txBody>
        </p:sp>
        <p:sp>
          <p:nvSpPr>
            <p:cNvPr id="39944" name="AutoShape 8"/>
            <p:cNvSpPr>
              <a:spLocks noChangeArrowheads="1"/>
            </p:cNvSpPr>
            <p:nvPr/>
          </p:nvSpPr>
          <p:spPr bwMode="auto">
            <a:xfrm>
              <a:off x="4235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Sedimentação</a:t>
              </a:r>
            </a:p>
          </p:txBody>
        </p:sp>
        <p:sp>
          <p:nvSpPr>
            <p:cNvPr id="39945" name="AutoShape 9"/>
            <p:cNvSpPr>
              <a:spLocks noChangeArrowheads="1"/>
            </p:cNvSpPr>
            <p:nvPr/>
          </p:nvSpPr>
          <p:spPr bwMode="auto">
            <a:xfrm>
              <a:off x="4411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Filtração</a:t>
              </a:r>
            </a:p>
          </p:txBody>
        </p:sp>
        <p:sp>
          <p:nvSpPr>
            <p:cNvPr id="39946" name="AutoShape 10"/>
            <p:cNvSpPr>
              <a:spLocks noChangeArrowheads="1"/>
            </p:cNvSpPr>
            <p:nvPr/>
          </p:nvSpPr>
          <p:spPr bwMode="auto">
            <a:xfrm>
              <a:off x="2940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Desinfecção</a:t>
              </a:r>
            </a:p>
          </p:txBody>
        </p:sp>
        <p:sp>
          <p:nvSpPr>
            <p:cNvPr id="39947" name="AutoShape 11"/>
            <p:cNvSpPr>
              <a:spLocks noChangeArrowheads="1"/>
            </p:cNvSpPr>
            <p:nvPr/>
          </p:nvSpPr>
          <p:spPr bwMode="auto">
            <a:xfrm>
              <a:off x="1500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Fluoretação</a:t>
              </a:r>
            </a:p>
          </p:txBody>
        </p:sp>
        <p:sp>
          <p:nvSpPr>
            <p:cNvPr id="39948" name="AutoShape 12"/>
            <p:cNvSpPr>
              <a:spLocks noChangeArrowheads="1"/>
            </p:cNvSpPr>
            <p:nvPr/>
          </p:nvSpPr>
          <p:spPr bwMode="auto">
            <a:xfrm>
              <a:off x="108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Correção de pH</a:t>
              </a:r>
            </a:p>
          </p:txBody>
        </p:sp>
        <p:sp>
          <p:nvSpPr>
            <p:cNvPr id="39949" name="AutoShape 13"/>
            <p:cNvSpPr>
              <a:spLocks noChangeArrowheads="1"/>
            </p:cNvSpPr>
            <p:nvPr/>
          </p:nvSpPr>
          <p:spPr bwMode="auto">
            <a:xfrm>
              <a:off x="273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Água Final</a:t>
              </a:r>
            </a:p>
          </p:txBody>
        </p:sp>
        <p:cxnSp>
          <p:nvCxnSpPr>
            <p:cNvPr id="39950" name="AutoShape 14"/>
            <p:cNvCxnSpPr>
              <a:cxnSpLocks noChangeShapeType="1"/>
              <a:stCxn id="39941" idx="4"/>
              <a:endCxn id="39942" idx="2"/>
            </p:cNvCxnSpPr>
            <p:nvPr/>
          </p:nvCxnSpPr>
          <p:spPr bwMode="auto">
            <a:xfrm>
              <a:off x="926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1" name="AutoShape 15"/>
            <p:cNvCxnSpPr>
              <a:cxnSpLocks noChangeShapeType="1"/>
              <a:stCxn id="39942" idx="4"/>
              <a:endCxn id="39943" idx="2"/>
            </p:cNvCxnSpPr>
            <p:nvPr/>
          </p:nvCxnSpPr>
          <p:spPr bwMode="auto">
            <a:xfrm>
              <a:off x="2482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2" name="AutoShape 16"/>
            <p:cNvCxnSpPr>
              <a:cxnSpLocks noChangeShapeType="1"/>
              <a:stCxn id="39943" idx="4"/>
              <a:endCxn id="39944" idx="2"/>
            </p:cNvCxnSpPr>
            <p:nvPr/>
          </p:nvCxnSpPr>
          <p:spPr bwMode="auto">
            <a:xfrm>
              <a:off x="3698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3" name="AutoShape 17"/>
            <p:cNvCxnSpPr>
              <a:cxnSpLocks noChangeShapeType="1"/>
              <a:stCxn id="39944" idx="3"/>
              <a:endCxn id="39945" idx="1"/>
            </p:cNvCxnSpPr>
            <p:nvPr/>
          </p:nvCxnSpPr>
          <p:spPr bwMode="auto">
            <a:xfrm flipH="1">
              <a:off x="4731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4" name="AutoShape 18"/>
            <p:cNvCxnSpPr>
              <a:cxnSpLocks noChangeShapeType="1"/>
              <a:stCxn id="39945" idx="2"/>
              <a:endCxn id="39946" idx="4"/>
            </p:cNvCxnSpPr>
            <p:nvPr/>
          </p:nvCxnSpPr>
          <p:spPr bwMode="auto">
            <a:xfrm flipH="1" flipV="1">
              <a:off x="3806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5" name="AutoShape 19"/>
            <p:cNvCxnSpPr>
              <a:cxnSpLocks noChangeShapeType="1"/>
              <a:stCxn id="39946" idx="2"/>
              <a:endCxn id="39947" idx="4"/>
            </p:cNvCxnSpPr>
            <p:nvPr/>
          </p:nvCxnSpPr>
          <p:spPr bwMode="auto">
            <a:xfrm flipH="1">
              <a:off x="2345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6" name="AutoShape 20"/>
            <p:cNvCxnSpPr>
              <a:cxnSpLocks noChangeShapeType="1"/>
              <a:stCxn id="39948" idx="3"/>
              <a:endCxn id="39949" idx="1"/>
            </p:cNvCxnSpPr>
            <p:nvPr/>
          </p:nvCxnSpPr>
          <p:spPr bwMode="auto">
            <a:xfrm>
              <a:off x="656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7" name="AutoShape 21"/>
            <p:cNvCxnSpPr>
              <a:cxnSpLocks noChangeShapeType="1"/>
              <a:stCxn id="39947" idx="2"/>
              <a:endCxn id="39948" idx="4"/>
            </p:cNvCxnSpPr>
            <p:nvPr/>
          </p:nvCxnSpPr>
          <p:spPr bwMode="auto">
            <a:xfrm flipH="1">
              <a:off x="1204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8" name="Line 22"/>
            <p:cNvSpPr>
              <a:spLocks noChangeShapeType="1"/>
            </p:cNvSpPr>
            <p:nvPr/>
          </p:nvSpPr>
          <p:spPr bwMode="auto">
            <a:xfrm>
              <a:off x="1261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59" name="Text Box 23"/>
            <p:cNvSpPr txBox="1">
              <a:spLocks noChangeArrowheads="1"/>
            </p:cNvSpPr>
            <p:nvPr/>
          </p:nvSpPr>
          <p:spPr bwMode="auto">
            <a:xfrm rot="-5350329">
              <a:off x="649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60" name="Line 24"/>
            <p:cNvSpPr>
              <a:spLocks noChangeShapeType="1"/>
            </p:cNvSpPr>
            <p:nvPr/>
          </p:nvSpPr>
          <p:spPr bwMode="auto">
            <a:xfrm>
              <a:off x="1482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1" name="Text Box 25"/>
            <p:cNvSpPr txBox="1">
              <a:spLocks noChangeArrowheads="1"/>
            </p:cNvSpPr>
            <p:nvPr/>
          </p:nvSpPr>
          <p:spPr bwMode="auto">
            <a:xfrm rot="-5350329">
              <a:off x="915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39962" name="Line 26"/>
            <p:cNvSpPr>
              <a:spLocks noChangeShapeType="1"/>
            </p:cNvSpPr>
            <p:nvPr/>
          </p:nvSpPr>
          <p:spPr bwMode="auto">
            <a:xfrm>
              <a:off x="1930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3" name="Text Box 27"/>
            <p:cNvSpPr txBox="1">
              <a:spLocks noChangeArrowheads="1"/>
            </p:cNvSpPr>
            <p:nvPr/>
          </p:nvSpPr>
          <p:spPr bwMode="auto">
            <a:xfrm rot="-5350329">
              <a:off x="132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39964" name="Text Box 28"/>
            <p:cNvSpPr txBox="1">
              <a:spLocks noChangeArrowheads="1"/>
            </p:cNvSpPr>
            <p:nvPr/>
          </p:nvSpPr>
          <p:spPr bwMode="auto">
            <a:xfrm rot="-5350329">
              <a:off x="1551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39965" name="Line 29"/>
            <p:cNvSpPr>
              <a:spLocks noChangeShapeType="1"/>
            </p:cNvSpPr>
            <p:nvPr/>
          </p:nvSpPr>
          <p:spPr bwMode="auto">
            <a:xfrm>
              <a:off x="215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6" name="Line 30"/>
            <p:cNvSpPr>
              <a:spLocks noChangeShapeType="1"/>
            </p:cNvSpPr>
            <p:nvPr/>
          </p:nvSpPr>
          <p:spPr bwMode="auto">
            <a:xfrm>
              <a:off x="2373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7" name="Text Box 31"/>
            <p:cNvSpPr txBox="1">
              <a:spLocks noChangeArrowheads="1"/>
            </p:cNvSpPr>
            <p:nvPr/>
          </p:nvSpPr>
          <p:spPr bwMode="auto">
            <a:xfrm rot="-5350329">
              <a:off x="1772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68" name="Line 32"/>
            <p:cNvSpPr>
              <a:spLocks noChangeShapeType="1"/>
            </p:cNvSpPr>
            <p:nvPr/>
          </p:nvSpPr>
          <p:spPr bwMode="auto">
            <a:xfrm>
              <a:off x="2778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9" name="Text Box 33"/>
            <p:cNvSpPr txBox="1">
              <a:spLocks noChangeArrowheads="1"/>
            </p:cNvSpPr>
            <p:nvPr/>
          </p:nvSpPr>
          <p:spPr bwMode="auto">
            <a:xfrm rot="-5350329">
              <a:off x="2302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39970" name="Line 34"/>
            <p:cNvSpPr>
              <a:spLocks noChangeShapeType="1"/>
            </p:cNvSpPr>
            <p:nvPr/>
          </p:nvSpPr>
          <p:spPr bwMode="auto">
            <a:xfrm>
              <a:off x="4142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1" name="Text Box 35"/>
            <p:cNvSpPr txBox="1">
              <a:spLocks noChangeArrowheads="1"/>
            </p:cNvSpPr>
            <p:nvPr/>
          </p:nvSpPr>
          <p:spPr bwMode="auto">
            <a:xfrm>
              <a:off x="4142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39972" name="Line 36"/>
            <p:cNvSpPr>
              <a:spLocks noChangeShapeType="1"/>
            </p:cNvSpPr>
            <p:nvPr/>
          </p:nvSpPr>
          <p:spPr bwMode="auto">
            <a:xfrm>
              <a:off x="4807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3" name="Text Box 37"/>
            <p:cNvSpPr txBox="1">
              <a:spLocks noChangeArrowheads="1"/>
            </p:cNvSpPr>
            <p:nvPr/>
          </p:nvSpPr>
          <p:spPr bwMode="auto">
            <a:xfrm>
              <a:off x="4763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74" name="Line 38"/>
            <p:cNvSpPr>
              <a:spLocks noChangeShapeType="1"/>
            </p:cNvSpPr>
            <p:nvPr/>
          </p:nvSpPr>
          <p:spPr bwMode="auto">
            <a:xfrm>
              <a:off x="3381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5" name="Text Box 39"/>
            <p:cNvSpPr txBox="1">
              <a:spLocks noChangeArrowheads="1"/>
            </p:cNvSpPr>
            <p:nvPr/>
          </p:nvSpPr>
          <p:spPr bwMode="auto">
            <a:xfrm rot="-5350329">
              <a:off x="2736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76" name="Line 40"/>
            <p:cNvSpPr>
              <a:spLocks noChangeShapeType="1"/>
            </p:cNvSpPr>
            <p:nvPr/>
          </p:nvSpPr>
          <p:spPr bwMode="auto">
            <a:xfrm>
              <a:off x="1955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7" name="Text Box 41"/>
            <p:cNvSpPr txBox="1">
              <a:spLocks noChangeArrowheads="1"/>
            </p:cNvSpPr>
            <p:nvPr/>
          </p:nvSpPr>
          <p:spPr bwMode="auto">
            <a:xfrm rot="-5350329">
              <a:off x="1685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39978" name="Line 42"/>
            <p:cNvSpPr>
              <a:spLocks noChangeShapeType="1"/>
            </p:cNvSpPr>
            <p:nvPr/>
          </p:nvSpPr>
          <p:spPr bwMode="auto">
            <a:xfrm>
              <a:off x="704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9" name="Text Box 43"/>
            <p:cNvSpPr txBox="1">
              <a:spLocks noChangeArrowheads="1"/>
            </p:cNvSpPr>
            <p:nvPr/>
          </p:nvSpPr>
          <p:spPr bwMode="auto">
            <a:xfrm>
              <a:off x="649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Object 3"/>
              <p:cNvSpPr txBox="1"/>
              <p:nvPr/>
            </p:nvSpPr>
            <p:spPr bwMode="auto">
              <a:xfrm>
                <a:off x="5178720" y="3390194"/>
                <a:ext cx="2736305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≅0,5 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 0,8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4338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78720" y="3390194"/>
                <a:ext cx="2736305" cy="4699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44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211888" cy="11207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 anchorCtr="1">
            <a:noAutofit/>
          </a:bodyPr>
          <a:lstStyle/>
          <a:p>
            <a:pPr algn="ctr"/>
            <a:r>
              <a:rPr lang="pt-BR" sz="4000" dirty="0"/>
              <a:t>SISTEMAS DE AGITAÇÃO</a:t>
            </a:r>
            <a:br>
              <a:rPr lang="pt-BR" sz="4000" dirty="0"/>
            </a:br>
            <a:r>
              <a:rPr lang="pt-BR" sz="4000" dirty="0"/>
              <a:t> ESCOAMENTO AXIAL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Object 9"/>
              <p:cNvSpPr txBox="1"/>
              <p:nvPr/>
            </p:nvSpPr>
            <p:spPr bwMode="auto">
              <a:xfrm>
                <a:off x="5076055" y="2281784"/>
                <a:ext cx="2941637" cy="6334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4339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6055" y="2281784"/>
                <a:ext cx="2941637" cy="633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77" name="Picture 41" descr="Marine-Type Propell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33" y="2386210"/>
            <a:ext cx="3384376" cy="340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3" name="Picture 47" descr="Propeller Bla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784" y="4435782"/>
            <a:ext cx="1584176" cy="119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0755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6" name="Object 3"/>
              <p:cNvSpPr txBox="1"/>
              <p:nvPr/>
            </p:nvSpPr>
            <p:spPr bwMode="auto">
              <a:xfrm>
                <a:off x="5366944" y="3244701"/>
                <a:ext cx="2941637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≅0,3 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 0,4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6386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6944" y="3244701"/>
                <a:ext cx="2941637" cy="4699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92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39880" cy="11207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 anchorCtr="1">
            <a:noAutofit/>
          </a:bodyPr>
          <a:lstStyle/>
          <a:p>
            <a:pPr algn="ctr"/>
            <a:r>
              <a:rPr lang="pt-BR" sz="4000" dirty="0"/>
              <a:t>SISTEMAS DE AGITAÇÃO</a:t>
            </a:r>
            <a:br>
              <a:rPr lang="pt-BR" sz="4000" dirty="0"/>
            </a:br>
            <a:r>
              <a:rPr lang="pt-BR" sz="4000" dirty="0"/>
              <a:t> ESCOAMENTO AXIAL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Object 9"/>
              <p:cNvSpPr txBox="1"/>
              <p:nvPr/>
            </p:nvSpPr>
            <p:spPr bwMode="auto">
              <a:xfrm>
                <a:off x="5220072" y="2097807"/>
                <a:ext cx="2941637" cy="6334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6387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72" y="2097807"/>
                <a:ext cx="2941637" cy="633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425" name="Picture 41" descr="Hydrofoil Impell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6"/>
            <a:ext cx="3357339" cy="338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35" name="Picture 51" descr="Resultado de imagem para hydrofoil impeller floccul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10770" y="4212479"/>
            <a:ext cx="2160240" cy="14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2068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180799"/>
            <a:ext cx="8229600" cy="13649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Velocidade periférica máxima: 2,0 a 3,0 m/s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Relação diâmetro do rotor e diâmetro equivalente do tanque maior do que 0,35 (Ideal entre 0,4 e 0,5)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52600" y="223833"/>
            <a:ext cx="7391400" cy="1570186"/>
          </a:xfrm>
        </p:spPr>
        <p:txBody>
          <a:bodyPr>
            <a:noAutofit/>
          </a:bodyPr>
          <a:lstStyle/>
          <a:p>
            <a:pPr algn="ctr"/>
            <a:r>
              <a:rPr lang="pt-BR" sz="4000" dirty="0"/>
              <a:t>SISTEMAS DE FLOCULAÇÃO MECANIZADOS</a:t>
            </a:r>
            <a:br>
              <a:rPr lang="pt-BR" sz="4000" dirty="0"/>
            </a:br>
            <a:r>
              <a:rPr lang="pt-BR" sz="4000" dirty="0"/>
              <a:t> DIRETRIZES PARA PROJETO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5292080" y="3843452"/>
            <a:ext cx="0" cy="16561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H="1">
            <a:off x="5292080" y="5499636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7236296" y="3843452"/>
            <a:ext cx="0" cy="16561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5292080" y="4131484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5832140" y="4758385"/>
            <a:ext cx="864096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6228184" y="3453807"/>
            <a:ext cx="72008" cy="1440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reto 14"/>
          <p:cNvCxnSpPr/>
          <p:nvPr/>
        </p:nvCxnSpPr>
        <p:spPr>
          <a:xfrm>
            <a:off x="7381800" y="413148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7362514" y="55003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7489812" y="3987468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5292080" y="564365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7236296" y="5646703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5149552" y="5751664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5826893" y="5067588"/>
            <a:ext cx="0" cy="230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6737581" y="5070839"/>
            <a:ext cx="0" cy="230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5760132" y="5182663"/>
            <a:ext cx="1045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7571761" y="460507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6095597" y="575166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</a:t>
            </a:r>
            <a:r>
              <a:rPr lang="pt-BR" baseline="-25000" dirty="0"/>
              <a:t>e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095597" y="5126831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</a:t>
            </a:r>
            <a:endParaRPr lang="pt-BR" baseline="-25000" dirty="0"/>
          </a:p>
        </p:txBody>
      </p:sp>
      <p:cxnSp>
        <p:nvCxnSpPr>
          <p:cNvPr id="32" name="Conector reto 31"/>
          <p:cNvCxnSpPr/>
          <p:nvPr/>
        </p:nvCxnSpPr>
        <p:spPr>
          <a:xfrm>
            <a:off x="5365576" y="4893967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5509592" y="4789743"/>
            <a:ext cx="0" cy="85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5480192" y="4997996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Espaço Reservado para Conteúdo 1"/>
              <p:cNvSpPr txBox="1">
                <a:spLocks/>
              </p:cNvSpPr>
              <p:nvPr/>
            </p:nvSpPr>
            <p:spPr>
              <a:xfrm>
                <a:off x="754832" y="3645024"/>
                <a:ext cx="3744416" cy="187220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fontAlgn="auto"/>
                <a14:m>
                  <m:oMath xmlns:m="http://schemas.openxmlformats.org/officeDocument/2006/math">
                    <m:f>
                      <m:fPr>
                        <m:ctrlPr>
                          <a:rPr lang="pt-B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600" b="0" i="1" smtClean="0">
                            <a:latin typeface="Cambria Math"/>
                          </a:rPr>
                          <m:t>𝐷</m:t>
                        </m:r>
                      </m:num>
                      <m:den>
                        <m:sSub>
                          <m:sSubPr>
                            <m:ctrlPr>
                              <a:rPr lang="pt-BR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6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pt-BR" sz="3600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/>
                  <a:t> </a:t>
                </a:r>
                <a:r>
                  <a:rPr lang="pt-BR" sz="2800" dirty="0"/>
                  <a:t>= 0,3 a 0,6</a:t>
                </a:r>
              </a:p>
              <a:p>
                <a:pPr fontAlgn="auto"/>
                <a14:m>
                  <m:oMath xmlns:m="http://schemas.openxmlformats.org/officeDocument/2006/math">
                    <m:f>
                      <m:fPr>
                        <m:ctrlPr>
                          <a:rPr lang="pt-B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600" b="0" i="1" smtClean="0"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pt-BR" sz="3600" b="0" i="1" smtClean="0">
                            <a:latin typeface="Cambria Math"/>
                          </a:rPr>
                          <m:t>𝐻</m:t>
                        </m:r>
                      </m:den>
                    </m:f>
                  </m:oMath>
                </a14:m>
                <a:r>
                  <a:rPr lang="pt-BR" sz="3600" dirty="0"/>
                  <a:t> </a:t>
                </a:r>
                <a:r>
                  <a:rPr lang="pt-BR" sz="2800" dirty="0"/>
                  <a:t>= 0,33 a 0,5 </a:t>
                </a:r>
              </a:p>
              <a:p>
                <a:pPr fontAlgn="auto"/>
                <a:endParaRPr lang="pt-BR" dirty="0"/>
              </a:p>
            </p:txBody>
          </p:sp>
        </mc:Choice>
        <mc:Fallback xmlns="">
          <p:sp>
            <p:nvSpPr>
              <p:cNvPr id="36" name="Espaço Reservado para Conteúd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32" y="3645024"/>
                <a:ext cx="3744416" cy="18722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8">
            <a:extLst>
              <a:ext uri="{FF2B5EF4-FFF2-40B4-BE49-F238E27FC236}">
                <a16:creationId xmlns:a16="http://schemas.microsoft.com/office/drawing/2014/main" id="{FFFA1FA5-F0CC-4B2E-AE88-8CA3E4CE0F51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3492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7536" y="260648"/>
            <a:ext cx="7391400" cy="1228304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FLOCULADORES MECANIZADOS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A983E3E-6F6B-406D-8C0B-81C7CADBE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026031"/>
            <a:ext cx="6050791" cy="4048801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12636806-558D-49B5-A996-01C7D8B1DBC0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5537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554353D-18C1-4628-9B40-8B3D1D0ED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675" y="1916832"/>
            <a:ext cx="6809166" cy="4212589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C8841D44-1385-4F32-B899-BAA2A3CEE8A0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3184DA9E-EC21-47E1-B398-D479C87E8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7536" y="260648"/>
            <a:ext cx="7391400" cy="1228304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FLOCULADORES MECANIZADOS</a:t>
            </a:r>
          </a:p>
        </p:txBody>
      </p:sp>
    </p:spTree>
    <p:extLst>
      <p:ext uri="{BB962C8B-B14F-4D97-AF65-F5344CB8AC3E}">
        <p14:creationId xmlns:p14="http://schemas.microsoft.com/office/powerpoint/2010/main" val="18830437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24B2BC0-4BF2-438D-A051-871C5EE3B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133600"/>
            <a:ext cx="4824536" cy="3756509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407D5E1D-ECAA-4D9E-B1CA-B7723746C275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B496616C-27F8-432E-8C76-3C6ED3546E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7536" y="260648"/>
            <a:ext cx="7391400" cy="1228304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FLOCULADORES MECANIZADOS</a:t>
            </a:r>
          </a:p>
        </p:txBody>
      </p:sp>
    </p:spTree>
    <p:extLst>
      <p:ext uri="{BB962C8B-B14F-4D97-AF65-F5344CB8AC3E}">
        <p14:creationId xmlns:p14="http://schemas.microsoft.com/office/powerpoint/2010/main" val="4470292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73288"/>
            <a:ext cx="8361362" cy="37039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Gradientes de velocidade situados entre    80 s</a:t>
            </a:r>
            <a:r>
              <a:rPr lang="pt-BR" altLang="pt-BR" sz="2800" baseline="30000" dirty="0"/>
              <a:t>-1</a:t>
            </a:r>
            <a:r>
              <a:rPr lang="pt-BR" altLang="pt-BR" sz="2800" dirty="0"/>
              <a:t> e 20 s</a:t>
            </a:r>
            <a:r>
              <a:rPr lang="pt-BR" altLang="pt-BR" sz="2800" baseline="30000" dirty="0"/>
              <a:t>-1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Gradientes de velocidade escalonados e decrescentes de montante para jusante</a:t>
            </a:r>
            <a:endParaRPr lang="pt-BR" altLang="pt-BR" sz="2800" baseline="30000" dirty="0">
              <a:sym typeface="Symbol" pitchFamily="18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02 a 04 câmaras de floculação em série</a:t>
            </a:r>
            <a:endParaRPr lang="pt-BR" altLang="pt-BR" sz="2800" dirty="0">
              <a:sym typeface="Symbol" pitchFamily="18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Tempo de detenção hidráulico situado entre 20 e 40 minutos (Tratamento convencional)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Parâmetro G.T entre 3.10</a:t>
            </a:r>
            <a:r>
              <a:rPr lang="pt-BR" altLang="pt-BR" sz="2800" baseline="30000" dirty="0"/>
              <a:t>4</a:t>
            </a:r>
            <a:r>
              <a:rPr lang="pt-BR" altLang="pt-BR" sz="2800" dirty="0"/>
              <a:t> e 2.10</a:t>
            </a:r>
            <a:r>
              <a:rPr lang="pt-BR" altLang="pt-BR" sz="2800" baseline="30000" dirty="0"/>
              <a:t>5</a:t>
            </a:r>
            <a:r>
              <a:rPr lang="pt-BR" altLang="pt-BR" sz="2800" dirty="0"/>
              <a:t> 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404813"/>
            <a:ext cx="7065963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UNIDADES DE FLOCULAÇÃO</a:t>
            </a:r>
            <a:br>
              <a:rPr lang="pt-BR" altLang="pt-BR" dirty="0"/>
            </a:br>
            <a:r>
              <a:rPr lang="pt-BR" altLang="pt-BR" dirty="0"/>
              <a:t>DIMENSIONAMENTO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53A9D82B-358F-4C67-9EA9-0A0A3D31E8B6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9267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223150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4000" dirty="0" err="1"/>
              <a:t>Floculadores</a:t>
            </a:r>
            <a:r>
              <a:rPr lang="pt-BR" sz="4000" dirty="0"/>
              <a:t> mecanizados de eixo vertical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4000" dirty="0" err="1"/>
              <a:t>Floculadores</a:t>
            </a:r>
            <a:r>
              <a:rPr lang="pt-BR" sz="4000" dirty="0"/>
              <a:t> hidráulicos do tipo horizontais e verticais </a:t>
            </a:r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22215"/>
            <a:ext cx="7283896" cy="1260689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PROCESSOS DE FLOCULAÇÃO EM </a:t>
            </a:r>
            <a:r>
              <a:rPr lang="pt-BR" altLang="pt-BR" sz="4000" dirty="0" err="1"/>
              <a:t>ETAs</a:t>
            </a:r>
            <a:r>
              <a:rPr lang="pt-BR" altLang="pt-BR" sz="4000" dirty="0"/>
              <a:t> CONVENCIONAIS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AE32CC8-7D18-4D03-8AC9-98D770C3ED69}"/>
              </a:ext>
            </a:extLst>
          </p:cNvPr>
          <p:cNvSpPr/>
          <p:nvPr/>
        </p:nvSpPr>
        <p:spPr>
          <a:xfrm>
            <a:off x="251520" y="3952405"/>
            <a:ext cx="7992888" cy="1260689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1443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896544" y="2154882"/>
            <a:ext cx="7923928" cy="629419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Sistemas de floculação hidráulicos		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467544" y="2947714"/>
            <a:ext cx="8496622" cy="251761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4000" dirty="0" err="1"/>
              <a:t>Floculadores</a:t>
            </a:r>
            <a:r>
              <a:rPr lang="pt-BR" altLang="pt-BR" sz="4000" dirty="0"/>
              <a:t> hidráulicos de fluxo horizontal</a:t>
            </a:r>
          </a:p>
          <a:p>
            <a:r>
              <a:rPr lang="pt-BR" altLang="pt-BR" sz="4000" dirty="0" err="1"/>
              <a:t>Floculadores</a:t>
            </a:r>
            <a:r>
              <a:rPr lang="pt-BR" altLang="pt-BR" sz="4000" dirty="0"/>
              <a:t> hidráulicos de fluxo vertical</a:t>
            </a:r>
          </a:p>
          <a:p>
            <a:r>
              <a:rPr lang="pt-BR" altLang="pt-BR" sz="4000" dirty="0" err="1"/>
              <a:t>Floculador</a:t>
            </a:r>
            <a:r>
              <a:rPr lang="pt-BR" altLang="pt-BR" sz="4000" dirty="0"/>
              <a:t> Alabama</a:t>
            </a:r>
          </a:p>
          <a:p>
            <a:endParaRPr lang="pt-BR" altLang="pt-BR" sz="4000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0AA1D747-2003-4CBD-A8F2-2C1102C7F3C1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B0447ED-DAD1-424F-A319-6655BAA1A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013" y="512127"/>
            <a:ext cx="7391400" cy="828641"/>
          </a:xfrm>
        </p:spPr>
        <p:txBody>
          <a:bodyPr/>
          <a:lstStyle/>
          <a:p>
            <a:pPr algn="ctr"/>
            <a:r>
              <a:rPr lang="pt-BR" altLang="pt-BR" dirty="0"/>
              <a:t>PROCESSO DE FLOCULAÇÃO</a:t>
            </a:r>
          </a:p>
        </p:txBody>
      </p:sp>
    </p:spTree>
    <p:extLst>
      <p:ext uri="{BB962C8B-B14F-4D97-AF65-F5344CB8AC3E}">
        <p14:creationId xmlns:p14="http://schemas.microsoft.com/office/powerpoint/2010/main" val="35418621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9850"/>
            <a:ext cx="7211888" cy="1384300"/>
          </a:xfrm>
        </p:spPr>
        <p:txBody>
          <a:bodyPr/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FLOCULADORES HIDRÁULICOS</a:t>
            </a:r>
          </a:p>
        </p:txBody>
      </p:sp>
      <p:pic>
        <p:nvPicPr>
          <p:cNvPr id="251908" name="Picture 4" descr="http://revistatae.com.br/revistas/n11/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528392" cy="426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51931"/>
            <a:ext cx="4118857" cy="2736304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B65E96C8-1FDC-49E6-AE44-B7504462D46D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0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8"/>
          <p:cNvSpPr txBox="1">
            <a:spLocks noChangeArrowheads="1"/>
          </p:cNvSpPr>
          <p:nvPr/>
        </p:nvSpPr>
        <p:spPr bwMode="auto">
          <a:xfrm>
            <a:off x="2700338" y="4724400"/>
            <a:ext cx="3122612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endParaRPr lang="pt-BR" altLang="pt-BR" sz="1400" b="1">
              <a:solidFill>
                <a:srgbClr val="FF6600"/>
              </a:solidFill>
              <a:latin typeface="Arial" charset="0"/>
            </a:endParaRPr>
          </a:p>
        </p:txBody>
      </p:sp>
      <p:pic>
        <p:nvPicPr>
          <p:cNvPr id="95236" name="Picture 9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26" name="Rectangle 10"/>
          <p:cNvSpPr>
            <a:spLocks noGrp="1" noChangeArrowheads="1"/>
          </p:cNvSpPr>
          <p:nvPr>
            <p:ph type="title"/>
          </p:nvPr>
        </p:nvSpPr>
        <p:spPr>
          <a:xfrm>
            <a:off x="1547664" y="381000"/>
            <a:ext cx="7139136" cy="620170"/>
          </a:xfrm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pt-BR" sz="4000" dirty="0">
                <a:solidFill>
                  <a:schemeClr val="tx1"/>
                </a:solidFill>
                <a:effectLst/>
              </a:rPr>
              <a:t>SISTEMAS DE FLOCULAÇÃO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37EE678-635E-4E29-B274-3A27FE9CD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16" y="2005857"/>
            <a:ext cx="6750124" cy="4095075"/>
          </a:xfrm>
          <a:prstGeom prst="rect">
            <a:avLst/>
          </a:prstGeom>
        </p:spPr>
      </p:pic>
      <p:sp>
        <p:nvSpPr>
          <p:cNvPr id="6" name="Oval 7">
            <a:extLst>
              <a:ext uri="{FF2B5EF4-FFF2-40B4-BE49-F238E27FC236}">
                <a16:creationId xmlns:a16="http://schemas.microsoft.com/office/drawing/2014/main" id="{55222C7D-096F-47D4-98CF-25E78049B9E6}"/>
              </a:ext>
            </a:extLst>
          </p:cNvPr>
          <p:cNvSpPr>
            <a:spLocks noChangeArrowheads="1"/>
          </p:cNvSpPr>
          <p:nvPr/>
        </p:nvSpPr>
        <p:spPr bwMode="auto">
          <a:xfrm rot="2191995">
            <a:off x="4049344" y="4288771"/>
            <a:ext cx="1045311" cy="771084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C37C0F12-EE05-46CE-ACF3-C1D16840916B}"/>
              </a:ext>
            </a:extLst>
          </p:cNvPr>
          <p:cNvSpPr>
            <a:spLocks noChangeArrowheads="1"/>
          </p:cNvSpPr>
          <p:nvPr/>
        </p:nvSpPr>
        <p:spPr bwMode="auto">
          <a:xfrm rot="2191995">
            <a:off x="5648475" y="2876057"/>
            <a:ext cx="920805" cy="533611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A9D4F234-A47A-4707-8839-30A01296F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742" y="4898357"/>
            <a:ext cx="28990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b="1" dirty="0">
                <a:solidFill>
                  <a:schemeClr val="bg1"/>
                </a:solidFill>
              </a:rPr>
              <a:t>Sistemas de floculação !!!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9850"/>
            <a:ext cx="7211888" cy="1384300"/>
          </a:xfrm>
        </p:spPr>
        <p:txBody>
          <a:bodyPr/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FLOCULADORES HIDRÁULICOS</a:t>
            </a:r>
          </a:p>
        </p:txBody>
      </p:sp>
      <p:pic>
        <p:nvPicPr>
          <p:cNvPr id="251908" name="Picture 4" descr="http://revistatae.com.br/revistas/n11/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908"/>
            <a:ext cx="3365085" cy="40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4392488" cy="2918087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D337B5D2-A772-487C-8FD3-352E4F47C9CA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6353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5" name="Picture 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12738"/>
            <a:ext cx="7139881" cy="1236241"/>
          </a:xfrm>
        </p:spPr>
        <p:txBody>
          <a:bodyPr/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FLOCULADORES HIDRÁULICOS</a:t>
            </a:r>
          </a:p>
        </p:txBody>
      </p:sp>
      <p:pic>
        <p:nvPicPr>
          <p:cNvPr id="250882" name="Picture 2" descr="http://www.nzdl.org/gsdl/collect/fnl2.2/archives/HASH0187.dir/p3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06" y="2348880"/>
            <a:ext cx="4287102" cy="27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QEhUUEhQVFRUUFRUVFBQUFRQUFBQUFBQYFhQUFBQYHCggGBwmHBUUITEhJSkrLi4wFx8zOTMsNygtLisBCgoKDg0OGhAQGiwkHyQsLCwxLSwsLCwsLC8sLCwsLC0vLCwuLCw0LywsLCwsLCwsLCwsLCwsLCwsLCwsLCwsLP/AABEIAPkAywMBIgACEQEDEQH/xAAbAAACAgMBAAAAAAAAAAAAAAAABAEFAgMHBv/EAFQQAAEDAgIDCAsMBgkDBQAAAAEAAgMEERIhBQYxExQiMkFRc9IHMzRTVGFxkZKTshUkQlJicoGhsbPR0yNDlKLB1BZVY4KjwsPh8DWk4yV0g+Lx/8QAGAEBAQEBAQAAAAAAAAAAAAAAAAEDAgT/xAAmEQEBAAICAQMDBQEAAAAAAAAAAQIDERIhIjFBBDJhEzNRcYHw/9oADAMBAAIRAxEAPwDr6EFC4dJCla5ZA0FzjYAEk8wG0rR7ox87vQf+CocUJX3Rj53ehJ1VPugz5Xq5OqgZQlvdBny/VydVRv8AZzP9VL1UDSEqK9nNJ6qXqo3+zmf6qXqqcBsKUoK9vNJ6qXqqRXN5pPVS9VUNqEqa5vIJL9BMR7KkVzeaT1M3VVDSlK79bzSeql6qnfreaT1UvVQMqCUvv5vNJ6mXqqDWt5pPVS9VAyhLCtbzSeql6qN+t5pPVS9VQNKEvv1vNJ6qXqqN+N5pPVS9VAyUXWuCcPF232kZgtII2ixAK2IC6hBQg1oUkIsgU0p2mT5j/ZKcCU0r2mXo3+yU4EAtVRUNjF3uDRnmTYZNLj9QJ+hbrJetoY5hhkaHDPI+NpYfqc4fSgXk0xC295Blt28l7nZs4Ls9nBPMg6XhvbHnYG1nG4NyCMs+K7Z8U8xUP0JAdsYPNdzjh28S54HGJGG1voChuhIRezXC5ByklFiG4bt4XB4OWVtp50GTNLQu4sgdnh4N3cLFhscINsxZboaxj74XA2vex2WJafra4fQtMGiYWElkYaThva44jy9uw8jnH7NgCyptFQxm8bAzIAhpcGkAYRdoNjl4kREek43DEHZWaeK65DyQyzbXNyDawzspg0nE8gNkaS7YBtOZGzyg+ZQNFRZWZazWtGFzmgBhJZYA7QSc9uZUw6LiY4OawBwNwc7g4MG35ot/uipk0tC2+KQC2O97/q2438nI0g+QqYNKRPdha7hXAsWuGZbjAzG3DnZavcSnNwYmm+29ydlrA8gtlYcmWxMuoIyb4bHEH3aS04gzADdpB4uSqNUelYnWs/jWAOF4GZAGZFhcuaBzkrKPSkRxWfxMeLJwtuZDX7RnYkDLnRHouJuGzeLbCC55AsQRkTbItaQOQjJbH6PjO1o+HkCQDuhu8EA53IBzQYe6kWfCOW3gPu3bk4WyJsbA5nk2qHaTi5XWu9sdi1wON1rNIIuDwm+dZnRkXxBntJLiTtzdnmeE7M5i5WDtFQnawchvd17ggh178a4HC25bUGD9KxNNi7Y8sNmvIDg0uNyBYAAOz2cFw2g2hul4i9rMRDnGwaWvBubWyIy4zdvOt0ejom5iNoO0mwuTZwuTyn9I/M/GPOpj0fG3Yxu0G/LcWtntysB5ABsQMIWShRStD8PpH/wTaUoP1nSO+wJtAFRZSVCDBCEIFNLdol6N/slONSel+0S9G/2SnGoMkKFU6T0sQ/cKdoknIvY33OFp2STOHFHM3a62XKQG3S+lmwYWhpkmkuIoW2xPI2knY1guLuOQ8pAKbKauIu6opmk5lraaR4b8kPM4xW2XsL8wTWitEtgxPc4yTSW3WZ3GdbY1o+AwZ2YMh4ySSjrhp00cOJrcTnEtHM3K9yOVdSW3iOcspJzVbrBpWoo2XfVQOeeKwUrgT4z74yH/ADntv1bqqyrgbMZ4WYi4Yd7OPFcRt3fxLldXWvmeXyElxN7krrHY67hj+dJ7ZWueuY4sdey55/hYijq/CYv2U/nI3lV+FR/s3/lS9XpwkuERa1jM3zPuWgXtdoG25yHxuQWzXP8AWTXCaW7IpX4B8IYWE+TBbzXP07VxhruTvPZMPd0kUVV4Uz9mH5ih1HUgXNWwAbfe7eutlJXuBwSgA5C42XPFvfkPIeU5WByXgtfdZ5TI+nZwGNNiQc325T9PJ/tZhhcrwueyYzkzW62TioZDDUMkDpGMc8wAAYnAEtGPx/8AOX2goanwofs7esuL6EPvmDpovvAu51tfHCLyOA5htJttsB9q724THjhnpzuXPJQ0FT4V/gM/FRvCo8LPqIlSaf14FOCGxEOIyxkAg8l2C55b2JH1i/m9RNJyy10sjgZXmF1xiDSBukewn6MsvqspNd68urtnbrHvxo6o8Ld6mH8EHRtR4Y/1MHVTNLpFrzbNrtmF4sb7beW2dtts9i0aX0uIS2NjTLPJfcoWmxdba95+BGLi7z5BckA5tFdpV0lM0OfWSkudhjYyGnMkryLhkbcPCOR8guTYAlTqpUVJfPHVvDnMMZaAG8BsjS7C5zQA5wyuQLcyd0ZogseZ53CWocMJfazImHMxQNPFbkLna6wJ5ANejO7KvyU/3blFP0G2TpXfY1OJSg2y9KfZanFFQhTZYoMUIQgU0v2iXo3+yU4EnpftEvRSeyU4EFZrNVPippHxuwvAaGuIDsJc4NxWO217pDRmgZ6duFlSzMlz3Gmu+R52vkcZbucef6NiZ1vI3pJ4jH9H6ViulUUpo6rlq2fs4/MXj+yRSTiBmOoDxiOQhDOTnxFXuttN+la+w4TLA25WEnb/AHgkOyRIH0sTm7HG48hZcLvVec+Ge7xhy5THC/vn7oXUdTKGpfo8COoDb7qA0xA5lxHHvl5lzlgXQ9TYXGniAu1xeRGbk4buu5zRyfCNuUCxuFrvvGP+sfp5csr/AE8rrbFUxPML5ha4NmNAGbR/D/mZXmjA74/7oXtOyI0iq4RBOFlyAQCcDbkC5t515R4yK1wxnWMs8r2rrc9FLM4BleC+xZg3KIAfGIsL4hbn5Ds2rmet1JI2qkDpnPcHG7yyNpcb7SGgDzLo597VYLsm48d/kSg3PkBc70V4bXge/Jfnn7VjovNr0fUTiRSaGgfviG0hH6aKxwtNuGM7cq6VT0s8u7zPqHiSKPEA6GMOa7A4jgublhsLZbXE7VzzRo/TRcbtjOLxuOOL411Q0hdFJwiNzgeXFtrl7mnK5GYNnX8oTd92MNHnHKuP1bJHOcXSucbnMhpJz5SvT9jKjkdVPDZ3xncXZtZESRukeVnNI/8AxeemHCd5T9q9f2Ke7H9A77yNbbJ6a8+q+qPZ6U0FUOAcKqVxGTv0dMHYdvBtHmQcxnltGeRy1ChLqWOok4U1QxkkkpOJ8l23bc24LRc2YMgDzkr0hVJqN/0+k/8AbxeyF43uXZCpdGd2Vfkp/YcrGaviaCS9ptbIEOO22TRmdqrNEvDqyrLSCC2mIIzBBY9FWNBtl6U+wxOpKg40vSn7tidUVBQgqLKIwQhCKU0v2iXopPYK16Rgkc5uC9gHXAeWZ3Fjlt5Vs0v2ibopPYKcCUeM1ippBDKbOBBjxuLiQ4boywBN8Xk5M9l8/aKl1w7kl/ufesV0knECmk6ETswnI7Wu24XDlty7SLeNc91xppo4RHJYNDyWG+RJGYa7m5bGx2rphK8R2Uu52fPPslaap64z3X0VzzRkEbjeWQMYDmBcvd4mtGzyldW1PeyaITMaWtzZG024LWnDs5zbzfTfjTF2Dscdws+dJ7ZWu7HnzWOjLz1jx/ZI7rPkZ7AXknr1fZL7rPkZ7AXkHFbYfbGGf3X+3etI6LbUMbc4XNHBdttcZgjlGxcg1qpxHO5tzjabEbQbfFdt+ghdug4rfIPsXF9eu7ZfnFYaZ6rXo330yI1dnhiljydJK9zWNJAbHHjIaXDO7jmeb+K65V0zYqaVre9yEk7XEsNyf+eJcR0OffEHTRe2F3TS3aJuik9gpsxkylNWVuNjgc/Gd5T9q9d2Ku7H9A/7yNePqDwneU/avW9ik+/X9A/7yNb7PavPq+6Otqk1IF9H0vQR+yrtUmow/wDT6XoI/ZXie9l7jvYwBsjXFoAAczDe1hmQ7LLxfQldAU251dW29zhpiTawuWyXsF6Qqj0b3bWfMpfZkXPWR1crT9Bxpul/0406k6HjTdL/AKUacVEEqLqSoUEIQpQJaX7RN0UnsFOtCT0v2iXopPYKcCop9cO45f7n3jVcWVNrj3HL/c+8aroIjEheK7KA97s+efZK9uvM686Hlq4mMhAJD7nE7CAC0i671+Mpaz3TnCyOQ0dM+V7Y42lz3GzWjMkrtOqeiXUlMyJ5BcC5zrbAXG9hz2vtWvVfVmKhZlw5XDhyEZn5LR8Fv28qvV3sz7eI41auvmuTdkoe+z5GeyF5BwXsOyYffR+az2Qm9TNRzNhmqgRHtZEcjJzF/M3xbT5Nu/aY4S157jcs7J/LptPxW/NH2LjGvXdsvziu1ALw9bqO6prXyzECDFiDWnhv+T8kc5283OMdWUltrfdjcpJHktS9XJaqZkg4MUT2udIRkS0g4Gc5y+j6j1vSo/QS9FJ7BTFPA2NrWMaGtaLNa0WAA5AFo0r2iXopPYK5zzuVdYYdMXAagcJ3lP2r1vYqHvx/QP8AbjXnKbR8lTNuUTS57ichsAvm5x5AOddc1S1VjoG348zhZ8ni24GDkbf6TbyAejblJLHm0Y22V6FUmo//AE+l6CP2Vdrx+r2l9yoaSKFu61D6dhZFewDbW3SZ+e5xg8u07ACcl43uei0vpVtO0XDnvecMULLGSV3xWg+cuNgBmSFo0LQSMMk05bu02DExna42sBDI2k5uIxG7ja55AMllojRG4kySv3aoeLSSkYQBtEcTM9zjHI3adpJOasypVKUPGm6X/SjTiTouNN0v+lGmwlUFQpKhQYqUIsgU0v2iXopPYKbCV0sP0EvRSewU4FUJ6W0eKmF8TnOaHgDE22IWIIIuCOTlCS9yJ/Dp/V0n5KulBVFKdDz+HVHq6P8AIWJ0LN4fU+hRfkK8UKCkGhZvD6n0KL+XU+4k/wDWFV6ui/l1dLIKjyNVqKJZRNJV1LpG2sS2jtkLDgbhhP0hWfuHN/WFX6FD/LK7Uq22pMZPZR+4c39YVfo0P8sgaCm/rGs9Gg/lVeIUFJ7hy/1hWejQ/wAsol0DI5pa6uqyHAgi1GLg5EZU/jV4hOR5jRepjKXFuFTUsxm7iN7EnyudATbxbE/7iP8ADav/ALb8hXCFbbfdJJPZUe4r/DKrz0/5K2aA0FDRR7nC0gZYnOOJ77CwxOO2wyA2AbAFZoUdIUWUoKlCVFxpul/0Y06EnQ8ebpR9zEnEAoUoUVgpWKlBjNEHtc12xwLTyZEWK1Ck/tJPO3qrepuqjRvQ98k87eqjen9pJ5x+CYBQUC28/lyel/sjeny5PS/2TKgoNApPlyekjeny5PTKYQEGgUg+NJ6ZU70HxpPTct6FRo3oPjSesd+KN5j40nrH/imEIhfebfjSetk6yN5t55PWy9ZMLXJMGloOK7zYWa5wuAXcIgWaLA5mwvYbSEVq3k3nk9bL1kbybzyeum6yZQiFt4t55PXTdZG8W88nrpusmEIpbeDeeT103XRvFvPJ62XrJm6i6g1wQNZfDfM3JJc4k2AuS4k7AB9C2qLqUVBKLoKFBgslCLoNGkJC2KRzTYtY4g+MNJG1Yikd36TzQ/lo0p2mXo3+yU00qhcUju/SeaL8tTvZ3fZPNF1EytdRMGNc4gkNBJAFzYC5sOVEajSu79J5ouosN6O79L5ofy0n/SGOziGyOa1zW4mtBa4uc1rS03zBxA35s1Pu8zLgSDEWNbxM3SNDmDjZcYbbKhwUju/SeaH8tSKRw/WyeaH8tLQabjdIIxfEbC3BNiWF5FwTsFrkZcIbc7ZjSzMZaWvGFxbiLeCS1hecOdzkOZBv3q7vsnmi6ineru+yeaLqKtfrLE3jB4sAdjXcEtDsXBccgHMvzbo3nWdTrDHG57XB4LNuQNzhjcQ3PhECVpPkP0g/vZ3fZPNF1FO9nd9k80XUVedYGbdzltaY4g1ti2nID3A4thJFjyrdLplrXuZgeS1wZcYA0ucwPsHOcBsdyohrezu+yeaLqI3se+yf4fUSvuyy44L7EROx4QG/p3BrASTkcxcLA6djvazuW2cYBDcYJuXgN7W7J1jlsyNgd3se+yf4fUUGmPfZP8PqJF+mY3ZHGLtLhYx3cA5rQLB2JpJdkDY5HmssXafia0EB7rw7tlhJthLgwkutjLWvNr/AOey4WG9T3yT9zqo3r/aSedvVSFTrAyM2LJCbuFmhrjdlsXBDr8vNntFxmrSGTE0OGxwBGzYRfkyRWreny5PSH4KN6/Lf6SZUFShShJvICScMgAvmQDFG61/K4ptJ0fHm6UfcxJy6ihQhCCFKEIFdK9pl6N/slNNSule0y9G/2SmwqiUFC01VSyJjnyODGNBc5ziA1oG0klAbiwZ4WggWvYAgDYL8gFlUDWGlcOCXPbsBZTzSMcNnBc2MtcOS4JC0b3fpHOVro6TkhddslSOQzDayL+z2u+FlwTfQABthYAFwAGQADjkAqiodp2lIsWyEDYDSVBH0DclqfrXRlwYS4uxZN3tUF2IczdzvcKr1r1xbEDHC65zBeDt8TD/m82ezyOp1S6TSEBd8Z9uYfo3LWar15rG7p2mMdIbp+nGQbKNuykquU3P6rlWQ1gp73wzX5951V+bbuSugpWTZSDWKn2YZ7Wt3HV7DtFtyWHu7S97m5u4av6B2lXyEFI/WOA5FlQb7b0VYb/4Kj+kVP8So237hrNo2HtO3IK8Sek9JMp2Y5DYbABxnHmaOVWTlLePNVc2tVMwFzmztANyTRVgFzkDcw7VhT630rwdzbUOAJBMdDWOaHcoJbDa/4rn2tWtL6lxDTZovYA5N8nOfleay9j2LO43dM/2WLXLX1x5rLDb2y4nstf6Twd7q/wBgruT/AOFT/SeEfq6v9hrfyleBBNli2UY1oiP6ur/Ya0fbCt2htYIKx0jYXOLoSGyNfHJE5hdewIkaDfglJSVL9IHDTudHTXs+obk+cDaymPI3kMvo/GEaDpWQ1lTHG0MY2CjDWtFgBeoRVvR8ebpB9zEm0pR8ebpB9zEm1FBUKSsVBKlCECule0y9G/2SmwlNK9pl6N/slNBVC+kq5kET5ZCQxjS51gXGw5gMyV5On0oyoeJatlQA04oaUUlW5sZHFkmIitJJ5LtbyXPCV1rofeM/zP8AMFaSVGFzGm93uLR4rNc7P6GqwqqdrPDzVP7FW/lLwutHZBa9pjg3TCS7MxStLwSczduTfFtPLbYupSbFwKuGbfmj+K204883+Hm358cT+SB0kHEl2Mk/Ik6qudTNKMZWwOIksHOvhhme7tbtjWsJO3kCrY1fai93wfOd929b5c9awx47Tw6XPrhTxi7hUjmBoqwFx5hiiGar2a4ukN2xTRs2hz6KumxA7C0RxgfX9JWypcKms3Nxu1ri3Df4LBifl8pwsfFbmU61a2MpmlkZBfsLhYhh+K0bC76hy8y8eEuV4j3Z5TGc0ppTXxsFs3u2YmOoayFzQfhXky8g8e1OaN1+p5m3w1GZsCylq5Wk/FBbFxvF9ZXKq6ufM4ueeW9iScztJPKfGuh6q053hA8Ny/TCRwOYburyLgC+R+FfK58q126+mPLLTs75cLXSmvNPAzEWVOI5Na6jrIg4/OfEBb/lly3WDWt9W8k47bOI8ZczRbgt+s8q97rxK99PAXixxOAPK8YOORYYb8y5gtNWPGPaMt2fOXW/DQ6sHxX+g/8ABdN7Gum2RUjmujqCd2eeBS1MjeKz4TGEX8S51ZdY7Ffcbunf7DFd3PVNPHZdDWOPvVX+xVf5aTiYdKAOfdtEc2x7H1Q55eVkX9ntd8Kw4J9KqTUnuCm6Jq8j2LoNAAAFgBYAZAAbAAqPR/d9X0NJ9s6vbqioO76voaT7ahFWFFx5ulH3MSbSlFx5ulH3MSbXKhQgougFKEXVCmle0y9G/wBkptqV0r2iXo5PZKaagpddu4ajo/4hOV7wJYLkdscdvPDIB/FKa69w1HRn7QnqvRscr2Pe27ozdv4O5xfPyhdY8T3cZS2eDL1wKuObfmj7Sus6T0hLHUluMiPHHwbNtgcGhxva9r4+XkXJa7a35o/it/p74yeb6mecf9aGFXmox9/wfOd925UdLC6R4YwFznGzWjMkr3uqurr6R+6yj9O04Wx8FwBcAAMQNrkOAuCLXXezOYzy41YXLLx8L7XzTclMxrY8t0Dy517OAZhyaeS+LauT1FQXm7vNyAcwHIuh9kxxLYSWlpMc12kgkHgZEi4K5qVdc9ETbec7yzxLsnY3P/p8Xll+9euMtC6pqrWPh0XC6O190eDiFwAZX+McuEfSud3jF39P5zb+yV2qL57vZXJAula3VrpqWFz7Yt1ka6wsMgbZX+LhXM7rvVfRHG79ysnFdY7FJ95u6d/sMXNtEaDlqjwWkR3wulLTgaea/Kcxl412HVSFkMe4MZhDPhBpwvJAuXO+PsuL81uYZbs59vy10YX7vheKj1I7gpuiarxUmpI940/Rj+K870roqioO76voaT7ahXxVDQf9Qq+gpPaqFFWNHx5ulH3MSaKUo+PN0o+5iTiioRZSViglFkWUoFdK9ol6OT2CmmpTS3aJeik9gptoVRTa6n3jUdGf4K5BVNrn3DUdE5XWxBS6xaMMzcbBd7QQQfht22z5RnbynnXIBRunkZHHYuc0bSGgZnMk7Au31DpL8BjXD5TyzPxgMN0m2iPgtMPI7/wrbXl15/LDbh3s/H4U2gdEQaNYbWkqCOE82Fr8g+Iz6zblyCtdG0znOxvDrAlwuLF7ztcW8gFzYeTkAvs0TA8PeHU8MbAeA5lgT4rYRfl4WXkVvZZZ+cua1w4mPEeA7J2e5fMm/wAi5q5q6Z2T/wBT8yb/ACLmzWFxAaCSSAALkknYAOVe3XfRHh2fuX/vhhZdg1O0c73OZFKxzcQkNiACA6RzmOsT5CLpDU3UgQ4ZqoB0m1ke1sfMXcjnfUPHye5WO3ZL4j0addx9Vcr1lifFaJ4twi63ISG4cbDygi3mGxJaoamOqsMswc2AZi1g6W3MScm/K83OOt1VIyVuGRjXjme0OF+fNLN0NCBYMsL3sHPw358N7LnHZ1w6x1lq7Z3OqqWRpwRQM4DBwGtsATsv4mAE8LlxX5r3VHDubA2xNsycs3E3cdvOt0MDWCzWhvPYbfKeVZrGTzy3+OGGI/FP1fiqXUt3vGnyPa/Fznxq9VDqjIGUELnEBrYyS4mwABdcknYFUXZeeY/V+K8/oScTVlXKzOPBTxB44rpIjNurWu2Ow42gkZXuNoNoBfpAm2KKjPLdzZar5vLFD48nP8QzdfQwtY0NY0Na0ANa0ANaBsAA2BShei483Sj7iJNpOi48/Sj7iJOKKCi6hCCUKFkECmlu0S9FJ7BTjUppbtEvRSewU23Yqiq1sp3yUc7I2lz3RuDWja48gCxbpc7TTVPiG5ty/e2q4QnIqfdl3gtT6tnXR7su8FqvQZ11bIQVQ007wWq9CPro92XeC1XoR/mK2QqOf68RVFZue40k5wtkBxCIcfDb4fiKz1Q0SKIB76SpfORm7BFZl9rY7yfXtPiXvULv9S9erP8ASx7dvlU+7L/BKr0YPzVHuy/wOq80H5qt0Lh2qPdp/gdV5qf85R7tSeBVXmpvzlcIRVOdNSeBVX/a/nrA6bl8Aq/PR/zCu0IKMabm8Aq/PR/zCq9XdAzSRRNrQGxw8SlBDg5wcSJKlwydbK0Yu0bTiNsPr0BALErIrErlSVCeHP0o+4iTiSoOPP0o+4iTqCEKUIBSgoRGiviL4pGt2uY9o8paQFi2pf3mTzw/mJpSqFd8P71J54uujfD+9SeeLrppCBXfDu9SeeLroFQ/vUnni66aQgWFQ7vUnni66nfDu9P88XXTClAtvh3en+eLro3y/vL/ADxddMoQLb5f3l/ni66nfD+9P9KLrphCoW3d/enelH1kbu/vTvSj6yZQoFt3f3o+kz8VG7Sd7/famUJyFd1k73++EbtJ3v8AfH4JlF0Cxll7231n/wBVgZJe9s9YeomysUUpQxPaZC8NBe/EA0l1gI2MzJAzu0ptQVKgCoU3RdBkQhBQiBZKFKAQsW/j9qyQCEIRQhAWL9h8hRKyQtND2tnzG+yFtCDJCAhAKEIQCglSViUUIUFCAcbfQouh6hAFQP8AmalCARZBUh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6" descr="data:image/jpeg;base64,/9j/4AAQSkZJRgABAQAAAQABAAD/2wCEAAkGBxQQEhUUEhQVFRUUFRUVFBQUFRQUFBQUFBQYFhQUFBQYHCggGBwmHBUUITEhJSkrLi4wFx8zOTMsNygtLisBCgoKDg0OGhAQGiwkHyQsLCwxLSwsLCwsLC8sLCwsLC0vLCwuLCw0LywsLCwsLCwsLCwsLCwsLCwsLCwsLCwsLP/AABEIAPkAywMBIgACEQEDEQH/xAAbAAACAgMBAAAAAAAAAAAAAAAABAEFAgMHBv/EAFQQAAEDAgIDCAsMBgkDBQAAAAEAAgMEERIhBQYxExQiMkFRc9IHMzRTVGFxkZKTshUkQlJicoGhsbPR0yNDlKLB1BZVY4KjwsPh8DWk4yV0g+Lx/8QAGAEBAQEBAQAAAAAAAAAAAAAAAAEDAgT/xAAmEQEBAAICAQMDBQEAAAAAAAAAAQIDERIhIjFBBDJhEzNRcYHw/9oADAMBAAIRAxEAPwDr6EFC4dJCla5ZA0FzjYAEk8wG0rR7ox87vQf+CocUJX3Rj53ehJ1VPugz5Xq5OqgZQlvdBny/VydVRv8AZzP9VL1UDSEqK9nNJ6qXqo3+zmf6qXqqcBsKUoK9vNJ6qXqqRXN5pPVS9VUNqEqa5vIJL9BMR7KkVzeaT1M3VVDSlK79bzSeql6qnfreaT1UvVQMqCUvv5vNJ6mXqqDWt5pPVS9VAyhLCtbzSeql6qN+t5pPVS9VQNKEvv1vNJ6qXqqN+N5pPVS9VAyUXWuCcPF232kZgtII2ixAK2IC6hBQg1oUkIsgU0p2mT5j/ZKcCU0r2mXo3+yU4EAtVRUNjF3uDRnmTYZNLj9QJ+hbrJetoY5hhkaHDPI+NpYfqc4fSgXk0xC295Blt28l7nZs4Ls9nBPMg6XhvbHnYG1nG4NyCMs+K7Z8U8xUP0JAdsYPNdzjh28S54HGJGG1voChuhIRezXC5ByklFiG4bt4XB4OWVtp50GTNLQu4sgdnh4N3cLFhscINsxZboaxj74XA2vex2WJafra4fQtMGiYWElkYaThva44jy9uw8jnH7NgCyptFQxm8bAzIAhpcGkAYRdoNjl4kREek43DEHZWaeK65DyQyzbXNyDawzspg0nE8gNkaS7YBtOZGzyg+ZQNFRZWZazWtGFzmgBhJZYA7QSc9uZUw6LiY4OawBwNwc7g4MG35ot/uipk0tC2+KQC2O97/q2438nI0g+QqYNKRPdha7hXAsWuGZbjAzG3DnZavcSnNwYmm+29ydlrA8gtlYcmWxMuoIyb4bHEH3aS04gzADdpB4uSqNUelYnWs/jWAOF4GZAGZFhcuaBzkrKPSkRxWfxMeLJwtuZDX7RnYkDLnRHouJuGzeLbCC55AsQRkTbItaQOQjJbH6PjO1o+HkCQDuhu8EA53IBzQYe6kWfCOW3gPu3bk4WyJsbA5nk2qHaTi5XWu9sdi1wON1rNIIuDwm+dZnRkXxBntJLiTtzdnmeE7M5i5WDtFQnawchvd17ggh178a4HC25bUGD9KxNNi7Y8sNmvIDg0uNyBYAAOz2cFw2g2hul4i9rMRDnGwaWvBubWyIy4zdvOt0ejom5iNoO0mwuTZwuTyn9I/M/GPOpj0fG3Yxu0G/LcWtntysB5ABsQMIWShRStD8PpH/wTaUoP1nSO+wJtAFRZSVCDBCEIFNLdol6N/slONSel+0S9G/2SnGoMkKFU6T0sQ/cKdoknIvY33OFp2STOHFHM3a62XKQG3S+lmwYWhpkmkuIoW2xPI2knY1guLuOQ8pAKbKauIu6opmk5lraaR4b8kPM4xW2XsL8wTWitEtgxPc4yTSW3WZ3GdbY1o+AwZ2YMh4ySSjrhp00cOJrcTnEtHM3K9yOVdSW3iOcspJzVbrBpWoo2XfVQOeeKwUrgT4z74yH/ADntv1bqqyrgbMZ4WYi4Yd7OPFcRt3fxLldXWvmeXyElxN7krrHY67hj+dJ7ZWueuY4sdey55/hYijq/CYv2U/nI3lV+FR/s3/lS9XpwkuERa1jM3zPuWgXtdoG25yHxuQWzXP8AWTXCaW7IpX4B8IYWE+TBbzXP07VxhruTvPZMPd0kUVV4Uz9mH5ih1HUgXNWwAbfe7eutlJXuBwSgA5C42XPFvfkPIeU5WByXgtfdZ5TI+nZwGNNiQc325T9PJ/tZhhcrwueyYzkzW62TioZDDUMkDpGMc8wAAYnAEtGPx/8AOX2goanwofs7esuL6EPvmDpovvAu51tfHCLyOA5htJttsB9q724THjhnpzuXPJQ0FT4V/gM/FRvCo8LPqIlSaf14FOCGxEOIyxkAg8l2C55b2JH1i/m9RNJyy10sjgZXmF1xiDSBukewn6MsvqspNd68urtnbrHvxo6o8Ld6mH8EHRtR4Y/1MHVTNLpFrzbNrtmF4sb7beW2dtts9i0aX0uIS2NjTLPJfcoWmxdba95+BGLi7z5BckA5tFdpV0lM0OfWSkudhjYyGnMkryLhkbcPCOR8guTYAlTqpUVJfPHVvDnMMZaAG8BsjS7C5zQA5wyuQLcyd0ZogseZ53CWocMJfazImHMxQNPFbkLna6wJ5ANejO7KvyU/3blFP0G2TpXfY1OJSg2y9KfZanFFQhTZYoMUIQgU0v2iXo3+yU4EnpftEvRSeyU4EFZrNVPippHxuwvAaGuIDsJc4NxWO217pDRmgZ6duFlSzMlz3Gmu+R52vkcZbucef6NiZ1vI3pJ4jH9H6ViulUUpo6rlq2fs4/MXj+yRSTiBmOoDxiOQhDOTnxFXuttN+la+w4TLA25WEnb/AHgkOyRIH0sTm7HG48hZcLvVec+Ge7xhy5THC/vn7oXUdTKGpfo8COoDb7qA0xA5lxHHvl5lzlgXQ9TYXGniAu1xeRGbk4buu5zRyfCNuUCxuFrvvGP+sfp5csr/AE8rrbFUxPML5ha4NmNAGbR/D/mZXmjA74/7oXtOyI0iq4RBOFlyAQCcDbkC5t515R4yK1wxnWMs8r2rrc9FLM4BleC+xZg3KIAfGIsL4hbn5Ds2rmet1JI2qkDpnPcHG7yyNpcb7SGgDzLo597VYLsm48d/kSg3PkBc70V4bXge/Jfnn7VjovNr0fUTiRSaGgfviG0hH6aKxwtNuGM7cq6VT0s8u7zPqHiSKPEA6GMOa7A4jgublhsLZbXE7VzzRo/TRcbtjOLxuOOL411Q0hdFJwiNzgeXFtrl7mnK5GYNnX8oTd92MNHnHKuP1bJHOcXSucbnMhpJz5SvT9jKjkdVPDZ3xncXZtZESRukeVnNI/8AxeemHCd5T9q9f2Ke7H9A77yNbbJ6a8+q+qPZ6U0FUOAcKqVxGTv0dMHYdvBtHmQcxnltGeRy1ChLqWOok4U1QxkkkpOJ8l23bc24LRc2YMgDzkr0hVJqN/0+k/8AbxeyF43uXZCpdGd2Vfkp/YcrGaviaCS9ptbIEOO22TRmdqrNEvDqyrLSCC2mIIzBBY9FWNBtl6U+wxOpKg40vSn7tidUVBQgqLKIwQhCKU0v2iXopPYK16Rgkc5uC9gHXAeWZ3Fjlt5Vs0v2ibopPYKcCUeM1ippBDKbOBBjxuLiQ4boywBN8Xk5M9l8/aKl1w7kl/ufesV0knECmk6ETswnI7Wu24XDlty7SLeNc91xppo4RHJYNDyWG+RJGYa7m5bGx2rphK8R2Uu52fPPslaap64z3X0VzzRkEbjeWQMYDmBcvd4mtGzyldW1PeyaITMaWtzZG024LWnDs5zbzfTfjTF2Dscdws+dJ7ZWu7HnzWOjLz1jx/ZI7rPkZ7AXknr1fZL7rPkZ7AXkHFbYfbGGf3X+3etI6LbUMbc4XNHBdttcZgjlGxcg1qpxHO5tzjabEbQbfFdt+ghdug4rfIPsXF9eu7ZfnFYaZ6rXo330yI1dnhiljydJK9zWNJAbHHjIaXDO7jmeb+K65V0zYqaVre9yEk7XEsNyf+eJcR0OffEHTRe2F3TS3aJuik9gpsxkylNWVuNjgc/Gd5T9q9d2Ku7H9A/7yNePqDwneU/avW9ik+/X9A/7yNb7PavPq+6Otqk1IF9H0vQR+yrtUmow/wDT6XoI/ZXie9l7jvYwBsjXFoAAczDe1hmQ7LLxfQldAU251dW29zhpiTawuWyXsF6Qqj0b3bWfMpfZkXPWR1crT9Bxpul/0406k6HjTdL/AKUacVEEqLqSoUEIQpQJaX7RN0UnsFOtCT0v2iXopPYKcCop9cO45f7n3jVcWVNrj3HL/c+8aroIjEheK7KA97s+efZK9uvM686Hlq4mMhAJD7nE7CAC0i671+Mpaz3TnCyOQ0dM+V7Y42lz3GzWjMkrtOqeiXUlMyJ5BcC5zrbAXG9hz2vtWvVfVmKhZlw5XDhyEZn5LR8Fv28qvV3sz7eI41auvmuTdkoe+z5GeyF5BwXsOyYffR+az2Qm9TNRzNhmqgRHtZEcjJzF/M3xbT5Nu/aY4S157jcs7J/LptPxW/NH2LjGvXdsvziu1ALw9bqO6prXyzECDFiDWnhv+T8kc5283OMdWUltrfdjcpJHktS9XJaqZkg4MUT2udIRkS0g4Gc5y+j6j1vSo/QS9FJ7BTFPA2NrWMaGtaLNa0WAA5AFo0r2iXopPYK5zzuVdYYdMXAagcJ3lP2r1vYqHvx/QP8AbjXnKbR8lTNuUTS57ichsAvm5x5AOddc1S1VjoG348zhZ8ni24GDkbf6TbyAejblJLHm0Y22V6FUmo//AE+l6CP2Vdrx+r2l9yoaSKFu61D6dhZFewDbW3SZ+e5xg8u07ACcl43uei0vpVtO0XDnvecMULLGSV3xWg+cuNgBmSFo0LQSMMk05bu02DExna42sBDI2k5uIxG7ja55AMllojRG4kySv3aoeLSSkYQBtEcTM9zjHI3adpJOasypVKUPGm6X/SjTiTouNN0v+lGmwlUFQpKhQYqUIsgU0v2iXopPYKbCV0sP0EvRSewU4FUJ6W0eKmF8TnOaHgDE22IWIIIuCOTlCS9yJ/Dp/V0n5KulBVFKdDz+HVHq6P8AIWJ0LN4fU+hRfkK8UKCkGhZvD6n0KL+XU+4k/wDWFV6ui/l1dLIKjyNVqKJZRNJV1LpG2sS2jtkLDgbhhP0hWfuHN/WFX6FD/LK7Uq22pMZPZR+4c39YVfo0P8sgaCm/rGs9Gg/lVeIUFJ7hy/1hWejQ/wAsol0DI5pa6uqyHAgi1GLg5EZU/jV4hOR5jRepjKXFuFTUsxm7iN7EnyudATbxbE/7iP8ADav/ALb8hXCFbbfdJJPZUe4r/DKrz0/5K2aA0FDRR7nC0gZYnOOJ77CwxOO2wyA2AbAFZoUdIUWUoKlCVFxpul/0Y06EnQ8ebpR9zEnEAoUoUVgpWKlBjNEHtc12xwLTyZEWK1Ck/tJPO3qrepuqjRvQ98k87eqjen9pJ5x+CYBQUC28/lyel/sjeny5PS/2TKgoNApPlyekjeny5PTKYQEGgUg+NJ6ZU70HxpPTct6FRo3oPjSesd+KN5j40nrH/imEIhfebfjSetk6yN5t55PWy9ZMLXJMGloOK7zYWa5wuAXcIgWaLA5mwvYbSEVq3k3nk9bL1kbybzyeum6yZQiFt4t55PXTdZG8W88nrpusmEIpbeDeeT103XRvFvPJ62XrJm6i6g1wQNZfDfM3JJc4k2AuS4k7AB9C2qLqUVBKLoKFBgslCLoNGkJC2KRzTYtY4g+MNJG1Yikd36TzQ/lo0p2mXo3+yU00qhcUju/SeaL8tTvZ3fZPNF1EytdRMGNc4gkNBJAFzYC5sOVEajSu79J5ouosN6O79L5ofy0n/SGOziGyOa1zW4mtBa4uc1rS03zBxA35s1Pu8zLgSDEWNbxM3SNDmDjZcYbbKhwUju/SeaH8tSKRw/WyeaH8tLQabjdIIxfEbC3BNiWF5FwTsFrkZcIbc7ZjSzMZaWvGFxbiLeCS1hecOdzkOZBv3q7vsnmi6ineru+yeaLqKtfrLE3jB4sAdjXcEtDsXBccgHMvzbo3nWdTrDHG57XB4LNuQNzhjcQ3PhECVpPkP0g/vZ3fZPNF1FO9nd9k80XUVedYGbdzltaY4g1ti2nID3A4thJFjyrdLplrXuZgeS1wZcYA0ucwPsHOcBsdyohrezu+yeaLqI3se+yf4fUSvuyy44L7EROx4QG/p3BrASTkcxcLA6djvazuW2cYBDcYJuXgN7W7J1jlsyNgd3se+yf4fUUGmPfZP8PqJF+mY3ZHGLtLhYx3cA5rQLB2JpJdkDY5HmssXafia0EB7rw7tlhJthLgwkutjLWvNr/AOey4WG9T3yT9zqo3r/aSedvVSFTrAyM2LJCbuFmhrjdlsXBDr8vNntFxmrSGTE0OGxwBGzYRfkyRWreny5PSH4KN6/Lf6SZUFShShJvICScMgAvmQDFG61/K4ptJ0fHm6UfcxJy6ihQhCCFKEIFdK9pl6N/slNNSule0y9G/2SmwqiUFC01VSyJjnyODGNBc5ziA1oG0klAbiwZ4WggWvYAgDYL8gFlUDWGlcOCXPbsBZTzSMcNnBc2MtcOS4JC0b3fpHOVro6TkhddslSOQzDayL+z2u+FlwTfQABthYAFwAGQADjkAqiodp2lIsWyEDYDSVBH0DclqfrXRlwYS4uxZN3tUF2IczdzvcKr1r1xbEDHC65zBeDt8TD/m82ezyOp1S6TSEBd8Z9uYfo3LWar15rG7p2mMdIbp+nGQbKNuykquU3P6rlWQ1gp73wzX5951V+bbuSugpWTZSDWKn2YZ7Wt3HV7DtFtyWHu7S97m5u4av6B2lXyEFI/WOA5FlQb7b0VYb/4Kj+kVP8So237hrNo2HtO3IK8Sek9JMp2Y5DYbABxnHmaOVWTlLePNVc2tVMwFzmztANyTRVgFzkDcw7VhT630rwdzbUOAJBMdDWOaHcoJbDa/4rn2tWtL6lxDTZovYA5N8nOfleay9j2LO43dM/2WLXLX1x5rLDb2y4nstf6Twd7q/wBgruT/AOFT/SeEfq6v9hrfyleBBNli2UY1oiP6ur/Ya0fbCt2htYIKx0jYXOLoSGyNfHJE5hdewIkaDfglJSVL9IHDTudHTXs+obk+cDaymPI3kMvo/GEaDpWQ1lTHG0MY2CjDWtFgBeoRVvR8ebpB9zEm0pR8ebpB9zEm1FBUKSsVBKlCECule0y9G/2SmwlNK9pl6N/slNBVC+kq5kET5ZCQxjS51gXGw5gMyV5On0oyoeJatlQA04oaUUlW5sZHFkmIitJJ5LtbyXPCV1rofeM/zP8AMFaSVGFzGm93uLR4rNc7P6GqwqqdrPDzVP7FW/lLwutHZBa9pjg3TCS7MxStLwSczduTfFtPLbYupSbFwKuGbfmj+K204883+Hm358cT+SB0kHEl2Mk/Ik6qudTNKMZWwOIksHOvhhme7tbtjWsJO3kCrY1fai93wfOd929b5c9awx47Tw6XPrhTxi7hUjmBoqwFx5hiiGar2a4ukN2xTRs2hz6KumxA7C0RxgfX9JWypcKms3Nxu1ri3Df4LBifl8pwsfFbmU61a2MpmlkZBfsLhYhh+K0bC76hy8y8eEuV4j3Z5TGc0ppTXxsFs3u2YmOoayFzQfhXky8g8e1OaN1+p5m3w1GZsCylq5Wk/FBbFxvF9ZXKq6ufM4ueeW9iScztJPKfGuh6q053hA8Ny/TCRwOYburyLgC+R+FfK58q126+mPLLTs75cLXSmvNPAzEWVOI5Na6jrIg4/OfEBb/lly3WDWt9W8k47bOI8ZczRbgt+s8q97rxK99PAXixxOAPK8YOORYYb8y5gtNWPGPaMt2fOXW/DQ6sHxX+g/8ABdN7Gum2RUjmujqCd2eeBS1MjeKz4TGEX8S51ZdY7Ffcbunf7DFd3PVNPHZdDWOPvVX+xVf5aTiYdKAOfdtEc2x7H1Q55eVkX9ntd8Kw4J9KqTUnuCm6Jq8j2LoNAAAFgBYAZAAbAAqPR/d9X0NJ9s6vbqioO76voaT7ahFWFFx5ulH3MSbSlFx5ulH3MSbXKhQgougFKEXVCmle0y9G/wBkptqV0r2iXo5PZKaagpddu4ajo/4hOV7wJYLkdscdvPDIB/FKa69w1HRn7QnqvRscr2Pe27ozdv4O5xfPyhdY8T3cZS2eDL1wKuObfmj7Sus6T0hLHUluMiPHHwbNtgcGhxva9r4+XkXJa7a35o/it/p74yeb6mecf9aGFXmox9/wfOd925UdLC6R4YwFznGzWjMkr3uqurr6R+6yj9O04Wx8FwBcAAMQNrkOAuCLXXezOYzy41YXLLx8L7XzTclMxrY8t0Dy517OAZhyaeS+LauT1FQXm7vNyAcwHIuh9kxxLYSWlpMc12kgkHgZEi4K5qVdc9ETbec7yzxLsnY3P/p8Xll+9euMtC6pqrWPh0XC6O190eDiFwAZX+McuEfSud3jF39P5zb+yV2qL57vZXJAula3VrpqWFz7Yt1ka6wsMgbZX+LhXM7rvVfRHG79ysnFdY7FJ95u6d/sMXNtEaDlqjwWkR3wulLTgaea/Kcxl412HVSFkMe4MZhDPhBpwvJAuXO+PsuL81uYZbs59vy10YX7vheKj1I7gpuiarxUmpI940/Rj+K870roqioO76voaT7ahXxVDQf9Qq+gpPaqFFWNHx5ulH3MSaKUo+PN0o+5iTiioRZSViglFkWUoFdK9ol6OT2CmmpTS3aJeik9gptoVRTa6n3jUdGf4K5BVNrn3DUdE5XWxBS6xaMMzcbBd7QQQfht22z5RnbynnXIBRunkZHHYuc0bSGgZnMk7Au31DpL8BjXD5TyzPxgMN0m2iPgtMPI7/wrbXl15/LDbh3s/H4U2gdEQaNYbWkqCOE82Fr8g+Iz6zblyCtdG0znOxvDrAlwuLF7ztcW8gFzYeTkAvs0TA8PeHU8MbAeA5lgT4rYRfl4WXkVvZZZ+cua1w4mPEeA7J2e5fMm/wAi5q5q6Z2T/wBT8yb/ACLmzWFxAaCSSAALkknYAOVe3XfRHh2fuX/vhhZdg1O0c73OZFKxzcQkNiACA6RzmOsT5CLpDU3UgQ4ZqoB0m1ke1sfMXcjnfUPHye5WO3ZL4j0addx9Vcr1lifFaJ4twi63ISG4cbDygi3mGxJaoamOqsMswc2AZi1g6W3MScm/K83OOt1VIyVuGRjXjme0OF+fNLN0NCBYMsL3sHPw358N7LnHZ1w6x1lq7Z3OqqWRpwRQM4DBwGtsATsv4mAE8LlxX5r3VHDubA2xNsycs3E3cdvOt0MDWCzWhvPYbfKeVZrGTzy3+OGGI/FP1fiqXUt3vGnyPa/Fznxq9VDqjIGUELnEBrYyS4mwABdcknYFUXZeeY/V+K8/oScTVlXKzOPBTxB44rpIjNurWu2Ow42gkZXuNoNoBfpAm2KKjPLdzZar5vLFD48nP8QzdfQwtY0NY0Na0ANa0ANaBsAA2BShei483Sj7iJNpOi48/Sj7iJOKKCi6hCCUKFkECmlu0S9FJ7BTjUppbtEvRSewU23Yqiq1sp3yUc7I2lz3RuDWja48gCxbpc7TTVPiG5ty/e2q4QnIqfdl3gtT6tnXR7su8FqvQZ11bIQVQ007wWq9CPro92XeC1XoR/mK2QqOf68RVFZue40k5wtkBxCIcfDb4fiKz1Q0SKIB76SpfORm7BFZl9rY7yfXtPiXvULv9S9erP8ASx7dvlU+7L/BKr0YPzVHuy/wOq80H5qt0Lh2qPdp/gdV5qf85R7tSeBVXmpvzlcIRVOdNSeBVX/a/nrA6bl8Aq/PR/zCu0IKMabm8Aq/PR/zCq9XdAzSRRNrQGxw8SlBDg5wcSJKlwydbK0Yu0bTiNsPr0BALErIrErlSVCeHP0o+4iTiSoOPP0o+4iTqCEKUIBSgoRGiviL4pGt2uY9o8paQFi2pf3mTzw/mJpSqFd8P71J54uujfD+9SeeLrppCBXfDu9SeeLroFQ/vUnni66aQgWFQ7vUnni66nfDu9P88XXTClAtvh3en+eLro3y/vL/ADxddMoQLb5f3l/ni66nfD+9P9KLrphCoW3d/enelH1kbu/vTvSj6yZQoFt3f3o+kz8VG7Sd7/famUJyFd1k73++EbtJ3v8AfH4JlF0Cxll7231n/wBVgZJe9s9YeomysUUpQxPaZC8NBe/EA0l1gI2MzJAzu0ptQVKgCoU3RdBkQhBQiBZKFKAQsW/j9qyQCEIRQhAWL9h8hRKyQtND2tnzG+yFtCDJCAhAKEIQCglSViUUIUFCAcbfQouh6hAFQP8AmalCARZBUh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50888" name="Picture 8" descr="http://www.nzdl.org/gsdl/collect/fnl2.2/archives/HASH0187.dir/p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145" y="2166739"/>
            <a:ext cx="38100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5373216"/>
            <a:ext cx="7344816" cy="504056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pt-BR" altLang="pt-BR" sz="4000" dirty="0">
                <a:latin typeface="+mj-lt"/>
              </a:rPr>
              <a:t>Consequência: perda de carga !!!	</a:t>
            </a:r>
          </a:p>
        </p:txBody>
      </p:sp>
    </p:spTree>
    <p:extLst>
      <p:ext uri="{BB962C8B-B14F-4D97-AF65-F5344CB8AC3E}">
        <p14:creationId xmlns:p14="http://schemas.microsoft.com/office/powerpoint/2010/main" val="42146598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258050" cy="1149945"/>
          </a:xfrm>
        </p:spPr>
        <p:txBody>
          <a:bodyPr/>
          <a:lstStyle/>
          <a:p>
            <a:pPr algn="ctr"/>
            <a:r>
              <a:rPr lang="pt-BR" altLang="pt-BR" sz="3600" dirty="0"/>
              <a:t>ETA DUARTINA (SABESP)</a:t>
            </a:r>
            <a:br>
              <a:rPr lang="pt-BR" altLang="pt-BR" sz="3600" dirty="0"/>
            </a:br>
            <a:r>
              <a:rPr lang="pt-BR" altLang="pt-BR" sz="3600" dirty="0"/>
              <a:t>FLOCULADOR DE FLUXO HORIZONTAL</a:t>
            </a:r>
          </a:p>
        </p:txBody>
      </p:sp>
      <p:pic>
        <p:nvPicPr>
          <p:cNvPr id="143363" name="Picture 3" descr="ETA Duartina - Floculador e Decantad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47" y="1891457"/>
            <a:ext cx="6121301" cy="409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C8B47195-267F-4FC3-8551-B040734E9770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9120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10088"/>
            <a:ext cx="7283896" cy="1116673"/>
          </a:xfrm>
        </p:spPr>
        <p:txBody>
          <a:bodyPr>
            <a:normAutofit/>
          </a:bodyPr>
          <a:lstStyle/>
          <a:p>
            <a:pPr algn="ctr"/>
            <a:r>
              <a:rPr lang="pt-BR" altLang="pt-BR" sz="3600" dirty="0"/>
              <a:t>ETA SANTA ISABEL </a:t>
            </a:r>
            <a:br>
              <a:rPr lang="pt-BR" altLang="pt-BR" sz="3600" dirty="0"/>
            </a:br>
            <a:r>
              <a:rPr lang="pt-BR" altLang="pt-BR" sz="3600" dirty="0"/>
              <a:t>FLOCULADOR DE FLUXO HORIZONTAL</a:t>
            </a:r>
          </a:p>
        </p:txBody>
      </p:sp>
      <p:pic>
        <p:nvPicPr>
          <p:cNvPr id="276487" name="Picture 7" descr="ETA Santa Isabel 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5400600" cy="400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79AC5E0F-55F2-48E3-8BFC-21CFEF96C088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4848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9" name="Picture 5" descr="ETA Santa Isabel 0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16832"/>
            <a:ext cx="5650573" cy="42379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8D7508A8-4A24-4A87-BCBC-A3ED2EB61C76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3258D36-A219-4545-9984-CADB99FC34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10088"/>
            <a:ext cx="7283896" cy="1116673"/>
          </a:xfrm>
        </p:spPr>
        <p:txBody>
          <a:bodyPr>
            <a:normAutofit/>
          </a:bodyPr>
          <a:lstStyle/>
          <a:p>
            <a:pPr algn="ctr"/>
            <a:r>
              <a:rPr lang="pt-BR" altLang="pt-BR" sz="3600" dirty="0"/>
              <a:t>ETA SANTA ISABEL </a:t>
            </a:r>
            <a:br>
              <a:rPr lang="pt-BR" altLang="pt-BR" sz="3600" dirty="0"/>
            </a:br>
            <a:r>
              <a:rPr lang="pt-BR" altLang="pt-BR" sz="3600" dirty="0"/>
              <a:t>FLOCULADOR DE FLUXO HORIZONTAL</a:t>
            </a:r>
          </a:p>
        </p:txBody>
      </p:sp>
    </p:spTree>
    <p:extLst>
      <p:ext uri="{BB962C8B-B14F-4D97-AF65-F5344CB8AC3E}">
        <p14:creationId xmlns:p14="http://schemas.microsoft.com/office/powerpoint/2010/main" val="24451319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14" name="Picture 14" descr="ETA Santa Isabel 0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438603"/>
            <a:ext cx="4105275" cy="30779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1606" name="Picture 6" descr="ETA Santa Isabel 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9" y="2422034"/>
            <a:ext cx="4104417" cy="307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D47B2B26-ABE0-4620-BCC3-F5E65271EAB8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9284EBB-E65B-4085-9083-B705083EB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10088"/>
            <a:ext cx="7283896" cy="1116673"/>
          </a:xfrm>
        </p:spPr>
        <p:txBody>
          <a:bodyPr>
            <a:normAutofit/>
          </a:bodyPr>
          <a:lstStyle/>
          <a:p>
            <a:pPr algn="ctr"/>
            <a:r>
              <a:rPr lang="pt-BR" altLang="pt-BR" sz="3600" dirty="0"/>
              <a:t>ETA SANTA ISABEL </a:t>
            </a:r>
            <a:br>
              <a:rPr lang="pt-BR" altLang="pt-BR" sz="3600" dirty="0"/>
            </a:br>
            <a:r>
              <a:rPr lang="pt-BR" altLang="pt-BR" sz="3600" dirty="0"/>
              <a:t>FLOCULADOR DE FLUXO HORIZONTAL</a:t>
            </a:r>
          </a:p>
        </p:txBody>
      </p:sp>
    </p:spTree>
    <p:extLst>
      <p:ext uri="{BB962C8B-B14F-4D97-AF65-F5344CB8AC3E}">
        <p14:creationId xmlns:p14="http://schemas.microsoft.com/office/powerpoint/2010/main" val="29066432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682281"/>
            <a:ext cx="8229600" cy="19442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Vídeo – Sistema de floculação (ETA Rio Bonito)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Vídeo – Sistema de floculação (ETA III - Teresina)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200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86604"/>
            <a:ext cx="6934200" cy="1450757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3600" dirty="0"/>
              <a:t>PROCESSO DE FLOCULAÇÃO</a:t>
            </a:r>
            <a:br>
              <a:rPr lang="pt-BR" altLang="pt-BR" sz="3600" dirty="0"/>
            </a:br>
            <a:r>
              <a:rPr lang="pt-BR" altLang="pt-BR" sz="3600" dirty="0"/>
              <a:t>FLOCULADORES HIDRÁULICOS</a:t>
            </a:r>
          </a:p>
        </p:txBody>
      </p:sp>
    </p:spTree>
    <p:extLst>
      <p:ext uri="{BB962C8B-B14F-4D97-AF65-F5344CB8AC3E}">
        <p14:creationId xmlns:p14="http://schemas.microsoft.com/office/powerpoint/2010/main" val="42818470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333" y="260648"/>
            <a:ext cx="7258050" cy="1221953"/>
          </a:xfrm>
        </p:spPr>
        <p:txBody>
          <a:bodyPr/>
          <a:lstStyle/>
          <a:p>
            <a:pPr algn="ctr"/>
            <a:r>
              <a:rPr lang="pt-BR" altLang="pt-BR" sz="3600" dirty="0"/>
              <a:t>ETA RIBEIRÃO DA ESTIVA</a:t>
            </a:r>
            <a:br>
              <a:rPr lang="pt-BR" altLang="pt-BR" sz="3600" dirty="0"/>
            </a:br>
            <a:r>
              <a:rPr lang="pt-BR" altLang="pt-BR" sz="3600" dirty="0"/>
              <a:t>FLOCULADOR DE FLUXO VERTICAL</a:t>
            </a:r>
          </a:p>
        </p:txBody>
      </p:sp>
      <p:pic>
        <p:nvPicPr>
          <p:cNvPr id="117765" name="Picture 5" descr="ETA Ribeirão da Estiva 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93462"/>
            <a:ext cx="5544616" cy="415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A63F2E80-455F-4E4E-8B1F-81AED1AA43B7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4638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258050" cy="1151657"/>
          </a:xfrm>
        </p:spPr>
        <p:txBody>
          <a:bodyPr/>
          <a:lstStyle/>
          <a:p>
            <a:pPr algn="ctr"/>
            <a:r>
              <a:rPr lang="pt-BR" altLang="pt-BR" sz="3600" dirty="0"/>
              <a:t>ETA RIBEIRÃO DA ESTIVA</a:t>
            </a:r>
            <a:br>
              <a:rPr lang="pt-BR" altLang="pt-BR" sz="3600" dirty="0"/>
            </a:br>
            <a:r>
              <a:rPr lang="pt-BR" altLang="pt-BR" sz="3600" dirty="0"/>
              <a:t>FLOCULADOR DE FLUXO VERTICAL</a:t>
            </a:r>
          </a:p>
        </p:txBody>
      </p:sp>
      <p:pic>
        <p:nvPicPr>
          <p:cNvPr id="118792" name="Picture 8" descr="ETA Ribeirão da Estiva 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54871"/>
            <a:ext cx="4504266" cy="337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4" name="Picture 10" descr="ETA Ribeirão da Estiva 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54871"/>
            <a:ext cx="3745111" cy="280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278C73B3-2F47-44D8-924F-C94B11B1BEE6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1384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41874"/>
            <a:ext cx="7258050" cy="1148928"/>
          </a:xfrm>
        </p:spPr>
        <p:txBody>
          <a:bodyPr/>
          <a:lstStyle/>
          <a:p>
            <a:pPr algn="ctr"/>
            <a:r>
              <a:rPr lang="pt-BR" altLang="pt-BR" sz="3600" dirty="0"/>
              <a:t>ETA RIBEIRÃO DA ESTIVA</a:t>
            </a:r>
            <a:br>
              <a:rPr lang="pt-BR" altLang="pt-BR" sz="3600" dirty="0"/>
            </a:br>
            <a:r>
              <a:rPr lang="pt-BR" altLang="pt-BR" sz="3600" dirty="0"/>
              <a:t>FLOCULADOR DE FLUXO VERTICAL</a:t>
            </a:r>
          </a:p>
        </p:txBody>
      </p:sp>
      <p:pic>
        <p:nvPicPr>
          <p:cNvPr id="283651" name="Picture 3" descr="ETA Ribeirão da Estiva 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0" y="2348880"/>
            <a:ext cx="3870483" cy="29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3" name="Picture 5" descr="ETA Ribeirão da Estiva 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858181" cy="289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664AFEC7-C766-44FD-BDB5-CA64B9DF9997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13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9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466451"/>
            <a:ext cx="7211888" cy="847273"/>
          </a:xfrm>
        </p:spPr>
        <p:txBody>
          <a:bodyPr/>
          <a:lstStyle/>
          <a:p>
            <a:pPr algn="ctr"/>
            <a:r>
              <a:rPr lang="pt-BR" altLang="pt-BR" b="0" dirty="0"/>
              <a:t>FLOCULAÇÃO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44824"/>
            <a:ext cx="6206331" cy="41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367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199" y="2385201"/>
            <a:ext cx="8481809" cy="36724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Tempo de detenção mínimo: 20 minutos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Velocidade nos canais de escoamento: 0,1 a 0,4 m/s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Velocidade nas curvas: 2/3 da velocidade nos canais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Distância mínima entre chicanas: 0,6 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Coeficiente de perda de carga em curva 180º: 2,5 a 4,0 (Recomendado: 3,2)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39986" y="188640"/>
            <a:ext cx="7391400" cy="1570186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SISTEMAS DE FLOCULAÇÃO HIDRÁULICOS</a:t>
            </a:r>
            <a:br>
              <a:rPr lang="pt-BR" sz="3600" dirty="0"/>
            </a:br>
            <a:r>
              <a:rPr lang="pt-BR" sz="3600" dirty="0"/>
              <a:t> DIRETRIZES PARA PROJETO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F9379D6E-9B26-4B5B-83B1-567D4621998D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6294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2203450"/>
            <a:ext cx="8229600" cy="91281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>
                <a:sym typeface="Symbol" pitchFamily="18" charset="2"/>
              </a:rPr>
              <a:t>Estimativa do número de espaçamentos entre chicanas em cada câmara de floculação </a:t>
            </a:r>
            <a:r>
              <a:rPr lang="pt-BR" altLang="pt-BR" sz="2400" dirty="0"/>
              <a:t> </a:t>
            </a:r>
          </a:p>
        </p:txBody>
      </p:sp>
      <p:pic>
        <p:nvPicPr>
          <p:cNvPr id="226307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1752601" y="333375"/>
            <a:ext cx="7211888" cy="136683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FLOCULADORES HIDRÁULICOS DE FLUXO HORIZONTAL </a:t>
            </a:r>
          </a:p>
        </p:txBody>
      </p:sp>
      <p:sp>
        <p:nvSpPr>
          <p:cNvPr id="226311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6313" name="Rectangle 9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6317" name="Rectangle 13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6316" name="Object 12"/>
              <p:cNvSpPr txBox="1"/>
              <p:nvPr/>
            </p:nvSpPr>
            <p:spPr bwMode="auto">
              <a:xfrm>
                <a:off x="153988" y="3789363"/>
                <a:ext cx="3771900" cy="116998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=0,045.</m:t>
                      </m:r>
                      <m:rad>
                        <m:ra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num>
                                    <m:den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26316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988" y="3789363"/>
                <a:ext cx="3771900" cy="11699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6320" name="Rectangle 16"/>
          <p:cNvSpPr>
            <a:spLocks noChangeArrowheads="1"/>
          </p:cNvSpPr>
          <p:nvPr/>
        </p:nvSpPr>
        <p:spPr bwMode="auto">
          <a:xfrm>
            <a:off x="4142305" y="2970212"/>
            <a:ext cx="500169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pt-BR" altLang="pt-BR" sz="2400" dirty="0">
                <a:effectLst/>
                <a:latin typeface="+mn-lt"/>
                <a:sym typeface="Symbol" pitchFamily="18" charset="2"/>
              </a:rPr>
              <a:t>n=número de espaçamentos</a:t>
            </a:r>
          </a:p>
          <a:p>
            <a:pPr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pt-BR" altLang="pt-BR" sz="2400" dirty="0">
                <a:effectLst/>
                <a:latin typeface="+mn-lt"/>
                <a:sym typeface="Symbol" pitchFamily="18" charset="2"/>
              </a:rPr>
              <a:t>H=altura líquida do canal do </a:t>
            </a:r>
            <a:r>
              <a:rPr lang="pt-BR" altLang="pt-BR" sz="2400" dirty="0" err="1">
                <a:effectLst/>
                <a:latin typeface="+mn-lt"/>
                <a:sym typeface="Symbol" pitchFamily="18" charset="2"/>
              </a:rPr>
              <a:t>floculador</a:t>
            </a:r>
            <a:r>
              <a:rPr lang="pt-BR" altLang="pt-BR" sz="2400" dirty="0">
                <a:effectLst/>
                <a:latin typeface="+mn-lt"/>
                <a:sym typeface="Symbol" pitchFamily="18" charset="2"/>
              </a:rPr>
              <a:t> em metros</a:t>
            </a:r>
          </a:p>
          <a:p>
            <a:pPr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pt-BR" altLang="pt-BR" sz="2400" dirty="0">
                <a:effectLst/>
                <a:latin typeface="+mn-lt"/>
                <a:sym typeface="Symbol" pitchFamily="18" charset="2"/>
              </a:rPr>
              <a:t>L=comprimento do </a:t>
            </a:r>
            <a:r>
              <a:rPr lang="pt-BR" altLang="pt-BR" sz="2400" dirty="0" err="1">
                <a:effectLst/>
                <a:latin typeface="+mn-lt"/>
                <a:sym typeface="Symbol" pitchFamily="18" charset="2"/>
              </a:rPr>
              <a:t>floculador</a:t>
            </a:r>
            <a:r>
              <a:rPr lang="pt-BR" altLang="pt-BR" sz="2400" dirty="0">
                <a:effectLst/>
                <a:latin typeface="+mn-lt"/>
                <a:sym typeface="Symbol" pitchFamily="18" charset="2"/>
              </a:rPr>
              <a:t> em metros</a:t>
            </a:r>
          </a:p>
          <a:p>
            <a:pPr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pt-BR" altLang="pt-BR" sz="2400" dirty="0">
                <a:effectLst/>
                <a:latin typeface="+mn-lt"/>
                <a:sym typeface="Symbol" pitchFamily="18" charset="2"/>
              </a:rPr>
              <a:t>G=gradiente de velocidade em s</a:t>
            </a:r>
            <a:r>
              <a:rPr lang="pt-BR" altLang="pt-BR" sz="2400" baseline="30000" dirty="0">
                <a:effectLst/>
                <a:latin typeface="+mn-lt"/>
                <a:sym typeface="Symbol" pitchFamily="18" charset="2"/>
              </a:rPr>
              <a:t>-1</a:t>
            </a:r>
          </a:p>
          <a:p>
            <a:pPr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pt-BR" altLang="pt-BR" sz="2400" dirty="0">
                <a:effectLst/>
                <a:latin typeface="+mn-lt"/>
                <a:sym typeface="Symbol" pitchFamily="18" charset="2"/>
              </a:rPr>
              <a:t>Q=vazão em m</a:t>
            </a:r>
            <a:r>
              <a:rPr lang="pt-BR" altLang="pt-BR" sz="2400" baseline="30000" dirty="0">
                <a:effectLst/>
                <a:latin typeface="+mn-lt"/>
                <a:sym typeface="Symbol" pitchFamily="18" charset="2"/>
              </a:rPr>
              <a:t>3</a:t>
            </a:r>
            <a:r>
              <a:rPr lang="pt-BR" altLang="pt-BR" sz="2400" dirty="0">
                <a:effectLst/>
                <a:latin typeface="+mn-lt"/>
                <a:sym typeface="Symbol" pitchFamily="18" charset="2"/>
              </a:rPr>
              <a:t>/s</a:t>
            </a:r>
          </a:p>
          <a:p>
            <a:pPr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pt-BR" altLang="pt-BR" sz="2400" dirty="0">
                <a:effectLst/>
                <a:latin typeface="+mn-lt"/>
                <a:sym typeface="Symbol" pitchFamily="18" charset="2"/>
              </a:rPr>
              <a:t></a:t>
            </a:r>
            <a:r>
              <a:rPr lang="pt-BR" altLang="pt-BR" sz="2400" baseline="-25000" dirty="0">
                <a:effectLst/>
                <a:latin typeface="+mn-lt"/>
                <a:sym typeface="Symbol" pitchFamily="18" charset="2"/>
              </a:rPr>
              <a:t>h</a:t>
            </a:r>
            <a:r>
              <a:rPr lang="pt-BR" altLang="pt-BR" sz="2400" dirty="0">
                <a:effectLst/>
                <a:latin typeface="+mn-lt"/>
                <a:sym typeface="Symbol" pitchFamily="18" charset="2"/>
              </a:rPr>
              <a:t>=tempo de detenção hidráulico em minutos </a:t>
            </a:r>
            <a:r>
              <a:rPr lang="pt-BR" altLang="pt-BR" sz="2400" dirty="0"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13245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2203450"/>
            <a:ext cx="8229600" cy="896939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>
                <a:sym typeface="Symbol" pitchFamily="18" charset="2"/>
              </a:rPr>
              <a:t>Estimativa do número de espaçamentos entre chicanas em cada câmara de floculação </a:t>
            </a:r>
            <a:r>
              <a:rPr lang="pt-BR" altLang="pt-BR" sz="2400" dirty="0"/>
              <a:t> </a:t>
            </a:r>
          </a:p>
        </p:txBody>
      </p:sp>
      <p:pic>
        <p:nvPicPr>
          <p:cNvPr id="226307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1752600" y="333375"/>
            <a:ext cx="7212013" cy="136683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FLOCULADORES HIDRÁULICOS DE FLUXO VERTICAL </a:t>
            </a:r>
          </a:p>
        </p:txBody>
      </p:sp>
      <p:sp>
        <p:nvSpPr>
          <p:cNvPr id="226311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6313" name="Rectangle 9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6317" name="Rectangle 13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6316" name="Object 12"/>
              <p:cNvSpPr txBox="1"/>
              <p:nvPr/>
            </p:nvSpPr>
            <p:spPr bwMode="auto">
              <a:xfrm>
                <a:off x="251520" y="3789040"/>
                <a:ext cx="3674368" cy="116998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=0,045.</m:t>
                      </m:r>
                      <m:rad>
                        <m:ra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num>
                                    <m:den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26316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3789040"/>
                <a:ext cx="3674368" cy="11699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6320" name="Rectangle 16"/>
          <p:cNvSpPr>
            <a:spLocks noChangeArrowheads="1"/>
          </p:cNvSpPr>
          <p:nvPr/>
        </p:nvSpPr>
        <p:spPr bwMode="auto">
          <a:xfrm>
            <a:off x="3954343" y="2852936"/>
            <a:ext cx="5148262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2400" dirty="0">
                <a:sym typeface="Symbol" pitchFamily="18" charset="2"/>
              </a:rPr>
              <a:t>n=número de espaçamentos</a:t>
            </a:r>
          </a:p>
          <a:p>
            <a:pPr marL="342900" indent="-342900">
              <a:spcBef>
                <a:spcPct val="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2400" dirty="0">
                <a:sym typeface="Symbol" pitchFamily="18" charset="2"/>
              </a:rPr>
              <a:t>a=largura do canal do </a:t>
            </a:r>
            <a:r>
              <a:rPr lang="pt-BR" altLang="pt-BR" sz="2400" dirty="0" err="1">
                <a:sym typeface="Symbol" pitchFamily="18" charset="2"/>
              </a:rPr>
              <a:t>floculador</a:t>
            </a:r>
            <a:r>
              <a:rPr lang="pt-BR" altLang="pt-BR" sz="2400" dirty="0">
                <a:sym typeface="Symbol" pitchFamily="18" charset="2"/>
              </a:rPr>
              <a:t> em metros</a:t>
            </a:r>
          </a:p>
          <a:p>
            <a:pPr marL="342900" indent="-342900">
              <a:spcBef>
                <a:spcPct val="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2400" dirty="0">
                <a:sym typeface="Symbol" pitchFamily="18" charset="2"/>
              </a:rPr>
              <a:t>L=comprimento do </a:t>
            </a:r>
            <a:r>
              <a:rPr lang="pt-BR" altLang="pt-BR" sz="2400" dirty="0" err="1">
                <a:sym typeface="Symbol" pitchFamily="18" charset="2"/>
              </a:rPr>
              <a:t>floculador</a:t>
            </a:r>
            <a:r>
              <a:rPr lang="pt-BR" altLang="pt-BR" sz="2400" dirty="0">
                <a:sym typeface="Symbol" pitchFamily="18" charset="2"/>
              </a:rPr>
              <a:t> em metros</a:t>
            </a:r>
          </a:p>
          <a:p>
            <a:pPr marL="342900" indent="-342900">
              <a:spcBef>
                <a:spcPct val="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2400" dirty="0">
                <a:sym typeface="Symbol" pitchFamily="18" charset="2"/>
              </a:rPr>
              <a:t>G=gradiente de velocidade em s</a:t>
            </a:r>
            <a:r>
              <a:rPr lang="pt-BR" altLang="pt-BR" sz="2400" baseline="30000" dirty="0">
                <a:sym typeface="Symbol" pitchFamily="18" charset="2"/>
              </a:rPr>
              <a:t>-1</a:t>
            </a:r>
          </a:p>
          <a:p>
            <a:pPr marL="342900" indent="-342900">
              <a:spcBef>
                <a:spcPct val="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2400" dirty="0">
                <a:sym typeface="Symbol" pitchFamily="18" charset="2"/>
              </a:rPr>
              <a:t>Q=vazão em m</a:t>
            </a:r>
            <a:r>
              <a:rPr lang="pt-BR" altLang="pt-BR" sz="2400" baseline="30000" dirty="0">
                <a:sym typeface="Symbol" pitchFamily="18" charset="2"/>
              </a:rPr>
              <a:t>3</a:t>
            </a:r>
            <a:r>
              <a:rPr lang="pt-BR" altLang="pt-BR" sz="2400" dirty="0">
                <a:sym typeface="Symbol" pitchFamily="18" charset="2"/>
              </a:rPr>
              <a:t>/s</a:t>
            </a:r>
          </a:p>
          <a:p>
            <a:pPr marL="342900" indent="-342900">
              <a:spcBef>
                <a:spcPct val="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2400" dirty="0">
                <a:sym typeface="Symbol" pitchFamily="18" charset="2"/>
              </a:rPr>
              <a:t></a:t>
            </a:r>
            <a:r>
              <a:rPr lang="pt-BR" altLang="pt-BR" sz="2400" baseline="-25000" dirty="0">
                <a:sym typeface="Symbol" pitchFamily="18" charset="2"/>
              </a:rPr>
              <a:t>h</a:t>
            </a:r>
            <a:r>
              <a:rPr lang="pt-BR" altLang="pt-BR" sz="2400" dirty="0">
                <a:sym typeface="Symbol" pitchFamily="18" charset="2"/>
              </a:rPr>
              <a:t>=tempo de detenção hidráulico em minutos </a:t>
            </a:r>
            <a:r>
              <a:rPr lang="pt-BR" altLang="pt-B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0173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521482"/>
            <a:ext cx="8579296" cy="3271936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Gradientes de velocidade situados entre    80 s</a:t>
            </a:r>
            <a:r>
              <a:rPr lang="pt-BR" altLang="pt-BR" sz="2800" baseline="30000" dirty="0"/>
              <a:t>-1</a:t>
            </a:r>
            <a:r>
              <a:rPr lang="pt-BR" altLang="pt-BR" sz="2800" dirty="0"/>
              <a:t> e 20 s</a:t>
            </a:r>
            <a:r>
              <a:rPr lang="pt-BR" altLang="pt-BR" sz="2800" baseline="30000" dirty="0"/>
              <a:t>-1</a:t>
            </a:r>
            <a:endParaRPr lang="pt-BR" altLang="pt-B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Gradientes de velocidade escalonados e decrescentes de montante para jusante</a:t>
            </a:r>
            <a:endParaRPr lang="pt-BR" altLang="pt-BR" sz="2800" dirty="0">
              <a:sym typeface="Symbol" pitchFamily="18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Tempo de detenção hidráulico situado entre 20 e 40 minutos (Tratamento convencional)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Parâmetro G.T entre 3.10</a:t>
            </a:r>
            <a:r>
              <a:rPr lang="pt-BR" altLang="pt-BR" sz="2800" baseline="30000" dirty="0"/>
              <a:t>4</a:t>
            </a:r>
            <a:r>
              <a:rPr lang="pt-BR" altLang="pt-BR" sz="2800" dirty="0"/>
              <a:t> e 2.10</a:t>
            </a:r>
            <a:r>
              <a:rPr lang="pt-BR" altLang="pt-BR" sz="2800" baseline="30000" dirty="0"/>
              <a:t>5</a:t>
            </a:r>
            <a:r>
              <a:rPr lang="pt-BR" altLang="pt-BR" sz="2800" dirty="0"/>
              <a:t> 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404813"/>
            <a:ext cx="7065963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UNIDADES DE FLOCULAÇÃO</a:t>
            </a:r>
            <a:br>
              <a:rPr lang="pt-BR" altLang="pt-BR" dirty="0"/>
            </a:br>
            <a:r>
              <a:rPr lang="pt-BR" altLang="pt-BR" dirty="0"/>
              <a:t>DIMENSIONAMENTO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C14D0196-8EF7-48AF-843B-D2E917702D87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C14D0196-8EF7-48AF-843B-D2E917702D87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C58BD79-601A-4A42-B356-DE7F5CBE65A6}"/>
              </a:ext>
            </a:extLst>
          </p:cNvPr>
          <p:cNvSpPr txBox="1">
            <a:spLocks noChangeArrowheads="1"/>
          </p:cNvSpPr>
          <p:nvPr/>
        </p:nvSpPr>
        <p:spPr>
          <a:xfrm>
            <a:off x="1907704" y="332656"/>
            <a:ext cx="6912768" cy="1223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>
              <a:lnSpc>
                <a:spcPct val="85000"/>
              </a:lnSpc>
              <a:spcBef>
                <a:spcPct val="0"/>
              </a:spcBef>
              <a:buNone/>
              <a:defRPr sz="48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dirty="0"/>
              <a:t>MODELAÇÃO MATEMÁTICA DO PROCESSO DE FLOCULAÇÃO</a:t>
            </a:r>
          </a:p>
        </p:txBody>
      </p:sp>
      <p:grpSp>
        <p:nvGrpSpPr>
          <p:cNvPr id="10" name="Group 52">
            <a:extLst>
              <a:ext uri="{FF2B5EF4-FFF2-40B4-BE49-F238E27FC236}">
                <a16:creationId xmlns:a16="http://schemas.microsoft.com/office/drawing/2014/main" id="{6625134F-3651-4E11-854E-DE8DDB26362A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1916113"/>
            <a:ext cx="5919787" cy="2103437"/>
            <a:chOff x="1247" y="1207"/>
            <a:chExt cx="3729" cy="1325"/>
          </a:xfrm>
        </p:grpSpPr>
        <p:grpSp>
          <p:nvGrpSpPr>
            <p:cNvPr id="11" name="Group 8">
              <a:extLst>
                <a:ext uri="{FF2B5EF4-FFF2-40B4-BE49-F238E27FC236}">
                  <a16:creationId xmlns:a16="http://schemas.microsoft.com/office/drawing/2014/main" id="{0BCEF299-D18D-435D-B713-C89C64B4A2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1207"/>
              <a:ext cx="1088" cy="1270"/>
              <a:chOff x="1247" y="2704"/>
              <a:chExt cx="1088" cy="1270"/>
            </a:xfrm>
          </p:grpSpPr>
          <p:sp>
            <p:nvSpPr>
              <p:cNvPr id="24" name="Oval 9">
                <a:extLst>
                  <a:ext uri="{FF2B5EF4-FFF2-40B4-BE49-F238E27FC236}">
                    <a16:creationId xmlns:a16="http://schemas.microsoft.com/office/drawing/2014/main" id="{1EAC27E6-7A48-43BD-8803-15BC0241C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5" y="3203"/>
                <a:ext cx="236" cy="18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5" name="Oval 10">
                <a:extLst>
                  <a:ext uri="{FF2B5EF4-FFF2-40B4-BE49-F238E27FC236}">
                    <a16:creationId xmlns:a16="http://schemas.microsoft.com/office/drawing/2014/main" id="{0CE6E815-13B5-4190-89F5-27C859D2E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3294"/>
                <a:ext cx="237" cy="18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6" name="Oval 11">
                <a:extLst>
                  <a:ext uri="{FF2B5EF4-FFF2-40B4-BE49-F238E27FC236}">
                    <a16:creationId xmlns:a16="http://schemas.microsoft.com/office/drawing/2014/main" id="{436F374E-1AFD-4B5D-830B-78168E9CAA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3566"/>
                <a:ext cx="236" cy="181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" name="Oval 12">
                <a:extLst>
                  <a:ext uri="{FF2B5EF4-FFF2-40B4-BE49-F238E27FC236}">
                    <a16:creationId xmlns:a16="http://schemas.microsoft.com/office/drawing/2014/main" id="{08483383-9194-4071-B971-97CD0D7E70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4" y="3793"/>
                <a:ext cx="23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" name="Oval 13">
                <a:extLst>
                  <a:ext uri="{FF2B5EF4-FFF2-40B4-BE49-F238E27FC236}">
                    <a16:creationId xmlns:a16="http://schemas.microsoft.com/office/drawing/2014/main" id="{D15D69A6-95FB-463C-BF30-F6DE2AB25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2840"/>
                <a:ext cx="236" cy="181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" name="Oval 14">
                <a:extLst>
                  <a:ext uri="{FF2B5EF4-FFF2-40B4-BE49-F238E27FC236}">
                    <a16:creationId xmlns:a16="http://schemas.microsoft.com/office/drawing/2014/main" id="{039D0268-67E4-43CE-9FBF-AFF342D8D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1" y="3249"/>
                <a:ext cx="237" cy="18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0" name="Oval 15">
                <a:extLst>
                  <a:ext uri="{FF2B5EF4-FFF2-40B4-BE49-F238E27FC236}">
                    <a16:creationId xmlns:a16="http://schemas.microsoft.com/office/drawing/2014/main" id="{7DFC1915-99A2-44B4-8C4F-3E6935BDD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8" y="2840"/>
                <a:ext cx="23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" name="Oval 16">
                <a:extLst>
                  <a:ext uri="{FF2B5EF4-FFF2-40B4-BE49-F238E27FC236}">
                    <a16:creationId xmlns:a16="http://schemas.microsoft.com/office/drawing/2014/main" id="{60615C0C-755D-419D-BE8A-15463B629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9" y="2977"/>
                <a:ext cx="23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" name="Oval 17">
                <a:extLst>
                  <a:ext uri="{FF2B5EF4-FFF2-40B4-BE49-F238E27FC236}">
                    <a16:creationId xmlns:a16="http://schemas.microsoft.com/office/drawing/2014/main" id="{58CF5A98-D276-499D-B602-A40592FA45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2704"/>
                <a:ext cx="237" cy="1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cxnSp>
          <p:nvCxnSpPr>
            <p:cNvPr id="12" name="AutoShape 28">
              <a:extLst>
                <a:ext uri="{FF2B5EF4-FFF2-40B4-BE49-F238E27FC236}">
                  <a16:creationId xmlns:a16="http://schemas.microsoft.com/office/drawing/2014/main" id="{3C0172C2-6ED0-4257-B963-02D3FE6B69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17" y="1797"/>
              <a:ext cx="907" cy="272"/>
            </a:xfrm>
            <a:prstGeom prst="curvedConnector3">
              <a:avLst>
                <a:gd name="adj1" fmla="val 49944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 Box 29">
              <a:extLst>
                <a:ext uri="{FF2B5EF4-FFF2-40B4-BE49-F238E27FC236}">
                  <a16:creationId xmlns:a16="http://schemas.microsoft.com/office/drawing/2014/main" id="{F155FC31-6DC9-4CBF-AAD4-98B72FA83E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2205"/>
              <a:ext cx="115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800"/>
                <a:t>Agregação</a:t>
              </a:r>
            </a:p>
          </p:txBody>
        </p:sp>
        <p:grpSp>
          <p:nvGrpSpPr>
            <p:cNvPr id="14" name="Group 30">
              <a:extLst>
                <a:ext uri="{FF2B5EF4-FFF2-40B4-BE49-F238E27FC236}">
                  <a16:creationId xmlns:a16="http://schemas.microsoft.com/office/drawing/2014/main" id="{DAD40662-BD9B-40DE-B54B-4D69140FF2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1525"/>
              <a:ext cx="1280" cy="977"/>
              <a:chOff x="3560" y="2886"/>
              <a:chExt cx="1280" cy="977"/>
            </a:xfrm>
          </p:grpSpPr>
          <p:sp>
            <p:nvSpPr>
              <p:cNvPr id="15" name="Oval 31">
                <a:extLst>
                  <a:ext uri="{FF2B5EF4-FFF2-40B4-BE49-F238E27FC236}">
                    <a16:creationId xmlns:a16="http://schemas.microsoft.com/office/drawing/2014/main" id="{2C90902C-D5A6-4687-A3B7-4C23E65D9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" y="2886"/>
                <a:ext cx="23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" name="Oval 32">
                <a:extLst>
                  <a:ext uri="{FF2B5EF4-FFF2-40B4-BE49-F238E27FC236}">
                    <a16:creationId xmlns:a16="http://schemas.microsoft.com/office/drawing/2014/main" id="{89B1091A-E7DB-45A5-9DDD-AF4096C74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5" y="3022"/>
                <a:ext cx="237" cy="18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" name="Oval 33">
                <a:extLst>
                  <a:ext uri="{FF2B5EF4-FFF2-40B4-BE49-F238E27FC236}">
                    <a16:creationId xmlns:a16="http://schemas.microsoft.com/office/drawing/2014/main" id="{581DD3E3-78FF-418A-AD98-A25F6E960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8" y="3067"/>
                <a:ext cx="236" cy="18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" name="Oval 34">
                <a:extLst>
                  <a:ext uri="{FF2B5EF4-FFF2-40B4-BE49-F238E27FC236}">
                    <a16:creationId xmlns:a16="http://schemas.microsoft.com/office/drawing/2014/main" id="{28326168-278A-4626-A51A-AF76833192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0" y="3521"/>
                <a:ext cx="23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9" name="Oval 35">
                <a:extLst>
                  <a:ext uri="{FF2B5EF4-FFF2-40B4-BE49-F238E27FC236}">
                    <a16:creationId xmlns:a16="http://schemas.microsoft.com/office/drawing/2014/main" id="{42DDAE1C-F02B-49AA-B967-DABE6D8AA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3521"/>
                <a:ext cx="236" cy="181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" name="Oval 36">
                <a:extLst>
                  <a:ext uri="{FF2B5EF4-FFF2-40B4-BE49-F238E27FC236}">
                    <a16:creationId xmlns:a16="http://schemas.microsoft.com/office/drawing/2014/main" id="{1E3161DA-6FAB-4053-90C5-8D75FCF0AA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" y="3682"/>
                <a:ext cx="237" cy="1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" name="Oval 37">
                <a:extLst>
                  <a:ext uri="{FF2B5EF4-FFF2-40B4-BE49-F238E27FC236}">
                    <a16:creationId xmlns:a16="http://schemas.microsoft.com/office/drawing/2014/main" id="{51DB9363-34CA-4D73-9058-D01C37F22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8" y="3430"/>
                <a:ext cx="23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" name="Oval 38">
                <a:extLst>
                  <a:ext uri="{FF2B5EF4-FFF2-40B4-BE49-F238E27FC236}">
                    <a16:creationId xmlns:a16="http://schemas.microsoft.com/office/drawing/2014/main" id="{8D2D5316-91CC-4F17-8828-3E8E87B2B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3566"/>
                <a:ext cx="237" cy="18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" name="Oval 39">
                <a:extLst>
                  <a:ext uri="{FF2B5EF4-FFF2-40B4-BE49-F238E27FC236}">
                    <a16:creationId xmlns:a16="http://schemas.microsoft.com/office/drawing/2014/main" id="{83BB75DE-DF32-4416-A56C-A1460FC90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4" y="3612"/>
                <a:ext cx="236" cy="181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33" name="Group 53">
            <a:extLst>
              <a:ext uri="{FF2B5EF4-FFF2-40B4-BE49-F238E27FC236}">
                <a16:creationId xmlns:a16="http://schemas.microsoft.com/office/drawing/2014/main" id="{6AE933A4-4488-497C-A054-1BFB5D7239E4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4508500"/>
            <a:ext cx="6408737" cy="1744663"/>
            <a:chOff x="975" y="2840"/>
            <a:chExt cx="4037" cy="1099"/>
          </a:xfrm>
        </p:grpSpPr>
        <p:grpSp>
          <p:nvGrpSpPr>
            <p:cNvPr id="34" name="Group 18">
              <a:extLst>
                <a:ext uri="{FF2B5EF4-FFF2-40B4-BE49-F238E27FC236}">
                  <a16:creationId xmlns:a16="http://schemas.microsoft.com/office/drawing/2014/main" id="{E6B88456-E47C-464C-B613-D85FB86548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2840"/>
              <a:ext cx="1280" cy="977"/>
              <a:chOff x="3560" y="2886"/>
              <a:chExt cx="1280" cy="977"/>
            </a:xfrm>
          </p:grpSpPr>
          <p:sp>
            <p:nvSpPr>
              <p:cNvPr id="46" name="Oval 19">
                <a:extLst>
                  <a:ext uri="{FF2B5EF4-FFF2-40B4-BE49-F238E27FC236}">
                    <a16:creationId xmlns:a16="http://schemas.microsoft.com/office/drawing/2014/main" id="{504E13AA-0429-4441-AA33-F17A1898F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" y="2886"/>
                <a:ext cx="23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7" name="Oval 20">
                <a:extLst>
                  <a:ext uri="{FF2B5EF4-FFF2-40B4-BE49-F238E27FC236}">
                    <a16:creationId xmlns:a16="http://schemas.microsoft.com/office/drawing/2014/main" id="{7172DD05-07AF-4319-9D51-2D6796C4D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5" y="3022"/>
                <a:ext cx="237" cy="18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" name="Oval 21">
                <a:extLst>
                  <a:ext uri="{FF2B5EF4-FFF2-40B4-BE49-F238E27FC236}">
                    <a16:creationId xmlns:a16="http://schemas.microsoft.com/office/drawing/2014/main" id="{A757E23B-07E5-482D-9036-9D34FC990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8" y="3067"/>
                <a:ext cx="236" cy="18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9" name="Oval 22">
                <a:extLst>
                  <a:ext uri="{FF2B5EF4-FFF2-40B4-BE49-F238E27FC236}">
                    <a16:creationId xmlns:a16="http://schemas.microsoft.com/office/drawing/2014/main" id="{F6246C05-C26A-4662-B1FB-B6FA1AEEB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0" y="3521"/>
                <a:ext cx="23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0" name="Oval 23">
                <a:extLst>
                  <a:ext uri="{FF2B5EF4-FFF2-40B4-BE49-F238E27FC236}">
                    <a16:creationId xmlns:a16="http://schemas.microsoft.com/office/drawing/2014/main" id="{7438616C-FC4C-4431-81C3-A5252EBDB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3521"/>
                <a:ext cx="236" cy="181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" name="Oval 24">
                <a:extLst>
                  <a:ext uri="{FF2B5EF4-FFF2-40B4-BE49-F238E27FC236}">
                    <a16:creationId xmlns:a16="http://schemas.microsoft.com/office/drawing/2014/main" id="{DD6508CD-92F3-4C6F-8FC7-D74FC1BF6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" y="3682"/>
                <a:ext cx="237" cy="1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" name="Oval 25">
                <a:extLst>
                  <a:ext uri="{FF2B5EF4-FFF2-40B4-BE49-F238E27FC236}">
                    <a16:creationId xmlns:a16="http://schemas.microsoft.com/office/drawing/2014/main" id="{61B65A00-245B-4462-8770-AA5A8555F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8" y="3430"/>
                <a:ext cx="23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3" name="Oval 26">
                <a:extLst>
                  <a:ext uri="{FF2B5EF4-FFF2-40B4-BE49-F238E27FC236}">
                    <a16:creationId xmlns:a16="http://schemas.microsoft.com/office/drawing/2014/main" id="{54103E05-E664-4599-84FE-E8DB575F0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3566"/>
                <a:ext cx="237" cy="18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4" name="Oval 27">
                <a:extLst>
                  <a:ext uri="{FF2B5EF4-FFF2-40B4-BE49-F238E27FC236}">
                    <a16:creationId xmlns:a16="http://schemas.microsoft.com/office/drawing/2014/main" id="{0D892369-C8B2-4ECC-8104-EC1A8077E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4" y="3612"/>
                <a:ext cx="236" cy="181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5" name="Oval 41">
              <a:extLst>
                <a:ext uri="{FF2B5EF4-FFF2-40B4-BE49-F238E27FC236}">
                  <a16:creationId xmlns:a16="http://schemas.microsoft.com/office/drawing/2014/main" id="{E0030E47-2020-45EB-A552-AC70CF814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2886"/>
              <a:ext cx="237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" name="Oval 42">
              <a:extLst>
                <a:ext uri="{FF2B5EF4-FFF2-40B4-BE49-F238E27FC236}">
                  <a16:creationId xmlns:a16="http://schemas.microsoft.com/office/drawing/2014/main" id="{E4F74DCD-4896-4359-8891-A49D5C276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5" y="3022"/>
              <a:ext cx="237" cy="18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7" name="Oval 43">
              <a:extLst>
                <a:ext uri="{FF2B5EF4-FFF2-40B4-BE49-F238E27FC236}">
                  <a16:creationId xmlns:a16="http://schemas.microsoft.com/office/drawing/2014/main" id="{FDE077D8-C891-4F0A-8CF2-9B2F6017D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3067"/>
              <a:ext cx="236" cy="18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" name="Oval 44">
              <a:extLst>
                <a:ext uri="{FF2B5EF4-FFF2-40B4-BE49-F238E27FC236}">
                  <a16:creationId xmlns:a16="http://schemas.microsoft.com/office/drawing/2014/main" id="{7F2CFBD1-A7BF-4C0B-8E57-D4D446694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3521"/>
              <a:ext cx="237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" name="Oval 45">
              <a:extLst>
                <a:ext uri="{FF2B5EF4-FFF2-40B4-BE49-F238E27FC236}">
                  <a16:creationId xmlns:a16="http://schemas.microsoft.com/office/drawing/2014/main" id="{EB8F55D2-F30C-426E-8968-06E044C77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9" y="3385"/>
              <a:ext cx="236" cy="18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0" name="Oval 46">
              <a:extLst>
                <a:ext uri="{FF2B5EF4-FFF2-40B4-BE49-F238E27FC236}">
                  <a16:creationId xmlns:a16="http://schemas.microsoft.com/office/drawing/2014/main" id="{8A3B357F-234D-4DC5-BD88-F3AE0E335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" y="3682"/>
              <a:ext cx="237" cy="181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" name="Oval 47">
              <a:extLst>
                <a:ext uri="{FF2B5EF4-FFF2-40B4-BE49-F238E27FC236}">
                  <a16:creationId xmlns:a16="http://schemas.microsoft.com/office/drawing/2014/main" id="{DFA5360B-C4F6-4043-AF08-23455C303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3430"/>
              <a:ext cx="237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" name="Oval 48">
              <a:extLst>
                <a:ext uri="{FF2B5EF4-FFF2-40B4-BE49-F238E27FC236}">
                  <a16:creationId xmlns:a16="http://schemas.microsoft.com/office/drawing/2014/main" id="{2D39DF95-AC9A-4446-BF44-4FFE99CC1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3566"/>
              <a:ext cx="237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" name="Oval 49">
              <a:extLst>
                <a:ext uri="{FF2B5EF4-FFF2-40B4-BE49-F238E27FC236}">
                  <a16:creationId xmlns:a16="http://schemas.microsoft.com/office/drawing/2014/main" id="{BBB23B27-1675-4B83-A949-AFAC1207E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" y="3702"/>
              <a:ext cx="236" cy="18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cxnSp>
          <p:nvCxnSpPr>
            <p:cNvPr id="44" name="AutoShape 50">
              <a:extLst>
                <a:ext uri="{FF2B5EF4-FFF2-40B4-BE49-F238E27FC236}">
                  <a16:creationId xmlns:a16="http://schemas.microsoft.com/office/drawing/2014/main" id="{FBF27F9B-B727-41F1-A3F0-2E6BFE7302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45" y="3203"/>
              <a:ext cx="1043" cy="318"/>
            </a:xfrm>
            <a:prstGeom prst="curvedConnector3">
              <a:avLst>
                <a:gd name="adj1" fmla="val 49954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 Box 51">
              <a:extLst>
                <a:ext uri="{FF2B5EF4-FFF2-40B4-BE49-F238E27FC236}">
                  <a16:creationId xmlns:a16="http://schemas.microsoft.com/office/drawing/2014/main" id="{7AF3DA48-68A4-41E2-93D7-31B70C066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0" y="3612"/>
              <a:ext cx="9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800"/>
                <a:t>Ruptura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41710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C14D0196-8EF7-48AF-843B-D2E917702D87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C58BD79-601A-4A42-B356-DE7F5CBE65A6}"/>
              </a:ext>
            </a:extLst>
          </p:cNvPr>
          <p:cNvSpPr txBox="1">
            <a:spLocks noChangeArrowheads="1"/>
          </p:cNvSpPr>
          <p:nvPr/>
        </p:nvSpPr>
        <p:spPr>
          <a:xfrm>
            <a:off x="1907704" y="332656"/>
            <a:ext cx="6912768" cy="1223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>
              <a:lnSpc>
                <a:spcPct val="85000"/>
              </a:lnSpc>
              <a:spcBef>
                <a:spcPct val="0"/>
              </a:spcBef>
              <a:buNone/>
              <a:defRPr sz="48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dirty="0"/>
              <a:t>MODELAÇÃO MATEMÁTICA DO PROCESSO DE FLOCULAÇÃO</a:t>
            </a:r>
          </a:p>
        </p:txBody>
      </p:sp>
      <p:grpSp>
        <p:nvGrpSpPr>
          <p:cNvPr id="5" name="Group 46">
            <a:extLst>
              <a:ext uri="{FF2B5EF4-FFF2-40B4-BE49-F238E27FC236}">
                <a16:creationId xmlns:a16="http://schemas.microsoft.com/office/drawing/2014/main" id="{EBF0C873-F866-468C-BBAF-DA5CD55C22C0}"/>
              </a:ext>
            </a:extLst>
          </p:cNvPr>
          <p:cNvGrpSpPr>
            <a:grpSpLocks/>
          </p:cNvGrpSpPr>
          <p:nvPr/>
        </p:nvGrpSpPr>
        <p:grpSpPr bwMode="auto">
          <a:xfrm>
            <a:off x="2249906" y="1852616"/>
            <a:ext cx="5919787" cy="2103437"/>
            <a:chOff x="1247" y="1207"/>
            <a:chExt cx="3729" cy="1325"/>
          </a:xfrm>
        </p:grpSpPr>
        <p:grpSp>
          <p:nvGrpSpPr>
            <p:cNvPr id="6" name="Group 47">
              <a:extLst>
                <a:ext uri="{FF2B5EF4-FFF2-40B4-BE49-F238E27FC236}">
                  <a16:creationId xmlns:a16="http://schemas.microsoft.com/office/drawing/2014/main" id="{20202BB2-B881-4A22-9890-2ED608D13A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1207"/>
              <a:ext cx="1088" cy="1270"/>
              <a:chOff x="1247" y="2704"/>
              <a:chExt cx="1088" cy="1270"/>
            </a:xfrm>
          </p:grpSpPr>
          <p:sp>
            <p:nvSpPr>
              <p:cNvPr id="20" name="Oval 48">
                <a:extLst>
                  <a:ext uri="{FF2B5EF4-FFF2-40B4-BE49-F238E27FC236}">
                    <a16:creationId xmlns:a16="http://schemas.microsoft.com/office/drawing/2014/main" id="{314C9500-E8D2-41B5-AED3-865770A80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5" y="3203"/>
                <a:ext cx="236" cy="18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" name="Oval 49">
                <a:extLst>
                  <a:ext uri="{FF2B5EF4-FFF2-40B4-BE49-F238E27FC236}">
                    <a16:creationId xmlns:a16="http://schemas.microsoft.com/office/drawing/2014/main" id="{A15FC2C5-F211-40A4-8CBC-45D9C7D0B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3294"/>
                <a:ext cx="237" cy="18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" name="Oval 50">
                <a:extLst>
                  <a:ext uri="{FF2B5EF4-FFF2-40B4-BE49-F238E27FC236}">
                    <a16:creationId xmlns:a16="http://schemas.microsoft.com/office/drawing/2014/main" id="{C694FCD0-25FD-4276-B9AD-65CB1D529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3566"/>
                <a:ext cx="236" cy="181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" name="Oval 51">
                <a:extLst>
                  <a:ext uri="{FF2B5EF4-FFF2-40B4-BE49-F238E27FC236}">
                    <a16:creationId xmlns:a16="http://schemas.microsoft.com/office/drawing/2014/main" id="{B31FF473-D17B-466F-B32D-95E6A69DD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4" y="3793"/>
                <a:ext cx="23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4" name="Oval 52">
                <a:extLst>
                  <a:ext uri="{FF2B5EF4-FFF2-40B4-BE49-F238E27FC236}">
                    <a16:creationId xmlns:a16="http://schemas.microsoft.com/office/drawing/2014/main" id="{BCEC90C1-31AA-4FC5-A65E-08E5553FF9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8" y="2840"/>
                <a:ext cx="236" cy="181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5" name="Oval 53">
                <a:extLst>
                  <a:ext uri="{FF2B5EF4-FFF2-40B4-BE49-F238E27FC236}">
                    <a16:creationId xmlns:a16="http://schemas.microsoft.com/office/drawing/2014/main" id="{41719D69-6E3E-4189-9F7A-8EB8A8617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1" y="3249"/>
                <a:ext cx="237" cy="18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6" name="Oval 54">
                <a:extLst>
                  <a:ext uri="{FF2B5EF4-FFF2-40B4-BE49-F238E27FC236}">
                    <a16:creationId xmlns:a16="http://schemas.microsoft.com/office/drawing/2014/main" id="{BC0F7AED-E1FC-406C-A545-06463CF5D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8" y="2840"/>
                <a:ext cx="23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" name="Oval 55">
                <a:extLst>
                  <a:ext uri="{FF2B5EF4-FFF2-40B4-BE49-F238E27FC236}">
                    <a16:creationId xmlns:a16="http://schemas.microsoft.com/office/drawing/2014/main" id="{DD945224-56BE-40A9-A5C0-BB1CC78E8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9" y="2977"/>
                <a:ext cx="23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" name="Oval 56">
                <a:extLst>
                  <a:ext uri="{FF2B5EF4-FFF2-40B4-BE49-F238E27FC236}">
                    <a16:creationId xmlns:a16="http://schemas.microsoft.com/office/drawing/2014/main" id="{CAA0B17A-C344-423A-A79D-BBB8FF399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2704"/>
                <a:ext cx="237" cy="1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cxnSp>
          <p:nvCxnSpPr>
            <p:cNvPr id="8" name="AutoShape 57">
              <a:extLst>
                <a:ext uri="{FF2B5EF4-FFF2-40B4-BE49-F238E27FC236}">
                  <a16:creationId xmlns:a16="http://schemas.microsoft.com/office/drawing/2014/main" id="{1FA01895-0055-422D-A4BC-7E4EF34B08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17" y="1797"/>
              <a:ext cx="907" cy="272"/>
            </a:xfrm>
            <a:prstGeom prst="curvedConnector3">
              <a:avLst>
                <a:gd name="adj1" fmla="val 49944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 Box 58">
              <a:extLst>
                <a:ext uri="{FF2B5EF4-FFF2-40B4-BE49-F238E27FC236}">
                  <a16:creationId xmlns:a16="http://schemas.microsoft.com/office/drawing/2014/main" id="{03CB5B31-03C0-4FAD-BA3A-7AD4B3110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2205"/>
              <a:ext cx="115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800"/>
                <a:t>Agregação</a:t>
              </a:r>
            </a:p>
          </p:txBody>
        </p:sp>
        <p:grpSp>
          <p:nvGrpSpPr>
            <p:cNvPr id="10" name="Group 59">
              <a:extLst>
                <a:ext uri="{FF2B5EF4-FFF2-40B4-BE49-F238E27FC236}">
                  <a16:creationId xmlns:a16="http://schemas.microsoft.com/office/drawing/2014/main" id="{18965A93-52A4-4945-9A90-F96A1609AC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1525"/>
              <a:ext cx="1280" cy="977"/>
              <a:chOff x="3560" y="2886"/>
              <a:chExt cx="1280" cy="977"/>
            </a:xfrm>
          </p:grpSpPr>
          <p:sp>
            <p:nvSpPr>
              <p:cNvPr id="11" name="Oval 60">
                <a:extLst>
                  <a:ext uri="{FF2B5EF4-FFF2-40B4-BE49-F238E27FC236}">
                    <a16:creationId xmlns:a16="http://schemas.microsoft.com/office/drawing/2014/main" id="{7E1B53D0-D7DB-47B5-A5CC-510074ABF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" y="2886"/>
                <a:ext cx="23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" name="Oval 61">
                <a:extLst>
                  <a:ext uri="{FF2B5EF4-FFF2-40B4-BE49-F238E27FC236}">
                    <a16:creationId xmlns:a16="http://schemas.microsoft.com/office/drawing/2014/main" id="{BCBD538A-A378-4F5E-BF5E-40125F0B3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5" y="3022"/>
                <a:ext cx="237" cy="18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" name="Oval 62">
                <a:extLst>
                  <a:ext uri="{FF2B5EF4-FFF2-40B4-BE49-F238E27FC236}">
                    <a16:creationId xmlns:a16="http://schemas.microsoft.com/office/drawing/2014/main" id="{B9E2B4A8-2E77-4865-9309-7B806C9F7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8" y="3067"/>
                <a:ext cx="236" cy="18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" name="Oval 63">
                <a:extLst>
                  <a:ext uri="{FF2B5EF4-FFF2-40B4-BE49-F238E27FC236}">
                    <a16:creationId xmlns:a16="http://schemas.microsoft.com/office/drawing/2014/main" id="{D368A0BA-94FC-42E9-BD12-973C95139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0" y="3521"/>
                <a:ext cx="23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" name="Oval 64">
                <a:extLst>
                  <a:ext uri="{FF2B5EF4-FFF2-40B4-BE49-F238E27FC236}">
                    <a16:creationId xmlns:a16="http://schemas.microsoft.com/office/drawing/2014/main" id="{93D6C7C6-793C-49F7-BFE3-4456CCBE8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3521"/>
                <a:ext cx="236" cy="181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" name="Oval 65">
                <a:extLst>
                  <a:ext uri="{FF2B5EF4-FFF2-40B4-BE49-F238E27FC236}">
                    <a16:creationId xmlns:a16="http://schemas.microsoft.com/office/drawing/2014/main" id="{9A008843-9DD8-4599-84F0-CEEA05DC5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" y="3682"/>
                <a:ext cx="237" cy="1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" name="Oval 66">
                <a:extLst>
                  <a:ext uri="{FF2B5EF4-FFF2-40B4-BE49-F238E27FC236}">
                    <a16:creationId xmlns:a16="http://schemas.microsoft.com/office/drawing/2014/main" id="{1CAE06C1-CAA8-40EC-B8F5-D119AFFF2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8" y="3430"/>
                <a:ext cx="23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" name="Oval 67">
                <a:extLst>
                  <a:ext uri="{FF2B5EF4-FFF2-40B4-BE49-F238E27FC236}">
                    <a16:creationId xmlns:a16="http://schemas.microsoft.com/office/drawing/2014/main" id="{4C292333-D504-494D-AB5C-6DDA0D125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3566"/>
                <a:ext cx="237" cy="18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9" name="Oval 68">
                <a:extLst>
                  <a:ext uri="{FF2B5EF4-FFF2-40B4-BE49-F238E27FC236}">
                    <a16:creationId xmlns:a16="http://schemas.microsoft.com/office/drawing/2014/main" id="{CEE92039-F6A7-4ADB-A308-2CD4A6F9B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4" y="3612"/>
                <a:ext cx="236" cy="181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29" name="Group 69">
            <a:extLst>
              <a:ext uri="{FF2B5EF4-FFF2-40B4-BE49-F238E27FC236}">
                <a16:creationId xmlns:a16="http://schemas.microsoft.com/office/drawing/2014/main" id="{F9999F38-7504-4646-979B-06B9D9165825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3428206"/>
            <a:ext cx="1368425" cy="2447925"/>
            <a:chOff x="657" y="1480"/>
            <a:chExt cx="862" cy="1542"/>
          </a:xfrm>
        </p:grpSpPr>
        <p:sp>
          <p:nvSpPr>
            <p:cNvPr id="30" name="Rectangle 70">
              <a:extLst>
                <a:ext uri="{FF2B5EF4-FFF2-40B4-BE49-F238E27FC236}">
                  <a16:creationId xmlns:a16="http://schemas.microsoft.com/office/drawing/2014/main" id="{812B0F96-42BA-4E56-AD4D-339334FCD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797"/>
              <a:ext cx="862" cy="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31" name="Rectangle 71">
              <a:extLst>
                <a:ext uri="{FF2B5EF4-FFF2-40B4-BE49-F238E27FC236}">
                  <a16:creationId xmlns:a16="http://schemas.microsoft.com/office/drawing/2014/main" id="{A9E1A357-3178-405B-AE82-536BE2909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069"/>
              <a:ext cx="862" cy="953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" name="Line 72">
              <a:extLst>
                <a:ext uri="{FF2B5EF4-FFF2-40B4-BE49-F238E27FC236}">
                  <a16:creationId xmlns:a16="http://schemas.microsoft.com/office/drawing/2014/main" id="{13337CB7-08C0-43D1-84AE-7DC6B1328D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" y="1480"/>
              <a:ext cx="136" cy="104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73">
              <a:extLst>
                <a:ext uri="{FF2B5EF4-FFF2-40B4-BE49-F238E27FC236}">
                  <a16:creationId xmlns:a16="http://schemas.microsoft.com/office/drawing/2014/main" id="{50C77BDE-51E6-4B82-A64E-B086AB516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" y="2432"/>
              <a:ext cx="497" cy="226"/>
            </a:xfrm>
            <a:custGeom>
              <a:avLst/>
              <a:gdLst>
                <a:gd name="T0" fmla="*/ 20 w 497"/>
                <a:gd name="T1" fmla="*/ 99 h 226"/>
                <a:gd name="T2" fmla="*/ 56 w 497"/>
                <a:gd name="T3" fmla="*/ 45 h 226"/>
                <a:gd name="T4" fmla="*/ 74 w 497"/>
                <a:gd name="T5" fmla="*/ 18 h 226"/>
                <a:gd name="T6" fmla="*/ 128 w 497"/>
                <a:gd name="T7" fmla="*/ 0 h 226"/>
                <a:gd name="T8" fmla="*/ 245 w 497"/>
                <a:gd name="T9" fmla="*/ 27 h 226"/>
                <a:gd name="T10" fmla="*/ 290 w 497"/>
                <a:gd name="T11" fmla="*/ 90 h 226"/>
                <a:gd name="T12" fmla="*/ 335 w 497"/>
                <a:gd name="T13" fmla="*/ 198 h 226"/>
                <a:gd name="T14" fmla="*/ 389 w 497"/>
                <a:gd name="T15" fmla="*/ 225 h 226"/>
                <a:gd name="T16" fmla="*/ 488 w 497"/>
                <a:gd name="T17" fmla="*/ 216 h 226"/>
                <a:gd name="T18" fmla="*/ 497 w 497"/>
                <a:gd name="T19" fmla="*/ 189 h 226"/>
                <a:gd name="T20" fmla="*/ 488 w 497"/>
                <a:gd name="T21" fmla="*/ 99 h 226"/>
                <a:gd name="T22" fmla="*/ 362 w 497"/>
                <a:gd name="T23" fmla="*/ 18 h 226"/>
                <a:gd name="T24" fmla="*/ 290 w 497"/>
                <a:gd name="T25" fmla="*/ 54 h 226"/>
                <a:gd name="T26" fmla="*/ 272 w 497"/>
                <a:gd name="T27" fmla="*/ 81 h 226"/>
                <a:gd name="T28" fmla="*/ 101 w 497"/>
                <a:gd name="T29" fmla="*/ 171 h 226"/>
                <a:gd name="T30" fmla="*/ 38 w 497"/>
                <a:gd name="T31" fmla="*/ 162 h 226"/>
                <a:gd name="T32" fmla="*/ 11 w 497"/>
                <a:gd name="T33" fmla="*/ 153 h 226"/>
                <a:gd name="T34" fmla="*/ 20 w 497"/>
                <a:gd name="T35" fmla="*/ 9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7" h="226">
                  <a:moveTo>
                    <a:pt x="20" y="99"/>
                  </a:moveTo>
                  <a:cubicBezTo>
                    <a:pt x="32" y="81"/>
                    <a:pt x="44" y="63"/>
                    <a:pt x="56" y="45"/>
                  </a:cubicBezTo>
                  <a:cubicBezTo>
                    <a:pt x="62" y="36"/>
                    <a:pt x="64" y="21"/>
                    <a:pt x="74" y="18"/>
                  </a:cubicBezTo>
                  <a:cubicBezTo>
                    <a:pt x="92" y="12"/>
                    <a:pt x="128" y="0"/>
                    <a:pt x="128" y="0"/>
                  </a:cubicBezTo>
                  <a:cubicBezTo>
                    <a:pt x="139" y="1"/>
                    <a:pt x="226" y="1"/>
                    <a:pt x="245" y="27"/>
                  </a:cubicBezTo>
                  <a:cubicBezTo>
                    <a:pt x="301" y="102"/>
                    <a:pt x="227" y="69"/>
                    <a:pt x="290" y="90"/>
                  </a:cubicBezTo>
                  <a:cubicBezTo>
                    <a:pt x="298" y="114"/>
                    <a:pt x="309" y="177"/>
                    <a:pt x="335" y="198"/>
                  </a:cubicBezTo>
                  <a:cubicBezTo>
                    <a:pt x="351" y="211"/>
                    <a:pt x="372" y="214"/>
                    <a:pt x="389" y="225"/>
                  </a:cubicBezTo>
                  <a:cubicBezTo>
                    <a:pt x="422" y="222"/>
                    <a:pt x="457" y="226"/>
                    <a:pt x="488" y="216"/>
                  </a:cubicBezTo>
                  <a:cubicBezTo>
                    <a:pt x="497" y="213"/>
                    <a:pt x="497" y="198"/>
                    <a:pt x="497" y="189"/>
                  </a:cubicBezTo>
                  <a:cubicBezTo>
                    <a:pt x="497" y="159"/>
                    <a:pt x="496" y="128"/>
                    <a:pt x="488" y="99"/>
                  </a:cubicBezTo>
                  <a:cubicBezTo>
                    <a:pt x="470" y="37"/>
                    <a:pt x="415" y="29"/>
                    <a:pt x="362" y="18"/>
                  </a:cubicBezTo>
                  <a:cubicBezTo>
                    <a:pt x="324" y="27"/>
                    <a:pt x="321" y="23"/>
                    <a:pt x="290" y="54"/>
                  </a:cubicBezTo>
                  <a:cubicBezTo>
                    <a:pt x="282" y="62"/>
                    <a:pt x="280" y="74"/>
                    <a:pt x="272" y="81"/>
                  </a:cubicBezTo>
                  <a:cubicBezTo>
                    <a:pt x="222" y="125"/>
                    <a:pt x="165" y="155"/>
                    <a:pt x="101" y="171"/>
                  </a:cubicBezTo>
                  <a:cubicBezTo>
                    <a:pt x="80" y="168"/>
                    <a:pt x="59" y="166"/>
                    <a:pt x="38" y="162"/>
                  </a:cubicBezTo>
                  <a:cubicBezTo>
                    <a:pt x="29" y="160"/>
                    <a:pt x="15" y="162"/>
                    <a:pt x="11" y="153"/>
                  </a:cubicBezTo>
                  <a:cubicBezTo>
                    <a:pt x="0" y="127"/>
                    <a:pt x="66" y="76"/>
                    <a:pt x="20" y="9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AutoShape 74">
              <a:extLst>
                <a:ext uri="{FF2B5EF4-FFF2-40B4-BE49-F238E27FC236}">
                  <a16:creationId xmlns:a16="http://schemas.microsoft.com/office/drawing/2014/main" id="{9E708580-7B26-448E-8B39-80D9AD856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2750"/>
              <a:ext cx="363" cy="182"/>
            </a:xfrm>
            <a:prstGeom prst="curvedUpArrow">
              <a:avLst>
                <a:gd name="adj1" fmla="val 39890"/>
                <a:gd name="adj2" fmla="val 7978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Object 75">
                <a:extLst>
                  <a:ext uri="{FF2B5EF4-FFF2-40B4-BE49-F238E27FC236}">
                    <a16:creationId xmlns:a16="http://schemas.microsoft.com/office/drawing/2014/main" id="{BAA621F7-606E-4E15-8E0B-B6663BB2911F}"/>
                  </a:ext>
                </a:extLst>
              </p:cNvPr>
              <p:cNvSpPr txBox="1"/>
              <p:nvPr/>
            </p:nvSpPr>
            <p:spPr bwMode="auto">
              <a:xfrm>
                <a:off x="2305468" y="4236176"/>
                <a:ext cx="3832225" cy="1028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𝑑𝑛</m:t>
                              </m:r>
                            </m:num>
                            <m:den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35" name="Object 75">
                <a:extLst>
                  <a:ext uri="{FF2B5EF4-FFF2-40B4-BE49-F238E27FC236}">
                    <a16:creationId xmlns:a16="http://schemas.microsoft.com/office/drawing/2014/main" id="{BAA621F7-606E-4E15-8E0B-B6663BB29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5468" y="4236176"/>
                <a:ext cx="3832225" cy="1028700"/>
              </a:xfrm>
              <a:prstGeom prst="rect">
                <a:avLst/>
              </a:prstGeom>
              <a:blipFill>
                <a:blip r:embed="rId3"/>
                <a:stretch>
                  <a:fillRect b="-118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Box 100">
            <a:extLst>
              <a:ext uri="{FF2B5EF4-FFF2-40B4-BE49-F238E27FC236}">
                <a16:creationId xmlns:a16="http://schemas.microsoft.com/office/drawing/2014/main" id="{CA820A21-2B76-402F-B090-6FA758F26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618" y="5277575"/>
            <a:ext cx="39751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800" dirty="0"/>
              <a:t>Constante de agregação</a:t>
            </a:r>
          </a:p>
          <a:p>
            <a:r>
              <a:rPr lang="pt-BR" altLang="pt-BR" sz="2800" dirty="0"/>
              <a:t>k</a:t>
            </a:r>
            <a:r>
              <a:rPr lang="pt-BR" altLang="pt-BR" sz="2800" baseline="-25000" dirty="0"/>
              <a:t>a</a:t>
            </a:r>
            <a:r>
              <a:rPr lang="pt-BR" altLang="pt-BR" sz="2800" dirty="0"/>
              <a:t>=1.10</a:t>
            </a:r>
            <a:r>
              <a:rPr lang="pt-BR" altLang="pt-BR" sz="2800" baseline="30000" dirty="0"/>
              <a:t>-5</a:t>
            </a:r>
            <a:r>
              <a:rPr lang="pt-BR" altLang="pt-BR" sz="2800" dirty="0"/>
              <a:t> a 5.10</a:t>
            </a:r>
            <a:r>
              <a:rPr lang="pt-BR" altLang="pt-BR" sz="2800" baseline="30000" dirty="0"/>
              <a:t>-4 </a:t>
            </a:r>
          </a:p>
        </p:txBody>
      </p:sp>
      <p:cxnSp>
        <p:nvCxnSpPr>
          <p:cNvPr id="37" name="AutoShape 101">
            <a:extLst>
              <a:ext uri="{FF2B5EF4-FFF2-40B4-BE49-F238E27FC236}">
                <a16:creationId xmlns:a16="http://schemas.microsoft.com/office/drawing/2014/main" id="{5D5F8806-6D73-40D7-919D-75CA0B58B46C}"/>
              </a:ext>
            </a:extLst>
          </p:cNvPr>
          <p:cNvCxnSpPr>
            <a:cxnSpLocks noChangeShapeType="1"/>
            <a:stCxn id="36" idx="1"/>
            <a:endCxn id="35" idx="2"/>
          </p:cNvCxnSpPr>
          <p:nvPr/>
        </p:nvCxnSpPr>
        <p:spPr bwMode="auto">
          <a:xfrm rot="10800000">
            <a:off x="4221582" y="5264876"/>
            <a:ext cx="808037" cy="485774"/>
          </a:xfrm>
          <a:prstGeom prst="curvedConnector2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608561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C14D0196-8EF7-48AF-843B-D2E917702D87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C58BD79-601A-4A42-B356-DE7F5CBE65A6}"/>
              </a:ext>
            </a:extLst>
          </p:cNvPr>
          <p:cNvSpPr txBox="1">
            <a:spLocks noChangeArrowheads="1"/>
          </p:cNvSpPr>
          <p:nvPr/>
        </p:nvSpPr>
        <p:spPr>
          <a:xfrm>
            <a:off x="1907704" y="332656"/>
            <a:ext cx="6912768" cy="1223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>
              <a:lnSpc>
                <a:spcPct val="85000"/>
              </a:lnSpc>
              <a:spcBef>
                <a:spcPct val="0"/>
              </a:spcBef>
              <a:buNone/>
              <a:defRPr sz="48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dirty="0"/>
              <a:t>MODELAÇÃO MATEMÁTICA DO PROCESSO DE FLOCULAÇÃO</a:t>
            </a:r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75976A1D-C6B2-402D-AFBC-2A453C86D2ED}"/>
              </a:ext>
            </a:extLst>
          </p:cNvPr>
          <p:cNvGrpSpPr>
            <a:grpSpLocks/>
          </p:cNvGrpSpPr>
          <p:nvPr/>
        </p:nvGrpSpPr>
        <p:grpSpPr bwMode="auto">
          <a:xfrm>
            <a:off x="445294" y="3501231"/>
            <a:ext cx="1368425" cy="2447925"/>
            <a:chOff x="657" y="1480"/>
            <a:chExt cx="862" cy="1542"/>
          </a:xfrm>
        </p:grpSpPr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6393310C-DBC9-4A4B-AC18-86086B86F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797"/>
              <a:ext cx="862" cy="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" name="Rectangle 28">
              <a:extLst>
                <a:ext uri="{FF2B5EF4-FFF2-40B4-BE49-F238E27FC236}">
                  <a16:creationId xmlns:a16="http://schemas.microsoft.com/office/drawing/2014/main" id="{FD455FBF-D57F-424D-A48A-24CD42A7D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069"/>
              <a:ext cx="862" cy="953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Line 29">
              <a:extLst>
                <a:ext uri="{FF2B5EF4-FFF2-40B4-BE49-F238E27FC236}">
                  <a16:creationId xmlns:a16="http://schemas.microsoft.com/office/drawing/2014/main" id="{885CF36E-31D2-4BAD-AE0C-5B2AB4DAFA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" y="1480"/>
              <a:ext cx="136" cy="104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id="{4E1A7809-63A0-46E0-880F-173BD7160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" y="2432"/>
              <a:ext cx="497" cy="226"/>
            </a:xfrm>
            <a:custGeom>
              <a:avLst/>
              <a:gdLst>
                <a:gd name="T0" fmla="*/ 20 w 497"/>
                <a:gd name="T1" fmla="*/ 99 h 226"/>
                <a:gd name="T2" fmla="*/ 56 w 497"/>
                <a:gd name="T3" fmla="*/ 45 h 226"/>
                <a:gd name="T4" fmla="*/ 74 w 497"/>
                <a:gd name="T5" fmla="*/ 18 h 226"/>
                <a:gd name="T6" fmla="*/ 128 w 497"/>
                <a:gd name="T7" fmla="*/ 0 h 226"/>
                <a:gd name="T8" fmla="*/ 245 w 497"/>
                <a:gd name="T9" fmla="*/ 27 h 226"/>
                <a:gd name="T10" fmla="*/ 290 w 497"/>
                <a:gd name="T11" fmla="*/ 90 h 226"/>
                <a:gd name="T12" fmla="*/ 335 w 497"/>
                <a:gd name="T13" fmla="*/ 198 h 226"/>
                <a:gd name="T14" fmla="*/ 389 w 497"/>
                <a:gd name="T15" fmla="*/ 225 h 226"/>
                <a:gd name="T16" fmla="*/ 488 w 497"/>
                <a:gd name="T17" fmla="*/ 216 h 226"/>
                <a:gd name="T18" fmla="*/ 497 w 497"/>
                <a:gd name="T19" fmla="*/ 189 h 226"/>
                <a:gd name="T20" fmla="*/ 488 w 497"/>
                <a:gd name="T21" fmla="*/ 99 h 226"/>
                <a:gd name="T22" fmla="*/ 362 w 497"/>
                <a:gd name="T23" fmla="*/ 18 h 226"/>
                <a:gd name="T24" fmla="*/ 290 w 497"/>
                <a:gd name="T25" fmla="*/ 54 h 226"/>
                <a:gd name="T26" fmla="*/ 272 w 497"/>
                <a:gd name="T27" fmla="*/ 81 h 226"/>
                <a:gd name="T28" fmla="*/ 101 w 497"/>
                <a:gd name="T29" fmla="*/ 171 h 226"/>
                <a:gd name="T30" fmla="*/ 38 w 497"/>
                <a:gd name="T31" fmla="*/ 162 h 226"/>
                <a:gd name="T32" fmla="*/ 11 w 497"/>
                <a:gd name="T33" fmla="*/ 153 h 226"/>
                <a:gd name="T34" fmla="*/ 20 w 497"/>
                <a:gd name="T35" fmla="*/ 9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7" h="226">
                  <a:moveTo>
                    <a:pt x="20" y="99"/>
                  </a:moveTo>
                  <a:cubicBezTo>
                    <a:pt x="32" y="81"/>
                    <a:pt x="44" y="63"/>
                    <a:pt x="56" y="45"/>
                  </a:cubicBezTo>
                  <a:cubicBezTo>
                    <a:pt x="62" y="36"/>
                    <a:pt x="64" y="21"/>
                    <a:pt x="74" y="18"/>
                  </a:cubicBezTo>
                  <a:cubicBezTo>
                    <a:pt x="92" y="12"/>
                    <a:pt x="128" y="0"/>
                    <a:pt x="128" y="0"/>
                  </a:cubicBezTo>
                  <a:cubicBezTo>
                    <a:pt x="139" y="1"/>
                    <a:pt x="226" y="1"/>
                    <a:pt x="245" y="27"/>
                  </a:cubicBezTo>
                  <a:cubicBezTo>
                    <a:pt x="301" y="102"/>
                    <a:pt x="227" y="69"/>
                    <a:pt x="290" y="90"/>
                  </a:cubicBezTo>
                  <a:cubicBezTo>
                    <a:pt x="298" y="114"/>
                    <a:pt x="309" y="177"/>
                    <a:pt x="335" y="198"/>
                  </a:cubicBezTo>
                  <a:cubicBezTo>
                    <a:pt x="351" y="211"/>
                    <a:pt x="372" y="214"/>
                    <a:pt x="389" y="225"/>
                  </a:cubicBezTo>
                  <a:cubicBezTo>
                    <a:pt x="422" y="222"/>
                    <a:pt x="457" y="226"/>
                    <a:pt x="488" y="216"/>
                  </a:cubicBezTo>
                  <a:cubicBezTo>
                    <a:pt x="497" y="213"/>
                    <a:pt x="497" y="198"/>
                    <a:pt x="497" y="189"/>
                  </a:cubicBezTo>
                  <a:cubicBezTo>
                    <a:pt x="497" y="159"/>
                    <a:pt x="496" y="128"/>
                    <a:pt x="488" y="99"/>
                  </a:cubicBezTo>
                  <a:cubicBezTo>
                    <a:pt x="470" y="37"/>
                    <a:pt x="415" y="29"/>
                    <a:pt x="362" y="18"/>
                  </a:cubicBezTo>
                  <a:cubicBezTo>
                    <a:pt x="324" y="27"/>
                    <a:pt x="321" y="23"/>
                    <a:pt x="290" y="54"/>
                  </a:cubicBezTo>
                  <a:cubicBezTo>
                    <a:pt x="282" y="62"/>
                    <a:pt x="280" y="74"/>
                    <a:pt x="272" y="81"/>
                  </a:cubicBezTo>
                  <a:cubicBezTo>
                    <a:pt x="222" y="125"/>
                    <a:pt x="165" y="155"/>
                    <a:pt x="101" y="171"/>
                  </a:cubicBezTo>
                  <a:cubicBezTo>
                    <a:pt x="80" y="168"/>
                    <a:pt x="59" y="166"/>
                    <a:pt x="38" y="162"/>
                  </a:cubicBezTo>
                  <a:cubicBezTo>
                    <a:pt x="29" y="160"/>
                    <a:pt x="15" y="162"/>
                    <a:pt x="11" y="153"/>
                  </a:cubicBezTo>
                  <a:cubicBezTo>
                    <a:pt x="0" y="127"/>
                    <a:pt x="66" y="76"/>
                    <a:pt x="20" y="9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AutoShape 31">
              <a:extLst>
                <a:ext uri="{FF2B5EF4-FFF2-40B4-BE49-F238E27FC236}">
                  <a16:creationId xmlns:a16="http://schemas.microsoft.com/office/drawing/2014/main" id="{D158FC93-BAAA-4E9E-AFCB-80B25592E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2750"/>
              <a:ext cx="363" cy="182"/>
            </a:xfrm>
            <a:prstGeom prst="curvedUpArrow">
              <a:avLst>
                <a:gd name="adj1" fmla="val 39890"/>
                <a:gd name="adj2" fmla="val 7978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bject 32">
                <a:extLst>
                  <a:ext uri="{FF2B5EF4-FFF2-40B4-BE49-F238E27FC236}">
                    <a16:creationId xmlns:a16="http://schemas.microsoft.com/office/drawing/2014/main" id="{5AFC41EB-FDD7-4C5D-8AF2-5B9B07C22F35}"/>
                  </a:ext>
                </a:extLst>
              </p:cNvPr>
              <p:cNvSpPr txBox="1"/>
              <p:nvPr/>
            </p:nvSpPr>
            <p:spPr bwMode="auto">
              <a:xfrm>
                <a:off x="2475706" y="4024935"/>
                <a:ext cx="4609281" cy="1028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𝑑𝑛</m:t>
                              </m:r>
                            </m:num>
                            <m:den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12" name="Object 32">
                <a:extLst>
                  <a:ext uri="{FF2B5EF4-FFF2-40B4-BE49-F238E27FC236}">
                    <a16:creationId xmlns:a16="http://schemas.microsoft.com/office/drawing/2014/main" id="{5AFC41EB-FDD7-4C5D-8AF2-5B9B07C22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5706" y="4024935"/>
                <a:ext cx="4609281" cy="1028700"/>
              </a:xfrm>
              <a:prstGeom prst="rect">
                <a:avLst/>
              </a:prstGeom>
              <a:blipFill>
                <a:blip r:embed="rId3"/>
                <a:stretch>
                  <a:fillRect b="-1242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33">
            <a:extLst>
              <a:ext uri="{FF2B5EF4-FFF2-40B4-BE49-F238E27FC236}">
                <a16:creationId xmlns:a16="http://schemas.microsoft.com/office/drawing/2014/main" id="{9DE61E68-C9A3-4E0B-B5F3-AD126C09F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5177460"/>
            <a:ext cx="349011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800" dirty="0"/>
              <a:t>Constante de ruptura</a:t>
            </a:r>
          </a:p>
          <a:p>
            <a:r>
              <a:rPr lang="pt-BR" altLang="pt-BR" sz="2800" dirty="0" err="1"/>
              <a:t>k</a:t>
            </a:r>
            <a:r>
              <a:rPr lang="pt-BR" altLang="pt-BR" sz="2800" baseline="-25000" dirty="0" err="1"/>
              <a:t>b</a:t>
            </a:r>
            <a:r>
              <a:rPr lang="pt-BR" altLang="pt-BR" sz="2800" dirty="0"/>
              <a:t>=1.10</a:t>
            </a:r>
            <a:r>
              <a:rPr lang="pt-BR" altLang="pt-BR" sz="2800" baseline="30000" dirty="0"/>
              <a:t>-6</a:t>
            </a:r>
            <a:r>
              <a:rPr lang="pt-BR" altLang="pt-BR" sz="2800" dirty="0"/>
              <a:t> a 1.10</a:t>
            </a:r>
            <a:r>
              <a:rPr lang="pt-BR" altLang="pt-BR" sz="2800" baseline="30000" dirty="0"/>
              <a:t>-8</a:t>
            </a:r>
            <a:r>
              <a:rPr lang="pt-BR" altLang="pt-BR" sz="2800" dirty="0"/>
              <a:t> s</a:t>
            </a:r>
            <a:endParaRPr lang="pt-BR" altLang="pt-BR" sz="2800" baseline="30000" dirty="0"/>
          </a:p>
        </p:txBody>
      </p:sp>
      <p:cxnSp>
        <p:nvCxnSpPr>
          <p:cNvPr id="14" name="AutoShape 34">
            <a:extLst>
              <a:ext uri="{FF2B5EF4-FFF2-40B4-BE49-F238E27FC236}">
                <a16:creationId xmlns:a16="http://schemas.microsoft.com/office/drawing/2014/main" id="{7158554D-55B1-4C90-AD03-AF3CE7A017B3}"/>
              </a:ext>
            </a:extLst>
          </p:cNvPr>
          <p:cNvCxnSpPr>
            <a:cxnSpLocks noChangeShapeType="1"/>
            <a:stCxn id="13" idx="1"/>
            <a:endCxn id="12" idx="2"/>
          </p:cNvCxnSpPr>
          <p:nvPr/>
        </p:nvCxnSpPr>
        <p:spPr bwMode="auto">
          <a:xfrm rot="10800000">
            <a:off x="4780348" y="5053635"/>
            <a:ext cx="583741" cy="596900"/>
          </a:xfrm>
          <a:prstGeom prst="curvedConnector2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Group 35">
            <a:extLst>
              <a:ext uri="{FF2B5EF4-FFF2-40B4-BE49-F238E27FC236}">
                <a16:creationId xmlns:a16="http://schemas.microsoft.com/office/drawing/2014/main" id="{BB2EA3B4-6732-426D-975F-A9DBBA9C8B35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1989138"/>
            <a:ext cx="6408737" cy="1744662"/>
            <a:chOff x="975" y="2840"/>
            <a:chExt cx="4037" cy="1099"/>
          </a:xfrm>
        </p:grpSpPr>
        <p:grpSp>
          <p:nvGrpSpPr>
            <p:cNvPr id="16" name="Group 36">
              <a:extLst>
                <a:ext uri="{FF2B5EF4-FFF2-40B4-BE49-F238E27FC236}">
                  <a16:creationId xmlns:a16="http://schemas.microsoft.com/office/drawing/2014/main" id="{825964D3-0A92-4849-B8F6-8E00D83743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2840"/>
              <a:ext cx="1280" cy="977"/>
              <a:chOff x="3560" y="2886"/>
              <a:chExt cx="1280" cy="977"/>
            </a:xfrm>
          </p:grpSpPr>
          <p:sp>
            <p:nvSpPr>
              <p:cNvPr id="28" name="Oval 37">
                <a:extLst>
                  <a:ext uri="{FF2B5EF4-FFF2-40B4-BE49-F238E27FC236}">
                    <a16:creationId xmlns:a16="http://schemas.microsoft.com/office/drawing/2014/main" id="{40B12BB2-6118-462C-B11D-D40EFB540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" y="2886"/>
                <a:ext cx="23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" name="Oval 38">
                <a:extLst>
                  <a:ext uri="{FF2B5EF4-FFF2-40B4-BE49-F238E27FC236}">
                    <a16:creationId xmlns:a16="http://schemas.microsoft.com/office/drawing/2014/main" id="{4B75ABB3-53F1-475B-998E-0D192A152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5" y="3022"/>
                <a:ext cx="237" cy="18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0" name="Oval 39">
                <a:extLst>
                  <a:ext uri="{FF2B5EF4-FFF2-40B4-BE49-F238E27FC236}">
                    <a16:creationId xmlns:a16="http://schemas.microsoft.com/office/drawing/2014/main" id="{8BBBCB2B-A0A8-4257-8EFF-8BE3FE844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8" y="3067"/>
                <a:ext cx="236" cy="18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" name="Oval 40">
                <a:extLst>
                  <a:ext uri="{FF2B5EF4-FFF2-40B4-BE49-F238E27FC236}">
                    <a16:creationId xmlns:a16="http://schemas.microsoft.com/office/drawing/2014/main" id="{C7FA4559-2D1D-4EBD-A70E-4BFB5B7A6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0" y="3521"/>
                <a:ext cx="23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" name="Oval 41">
                <a:extLst>
                  <a:ext uri="{FF2B5EF4-FFF2-40B4-BE49-F238E27FC236}">
                    <a16:creationId xmlns:a16="http://schemas.microsoft.com/office/drawing/2014/main" id="{6F198DCF-A503-481B-A2D3-1B636DC93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3521"/>
                <a:ext cx="236" cy="181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3" name="Oval 42">
                <a:extLst>
                  <a:ext uri="{FF2B5EF4-FFF2-40B4-BE49-F238E27FC236}">
                    <a16:creationId xmlns:a16="http://schemas.microsoft.com/office/drawing/2014/main" id="{79BD48E5-FA1F-4837-A377-C26669585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" y="3682"/>
                <a:ext cx="237" cy="1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4" name="Oval 43">
                <a:extLst>
                  <a:ext uri="{FF2B5EF4-FFF2-40B4-BE49-F238E27FC236}">
                    <a16:creationId xmlns:a16="http://schemas.microsoft.com/office/drawing/2014/main" id="{9FD63ED6-226F-43BF-ABF6-536AED031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8" y="3430"/>
                <a:ext cx="23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" name="Oval 44">
                <a:extLst>
                  <a:ext uri="{FF2B5EF4-FFF2-40B4-BE49-F238E27FC236}">
                    <a16:creationId xmlns:a16="http://schemas.microsoft.com/office/drawing/2014/main" id="{C6939A6E-8627-41EC-9846-543A0F76A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3566"/>
                <a:ext cx="237" cy="18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6" name="Oval 45">
                <a:extLst>
                  <a:ext uri="{FF2B5EF4-FFF2-40B4-BE49-F238E27FC236}">
                    <a16:creationId xmlns:a16="http://schemas.microsoft.com/office/drawing/2014/main" id="{62A8AE4F-530F-41DA-9544-2CD64D9235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4" y="3612"/>
                <a:ext cx="236" cy="181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7" name="Oval 46">
              <a:extLst>
                <a:ext uri="{FF2B5EF4-FFF2-40B4-BE49-F238E27FC236}">
                  <a16:creationId xmlns:a16="http://schemas.microsoft.com/office/drawing/2014/main" id="{67183A09-7655-416C-B67D-7A1ABB755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2886"/>
              <a:ext cx="237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" name="Oval 47">
              <a:extLst>
                <a:ext uri="{FF2B5EF4-FFF2-40B4-BE49-F238E27FC236}">
                  <a16:creationId xmlns:a16="http://schemas.microsoft.com/office/drawing/2014/main" id="{B24A1FF3-B863-4310-AD32-570C92C8C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5" y="3022"/>
              <a:ext cx="237" cy="18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" name="Oval 48">
              <a:extLst>
                <a:ext uri="{FF2B5EF4-FFF2-40B4-BE49-F238E27FC236}">
                  <a16:creationId xmlns:a16="http://schemas.microsoft.com/office/drawing/2014/main" id="{7B6ED84D-C77F-40FD-B1B3-269D59A93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3067"/>
              <a:ext cx="236" cy="18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" name="Oval 49">
              <a:extLst>
                <a:ext uri="{FF2B5EF4-FFF2-40B4-BE49-F238E27FC236}">
                  <a16:creationId xmlns:a16="http://schemas.microsoft.com/office/drawing/2014/main" id="{F35FAB9C-7681-4728-AFA2-54D8AC887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3521"/>
              <a:ext cx="237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" name="Oval 50">
              <a:extLst>
                <a:ext uri="{FF2B5EF4-FFF2-40B4-BE49-F238E27FC236}">
                  <a16:creationId xmlns:a16="http://schemas.microsoft.com/office/drawing/2014/main" id="{7FB5CAFA-E0FB-4520-ACA5-F7287104B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9" y="3385"/>
              <a:ext cx="236" cy="18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" name="Oval 51">
              <a:extLst>
                <a:ext uri="{FF2B5EF4-FFF2-40B4-BE49-F238E27FC236}">
                  <a16:creationId xmlns:a16="http://schemas.microsoft.com/office/drawing/2014/main" id="{A5BEDBB2-7BC9-4DE5-B2C4-DB96FC930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" y="3682"/>
              <a:ext cx="237" cy="181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" name="Oval 52">
              <a:extLst>
                <a:ext uri="{FF2B5EF4-FFF2-40B4-BE49-F238E27FC236}">
                  <a16:creationId xmlns:a16="http://schemas.microsoft.com/office/drawing/2014/main" id="{FC92D46F-042C-4973-AD3D-C35DC27E9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3430"/>
              <a:ext cx="237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" name="Oval 53">
              <a:extLst>
                <a:ext uri="{FF2B5EF4-FFF2-40B4-BE49-F238E27FC236}">
                  <a16:creationId xmlns:a16="http://schemas.microsoft.com/office/drawing/2014/main" id="{C037F148-4420-4417-9F74-861CFDE29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3566"/>
              <a:ext cx="237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" name="Oval 54">
              <a:extLst>
                <a:ext uri="{FF2B5EF4-FFF2-40B4-BE49-F238E27FC236}">
                  <a16:creationId xmlns:a16="http://schemas.microsoft.com/office/drawing/2014/main" id="{D91B9ED9-4F31-49BE-A88B-0D743FDD2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" y="3702"/>
              <a:ext cx="236" cy="18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cxnSp>
          <p:nvCxnSpPr>
            <p:cNvPr id="26" name="AutoShape 55">
              <a:extLst>
                <a:ext uri="{FF2B5EF4-FFF2-40B4-BE49-F238E27FC236}">
                  <a16:creationId xmlns:a16="http://schemas.microsoft.com/office/drawing/2014/main" id="{7E23FAB9-5098-46B9-B8EA-2C0F7D9B615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45" y="3203"/>
              <a:ext cx="1043" cy="318"/>
            </a:xfrm>
            <a:prstGeom prst="curvedConnector3">
              <a:avLst>
                <a:gd name="adj1" fmla="val 49954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Text Box 56">
              <a:extLst>
                <a:ext uri="{FF2B5EF4-FFF2-40B4-BE49-F238E27FC236}">
                  <a16:creationId xmlns:a16="http://schemas.microsoft.com/office/drawing/2014/main" id="{CBC24EF4-DC2E-46F8-B961-800EE0079B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0" y="3612"/>
              <a:ext cx="9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800"/>
                <a:t>Ruptura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17544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C14D0196-8EF7-48AF-843B-D2E917702D87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C58BD79-601A-4A42-B356-DE7F5CBE65A6}"/>
              </a:ext>
            </a:extLst>
          </p:cNvPr>
          <p:cNvSpPr txBox="1">
            <a:spLocks noChangeArrowheads="1"/>
          </p:cNvSpPr>
          <p:nvPr/>
        </p:nvSpPr>
        <p:spPr>
          <a:xfrm>
            <a:off x="1907704" y="332656"/>
            <a:ext cx="6912768" cy="1223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>
              <a:lnSpc>
                <a:spcPct val="85000"/>
              </a:lnSpc>
              <a:spcBef>
                <a:spcPct val="0"/>
              </a:spcBef>
              <a:buNone/>
              <a:defRPr sz="48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dirty="0"/>
              <a:t>MODELAÇÃO MATEMÁTICA DO PROCESSO DE FLOCULAÇÃO</a:t>
            </a:r>
          </a:p>
        </p:txBody>
      </p:sp>
      <p:grpSp>
        <p:nvGrpSpPr>
          <p:cNvPr id="5" name="Group 48">
            <a:extLst>
              <a:ext uri="{FF2B5EF4-FFF2-40B4-BE49-F238E27FC236}">
                <a16:creationId xmlns:a16="http://schemas.microsoft.com/office/drawing/2014/main" id="{FDCD3DE6-C832-4476-879B-C03243B177AA}"/>
              </a:ext>
            </a:extLst>
          </p:cNvPr>
          <p:cNvGrpSpPr>
            <a:grpSpLocks/>
          </p:cNvGrpSpPr>
          <p:nvPr/>
        </p:nvGrpSpPr>
        <p:grpSpPr bwMode="auto">
          <a:xfrm>
            <a:off x="3690466" y="1958975"/>
            <a:ext cx="3983037" cy="2940050"/>
            <a:chOff x="975" y="1207"/>
            <a:chExt cx="4037" cy="2892"/>
          </a:xfrm>
        </p:grpSpPr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780517EE-E5F0-4B58-BC23-14169C4BBC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1207"/>
              <a:ext cx="3729" cy="1484"/>
              <a:chOff x="1247" y="1207"/>
              <a:chExt cx="3729" cy="1484"/>
            </a:xfrm>
          </p:grpSpPr>
          <p:grpSp>
            <p:nvGrpSpPr>
              <p:cNvPr id="30" name="Group 4">
                <a:extLst>
                  <a:ext uri="{FF2B5EF4-FFF2-40B4-BE49-F238E27FC236}">
                    <a16:creationId xmlns:a16="http://schemas.microsoft.com/office/drawing/2014/main" id="{4AD7C49A-D85C-4F8F-A471-EFB65C4345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7" y="1207"/>
                <a:ext cx="1088" cy="1270"/>
                <a:chOff x="1247" y="2704"/>
                <a:chExt cx="1088" cy="1270"/>
              </a:xfrm>
            </p:grpSpPr>
            <p:sp>
              <p:nvSpPr>
                <p:cNvPr id="43" name="Oval 5">
                  <a:extLst>
                    <a:ext uri="{FF2B5EF4-FFF2-40B4-BE49-F238E27FC236}">
                      <a16:creationId xmlns:a16="http://schemas.microsoft.com/office/drawing/2014/main" id="{F81E6508-2401-45F3-BF6F-57DE37DFF8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" y="3203"/>
                  <a:ext cx="236" cy="18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4" name="Oval 6">
                  <a:extLst>
                    <a:ext uri="{FF2B5EF4-FFF2-40B4-BE49-F238E27FC236}">
                      <a16:creationId xmlns:a16="http://schemas.microsoft.com/office/drawing/2014/main" id="{B2C37AAD-B09F-493A-B905-C9D1DB71A0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7" y="3294"/>
                  <a:ext cx="237" cy="18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5" name="Oval 7">
                  <a:extLst>
                    <a:ext uri="{FF2B5EF4-FFF2-40B4-BE49-F238E27FC236}">
                      <a16:creationId xmlns:a16="http://schemas.microsoft.com/office/drawing/2014/main" id="{1E416E5A-0912-450C-BAC4-84C03A0105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8" y="3566"/>
                  <a:ext cx="236" cy="181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" name="Oval 8">
                  <a:extLst>
                    <a:ext uri="{FF2B5EF4-FFF2-40B4-BE49-F238E27FC236}">
                      <a16:creationId xmlns:a16="http://schemas.microsoft.com/office/drawing/2014/main" id="{68AAE958-8BDA-463D-B1A2-D725A7A638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4" y="3793"/>
                  <a:ext cx="237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7" name="Oval 9">
                  <a:extLst>
                    <a:ext uri="{FF2B5EF4-FFF2-40B4-BE49-F238E27FC236}">
                      <a16:creationId xmlns:a16="http://schemas.microsoft.com/office/drawing/2014/main" id="{34EB52B0-61EC-46E3-A600-BBADC57DF5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8" y="2840"/>
                  <a:ext cx="236" cy="181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8" name="Oval 10">
                  <a:extLst>
                    <a:ext uri="{FF2B5EF4-FFF2-40B4-BE49-F238E27FC236}">
                      <a16:creationId xmlns:a16="http://schemas.microsoft.com/office/drawing/2014/main" id="{8A8EEA6D-F89F-47D8-B770-4B6A0AC9FC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1" y="3249"/>
                  <a:ext cx="237" cy="18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9" name="Oval 11">
                  <a:extLst>
                    <a:ext uri="{FF2B5EF4-FFF2-40B4-BE49-F238E27FC236}">
                      <a16:creationId xmlns:a16="http://schemas.microsoft.com/office/drawing/2014/main" id="{52574091-3205-4812-AFA9-7F43E883AA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8" y="2840"/>
                  <a:ext cx="237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0" name="Oval 12">
                  <a:extLst>
                    <a:ext uri="{FF2B5EF4-FFF2-40B4-BE49-F238E27FC236}">
                      <a16:creationId xmlns:a16="http://schemas.microsoft.com/office/drawing/2014/main" id="{8724C15C-1DEE-4E80-AE65-F1BEAA03B0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9" y="2977"/>
                  <a:ext cx="237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1" name="Oval 13">
                  <a:extLst>
                    <a:ext uri="{FF2B5EF4-FFF2-40B4-BE49-F238E27FC236}">
                      <a16:creationId xmlns:a16="http://schemas.microsoft.com/office/drawing/2014/main" id="{821F2494-B714-4317-A267-7E17494EAA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7" y="2704"/>
                  <a:ext cx="237" cy="181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cxnSp>
            <p:nvCxnSpPr>
              <p:cNvPr id="31" name="AutoShape 14">
                <a:extLst>
                  <a:ext uri="{FF2B5EF4-FFF2-40B4-BE49-F238E27FC236}">
                    <a16:creationId xmlns:a16="http://schemas.microsoft.com/office/drawing/2014/main" id="{E3CB180F-7EDB-4EC4-BC54-A6D1695C9F4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517" y="1797"/>
                <a:ext cx="907" cy="272"/>
              </a:xfrm>
              <a:prstGeom prst="curvedConnector3">
                <a:avLst>
                  <a:gd name="adj1" fmla="val 49944"/>
                </a:avLst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2" name="Text Box 15">
                <a:extLst>
                  <a:ext uri="{FF2B5EF4-FFF2-40B4-BE49-F238E27FC236}">
                    <a16:creationId xmlns:a16="http://schemas.microsoft.com/office/drawing/2014/main" id="{A47BA67E-E15E-4F05-A19A-A16215CBF0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8" y="2331"/>
                <a:ext cx="1264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/>
                  <a:t>Agregação</a:t>
                </a:r>
              </a:p>
            </p:txBody>
          </p:sp>
          <p:grpSp>
            <p:nvGrpSpPr>
              <p:cNvPr id="33" name="Group 16">
                <a:extLst>
                  <a:ext uri="{FF2B5EF4-FFF2-40B4-BE49-F238E27FC236}">
                    <a16:creationId xmlns:a16="http://schemas.microsoft.com/office/drawing/2014/main" id="{B002544E-D673-46B9-9542-99923CA96F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1525"/>
                <a:ext cx="1280" cy="977"/>
                <a:chOff x="3560" y="2886"/>
                <a:chExt cx="1280" cy="977"/>
              </a:xfrm>
            </p:grpSpPr>
            <p:sp>
              <p:nvSpPr>
                <p:cNvPr id="34" name="Oval 17">
                  <a:extLst>
                    <a:ext uri="{FF2B5EF4-FFF2-40B4-BE49-F238E27FC236}">
                      <a16:creationId xmlns:a16="http://schemas.microsoft.com/office/drawing/2014/main" id="{07E99A5E-6318-426A-AF0B-16DB4E264B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3" y="2886"/>
                  <a:ext cx="237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5" name="Oval 18">
                  <a:extLst>
                    <a:ext uri="{FF2B5EF4-FFF2-40B4-BE49-F238E27FC236}">
                      <a16:creationId xmlns:a16="http://schemas.microsoft.com/office/drawing/2014/main" id="{AA28087E-FEBB-41FB-9B76-19C20145A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05" y="3022"/>
                  <a:ext cx="237" cy="18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6" name="Oval 19">
                  <a:extLst>
                    <a:ext uri="{FF2B5EF4-FFF2-40B4-BE49-F238E27FC236}">
                      <a16:creationId xmlns:a16="http://schemas.microsoft.com/office/drawing/2014/main" id="{F618B337-3A53-40C5-BA20-DDAE240598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8" y="3067"/>
                  <a:ext cx="236" cy="18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7" name="Oval 20">
                  <a:extLst>
                    <a:ext uri="{FF2B5EF4-FFF2-40B4-BE49-F238E27FC236}">
                      <a16:creationId xmlns:a16="http://schemas.microsoft.com/office/drawing/2014/main" id="{5AAD5F60-F21F-4F61-A8F2-3EE7AA3A00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0" y="3521"/>
                  <a:ext cx="237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8" name="Oval 21">
                  <a:extLst>
                    <a:ext uri="{FF2B5EF4-FFF2-40B4-BE49-F238E27FC236}">
                      <a16:creationId xmlns:a16="http://schemas.microsoft.com/office/drawing/2014/main" id="{B07F37B3-EC69-4770-A5B2-5900F9180C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7" y="3521"/>
                  <a:ext cx="236" cy="181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9" name="Oval 22">
                  <a:extLst>
                    <a:ext uri="{FF2B5EF4-FFF2-40B4-BE49-F238E27FC236}">
                      <a16:creationId xmlns:a16="http://schemas.microsoft.com/office/drawing/2014/main" id="{02256D28-88E9-4369-8279-78A5517014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6" y="3682"/>
                  <a:ext cx="237" cy="181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0" name="Oval 23">
                  <a:extLst>
                    <a:ext uri="{FF2B5EF4-FFF2-40B4-BE49-F238E27FC236}">
                      <a16:creationId xmlns:a16="http://schemas.microsoft.com/office/drawing/2014/main" id="{5C654A75-806C-4049-B639-A15C9F3DA2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8" y="3430"/>
                  <a:ext cx="237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1" name="Oval 24">
                  <a:extLst>
                    <a:ext uri="{FF2B5EF4-FFF2-40B4-BE49-F238E27FC236}">
                      <a16:creationId xmlns:a16="http://schemas.microsoft.com/office/drawing/2014/main" id="{F52C58CC-81BD-4DB2-9D04-A882A615AE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77" y="3566"/>
                  <a:ext cx="237" cy="18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2" name="Oval 25">
                  <a:extLst>
                    <a:ext uri="{FF2B5EF4-FFF2-40B4-BE49-F238E27FC236}">
                      <a16:creationId xmlns:a16="http://schemas.microsoft.com/office/drawing/2014/main" id="{21780B95-35E3-45E6-BEB2-C7D00B71BA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4" y="3612"/>
                  <a:ext cx="236" cy="181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53476E98-5336-4F89-BD95-4659C6CFE1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2840"/>
              <a:ext cx="4037" cy="1259"/>
              <a:chOff x="975" y="2840"/>
              <a:chExt cx="4037" cy="1259"/>
            </a:xfrm>
          </p:grpSpPr>
          <p:grpSp>
            <p:nvGrpSpPr>
              <p:cNvPr id="9" name="Group 27">
                <a:extLst>
                  <a:ext uri="{FF2B5EF4-FFF2-40B4-BE49-F238E27FC236}">
                    <a16:creationId xmlns:a16="http://schemas.microsoft.com/office/drawing/2014/main" id="{DE475098-6047-4352-94E6-55E01AB65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75" y="2840"/>
                <a:ext cx="1280" cy="977"/>
                <a:chOff x="3560" y="2886"/>
                <a:chExt cx="1280" cy="977"/>
              </a:xfrm>
            </p:grpSpPr>
            <p:sp>
              <p:nvSpPr>
                <p:cNvPr id="21" name="Oval 28">
                  <a:extLst>
                    <a:ext uri="{FF2B5EF4-FFF2-40B4-BE49-F238E27FC236}">
                      <a16:creationId xmlns:a16="http://schemas.microsoft.com/office/drawing/2014/main" id="{5E9770A3-6E08-4FBE-A26B-092A99A897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3" y="2886"/>
                  <a:ext cx="237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" name="Oval 29">
                  <a:extLst>
                    <a:ext uri="{FF2B5EF4-FFF2-40B4-BE49-F238E27FC236}">
                      <a16:creationId xmlns:a16="http://schemas.microsoft.com/office/drawing/2014/main" id="{61774371-580E-428D-9926-B39E1589B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05" y="3022"/>
                  <a:ext cx="237" cy="18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" name="Oval 30">
                  <a:extLst>
                    <a:ext uri="{FF2B5EF4-FFF2-40B4-BE49-F238E27FC236}">
                      <a16:creationId xmlns:a16="http://schemas.microsoft.com/office/drawing/2014/main" id="{3800E30C-76BD-4B14-9214-B0E0670816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8" y="3067"/>
                  <a:ext cx="236" cy="18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" name="Oval 31">
                  <a:extLst>
                    <a:ext uri="{FF2B5EF4-FFF2-40B4-BE49-F238E27FC236}">
                      <a16:creationId xmlns:a16="http://schemas.microsoft.com/office/drawing/2014/main" id="{82BC5485-8A64-49E2-9529-E3E2E2456E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0" y="3521"/>
                  <a:ext cx="237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" name="Oval 32">
                  <a:extLst>
                    <a:ext uri="{FF2B5EF4-FFF2-40B4-BE49-F238E27FC236}">
                      <a16:creationId xmlns:a16="http://schemas.microsoft.com/office/drawing/2014/main" id="{FBEFF067-5A5F-460C-BE33-CD31DC42B1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7" y="3521"/>
                  <a:ext cx="236" cy="181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" name="Oval 33">
                  <a:extLst>
                    <a:ext uri="{FF2B5EF4-FFF2-40B4-BE49-F238E27FC236}">
                      <a16:creationId xmlns:a16="http://schemas.microsoft.com/office/drawing/2014/main" id="{64606003-75D1-44A3-B457-B991A0338A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6" y="3682"/>
                  <a:ext cx="237" cy="181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7" name="Oval 34">
                  <a:extLst>
                    <a:ext uri="{FF2B5EF4-FFF2-40B4-BE49-F238E27FC236}">
                      <a16:creationId xmlns:a16="http://schemas.microsoft.com/office/drawing/2014/main" id="{0D43DE70-71FF-4193-8CDC-DA7B4A865F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8" y="3430"/>
                  <a:ext cx="237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8" name="Oval 35">
                  <a:extLst>
                    <a:ext uri="{FF2B5EF4-FFF2-40B4-BE49-F238E27FC236}">
                      <a16:creationId xmlns:a16="http://schemas.microsoft.com/office/drawing/2014/main" id="{F17F27A7-EBCE-4DBB-AE6B-BDA0D66C7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77" y="3566"/>
                  <a:ext cx="237" cy="18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" name="Oval 36">
                  <a:extLst>
                    <a:ext uri="{FF2B5EF4-FFF2-40B4-BE49-F238E27FC236}">
                      <a16:creationId xmlns:a16="http://schemas.microsoft.com/office/drawing/2014/main" id="{7E8B753C-B1B1-4BF0-B515-1C2279F33A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4" y="3612"/>
                  <a:ext cx="236" cy="181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10" name="Oval 37">
                <a:extLst>
                  <a:ext uri="{FF2B5EF4-FFF2-40B4-BE49-F238E27FC236}">
                    <a16:creationId xmlns:a16="http://schemas.microsoft.com/office/drawing/2014/main" id="{EB26FA19-36F7-4B50-B747-E93510539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2886"/>
                <a:ext cx="23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" name="Oval 38">
                <a:extLst>
                  <a:ext uri="{FF2B5EF4-FFF2-40B4-BE49-F238E27FC236}">
                    <a16:creationId xmlns:a16="http://schemas.microsoft.com/office/drawing/2014/main" id="{DEB3FB42-0CCB-4416-99B6-D20A03D5D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5" y="3022"/>
                <a:ext cx="237" cy="18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" name="Oval 39">
                <a:extLst>
                  <a:ext uri="{FF2B5EF4-FFF2-40B4-BE49-F238E27FC236}">
                    <a16:creationId xmlns:a16="http://schemas.microsoft.com/office/drawing/2014/main" id="{5C7F39E4-A9BF-4503-B411-3690A5A40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0" y="3067"/>
                <a:ext cx="236" cy="18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" name="Oval 40">
                <a:extLst>
                  <a:ext uri="{FF2B5EF4-FFF2-40B4-BE49-F238E27FC236}">
                    <a16:creationId xmlns:a16="http://schemas.microsoft.com/office/drawing/2014/main" id="{C8A4A266-ED8E-478D-9C7B-6E90B1A47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0" y="3521"/>
                <a:ext cx="23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" name="Oval 41">
                <a:extLst>
                  <a:ext uri="{FF2B5EF4-FFF2-40B4-BE49-F238E27FC236}">
                    <a16:creationId xmlns:a16="http://schemas.microsoft.com/office/drawing/2014/main" id="{95562CB4-5727-4BB5-BF0F-6B30E5BAF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9" y="3385"/>
                <a:ext cx="236" cy="181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" name="Oval 42">
                <a:extLst>
                  <a:ext uri="{FF2B5EF4-FFF2-40B4-BE49-F238E27FC236}">
                    <a16:creationId xmlns:a16="http://schemas.microsoft.com/office/drawing/2014/main" id="{850D2751-764D-4E93-87E6-88E44DF5B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6" y="3682"/>
                <a:ext cx="237" cy="1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" name="Oval 43">
                <a:extLst>
                  <a:ext uri="{FF2B5EF4-FFF2-40B4-BE49-F238E27FC236}">
                    <a16:creationId xmlns:a16="http://schemas.microsoft.com/office/drawing/2014/main" id="{29279411-51F3-4C2E-8BF9-1F22D3CE9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8" y="3430"/>
                <a:ext cx="23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" name="Oval 44">
                <a:extLst>
                  <a:ext uri="{FF2B5EF4-FFF2-40B4-BE49-F238E27FC236}">
                    <a16:creationId xmlns:a16="http://schemas.microsoft.com/office/drawing/2014/main" id="{95150E36-184F-4557-95FB-AEF6ADC91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7" y="3566"/>
                <a:ext cx="237" cy="18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" name="Oval 45">
                <a:extLst>
                  <a:ext uri="{FF2B5EF4-FFF2-40B4-BE49-F238E27FC236}">
                    <a16:creationId xmlns:a16="http://schemas.microsoft.com/office/drawing/2014/main" id="{179C0D13-F193-4B14-BC0C-C25D4266C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6" y="3702"/>
                <a:ext cx="236" cy="181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cxnSp>
            <p:nvCxnSpPr>
              <p:cNvPr id="19" name="AutoShape 46">
                <a:extLst>
                  <a:ext uri="{FF2B5EF4-FFF2-40B4-BE49-F238E27FC236}">
                    <a16:creationId xmlns:a16="http://schemas.microsoft.com/office/drawing/2014/main" id="{44FD3B3E-2E60-4E0A-A3D4-6009BEAD7C1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245" y="3203"/>
                <a:ext cx="1043" cy="318"/>
              </a:xfrm>
              <a:prstGeom prst="curvedConnector3">
                <a:avLst>
                  <a:gd name="adj1" fmla="val 49954"/>
                </a:avLst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" name="Text Box 47">
                <a:extLst>
                  <a:ext uri="{FF2B5EF4-FFF2-40B4-BE49-F238E27FC236}">
                    <a16:creationId xmlns:a16="http://schemas.microsoft.com/office/drawing/2014/main" id="{A3156040-7B20-459B-A6E7-4B4C9D47CA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9" y="3738"/>
                <a:ext cx="1000" cy="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/>
                  <a:t>Ruptura</a:t>
                </a:r>
              </a:p>
            </p:txBody>
          </p:sp>
        </p:grpSp>
      </p:grpSp>
      <p:grpSp>
        <p:nvGrpSpPr>
          <p:cNvPr id="52" name="Group 49">
            <a:extLst>
              <a:ext uri="{FF2B5EF4-FFF2-40B4-BE49-F238E27FC236}">
                <a16:creationId xmlns:a16="http://schemas.microsoft.com/office/drawing/2014/main" id="{F5A31253-DC35-4045-80AF-9CD9820A486D}"/>
              </a:ext>
            </a:extLst>
          </p:cNvPr>
          <p:cNvGrpSpPr>
            <a:grpSpLocks/>
          </p:cNvGrpSpPr>
          <p:nvPr/>
        </p:nvGrpSpPr>
        <p:grpSpPr bwMode="auto">
          <a:xfrm>
            <a:off x="1052276" y="2121553"/>
            <a:ext cx="1368425" cy="2447925"/>
            <a:chOff x="657" y="1480"/>
            <a:chExt cx="862" cy="1542"/>
          </a:xfrm>
        </p:grpSpPr>
        <p:sp>
          <p:nvSpPr>
            <p:cNvPr id="53" name="Rectangle 50">
              <a:extLst>
                <a:ext uri="{FF2B5EF4-FFF2-40B4-BE49-F238E27FC236}">
                  <a16:creationId xmlns:a16="http://schemas.microsoft.com/office/drawing/2014/main" id="{C2CA8AB3-0F6B-4A42-9B51-C970AD2C7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797"/>
              <a:ext cx="862" cy="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4" name="Rectangle 51">
              <a:extLst>
                <a:ext uri="{FF2B5EF4-FFF2-40B4-BE49-F238E27FC236}">
                  <a16:creationId xmlns:a16="http://schemas.microsoft.com/office/drawing/2014/main" id="{A4D390BF-2BD1-43A2-B04F-428ACE392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069"/>
              <a:ext cx="862" cy="953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5" name="Line 52">
              <a:extLst>
                <a:ext uri="{FF2B5EF4-FFF2-40B4-BE49-F238E27FC236}">
                  <a16:creationId xmlns:a16="http://schemas.microsoft.com/office/drawing/2014/main" id="{542E75BC-4F96-459B-8C7F-B80551B960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" y="1480"/>
              <a:ext cx="136" cy="104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6358FAF4-0F50-4901-9F01-F15FF3864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" y="2432"/>
              <a:ext cx="497" cy="226"/>
            </a:xfrm>
            <a:custGeom>
              <a:avLst/>
              <a:gdLst>
                <a:gd name="T0" fmla="*/ 20 w 497"/>
                <a:gd name="T1" fmla="*/ 99 h 226"/>
                <a:gd name="T2" fmla="*/ 56 w 497"/>
                <a:gd name="T3" fmla="*/ 45 h 226"/>
                <a:gd name="T4" fmla="*/ 74 w 497"/>
                <a:gd name="T5" fmla="*/ 18 h 226"/>
                <a:gd name="T6" fmla="*/ 128 w 497"/>
                <a:gd name="T7" fmla="*/ 0 h 226"/>
                <a:gd name="T8" fmla="*/ 245 w 497"/>
                <a:gd name="T9" fmla="*/ 27 h 226"/>
                <a:gd name="T10" fmla="*/ 290 w 497"/>
                <a:gd name="T11" fmla="*/ 90 h 226"/>
                <a:gd name="T12" fmla="*/ 335 w 497"/>
                <a:gd name="T13" fmla="*/ 198 h 226"/>
                <a:gd name="T14" fmla="*/ 389 w 497"/>
                <a:gd name="T15" fmla="*/ 225 h 226"/>
                <a:gd name="T16" fmla="*/ 488 w 497"/>
                <a:gd name="T17" fmla="*/ 216 h 226"/>
                <a:gd name="T18" fmla="*/ 497 w 497"/>
                <a:gd name="T19" fmla="*/ 189 h 226"/>
                <a:gd name="T20" fmla="*/ 488 w 497"/>
                <a:gd name="T21" fmla="*/ 99 h 226"/>
                <a:gd name="T22" fmla="*/ 362 w 497"/>
                <a:gd name="T23" fmla="*/ 18 h 226"/>
                <a:gd name="T24" fmla="*/ 290 w 497"/>
                <a:gd name="T25" fmla="*/ 54 h 226"/>
                <a:gd name="T26" fmla="*/ 272 w 497"/>
                <a:gd name="T27" fmla="*/ 81 h 226"/>
                <a:gd name="T28" fmla="*/ 101 w 497"/>
                <a:gd name="T29" fmla="*/ 171 h 226"/>
                <a:gd name="T30" fmla="*/ 38 w 497"/>
                <a:gd name="T31" fmla="*/ 162 h 226"/>
                <a:gd name="T32" fmla="*/ 11 w 497"/>
                <a:gd name="T33" fmla="*/ 153 h 226"/>
                <a:gd name="T34" fmla="*/ 20 w 497"/>
                <a:gd name="T35" fmla="*/ 9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7" h="226">
                  <a:moveTo>
                    <a:pt x="20" y="99"/>
                  </a:moveTo>
                  <a:cubicBezTo>
                    <a:pt x="32" y="81"/>
                    <a:pt x="44" y="63"/>
                    <a:pt x="56" y="45"/>
                  </a:cubicBezTo>
                  <a:cubicBezTo>
                    <a:pt x="62" y="36"/>
                    <a:pt x="64" y="21"/>
                    <a:pt x="74" y="18"/>
                  </a:cubicBezTo>
                  <a:cubicBezTo>
                    <a:pt x="92" y="12"/>
                    <a:pt x="128" y="0"/>
                    <a:pt x="128" y="0"/>
                  </a:cubicBezTo>
                  <a:cubicBezTo>
                    <a:pt x="139" y="1"/>
                    <a:pt x="226" y="1"/>
                    <a:pt x="245" y="27"/>
                  </a:cubicBezTo>
                  <a:cubicBezTo>
                    <a:pt x="301" y="102"/>
                    <a:pt x="227" y="69"/>
                    <a:pt x="290" y="90"/>
                  </a:cubicBezTo>
                  <a:cubicBezTo>
                    <a:pt x="298" y="114"/>
                    <a:pt x="309" y="177"/>
                    <a:pt x="335" y="198"/>
                  </a:cubicBezTo>
                  <a:cubicBezTo>
                    <a:pt x="351" y="211"/>
                    <a:pt x="372" y="214"/>
                    <a:pt x="389" y="225"/>
                  </a:cubicBezTo>
                  <a:cubicBezTo>
                    <a:pt x="422" y="222"/>
                    <a:pt x="457" y="226"/>
                    <a:pt x="488" y="216"/>
                  </a:cubicBezTo>
                  <a:cubicBezTo>
                    <a:pt x="497" y="213"/>
                    <a:pt x="497" y="198"/>
                    <a:pt x="497" y="189"/>
                  </a:cubicBezTo>
                  <a:cubicBezTo>
                    <a:pt x="497" y="159"/>
                    <a:pt x="496" y="128"/>
                    <a:pt x="488" y="99"/>
                  </a:cubicBezTo>
                  <a:cubicBezTo>
                    <a:pt x="470" y="37"/>
                    <a:pt x="415" y="29"/>
                    <a:pt x="362" y="18"/>
                  </a:cubicBezTo>
                  <a:cubicBezTo>
                    <a:pt x="324" y="27"/>
                    <a:pt x="321" y="23"/>
                    <a:pt x="290" y="54"/>
                  </a:cubicBezTo>
                  <a:cubicBezTo>
                    <a:pt x="282" y="62"/>
                    <a:pt x="280" y="74"/>
                    <a:pt x="272" y="81"/>
                  </a:cubicBezTo>
                  <a:cubicBezTo>
                    <a:pt x="222" y="125"/>
                    <a:pt x="165" y="155"/>
                    <a:pt x="101" y="171"/>
                  </a:cubicBezTo>
                  <a:cubicBezTo>
                    <a:pt x="80" y="168"/>
                    <a:pt x="59" y="166"/>
                    <a:pt x="38" y="162"/>
                  </a:cubicBezTo>
                  <a:cubicBezTo>
                    <a:pt x="29" y="160"/>
                    <a:pt x="15" y="162"/>
                    <a:pt x="11" y="153"/>
                  </a:cubicBezTo>
                  <a:cubicBezTo>
                    <a:pt x="0" y="127"/>
                    <a:pt x="66" y="76"/>
                    <a:pt x="20" y="9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AutoShape 54">
              <a:extLst>
                <a:ext uri="{FF2B5EF4-FFF2-40B4-BE49-F238E27FC236}">
                  <a16:creationId xmlns:a16="http://schemas.microsoft.com/office/drawing/2014/main" id="{C37603C4-8E8C-4090-8FD7-16A4578B8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2750"/>
              <a:ext cx="363" cy="182"/>
            </a:xfrm>
            <a:prstGeom prst="curvedUpArrow">
              <a:avLst>
                <a:gd name="adj1" fmla="val 39890"/>
                <a:gd name="adj2" fmla="val 7978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Object 55">
                <a:extLst>
                  <a:ext uri="{FF2B5EF4-FFF2-40B4-BE49-F238E27FC236}">
                    <a16:creationId xmlns:a16="http://schemas.microsoft.com/office/drawing/2014/main" id="{DEA7BAE8-4E8B-4482-BB96-C8A63BD49D0D}"/>
                  </a:ext>
                </a:extLst>
              </p:cNvPr>
              <p:cNvSpPr txBox="1"/>
              <p:nvPr/>
            </p:nvSpPr>
            <p:spPr bwMode="auto">
              <a:xfrm>
                <a:off x="2084312" y="5025190"/>
                <a:ext cx="6480373" cy="1028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𝑑𝑛</m:t>
                              </m:r>
                            </m:num>
                            <m:den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58" name="Object 55">
                <a:extLst>
                  <a:ext uri="{FF2B5EF4-FFF2-40B4-BE49-F238E27FC236}">
                    <a16:creationId xmlns:a16="http://schemas.microsoft.com/office/drawing/2014/main" id="{DEA7BAE8-4E8B-4482-BB96-C8A63BD49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4312" y="5025190"/>
                <a:ext cx="6480373" cy="1028700"/>
              </a:xfrm>
              <a:prstGeom prst="rect">
                <a:avLst/>
              </a:prstGeom>
              <a:blipFill>
                <a:blip r:embed="rId3"/>
                <a:stretch>
                  <a:fillRect b="-1242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7672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C14D0196-8EF7-48AF-843B-D2E917702D87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C58BD79-601A-4A42-B356-DE7F5CBE65A6}"/>
              </a:ext>
            </a:extLst>
          </p:cNvPr>
          <p:cNvSpPr txBox="1">
            <a:spLocks noChangeArrowheads="1"/>
          </p:cNvSpPr>
          <p:nvPr/>
        </p:nvSpPr>
        <p:spPr>
          <a:xfrm>
            <a:off x="1907704" y="332656"/>
            <a:ext cx="6912768" cy="1223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>
              <a:lnSpc>
                <a:spcPct val="85000"/>
              </a:lnSpc>
              <a:spcBef>
                <a:spcPct val="0"/>
              </a:spcBef>
              <a:buNone/>
              <a:defRPr sz="48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dirty="0"/>
              <a:t>MODELAÇÃO MATEMÁTICA DO PROCESSO DE FLOCULAÇÃO</a:t>
            </a:r>
          </a:p>
        </p:txBody>
      </p:sp>
      <p:sp>
        <p:nvSpPr>
          <p:cNvPr id="5" name="Espaço Reservado para Conteúdo 1">
            <a:extLst>
              <a:ext uri="{FF2B5EF4-FFF2-40B4-BE49-F238E27FC236}">
                <a16:creationId xmlns:a16="http://schemas.microsoft.com/office/drawing/2014/main" id="{FB60C336-17C7-4261-AD08-62FC93439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133600"/>
            <a:ext cx="5698976" cy="7467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Reator em batelada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ct 55">
                <a:extLst>
                  <a:ext uri="{FF2B5EF4-FFF2-40B4-BE49-F238E27FC236}">
                    <a16:creationId xmlns:a16="http://schemas.microsoft.com/office/drawing/2014/main" id="{4923AF86-ED1E-4287-B5DE-EF546A1826D9}"/>
                  </a:ext>
                </a:extLst>
              </p:cNvPr>
              <p:cNvSpPr txBox="1"/>
              <p:nvPr/>
            </p:nvSpPr>
            <p:spPr bwMode="auto">
              <a:xfrm>
                <a:off x="2051720" y="2920866"/>
                <a:ext cx="5448300" cy="136758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𝑑𝑛</m:t>
                              </m:r>
                            </m:num>
                            <m:den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6" name="Object 55">
                <a:extLst>
                  <a:ext uri="{FF2B5EF4-FFF2-40B4-BE49-F238E27FC236}">
                    <a16:creationId xmlns:a16="http://schemas.microsoft.com/office/drawing/2014/main" id="{4923AF86-ED1E-4287-B5DE-EF546A182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720" y="2920866"/>
                <a:ext cx="5448300" cy="13675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ject 74">
                <a:extLst>
                  <a:ext uri="{FF2B5EF4-FFF2-40B4-BE49-F238E27FC236}">
                    <a16:creationId xmlns:a16="http://schemas.microsoft.com/office/drawing/2014/main" id="{E7A19FA9-F8A6-4A35-B1BA-B2EC9EDF945D}"/>
                  </a:ext>
                </a:extLst>
              </p:cNvPr>
              <p:cNvSpPr txBox="1"/>
              <p:nvPr/>
            </p:nvSpPr>
            <p:spPr bwMode="auto">
              <a:xfrm>
                <a:off x="1115616" y="4506044"/>
                <a:ext cx="6768752" cy="2019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pt-BR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pt-BR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8" name="Object 74">
                <a:extLst>
                  <a:ext uri="{FF2B5EF4-FFF2-40B4-BE49-F238E27FC236}">
                    <a16:creationId xmlns:a16="http://schemas.microsoft.com/office/drawing/2014/main" id="{E7A19FA9-F8A6-4A35-B1BA-B2EC9EDF9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4506044"/>
                <a:ext cx="6768752" cy="20193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9600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C14D0196-8EF7-48AF-843B-D2E917702D87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C58BD79-601A-4A42-B356-DE7F5CBE65A6}"/>
              </a:ext>
            </a:extLst>
          </p:cNvPr>
          <p:cNvSpPr txBox="1">
            <a:spLocks noChangeArrowheads="1"/>
          </p:cNvSpPr>
          <p:nvPr/>
        </p:nvSpPr>
        <p:spPr>
          <a:xfrm>
            <a:off x="1907704" y="332656"/>
            <a:ext cx="6912768" cy="1223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>
              <a:lnSpc>
                <a:spcPct val="85000"/>
              </a:lnSpc>
              <a:spcBef>
                <a:spcPct val="0"/>
              </a:spcBef>
              <a:buNone/>
              <a:defRPr sz="48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dirty="0"/>
              <a:t>MODELAÇÃO MATEMÁTICA DO PROCESSO DE FLOCULAÇÃO</a:t>
            </a:r>
          </a:p>
        </p:txBody>
      </p:sp>
      <p:sp>
        <p:nvSpPr>
          <p:cNvPr id="5" name="Espaço Reservado para Conteúdo 1">
            <a:extLst>
              <a:ext uri="{FF2B5EF4-FFF2-40B4-BE49-F238E27FC236}">
                <a16:creationId xmlns:a16="http://schemas.microsoft.com/office/drawing/2014/main" id="{FB60C336-17C7-4261-AD08-62FC93439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133600"/>
            <a:ext cx="5698976" cy="7467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Reator pistonado ideal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ct 55">
                <a:extLst>
                  <a:ext uri="{FF2B5EF4-FFF2-40B4-BE49-F238E27FC236}">
                    <a16:creationId xmlns:a16="http://schemas.microsoft.com/office/drawing/2014/main" id="{4923AF86-ED1E-4287-B5DE-EF546A1826D9}"/>
                  </a:ext>
                </a:extLst>
              </p:cNvPr>
              <p:cNvSpPr txBox="1"/>
              <p:nvPr/>
            </p:nvSpPr>
            <p:spPr bwMode="auto">
              <a:xfrm>
                <a:off x="4355976" y="3690219"/>
                <a:ext cx="4980706" cy="136758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𝑑𝑛</m:t>
                              </m:r>
                            </m:num>
                            <m:den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6" name="Object 55">
                <a:extLst>
                  <a:ext uri="{FF2B5EF4-FFF2-40B4-BE49-F238E27FC236}">
                    <a16:creationId xmlns:a16="http://schemas.microsoft.com/office/drawing/2014/main" id="{4923AF86-ED1E-4287-B5DE-EF546A182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6" y="3690219"/>
                <a:ext cx="4980706" cy="13675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ject 74">
                <a:extLst>
                  <a:ext uri="{FF2B5EF4-FFF2-40B4-BE49-F238E27FC236}">
                    <a16:creationId xmlns:a16="http://schemas.microsoft.com/office/drawing/2014/main" id="{E7A19FA9-F8A6-4A35-B1BA-B2EC9EDF945D}"/>
                  </a:ext>
                </a:extLst>
              </p:cNvPr>
              <p:cNvSpPr txBox="1"/>
              <p:nvPr/>
            </p:nvSpPr>
            <p:spPr bwMode="auto">
              <a:xfrm>
                <a:off x="239366" y="4725144"/>
                <a:ext cx="6768752" cy="16258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pt-BR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pt-BR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8" name="Object 74">
                <a:extLst>
                  <a:ext uri="{FF2B5EF4-FFF2-40B4-BE49-F238E27FC236}">
                    <a16:creationId xmlns:a16="http://schemas.microsoft.com/office/drawing/2014/main" id="{E7A19FA9-F8A6-4A35-B1BA-B2EC9EDF9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366" y="4725144"/>
                <a:ext cx="6768752" cy="1625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bject 56">
                <a:extLst>
                  <a:ext uri="{FF2B5EF4-FFF2-40B4-BE49-F238E27FC236}">
                    <a16:creationId xmlns:a16="http://schemas.microsoft.com/office/drawing/2014/main" id="{44E36A96-EA66-456C-9175-7BB903D9CAB2}"/>
                  </a:ext>
                </a:extLst>
              </p:cNvPr>
              <p:cNvSpPr txBox="1"/>
              <p:nvPr/>
            </p:nvSpPr>
            <p:spPr bwMode="auto">
              <a:xfrm>
                <a:off x="317803" y="2820440"/>
                <a:ext cx="4572000" cy="901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𝑑𝑛</m:t>
                              </m:r>
                            </m:num>
                            <m:den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9" name="Object 56">
                <a:extLst>
                  <a:ext uri="{FF2B5EF4-FFF2-40B4-BE49-F238E27FC236}">
                    <a16:creationId xmlns:a16="http://schemas.microsoft.com/office/drawing/2014/main" id="{44E36A96-EA66-456C-9175-7BB903D9C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803" y="2820440"/>
                <a:ext cx="4572000" cy="901700"/>
              </a:xfrm>
              <a:prstGeom prst="rect">
                <a:avLst/>
              </a:prstGeom>
              <a:blipFill>
                <a:blip r:embed="rId5"/>
                <a:stretch>
                  <a:fillRect b="-1148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99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5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55" y="3188366"/>
            <a:ext cx="4670093" cy="310251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4506254" cy="2993666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9544BEE8-A73F-41D8-A497-57225A9DD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66451"/>
            <a:ext cx="7211888" cy="847273"/>
          </a:xfrm>
        </p:spPr>
        <p:txBody>
          <a:bodyPr/>
          <a:lstStyle/>
          <a:p>
            <a:pPr algn="ctr"/>
            <a:r>
              <a:rPr lang="pt-BR" altLang="pt-BR" b="0" dirty="0"/>
              <a:t>FLOCULAÇÃO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C14D0196-8EF7-48AF-843B-D2E917702D87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C58BD79-601A-4A42-B356-DE7F5CBE65A6}"/>
              </a:ext>
            </a:extLst>
          </p:cNvPr>
          <p:cNvSpPr txBox="1">
            <a:spLocks noChangeArrowheads="1"/>
          </p:cNvSpPr>
          <p:nvPr/>
        </p:nvSpPr>
        <p:spPr>
          <a:xfrm>
            <a:off x="1907704" y="332656"/>
            <a:ext cx="6912768" cy="1223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>
              <a:lnSpc>
                <a:spcPct val="85000"/>
              </a:lnSpc>
              <a:spcBef>
                <a:spcPct val="0"/>
              </a:spcBef>
              <a:buNone/>
              <a:defRPr sz="48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dirty="0"/>
              <a:t>MODELAÇÃO MATEMÁTICA DO PROCESSO DE FLOCULAÇÃO</a:t>
            </a:r>
          </a:p>
        </p:txBody>
      </p:sp>
      <p:sp>
        <p:nvSpPr>
          <p:cNvPr id="5" name="Espaço Reservado para Conteúdo 1">
            <a:extLst>
              <a:ext uri="{FF2B5EF4-FFF2-40B4-BE49-F238E27FC236}">
                <a16:creationId xmlns:a16="http://schemas.microsoft.com/office/drawing/2014/main" id="{508138E2-25E0-46BD-A6F9-B48622122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133600"/>
            <a:ext cx="5698976" cy="7467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Reator de mistura completa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ct 3">
                <a:extLst>
                  <a:ext uri="{FF2B5EF4-FFF2-40B4-BE49-F238E27FC236}">
                    <a16:creationId xmlns:a16="http://schemas.microsoft.com/office/drawing/2014/main" id="{5EC846C9-9301-4484-B547-8AA57B36EBF7}"/>
                  </a:ext>
                </a:extLst>
              </p:cNvPr>
              <p:cNvSpPr txBox="1"/>
              <p:nvPr/>
            </p:nvSpPr>
            <p:spPr bwMode="auto">
              <a:xfrm>
                <a:off x="4139952" y="3976238"/>
                <a:ext cx="4786209" cy="12075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𝑑𝑛</m:t>
                              </m:r>
                            </m:num>
                            <m:den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6" name="Object 3">
                <a:extLst>
                  <a:ext uri="{FF2B5EF4-FFF2-40B4-BE49-F238E27FC236}">
                    <a16:creationId xmlns:a16="http://schemas.microsoft.com/office/drawing/2014/main" id="{5EC846C9-9301-4484-B547-8AA57B36E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3976238"/>
                <a:ext cx="4786209" cy="12075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ject 41">
                <a:extLst>
                  <a:ext uri="{FF2B5EF4-FFF2-40B4-BE49-F238E27FC236}">
                    <a16:creationId xmlns:a16="http://schemas.microsoft.com/office/drawing/2014/main" id="{5E8D9274-F2D8-48A3-B34A-775FBF57732E}"/>
                  </a:ext>
                </a:extLst>
              </p:cNvPr>
              <p:cNvSpPr txBox="1"/>
              <p:nvPr/>
            </p:nvSpPr>
            <p:spPr bwMode="auto">
              <a:xfrm>
                <a:off x="379857" y="5013241"/>
                <a:ext cx="4608512" cy="1334219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8" name="Object 41">
                <a:extLst>
                  <a:ext uri="{FF2B5EF4-FFF2-40B4-BE49-F238E27FC236}">
                    <a16:creationId xmlns:a16="http://schemas.microsoft.com/office/drawing/2014/main" id="{5E8D9274-F2D8-48A3-B34A-775FBF577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857" y="5013241"/>
                <a:ext cx="4608512" cy="13342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bject 43">
                <a:extLst>
                  <a:ext uri="{FF2B5EF4-FFF2-40B4-BE49-F238E27FC236}">
                    <a16:creationId xmlns:a16="http://schemas.microsoft.com/office/drawing/2014/main" id="{B1B1E362-571B-4DB5-A332-355235C599AB}"/>
                  </a:ext>
                </a:extLst>
              </p:cNvPr>
              <p:cNvSpPr txBox="1"/>
              <p:nvPr/>
            </p:nvSpPr>
            <p:spPr bwMode="auto">
              <a:xfrm>
                <a:off x="379857" y="2939236"/>
                <a:ext cx="3960440" cy="12075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𝑑𝑛</m:t>
                              </m:r>
                            </m:num>
                            <m:den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9" name="Object 43">
                <a:extLst>
                  <a:ext uri="{FF2B5EF4-FFF2-40B4-BE49-F238E27FC236}">
                    <a16:creationId xmlns:a16="http://schemas.microsoft.com/office/drawing/2014/main" id="{B1B1E362-571B-4DB5-A332-355235C59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857" y="2939236"/>
                <a:ext cx="3960440" cy="12075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2971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C14D0196-8EF7-48AF-843B-D2E917702D87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C58BD79-601A-4A42-B356-DE7F5CBE65A6}"/>
              </a:ext>
            </a:extLst>
          </p:cNvPr>
          <p:cNvSpPr txBox="1">
            <a:spLocks noChangeArrowheads="1"/>
          </p:cNvSpPr>
          <p:nvPr/>
        </p:nvSpPr>
        <p:spPr>
          <a:xfrm>
            <a:off x="1907704" y="332656"/>
            <a:ext cx="6912768" cy="1223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>
              <a:lnSpc>
                <a:spcPct val="85000"/>
              </a:lnSpc>
              <a:spcBef>
                <a:spcPct val="0"/>
              </a:spcBef>
              <a:buNone/>
              <a:defRPr sz="48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dirty="0"/>
              <a:t>MODELAÇÃO MATEMÁTICA DO PROCESSO DE FLOCULAÇÃO</a:t>
            </a:r>
          </a:p>
        </p:txBody>
      </p:sp>
      <p:sp>
        <p:nvSpPr>
          <p:cNvPr id="5" name="Espaço Reservado para Conteúdo 1">
            <a:extLst>
              <a:ext uri="{FF2B5EF4-FFF2-40B4-BE49-F238E27FC236}">
                <a16:creationId xmlns:a16="http://schemas.microsoft.com/office/drawing/2014/main" id="{508138E2-25E0-46BD-A6F9-B48622122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133600"/>
            <a:ext cx="7560840" cy="7467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Reatores de mistura completa em série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ct 3">
                <a:extLst>
                  <a:ext uri="{FF2B5EF4-FFF2-40B4-BE49-F238E27FC236}">
                    <a16:creationId xmlns:a16="http://schemas.microsoft.com/office/drawing/2014/main" id="{5EC846C9-9301-4484-B547-8AA57B36EBF7}"/>
                  </a:ext>
                </a:extLst>
              </p:cNvPr>
              <p:cNvSpPr txBox="1"/>
              <p:nvPr/>
            </p:nvSpPr>
            <p:spPr bwMode="auto">
              <a:xfrm>
                <a:off x="2380335" y="5212229"/>
                <a:ext cx="4786209" cy="12075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𝑑𝑛</m:t>
                              </m:r>
                            </m:num>
                            <m:den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6" name="Object 3">
                <a:extLst>
                  <a:ext uri="{FF2B5EF4-FFF2-40B4-BE49-F238E27FC236}">
                    <a16:creationId xmlns:a16="http://schemas.microsoft.com/office/drawing/2014/main" id="{5EC846C9-9301-4484-B547-8AA57B36E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0335" y="5212229"/>
                <a:ext cx="4786209" cy="12075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24">
            <a:extLst>
              <a:ext uri="{FF2B5EF4-FFF2-40B4-BE49-F238E27FC236}">
                <a16:creationId xmlns:a16="http://schemas.microsoft.com/office/drawing/2014/main" id="{A8C4E853-4C4C-4247-8C49-348B605B070D}"/>
              </a:ext>
            </a:extLst>
          </p:cNvPr>
          <p:cNvGrpSpPr>
            <a:grpSpLocks/>
          </p:cNvGrpSpPr>
          <p:nvPr/>
        </p:nvGrpSpPr>
        <p:grpSpPr bwMode="auto">
          <a:xfrm>
            <a:off x="1650032" y="2799574"/>
            <a:ext cx="6246813" cy="2092325"/>
            <a:chOff x="703" y="1570"/>
            <a:chExt cx="4563" cy="1500"/>
          </a:xfrm>
        </p:grpSpPr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ECA42A05-0F4B-4A59-99DF-590F7C8BE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2344"/>
              <a:ext cx="725" cy="7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F77D75CA-D94D-4F03-B22C-A05320AF8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2334"/>
              <a:ext cx="725" cy="7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128F60F1-4034-411D-92F3-5E23CC95D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" y="2333"/>
              <a:ext cx="725" cy="7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0E4E60CE-52A7-4F42-92B8-FBFFD09EC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" y="2341"/>
              <a:ext cx="703" cy="7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BCFDBDFA-1360-4A68-8771-C8D014223B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1570"/>
              <a:ext cx="4563" cy="1497"/>
              <a:chOff x="703" y="1525"/>
              <a:chExt cx="4563" cy="1497"/>
            </a:xfrm>
          </p:grpSpPr>
          <p:sp>
            <p:nvSpPr>
              <p:cNvPr id="16" name="Line 30">
                <a:extLst>
                  <a:ext uri="{FF2B5EF4-FFF2-40B4-BE49-F238E27FC236}">
                    <a16:creationId xmlns:a16="http://schemas.microsoft.com/office/drawing/2014/main" id="{6D197914-FF11-4786-A312-85C484DCFB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2" y="2074"/>
                <a:ext cx="0" cy="948"/>
              </a:xfrm>
              <a:prstGeom prst="line">
                <a:avLst/>
              </a:prstGeom>
              <a:noFill/>
              <a:ln w="12700">
                <a:solidFill>
                  <a:srgbClr val="114FF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Line 31">
                <a:extLst>
                  <a:ext uri="{FF2B5EF4-FFF2-40B4-BE49-F238E27FC236}">
                    <a16:creationId xmlns:a16="http://schemas.microsoft.com/office/drawing/2014/main" id="{628F1ABB-0B0A-4712-B840-F2864237E1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2" y="3022"/>
                <a:ext cx="727" cy="0"/>
              </a:xfrm>
              <a:prstGeom prst="line">
                <a:avLst/>
              </a:prstGeom>
              <a:noFill/>
              <a:ln w="12700">
                <a:solidFill>
                  <a:srgbClr val="114FF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" name="Line 32">
                <a:extLst>
                  <a:ext uri="{FF2B5EF4-FFF2-40B4-BE49-F238E27FC236}">
                    <a16:creationId xmlns:a16="http://schemas.microsoft.com/office/drawing/2014/main" id="{3102FD2C-52DE-4B10-B368-1FED21DB3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09" y="2074"/>
                <a:ext cx="0" cy="948"/>
              </a:xfrm>
              <a:prstGeom prst="line">
                <a:avLst/>
              </a:prstGeom>
              <a:noFill/>
              <a:ln w="12700">
                <a:solidFill>
                  <a:srgbClr val="114FF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" name="Line 33">
                <a:extLst>
                  <a:ext uri="{FF2B5EF4-FFF2-40B4-BE49-F238E27FC236}">
                    <a16:creationId xmlns:a16="http://schemas.microsoft.com/office/drawing/2014/main" id="{CC4D3C5C-03AC-47C1-8D25-1F6878C57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2" y="2292"/>
                <a:ext cx="727" cy="0"/>
              </a:xfrm>
              <a:prstGeom prst="line">
                <a:avLst/>
              </a:prstGeom>
              <a:noFill/>
              <a:ln w="12700">
                <a:solidFill>
                  <a:srgbClr val="114FF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" name="Line 34">
                <a:extLst>
                  <a:ext uri="{FF2B5EF4-FFF2-40B4-BE49-F238E27FC236}">
                    <a16:creationId xmlns:a16="http://schemas.microsoft.com/office/drawing/2014/main" id="{90497DBA-B16B-4337-8EDF-10DB14A078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8" y="2060"/>
                <a:ext cx="0" cy="948"/>
              </a:xfrm>
              <a:prstGeom prst="line">
                <a:avLst/>
              </a:prstGeom>
              <a:noFill/>
              <a:ln w="12700">
                <a:solidFill>
                  <a:srgbClr val="114FF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" name="Line 35">
                <a:extLst>
                  <a:ext uri="{FF2B5EF4-FFF2-40B4-BE49-F238E27FC236}">
                    <a16:creationId xmlns:a16="http://schemas.microsoft.com/office/drawing/2014/main" id="{35A6E1ED-BD1F-4973-B24B-62A7948F19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8" y="3008"/>
                <a:ext cx="727" cy="0"/>
              </a:xfrm>
              <a:prstGeom prst="line">
                <a:avLst/>
              </a:prstGeom>
              <a:noFill/>
              <a:ln w="12700">
                <a:solidFill>
                  <a:srgbClr val="114FF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" name="Line 36">
                <a:extLst>
                  <a:ext uri="{FF2B5EF4-FFF2-40B4-BE49-F238E27FC236}">
                    <a16:creationId xmlns:a16="http://schemas.microsoft.com/office/drawing/2014/main" id="{C00A601B-0C00-4CEB-BD44-1D57202E67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15" y="2060"/>
                <a:ext cx="0" cy="948"/>
              </a:xfrm>
              <a:prstGeom prst="line">
                <a:avLst/>
              </a:prstGeom>
              <a:noFill/>
              <a:ln w="12700">
                <a:solidFill>
                  <a:srgbClr val="114FF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Line 37">
                <a:extLst>
                  <a:ext uri="{FF2B5EF4-FFF2-40B4-BE49-F238E27FC236}">
                    <a16:creationId xmlns:a16="http://schemas.microsoft.com/office/drawing/2014/main" id="{11D297E1-67E4-427C-B6CD-42E790EF5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8" y="2279"/>
                <a:ext cx="727" cy="0"/>
              </a:xfrm>
              <a:prstGeom prst="line">
                <a:avLst/>
              </a:prstGeom>
              <a:noFill/>
              <a:ln w="12700">
                <a:solidFill>
                  <a:srgbClr val="114FF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Line 38">
                <a:extLst>
                  <a:ext uri="{FF2B5EF4-FFF2-40B4-BE49-F238E27FC236}">
                    <a16:creationId xmlns:a16="http://schemas.microsoft.com/office/drawing/2014/main" id="{DEECAA69-0D68-4A8D-954B-382D74496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5" y="2074"/>
                <a:ext cx="0" cy="948"/>
              </a:xfrm>
              <a:prstGeom prst="line">
                <a:avLst/>
              </a:prstGeom>
              <a:noFill/>
              <a:ln w="12700">
                <a:solidFill>
                  <a:srgbClr val="114FF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" name="Line 39">
                <a:extLst>
                  <a:ext uri="{FF2B5EF4-FFF2-40B4-BE49-F238E27FC236}">
                    <a16:creationId xmlns:a16="http://schemas.microsoft.com/office/drawing/2014/main" id="{924F1BDE-BAB2-464B-9789-CB876C063D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5" y="3022"/>
                <a:ext cx="726" cy="0"/>
              </a:xfrm>
              <a:prstGeom prst="line">
                <a:avLst/>
              </a:prstGeom>
              <a:noFill/>
              <a:ln w="12700">
                <a:solidFill>
                  <a:srgbClr val="114FF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" name="Line 40">
                <a:extLst>
                  <a:ext uri="{FF2B5EF4-FFF2-40B4-BE49-F238E27FC236}">
                    <a16:creationId xmlns:a16="http://schemas.microsoft.com/office/drawing/2014/main" id="{4E987078-E39F-46D0-9735-D5C79D0FE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61" y="2074"/>
                <a:ext cx="0" cy="948"/>
              </a:xfrm>
              <a:prstGeom prst="line">
                <a:avLst/>
              </a:prstGeom>
              <a:noFill/>
              <a:ln w="12700">
                <a:solidFill>
                  <a:srgbClr val="114FF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Line 41">
                <a:extLst>
                  <a:ext uri="{FF2B5EF4-FFF2-40B4-BE49-F238E27FC236}">
                    <a16:creationId xmlns:a16="http://schemas.microsoft.com/office/drawing/2014/main" id="{C7B5417D-DC46-4C6C-8AFA-0B3764E21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5" y="2292"/>
                <a:ext cx="726" cy="0"/>
              </a:xfrm>
              <a:prstGeom prst="line">
                <a:avLst/>
              </a:prstGeom>
              <a:noFill/>
              <a:ln w="12700">
                <a:solidFill>
                  <a:srgbClr val="114FF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Line 42">
                <a:extLst>
                  <a:ext uri="{FF2B5EF4-FFF2-40B4-BE49-F238E27FC236}">
                    <a16:creationId xmlns:a16="http://schemas.microsoft.com/office/drawing/2014/main" id="{A3329EB9-AB5C-4CE7-8EE8-A0F6A762EA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6" y="2657"/>
                <a:ext cx="39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" name="Line 43">
                <a:extLst>
                  <a:ext uri="{FF2B5EF4-FFF2-40B4-BE49-F238E27FC236}">
                    <a16:creationId xmlns:a16="http://schemas.microsoft.com/office/drawing/2014/main" id="{5D17D688-697B-4CE9-AEA5-EE17CFB145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9" y="2074"/>
                <a:ext cx="0" cy="948"/>
              </a:xfrm>
              <a:prstGeom prst="line">
                <a:avLst/>
              </a:prstGeom>
              <a:noFill/>
              <a:ln w="12700">
                <a:solidFill>
                  <a:srgbClr val="114FF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" name="Line 44">
                <a:extLst>
                  <a:ext uri="{FF2B5EF4-FFF2-40B4-BE49-F238E27FC236}">
                    <a16:creationId xmlns:a16="http://schemas.microsoft.com/office/drawing/2014/main" id="{BC56A736-0707-456E-8314-A0AC3509A8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9" y="3022"/>
                <a:ext cx="726" cy="0"/>
              </a:xfrm>
              <a:prstGeom prst="line">
                <a:avLst/>
              </a:prstGeom>
              <a:noFill/>
              <a:ln w="12700">
                <a:solidFill>
                  <a:srgbClr val="114FF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" name="Line 45">
                <a:extLst>
                  <a:ext uri="{FF2B5EF4-FFF2-40B4-BE49-F238E27FC236}">
                    <a16:creationId xmlns:a16="http://schemas.microsoft.com/office/drawing/2014/main" id="{ADA1296E-04B7-43F1-88DC-87E993B8BC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05" y="2074"/>
                <a:ext cx="0" cy="948"/>
              </a:xfrm>
              <a:prstGeom prst="line">
                <a:avLst/>
              </a:prstGeom>
              <a:noFill/>
              <a:ln w="12700">
                <a:solidFill>
                  <a:srgbClr val="114FF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" name="Line 46">
                <a:extLst>
                  <a:ext uri="{FF2B5EF4-FFF2-40B4-BE49-F238E27FC236}">
                    <a16:creationId xmlns:a16="http://schemas.microsoft.com/office/drawing/2014/main" id="{B971EA7C-1E42-4F4D-90D3-44E817CD43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9" y="2292"/>
                <a:ext cx="726" cy="0"/>
              </a:xfrm>
              <a:prstGeom prst="line">
                <a:avLst/>
              </a:prstGeom>
              <a:noFill/>
              <a:ln w="12700">
                <a:solidFill>
                  <a:srgbClr val="114FF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" name="Line 47">
                <a:extLst>
                  <a:ext uri="{FF2B5EF4-FFF2-40B4-BE49-F238E27FC236}">
                    <a16:creationId xmlns:a16="http://schemas.microsoft.com/office/drawing/2014/main" id="{D601FDA0-097B-4AA7-856C-6FDA148E38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3" y="1855"/>
                <a:ext cx="5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" name="Line 48">
                <a:extLst>
                  <a:ext uri="{FF2B5EF4-FFF2-40B4-BE49-F238E27FC236}">
                    <a16:creationId xmlns:a16="http://schemas.microsoft.com/office/drawing/2014/main" id="{51D58C5C-CC9A-4814-86D1-0D9D015102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2" y="1855"/>
                <a:ext cx="0" cy="2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" name="Line 49">
                <a:extLst>
                  <a:ext uri="{FF2B5EF4-FFF2-40B4-BE49-F238E27FC236}">
                    <a16:creationId xmlns:a16="http://schemas.microsoft.com/office/drawing/2014/main" id="{CB4B44F0-BCB3-4C0E-8D17-ABACE1DD30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1" y="1855"/>
                <a:ext cx="0" cy="2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" name="Line 50">
                <a:extLst>
                  <a:ext uri="{FF2B5EF4-FFF2-40B4-BE49-F238E27FC236}">
                    <a16:creationId xmlns:a16="http://schemas.microsoft.com/office/drawing/2014/main" id="{663EFFD1-FD91-4C4A-991C-9AF53E9B9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1" y="1855"/>
                <a:ext cx="67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" name="Line 51">
                <a:extLst>
                  <a:ext uri="{FF2B5EF4-FFF2-40B4-BE49-F238E27FC236}">
                    <a16:creationId xmlns:a16="http://schemas.microsoft.com/office/drawing/2014/main" id="{677F5EDD-A818-45A2-A32B-3DE41AACE2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2" y="1855"/>
                <a:ext cx="0" cy="2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8" name="Line 52">
                <a:extLst>
                  <a:ext uri="{FF2B5EF4-FFF2-40B4-BE49-F238E27FC236}">
                    <a16:creationId xmlns:a16="http://schemas.microsoft.com/office/drawing/2014/main" id="{0D7D0FCE-E4C1-4F99-A022-56F09812C7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1" y="1855"/>
                <a:ext cx="0" cy="2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" name="Line 53">
                <a:extLst>
                  <a:ext uri="{FF2B5EF4-FFF2-40B4-BE49-F238E27FC236}">
                    <a16:creationId xmlns:a16="http://schemas.microsoft.com/office/drawing/2014/main" id="{523E2D5A-29EF-4F29-A859-9547ECA99A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1" y="1855"/>
                <a:ext cx="67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" name="Line 54">
                <a:extLst>
                  <a:ext uri="{FF2B5EF4-FFF2-40B4-BE49-F238E27FC236}">
                    <a16:creationId xmlns:a16="http://schemas.microsoft.com/office/drawing/2014/main" id="{CDBCB607-A412-4847-9908-B3E0EEE677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2" y="1855"/>
                <a:ext cx="0" cy="2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" name="Line 55">
                <a:extLst>
                  <a:ext uri="{FF2B5EF4-FFF2-40B4-BE49-F238E27FC236}">
                    <a16:creationId xmlns:a16="http://schemas.microsoft.com/office/drawing/2014/main" id="{F9D498AE-E0EA-4DFE-BBCE-7055A22A0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7" y="1855"/>
                <a:ext cx="0" cy="2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" name="Line 56">
                <a:extLst>
                  <a:ext uri="{FF2B5EF4-FFF2-40B4-BE49-F238E27FC236}">
                    <a16:creationId xmlns:a16="http://schemas.microsoft.com/office/drawing/2014/main" id="{3026558B-D470-4AED-9EBD-235A3578AD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7" y="1855"/>
                <a:ext cx="39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" name="Line 57">
                <a:extLst>
                  <a:ext uri="{FF2B5EF4-FFF2-40B4-BE49-F238E27FC236}">
                    <a16:creationId xmlns:a16="http://schemas.microsoft.com/office/drawing/2014/main" id="{15F1005B-84F1-4451-AFC6-C479B08C7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1" y="1855"/>
                <a:ext cx="3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" name="Line 58">
                <a:extLst>
                  <a:ext uri="{FF2B5EF4-FFF2-40B4-BE49-F238E27FC236}">
                    <a16:creationId xmlns:a16="http://schemas.microsoft.com/office/drawing/2014/main" id="{F7D82FE5-BE41-4E5C-9BA9-A5106E1E7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3" y="1855"/>
                <a:ext cx="0" cy="2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5" name="Line 59">
                <a:extLst>
                  <a:ext uri="{FF2B5EF4-FFF2-40B4-BE49-F238E27FC236}">
                    <a16:creationId xmlns:a16="http://schemas.microsoft.com/office/drawing/2014/main" id="{D556A0F2-B481-4C33-8216-C9943194C5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38" y="1855"/>
                <a:ext cx="0" cy="2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" name="Line 60">
                <a:extLst>
                  <a:ext uri="{FF2B5EF4-FFF2-40B4-BE49-F238E27FC236}">
                    <a16:creationId xmlns:a16="http://schemas.microsoft.com/office/drawing/2014/main" id="{9F044EC0-58FC-410F-A426-11D72E040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8" y="1855"/>
                <a:ext cx="3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" name="Rectangle 61">
                <a:extLst>
                  <a:ext uri="{FF2B5EF4-FFF2-40B4-BE49-F238E27FC236}">
                    <a16:creationId xmlns:a16="http://schemas.microsoft.com/office/drawing/2014/main" id="{CC7C9A5A-5065-450B-B072-1DAB66034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1" y="2460"/>
                <a:ext cx="198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t-BR" altLang="pt-BR" sz="1400"/>
                  <a:t>1</a:t>
                </a:r>
              </a:p>
            </p:txBody>
          </p:sp>
          <p:sp>
            <p:nvSpPr>
              <p:cNvPr id="48" name="Rectangle 62">
                <a:extLst>
                  <a:ext uri="{FF2B5EF4-FFF2-40B4-BE49-F238E27FC236}">
                    <a16:creationId xmlns:a16="http://schemas.microsoft.com/office/drawing/2014/main" id="{903D1127-FBF2-4952-B739-281FFCDC72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5" y="2460"/>
                <a:ext cx="197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t-BR" altLang="pt-BR" sz="1400"/>
                  <a:t>2</a:t>
                </a:r>
              </a:p>
            </p:txBody>
          </p:sp>
          <p:sp>
            <p:nvSpPr>
              <p:cNvPr id="49" name="Rectangle 63">
                <a:extLst>
                  <a:ext uri="{FF2B5EF4-FFF2-40B4-BE49-F238E27FC236}">
                    <a16:creationId xmlns:a16="http://schemas.microsoft.com/office/drawing/2014/main" id="{2F868FAF-4C79-419B-9098-8FEBF888A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7" y="2460"/>
                <a:ext cx="197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t-BR" altLang="pt-BR" sz="1400"/>
                  <a:t>3</a:t>
                </a:r>
              </a:p>
            </p:txBody>
          </p:sp>
          <p:sp>
            <p:nvSpPr>
              <p:cNvPr id="50" name="Rectangle 64">
                <a:extLst>
                  <a:ext uri="{FF2B5EF4-FFF2-40B4-BE49-F238E27FC236}">
                    <a16:creationId xmlns:a16="http://schemas.microsoft.com/office/drawing/2014/main" id="{EF6D12E5-A533-4881-AAFE-1A38E52DB3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" y="2460"/>
                <a:ext cx="198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t-BR" altLang="pt-BR" sz="1400"/>
                  <a:t>n</a:t>
                </a:r>
              </a:p>
            </p:txBody>
          </p:sp>
          <p:sp>
            <p:nvSpPr>
              <p:cNvPr id="51" name="Rectangle 65">
                <a:extLst>
                  <a:ext uri="{FF2B5EF4-FFF2-40B4-BE49-F238E27FC236}">
                    <a16:creationId xmlns:a16="http://schemas.microsoft.com/office/drawing/2014/main" id="{DD4FED06-2AE8-4EA1-AF07-B89DDA61C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584"/>
                <a:ext cx="461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t-BR" altLang="pt-BR" sz="1800"/>
                  <a:t>Q,C</a:t>
                </a:r>
                <a:r>
                  <a:rPr lang="pt-BR" altLang="pt-BR" sz="1800" baseline="-25000"/>
                  <a:t>0</a:t>
                </a:r>
              </a:p>
            </p:txBody>
          </p:sp>
          <p:sp>
            <p:nvSpPr>
              <p:cNvPr id="52" name="Rectangle 66">
                <a:extLst>
                  <a:ext uri="{FF2B5EF4-FFF2-40B4-BE49-F238E27FC236}">
                    <a16:creationId xmlns:a16="http://schemas.microsoft.com/office/drawing/2014/main" id="{EDA9E9F6-137C-499B-A5D7-F2B9CE4621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3" y="2460"/>
                <a:ext cx="261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t-BR" altLang="pt-BR" sz="1400"/>
                  <a:t>C</a:t>
                </a:r>
                <a:r>
                  <a:rPr lang="pt-BR" altLang="pt-BR" sz="1400" baseline="-25000"/>
                  <a:t>1</a:t>
                </a:r>
              </a:p>
            </p:txBody>
          </p:sp>
          <p:sp>
            <p:nvSpPr>
              <p:cNvPr id="53" name="Rectangle 67">
                <a:extLst>
                  <a:ext uri="{FF2B5EF4-FFF2-40B4-BE49-F238E27FC236}">
                    <a16:creationId xmlns:a16="http://schemas.microsoft.com/office/drawing/2014/main" id="{D8562A15-6306-40DD-8C9A-A86DE05DB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2" y="2460"/>
                <a:ext cx="26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t-BR" altLang="pt-BR" sz="1400"/>
                  <a:t>C</a:t>
                </a:r>
                <a:r>
                  <a:rPr lang="pt-BR" altLang="pt-BR" sz="1400" baseline="-25000"/>
                  <a:t>2</a:t>
                </a:r>
              </a:p>
            </p:txBody>
          </p:sp>
          <p:sp>
            <p:nvSpPr>
              <p:cNvPr id="54" name="Rectangle 68">
                <a:extLst>
                  <a:ext uri="{FF2B5EF4-FFF2-40B4-BE49-F238E27FC236}">
                    <a16:creationId xmlns:a16="http://schemas.microsoft.com/office/drawing/2014/main" id="{CA5463F1-3313-4C62-98E3-D0D868EF7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2" y="2460"/>
                <a:ext cx="261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t-BR" altLang="pt-BR" sz="1400"/>
                  <a:t>C</a:t>
                </a:r>
                <a:r>
                  <a:rPr lang="pt-BR" altLang="pt-BR" sz="1400" baseline="-25000"/>
                  <a:t>3</a:t>
                </a:r>
              </a:p>
            </p:txBody>
          </p:sp>
          <p:sp>
            <p:nvSpPr>
              <p:cNvPr id="55" name="Rectangle 69">
                <a:extLst>
                  <a:ext uri="{FF2B5EF4-FFF2-40B4-BE49-F238E27FC236}">
                    <a16:creationId xmlns:a16="http://schemas.microsoft.com/office/drawing/2014/main" id="{AC89705A-07D1-4210-86F4-D276969644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460"/>
                <a:ext cx="261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t-BR" altLang="pt-BR" sz="1400"/>
                  <a:t>C</a:t>
                </a:r>
                <a:r>
                  <a:rPr lang="pt-BR" altLang="pt-BR" sz="1400" baseline="-25000"/>
                  <a:t>n</a:t>
                </a:r>
              </a:p>
            </p:txBody>
          </p:sp>
          <p:sp>
            <p:nvSpPr>
              <p:cNvPr id="56" name="Rectangle 70">
                <a:extLst>
                  <a:ext uri="{FF2B5EF4-FFF2-40B4-BE49-F238E27FC236}">
                    <a16:creationId xmlns:a16="http://schemas.microsoft.com/office/drawing/2014/main" id="{57CE2E73-C49C-4330-ADFF-6F5F80C94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6" y="1581"/>
                <a:ext cx="461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t-BR" altLang="pt-BR" sz="1800"/>
                  <a:t>Q,C</a:t>
                </a:r>
                <a:r>
                  <a:rPr lang="pt-BR" altLang="pt-BR" sz="1800" baseline="-25000"/>
                  <a:t>1</a:t>
                </a:r>
              </a:p>
            </p:txBody>
          </p:sp>
          <p:sp>
            <p:nvSpPr>
              <p:cNvPr id="57" name="Rectangle 71">
                <a:extLst>
                  <a:ext uri="{FF2B5EF4-FFF2-40B4-BE49-F238E27FC236}">
                    <a16:creationId xmlns:a16="http://schemas.microsoft.com/office/drawing/2014/main" id="{1981C9E0-4E63-4F02-BAAA-F60CAE0D6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1" y="1592"/>
                <a:ext cx="461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t-BR" altLang="pt-BR" sz="1800"/>
                  <a:t>Q,C</a:t>
                </a:r>
                <a:r>
                  <a:rPr lang="pt-BR" altLang="pt-BR" sz="1800" baseline="-25000"/>
                  <a:t>2</a:t>
                </a:r>
              </a:p>
            </p:txBody>
          </p:sp>
          <p:sp>
            <p:nvSpPr>
              <p:cNvPr id="58" name="Rectangle 72">
                <a:extLst>
                  <a:ext uri="{FF2B5EF4-FFF2-40B4-BE49-F238E27FC236}">
                    <a16:creationId xmlns:a16="http://schemas.microsoft.com/office/drawing/2014/main" id="{D28A4F18-4A44-44B7-9149-F8F77A381C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5" y="1525"/>
                <a:ext cx="462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t-BR" altLang="pt-BR" sz="1800"/>
                  <a:t>Q,C</a:t>
                </a:r>
                <a:r>
                  <a:rPr lang="pt-BR" altLang="pt-BR" sz="1800" baseline="-25000"/>
                  <a:t>3</a:t>
                </a:r>
              </a:p>
            </p:txBody>
          </p:sp>
          <p:sp>
            <p:nvSpPr>
              <p:cNvPr id="59" name="Rectangle 73">
                <a:extLst>
                  <a:ext uri="{FF2B5EF4-FFF2-40B4-BE49-F238E27FC236}">
                    <a16:creationId xmlns:a16="http://schemas.microsoft.com/office/drawing/2014/main" id="{BE48D888-481A-4D2D-A58F-A009CDA87F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" y="1581"/>
                <a:ext cx="596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t-BR" altLang="pt-BR" sz="1800"/>
                  <a:t>Q,C </a:t>
                </a:r>
                <a:r>
                  <a:rPr lang="pt-BR" altLang="pt-BR" sz="1800" baseline="-25000"/>
                  <a:t>n-1</a:t>
                </a:r>
              </a:p>
            </p:txBody>
          </p:sp>
          <p:sp>
            <p:nvSpPr>
              <p:cNvPr id="60" name="Rectangle 74">
                <a:extLst>
                  <a:ext uri="{FF2B5EF4-FFF2-40B4-BE49-F238E27FC236}">
                    <a16:creationId xmlns:a16="http://schemas.microsoft.com/office/drawing/2014/main" id="{BE33FF92-4D0D-41CA-95A9-F38BFD24F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5" y="1551"/>
                <a:ext cx="461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t-BR" altLang="pt-BR" sz="1800"/>
                  <a:t>Q,C</a:t>
                </a:r>
                <a:r>
                  <a:rPr lang="pt-BR" altLang="pt-BR" sz="1800" baseline="-25000"/>
                  <a:t>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56532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C14D0196-8EF7-48AF-843B-D2E917702D87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C58BD79-601A-4A42-B356-DE7F5CBE65A6}"/>
              </a:ext>
            </a:extLst>
          </p:cNvPr>
          <p:cNvSpPr txBox="1">
            <a:spLocks noChangeArrowheads="1"/>
          </p:cNvSpPr>
          <p:nvPr/>
        </p:nvSpPr>
        <p:spPr>
          <a:xfrm>
            <a:off x="1907704" y="332656"/>
            <a:ext cx="6912768" cy="1223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>
              <a:lnSpc>
                <a:spcPct val="85000"/>
              </a:lnSpc>
              <a:spcBef>
                <a:spcPct val="0"/>
              </a:spcBef>
              <a:buNone/>
              <a:defRPr sz="48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dirty="0"/>
              <a:t>MODELAÇÃO MATEMÁTICA DO PROCESSO DE FLOCULAÇÃO</a:t>
            </a:r>
          </a:p>
        </p:txBody>
      </p:sp>
      <p:sp>
        <p:nvSpPr>
          <p:cNvPr id="5" name="Espaço Reservado para Conteúdo 1">
            <a:extLst>
              <a:ext uri="{FF2B5EF4-FFF2-40B4-BE49-F238E27FC236}">
                <a16:creationId xmlns:a16="http://schemas.microsoft.com/office/drawing/2014/main" id="{508138E2-25E0-46BD-A6F9-B48622122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133600"/>
            <a:ext cx="7560840" cy="7467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Reatores de mistura completa em série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Object 75">
                <a:extLst>
                  <a:ext uri="{FF2B5EF4-FFF2-40B4-BE49-F238E27FC236}">
                    <a16:creationId xmlns:a16="http://schemas.microsoft.com/office/drawing/2014/main" id="{7230B521-9141-4D21-A201-0FA62515FB06}"/>
                  </a:ext>
                </a:extLst>
              </p:cNvPr>
              <p:cNvSpPr txBox="1"/>
              <p:nvPr/>
            </p:nvSpPr>
            <p:spPr bwMode="auto">
              <a:xfrm>
                <a:off x="1403227" y="4653136"/>
                <a:ext cx="6697165" cy="1295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nary>
                            <m:naryPr>
                              <m:chr m:val="∑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62" name="Object 75">
                <a:extLst>
                  <a:ext uri="{FF2B5EF4-FFF2-40B4-BE49-F238E27FC236}">
                    <a16:creationId xmlns:a16="http://schemas.microsoft.com/office/drawing/2014/main" id="{7230B521-9141-4D21-A201-0FA62515F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227" y="4653136"/>
                <a:ext cx="6697165" cy="1295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Object 3">
                <a:extLst>
                  <a:ext uri="{FF2B5EF4-FFF2-40B4-BE49-F238E27FC236}">
                    <a16:creationId xmlns:a16="http://schemas.microsoft.com/office/drawing/2014/main" id="{5CA6F10C-8AFB-44D0-8E3C-D2169E2CC334}"/>
                  </a:ext>
                </a:extLst>
              </p:cNvPr>
              <p:cNvSpPr txBox="1"/>
              <p:nvPr/>
            </p:nvSpPr>
            <p:spPr bwMode="auto">
              <a:xfrm>
                <a:off x="2178895" y="3086450"/>
                <a:ext cx="4786209" cy="12075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𝑑𝑛</m:t>
                              </m:r>
                            </m:num>
                            <m:den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63" name="Object 3">
                <a:extLst>
                  <a:ext uri="{FF2B5EF4-FFF2-40B4-BE49-F238E27FC236}">
                    <a16:creationId xmlns:a16="http://schemas.microsoft.com/office/drawing/2014/main" id="{5CA6F10C-8AFB-44D0-8E3C-D2169E2CC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8895" y="3086450"/>
                <a:ext cx="4786209" cy="12075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29726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C14D0196-8EF7-48AF-843B-D2E917702D87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0">
            <a:extLst>
              <a:ext uri="{FF2B5EF4-FFF2-40B4-BE49-F238E27FC236}">
                <a16:creationId xmlns:a16="http://schemas.microsoft.com/office/drawing/2014/main" id="{36EDBDDB-2F97-42B5-A89E-6BCAFB9895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18648"/>
              </p:ext>
            </p:extLst>
          </p:nvPr>
        </p:nvGraphicFramePr>
        <p:xfrm>
          <a:off x="832284" y="1912107"/>
          <a:ext cx="7479432" cy="461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905322" imgH="3743260" progId="Excel.Chart.8">
                  <p:embed followColorScheme="full"/>
                </p:oleObj>
              </mc:Choice>
              <mc:Fallback>
                <p:oleObj name="Gráfico" r:id="rId3" imgW="5905322" imgH="3743260" progId="Excel.Chart.8">
                  <p:embed followColorScheme="full"/>
                  <p:pic>
                    <p:nvPicPr>
                      <p:cNvPr id="5" name="Object 40">
                        <a:extLst>
                          <a:ext uri="{FF2B5EF4-FFF2-40B4-BE49-F238E27FC236}">
                            <a16:creationId xmlns:a16="http://schemas.microsoft.com/office/drawing/2014/main" id="{36EDBDDB-2F97-42B5-A89E-6BCAFB9895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284" y="1912107"/>
                        <a:ext cx="7479432" cy="461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837F1ED0-E4D2-4430-A9E2-66F92DECE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158101"/>
            <a:ext cx="6887344" cy="14675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3600" dirty="0"/>
              <a:t>COMPORTAMENTO FISICO </a:t>
            </a:r>
            <a:br>
              <a:rPr lang="pt-BR" altLang="pt-BR" sz="3600" dirty="0"/>
            </a:br>
            <a:r>
              <a:rPr lang="pt-BR" altLang="pt-BR" sz="3600" dirty="0"/>
              <a:t>DO PROCESSO DE FLOCULAÇÃO</a:t>
            </a:r>
            <a:br>
              <a:rPr lang="pt-BR" altLang="pt-BR" sz="3600" dirty="0"/>
            </a:br>
            <a:r>
              <a:rPr lang="pt-BR" altLang="pt-BR" sz="3600" dirty="0"/>
              <a:t>REATOR EM BATELADA</a:t>
            </a:r>
          </a:p>
        </p:txBody>
      </p:sp>
    </p:spTree>
    <p:extLst>
      <p:ext uri="{BB962C8B-B14F-4D97-AF65-F5344CB8AC3E}">
        <p14:creationId xmlns:p14="http://schemas.microsoft.com/office/powerpoint/2010/main" val="2471332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C14D0196-8EF7-48AF-843B-D2E917702D87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837F1ED0-E4D2-4430-A9E2-66F92DECE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58101"/>
            <a:ext cx="7211244" cy="14675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3600" dirty="0"/>
              <a:t>COMPORTAMENTO FISICO </a:t>
            </a:r>
            <a:br>
              <a:rPr lang="pt-BR" altLang="pt-BR" sz="3600" dirty="0"/>
            </a:br>
            <a:r>
              <a:rPr lang="pt-BR" altLang="pt-BR" sz="3600" dirty="0"/>
              <a:t>DO PROCESSO DE FLOCULAÇÃO</a:t>
            </a:r>
            <a:br>
              <a:rPr lang="pt-BR" altLang="pt-BR" sz="3600" dirty="0"/>
            </a:br>
            <a:r>
              <a:rPr lang="pt-BR" altLang="pt-BR" sz="3600" dirty="0"/>
              <a:t>REATOR PISTONADO E MISTURA COMPLETA</a:t>
            </a:r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EEAB93FC-F40A-4EA3-9CC8-9A8A250E75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560399"/>
              </p:ext>
            </p:extLst>
          </p:nvPr>
        </p:nvGraphicFramePr>
        <p:xfrm>
          <a:off x="876300" y="2132130"/>
          <a:ext cx="7344172" cy="4283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943524" imgH="3571940" progId="Excel.Chart.8">
                  <p:embed followColorScheme="full"/>
                </p:oleObj>
              </mc:Choice>
              <mc:Fallback>
                <p:oleObj name="Gráfico" r:id="rId3" imgW="5943524" imgH="3571940" progId="Excel.Chart.8">
                  <p:embed followColorScheme="full"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EEAB93FC-F40A-4EA3-9CC8-9A8A250E75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2132130"/>
                        <a:ext cx="7344172" cy="4283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09479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C14D0196-8EF7-48AF-843B-D2E917702D87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837F1ED0-E4D2-4430-A9E2-66F92DECE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58101"/>
            <a:ext cx="7211244" cy="14675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3600" dirty="0"/>
              <a:t>COMPORTAMENTO FISICO </a:t>
            </a:r>
            <a:br>
              <a:rPr lang="pt-BR" altLang="pt-BR" sz="3600" dirty="0"/>
            </a:br>
            <a:r>
              <a:rPr lang="pt-BR" altLang="pt-BR" sz="3600" dirty="0"/>
              <a:t>DO PROCESSO DE FLOCULAÇÃO</a:t>
            </a:r>
            <a:br>
              <a:rPr lang="pt-BR" altLang="pt-BR" sz="3600" dirty="0"/>
            </a:br>
            <a:r>
              <a:rPr lang="pt-BR" altLang="pt-BR" sz="3600" dirty="0"/>
              <a:t>REATOR PISTONADO E MISTURA COMPLETA</a:t>
            </a:r>
          </a:p>
        </p:txBody>
      </p:sp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8F403DF2-E93D-4D4C-894C-CDA8839151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418807"/>
              </p:ext>
            </p:extLst>
          </p:nvPr>
        </p:nvGraphicFramePr>
        <p:xfrm>
          <a:off x="1507631" y="1600536"/>
          <a:ext cx="7636369" cy="465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972269" imgH="3743260" progId="Excel.Chart.8">
                  <p:embed followColorScheme="full"/>
                </p:oleObj>
              </mc:Choice>
              <mc:Fallback>
                <p:oleObj name="Gráfico" r:id="rId3" imgW="5972269" imgH="3743260" progId="Excel.Chart.8">
                  <p:embed followColorScheme="full"/>
                  <p:pic>
                    <p:nvPicPr>
                      <p:cNvPr id="5" name="Object 8">
                        <a:extLst>
                          <a:ext uri="{FF2B5EF4-FFF2-40B4-BE49-F238E27FC236}">
                            <a16:creationId xmlns:a16="http://schemas.microsoft.com/office/drawing/2014/main" id="{8F403DF2-E93D-4D4C-894C-CDA8839151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7631" y="1600536"/>
                        <a:ext cx="7636369" cy="465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0099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C14D0196-8EF7-48AF-843B-D2E917702D87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837F1ED0-E4D2-4430-A9E2-66F92DECE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58101"/>
            <a:ext cx="7211244" cy="14675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3600" dirty="0"/>
              <a:t>COMPORTAMENTO FISICO </a:t>
            </a:r>
            <a:br>
              <a:rPr lang="pt-BR" altLang="pt-BR" sz="3600" dirty="0"/>
            </a:br>
            <a:r>
              <a:rPr lang="pt-BR" altLang="pt-BR" sz="3600" dirty="0"/>
              <a:t>DO PROCESSO DE FLOCULAÇÃO</a:t>
            </a:r>
            <a:br>
              <a:rPr lang="pt-BR" altLang="pt-BR" sz="3600" dirty="0"/>
            </a:br>
            <a:r>
              <a:rPr lang="pt-BR" altLang="pt-BR" sz="3600" dirty="0"/>
              <a:t>EFEITO DO GRADIENTE DE VELOCIDADE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80EEB42-1E72-4C35-BEC0-EF65A4F04D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338896"/>
              </p:ext>
            </p:extLst>
          </p:nvPr>
        </p:nvGraphicFramePr>
        <p:xfrm>
          <a:off x="1752600" y="1639734"/>
          <a:ext cx="6779840" cy="4781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87771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C14D0196-8EF7-48AF-843B-D2E917702D87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837F1ED0-E4D2-4430-A9E2-66F92DECE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58101"/>
            <a:ext cx="7211244" cy="14675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3600" dirty="0"/>
              <a:t>COMPORTAMENTO FISICO </a:t>
            </a:r>
            <a:br>
              <a:rPr lang="pt-BR" altLang="pt-BR" sz="3600" dirty="0"/>
            </a:br>
            <a:r>
              <a:rPr lang="pt-BR" altLang="pt-BR" sz="3600" dirty="0"/>
              <a:t>DO PROCESSO DE FLOCULAÇÃO</a:t>
            </a:r>
            <a:br>
              <a:rPr lang="pt-BR" altLang="pt-BR" sz="3600" dirty="0"/>
            </a:br>
            <a:r>
              <a:rPr lang="pt-BR" altLang="pt-BR" sz="3600" dirty="0"/>
              <a:t>EFEITO DA DOSAGEM DE COAGULANTE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C15D32A-C9A1-4CB1-8B4A-CCFAB88AC8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360471"/>
              </p:ext>
            </p:extLst>
          </p:nvPr>
        </p:nvGraphicFramePr>
        <p:xfrm>
          <a:off x="1752600" y="1783771"/>
          <a:ext cx="6450087" cy="454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72651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C14D0196-8EF7-48AF-843B-D2E917702D87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837F1ED0-E4D2-4430-A9E2-66F92DECE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58101"/>
            <a:ext cx="7211244" cy="14675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3600" dirty="0"/>
              <a:t>COMPORTAMENTO FISICO </a:t>
            </a:r>
            <a:br>
              <a:rPr lang="pt-BR" altLang="pt-BR" sz="3600" dirty="0"/>
            </a:br>
            <a:r>
              <a:rPr lang="pt-BR" altLang="pt-BR" sz="3600" dirty="0"/>
              <a:t>DO PROCESSO DE FLOCULAÇÃO</a:t>
            </a:r>
            <a:br>
              <a:rPr lang="pt-BR" altLang="pt-BR" sz="3600" dirty="0"/>
            </a:br>
            <a:r>
              <a:rPr lang="pt-BR" altLang="pt-BR" sz="3600" dirty="0"/>
              <a:t>EFEITO DA DOSAGEM DE COAGULANTE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3A51D12-74F9-44F3-9C06-7712D8BCDC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928869"/>
              </p:ext>
            </p:extLst>
          </p:nvPr>
        </p:nvGraphicFramePr>
        <p:xfrm>
          <a:off x="1619672" y="1783771"/>
          <a:ext cx="6558966" cy="4588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21601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23088" cy="121285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600" dirty="0">
                <a:solidFill>
                  <a:schemeClr val="tx1"/>
                </a:solidFill>
              </a:rPr>
              <a:t>DISTRIBUIÇÃO DE TAMANHO DE PARTÍCULAS EM ÁGUAS NATURAIS </a:t>
            </a: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468313" y="3284538"/>
            <a:ext cx="7991475" cy="936625"/>
          </a:xfrm>
          <a:prstGeom prst="leftRightArrow">
            <a:avLst>
              <a:gd name="adj1" fmla="val 49833"/>
              <a:gd name="adj2" fmla="val 130156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1535113" y="2600325"/>
            <a:ext cx="1452562" cy="2303463"/>
            <a:chOff x="967" y="1638"/>
            <a:chExt cx="915" cy="1451"/>
          </a:xfrm>
        </p:grpSpPr>
        <p:sp>
          <p:nvSpPr>
            <p:cNvPr id="43029" name="Line 6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30" name="Line 7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31" name="Line 8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grpSp>
        <p:nvGrpSpPr>
          <p:cNvPr id="43014" name="Group 9"/>
          <p:cNvGrpSpPr>
            <a:grpSpLocks/>
          </p:cNvGrpSpPr>
          <p:nvPr/>
        </p:nvGrpSpPr>
        <p:grpSpPr bwMode="auto">
          <a:xfrm flipH="1">
            <a:off x="5640388" y="2636838"/>
            <a:ext cx="1452562" cy="2303462"/>
            <a:chOff x="967" y="1638"/>
            <a:chExt cx="915" cy="1451"/>
          </a:xfrm>
        </p:grpSpPr>
        <p:sp>
          <p:nvSpPr>
            <p:cNvPr id="43026" name="Line 10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27" name="Line 11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28" name="Line 12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sp>
        <p:nvSpPr>
          <p:cNvPr id="43015" name="AutoShape 13"/>
          <p:cNvSpPr>
            <a:spLocks noChangeArrowheads="1"/>
          </p:cNvSpPr>
          <p:nvPr/>
        </p:nvSpPr>
        <p:spPr bwMode="auto">
          <a:xfrm>
            <a:off x="1835150" y="5445125"/>
            <a:ext cx="5111750" cy="504825"/>
          </a:xfrm>
          <a:prstGeom prst="leftRightArrow">
            <a:avLst>
              <a:gd name="adj1" fmla="val 47796"/>
              <a:gd name="adj2" fmla="val 133042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3016" name="Line 14"/>
          <p:cNvSpPr>
            <a:spLocks noChangeShapeType="1"/>
          </p:cNvSpPr>
          <p:nvPr/>
        </p:nvSpPr>
        <p:spPr bwMode="auto">
          <a:xfrm>
            <a:off x="4140200" y="3979863"/>
            <a:ext cx="0" cy="15843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235535" name="Text Box 15"/>
          <p:cNvSpPr txBox="1">
            <a:spLocks noChangeArrowheads="1"/>
          </p:cNvSpPr>
          <p:nvPr/>
        </p:nvSpPr>
        <p:spPr bwMode="auto">
          <a:xfrm>
            <a:off x="5710238" y="2060575"/>
            <a:ext cx="996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1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  <p:sp>
        <p:nvSpPr>
          <p:cNvPr id="235536" name="Text Box 16"/>
          <p:cNvSpPr txBox="1">
            <a:spLocks noChangeArrowheads="1"/>
          </p:cNvSpPr>
          <p:nvPr/>
        </p:nvSpPr>
        <p:spPr bwMode="auto">
          <a:xfrm>
            <a:off x="1692275" y="2014538"/>
            <a:ext cx="1320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10</a:t>
            </a:r>
            <a:r>
              <a:rPr lang="pt-BR" sz="2800" baseline="30000"/>
              <a:t>-3</a:t>
            </a:r>
            <a:r>
              <a:rPr lang="pt-BR" sz="2800"/>
              <a:t>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  <p:sp>
        <p:nvSpPr>
          <p:cNvPr id="43019" name="AutoShape 17"/>
          <p:cNvSpPr>
            <a:spLocks noChangeArrowheads="1"/>
          </p:cNvSpPr>
          <p:nvPr/>
        </p:nvSpPr>
        <p:spPr bwMode="auto">
          <a:xfrm>
            <a:off x="3059113" y="2852738"/>
            <a:ext cx="2520950" cy="215900"/>
          </a:xfrm>
          <a:prstGeom prst="leftRightArrow">
            <a:avLst>
              <a:gd name="adj1" fmla="val 50000"/>
              <a:gd name="adj2" fmla="val 233529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35538" name="Text Box 18"/>
          <p:cNvSpPr txBox="1">
            <a:spLocks noChangeArrowheads="1"/>
          </p:cNvSpPr>
          <p:nvPr/>
        </p:nvSpPr>
        <p:spPr bwMode="auto">
          <a:xfrm>
            <a:off x="3563938" y="2060575"/>
            <a:ext cx="1499513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coloidais</a:t>
            </a:r>
          </a:p>
        </p:txBody>
      </p:sp>
      <p:sp>
        <p:nvSpPr>
          <p:cNvPr id="235539" name="Text Box 19"/>
          <p:cNvSpPr txBox="1">
            <a:spLocks noChangeArrowheads="1"/>
          </p:cNvSpPr>
          <p:nvPr/>
        </p:nvSpPr>
        <p:spPr bwMode="auto">
          <a:xfrm>
            <a:off x="7035800" y="2205038"/>
            <a:ext cx="1905073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em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suspensão</a:t>
            </a:r>
          </a:p>
        </p:txBody>
      </p:sp>
      <p:sp>
        <p:nvSpPr>
          <p:cNvPr id="235540" name="Text Box 20"/>
          <p:cNvSpPr txBox="1">
            <a:spLocks noChangeArrowheads="1"/>
          </p:cNvSpPr>
          <p:nvPr/>
        </p:nvSpPr>
        <p:spPr bwMode="auto">
          <a:xfrm>
            <a:off x="36513" y="2192338"/>
            <a:ext cx="1574470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dissolvidas</a:t>
            </a:r>
            <a:endParaRPr lang="pt-BR">
              <a:cs typeface="Arial" charset="0"/>
            </a:endParaRPr>
          </a:p>
        </p:txBody>
      </p:sp>
      <p:sp>
        <p:nvSpPr>
          <p:cNvPr id="235541" name="Text Box 21"/>
          <p:cNvSpPr txBox="1">
            <a:spLocks noChangeArrowheads="1"/>
          </p:cNvSpPr>
          <p:nvPr/>
        </p:nvSpPr>
        <p:spPr bwMode="auto">
          <a:xfrm>
            <a:off x="6919913" y="5121275"/>
            <a:ext cx="2053254" cy="12003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Turbidez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Cor aparente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SST</a:t>
            </a:r>
          </a:p>
        </p:txBody>
      </p:sp>
      <p:sp>
        <p:nvSpPr>
          <p:cNvPr id="235542" name="Text Box 22"/>
          <p:cNvSpPr txBox="1">
            <a:spLocks noChangeArrowheads="1"/>
          </p:cNvSpPr>
          <p:nvPr/>
        </p:nvSpPr>
        <p:spPr bwMode="auto">
          <a:xfrm>
            <a:off x="73025" y="4841426"/>
            <a:ext cx="2053251" cy="156966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 anchorCtr="1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sz="2400" dirty="0">
                <a:cs typeface="Arial" charset="0"/>
              </a:rPr>
              <a:t> Cor real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 dirty="0">
                <a:cs typeface="Arial" charset="0"/>
              </a:rPr>
              <a:t> SDT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 dirty="0">
                <a:cs typeface="Arial" charset="0"/>
              </a:rPr>
              <a:t> Compostos dissolvidos</a:t>
            </a:r>
          </a:p>
        </p:txBody>
      </p:sp>
      <p:sp>
        <p:nvSpPr>
          <p:cNvPr id="235543" name="Text Box 23"/>
          <p:cNvSpPr txBox="1">
            <a:spLocks noChangeArrowheads="1"/>
          </p:cNvSpPr>
          <p:nvPr/>
        </p:nvSpPr>
        <p:spPr bwMode="auto">
          <a:xfrm>
            <a:off x="3386138" y="5876925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0,45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74826" y="228600"/>
            <a:ext cx="7261669" cy="1112838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200" dirty="0">
                <a:solidFill>
                  <a:schemeClr val="tx1"/>
                </a:solidFill>
              </a:rPr>
              <a:t>TRATAMENTO CONVENCIONAL DE ÁGUAS 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DE ABASTECIMENTO</a:t>
            </a: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05" y="823"/>
            <a:chExt cx="5618" cy="3169"/>
          </a:xfrm>
        </p:grpSpPr>
        <p:sp>
          <p:nvSpPr>
            <p:cNvPr id="39941" name="AutoShape 5"/>
            <p:cNvSpPr>
              <a:spLocks noChangeArrowheads="1"/>
            </p:cNvSpPr>
            <p:nvPr/>
          </p:nvSpPr>
          <p:spPr bwMode="auto">
            <a:xfrm>
              <a:off x="105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Manancial</a:t>
              </a:r>
            </a:p>
          </p:txBody>
        </p:sp>
        <p:sp>
          <p:nvSpPr>
            <p:cNvPr id="39942" name="AutoShape 6"/>
            <p:cNvSpPr>
              <a:spLocks noChangeArrowheads="1"/>
            </p:cNvSpPr>
            <p:nvPr/>
          </p:nvSpPr>
          <p:spPr bwMode="auto">
            <a:xfrm>
              <a:off x="1645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Coagulação</a:t>
              </a:r>
            </a:p>
          </p:txBody>
        </p:sp>
        <p:sp>
          <p:nvSpPr>
            <p:cNvPr id="39943" name="AutoShape 7"/>
            <p:cNvSpPr>
              <a:spLocks noChangeArrowheads="1"/>
            </p:cNvSpPr>
            <p:nvPr/>
          </p:nvSpPr>
          <p:spPr bwMode="auto">
            <a:xfrm>
              <a:off x="2931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Floculação</a:t>
              </a:r>
            </a:p>
          </p:txBody>
        </p:sp>
        <p:sp>
          <p:nvSpPr>
            <p:cNvPr id="39944" name="AutoShape 8"/>
            <p:cNvSpPr>
              <a:spLocks noChangeArrowheads="1"/>
            </p:cNvSpPr>
            <p:nvPr/>
          </p:nvSpPr>
          <p:spPr bwMode="auto">
            <a:xfrm>
              <a:off x="4235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Sedimentação</a:t>
              </a:r>
            </a:p>
          </p:txBody>
        </p:sp>
        <p:sp>
          <p:nvSpPr>
            <p:cNvPr id="39945" name="AutoShape 9"/>
            <p:cNvSpPr>
              <a:spLocks noChangeArrowheads="1"/>
            </p:cNvSpPr>
            <p:nvPr/>
          </p:nvSpPr>
          <p:spPr bwMode="auto">
            <a:xfrm>
              <a:off x="4411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Filtração</a:t>
              </a:r>
            </a:p>
          </p:txBody>
        </p:sp>
        <p:sp>
          <p:nvSpPr>
            <p:cNvPr id="39946" name="AutoShape 10"/>
            <p:cNvSpPr>
              <a:spLocks noChangeArrowheads="1"/>
            </p:cNvSpPr>
            <p:nvPr/>
          </p:nvSpPr>
          <p:spPr bwMode="auto">
            <a:xfrm>
              <a:off x="2940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Desinfecção</a:t>
              </a:r>
            </a:p>
          </p:txBody>
        </p:sp>
        <p:sp>
          <p:nvSpPr>
            <p:cNvPr id="39947" name="AutoShape 11"/>
            <p:cNvSpPr>
              <a:spLocks noChangeArrowheads="1"/>
            </p:cNvSpPr>
            <p:nvPr/>
          </p:nvSpPr>
          <p:spPr bwMode="auto">
            <a:xfrm>
              <a:off x="1500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Fluoretação</a:t>
              </a:r>
            </a:p>
          </p:txBody>
        </p:sp>
        <p:sp>
          <p:nvSpPr>
            <p:cNvPr id="39948" name="AutoShape 12"/>
            <p:cNvSpPr>
              <a:spLocks noChangeArrowheads="1"/>
            </p:cNvSpPr>
            <p:nvPr/>
          </p:nvSpPr>
          <p:spPr bwMode="auto">
            <a:xfrm>
              <a:off x="108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Correção de pH</a:t>
              </a:r>
            </a:p>
          </p:txBody>
        </p:sp>
        <p:sp>
          <p:nvSpPr>
            <p:cNvPr id="39949" name="AutoShape 13"/>
            <p:cNvSpPr>
              <a:spLocks noChangeArrowheads="1"/>
            </p:cNvSpPr>
            <p:nvPr/>
          </p:nvSpPr>
          <p:spPr bwMode="auto">
            <a:xfrm>
              <a:off x="273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Água Final</a:t>
              </a:r>
            </a:p>
          </p:txBody>
        </p:sp>
        <p:cxnSp>
          <p:nvCxnSpPr>
            <p:cNvPr id="39950" name="AutoShape 14"/>
            <p:cNvCxnSpPr>
              <a:cxnSpLocks noChangeShapeType="1"/>
              <a:stCxn id="39941" idx="4"/>
              <a:endCxn id="39942" idx="2"/>
            </p:cNvCxnSpPr>
            <p:nvPr/>
          </p:nvCxnSpPr>
          <p:spPr bwMode="auto">
            <a:xfrm>
              <a:off x="926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1" name="AutoShape 15"/>
            <p:cNvCxnSpPr>
              <a:cxnSpLocks noChangeShapeType="1"/>
              <a:stCxn id="39942" idx="4"/>
              <a:endCxn id="39943" idx="2"/>
            </p:cNvCxnSpPr>
            <p:nvPr/>
          </p:nvCxnSpPr>
          <p:spPr bwMode="auto">
            <a:xfrm>
              <a:off x="2482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2" name="AutoShape 16"/>
            <p:cNvCxnSpPr>
              <a:cxnSpLocks noChangeShapeType="1"/>
              <a:stCxn id="39943" idx="4"/>
              <a:endCxn id="39944" idx="2"/>
            </p:cNvCxnSpPr>
            <p:nvPr/>
          </p:nvCxnSpPr>
          <p:spPr bwMode="auto">
            <a:xfrm>
              <a:off x="3698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3" name="AutoShape 17"/>
            <p:cNvCxnSpPr>
              <a:cxnSpLocks noChangeShapeType="1"/>
              <a:stCxn id="39944" idx="3"/>
              <a:endCxn id="39945" idx="1"/>
            </p:cNvCxnSpPr>
            <p:nvPr/>
          </p:nvCxnSpPr>
          <p:spPr bwMode="auto">
            <a:xfrm flipH="1">
              <a:off x="4731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4" name="AutoShape 18"/>
            <p:cNvCxnSpPr>
              <a:cxnSpLocks noChangeShapeType="1"/>
              <a:stCxn id="39945" idx="2"/>
              <a:endCxn id="39946" idx="4"/>
            </p:cNvCxnSpPr>
            <p:nvPr/>
          </p:nvCxnSpPr>
          <p:spPr bwMode="auto">
            <a:xfrm flipH="1" flipV="1">
              <a:off x="3806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5" name="AutoShape 19"/>
            <p:cNvCxnSpPr>
              <a:cxnSpLocks noChangeShapeType="1"/>
              <a:stCxn id="39946" idx="2"/>
              <a:endCxn id="39947" idx="4"/>
            </p:cNvCxnSpPr>
            <p:nvPr/>
          </p:nvCxnSpPr>
          <p:spPr bwMode="auto">
            <a:xfrm flipH="1">
              <a:off x="2345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6" name="AutoShape 20"/>
            <p:cNvCxnSpPr>
              <a:cxnSpLocks noChangeShapeType="1"/>
              <a:stCxn id="39948" idx="3"/>
              <a:endCxn id="39949" idx="1"/>
            </p:cNvCxnSpPr>
            <p:nvPr/>
          </p:nvCxnSpPr>
          <p:spPr bwMode="auto">
            <a:xfrm>
              <a:off x="656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7" name="AutoShape 21"/>
            <p:cNvCxnSpPr>
              <a:cxnSpLocks noChangeShapeType="1"/>
              <a:stCxn id="39947" idx="2"/>
              <a:endCxn id="39948" idx="4"/>
            </p:cNvCxnSpPr>
            <p:nvPr/>
          </p:nvCxnSpPr>
          <p:spPr bwMode="auto">
            <a:xfrm flipH="1">
              <a:off x="1204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8" name="Line 22"/>
            <p:cNvSpPr>
              <a:spLocks noChangeShapeType="1"/>
            </p:cNvSpPr>
            <p:nvPr/>
          </p:nvSpPr>
          <p:spPr bwMode="auto">
            <a:xfrm>
              <a:off x="1261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59" name="Text Box 23"/>
            <p:cNvSpPr txBox="1">
              <a:spLocks noChangeArrowheads="1"/>
            </p:cNvSpPr>
            <p:nvPr/>
          </p:nvSpPr>
          <p:spPr bwMode="auto">
            <a:xfrm rot="-5350329">
              <a:off x="649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60" name="Line 24"/>
            <p:cNvSpPr>
              <a:spLocks noChangeShapeType="1"/>
            </p:cNvSpPr>
            <p:nvPr/>
          </p:nvSpPr>
          <p:spPr bwMode="auto">
            <a:xfrm>
              <a:off x="1482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1" name="Text Box 25"/>
            <p:cNvSpPr txBox="1">
              <a:spLocks noChangeArrowheads="1"/>
            </p:cNvSpPr>
            <p:nvPr/>
          </p:nvSpPr>
          <p:spPr bwMode="auto">
            <a:xfrm rot="-5350329">
              <a:off x="915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39962" name="Line 26"/>
            <p:cNvSpPr>
              <a:spLocks noChangeShapeType="1"/>
            </p:cNvSpPr>
            <p:nvPr/>
          </p:nvSpPr>
          <p:spPr bwMode="auto">
            <a:xfrm>
              <a:off x="1930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3" name="Text Box 27"/>
            <p:cNvSpPr txBox="1">
              <a:spLocks noChangeArrowheads="1"/>
            </p:cNvSpPr>
            <p:nvPr/>
          </p:nvSpPr>
          <p:spPr bwMode="auto">
            <a:xfrm rot="-5350329">
              <a:off x="132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39964" name="Text Box 28"/>
            <p:cNvSpPr txBox="1">
              <a:spLocks noChangeArrowheads="1"/>
            </p:cNvSpPr>
            <p:nvPr/>
          </p:nvSpPr>
          <p:spPr bwMode="auto">
            <a:xfrm rot="-5350329">
              <a:off x="1551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39965" name="Line 29"/>
            <p:cNvSpPr>
              <a:spLocks noChangeShapeType="1"/>
            </p:cNvSpPr>
            <p:nvPr/>
          </p:nvSpPr>
          <p:spPr bwMode="auto">
            <a:xfrm>
              <a:off x="215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6" name="Line 30"/>
            <p:cNvSpPr>
              <a:spLocks noChangeShapeType="1"/>
            </p:cNvSpPr>
            <p:nvPr/>
          </p:nvSpPr>
          <p:spPr bwMode="auto">
            <a:xfrm>
              <a:off x="2373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7" name="Text Box 31"/>
            <p:cNvSpPr txBox="1">
              <a:spLocks noChangeArrowheads="1"/>
            </p:cNvSpPr>
            <p:nvPr/>
          </p:nvSpPr>
          <p:spPr bwMode="auto">
            <a:xfrm rot="-5350329">
              <a:off x="1772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68" name="Line 32"/>
            <p:cNvSpPr>
              <a:spLocks noChangeShapeType="1"/>
            </p:cNvSpPr>
            <p:nvPr/>
          </p:nvSpPr>
          <p:spPr bwMode="auto">
            <a:xfrm>
              <a:off x="2778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9" name="Text Box 33"/>
            <p:cNvSpPr txBox="1">
              <a:spLocks noChangeArrowheads="1"/>
            </p:cNvSpPr>
            <p:nvPr/>
          </p:nvSpPr>
          <p:spPr bwMode="auto">
            <a:xfrm rot="-5350329">
              <a:off x="2302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39970" name="Line 34"/>
            <p:cNvSpPr>
              <a:spLocks noChangeShapeType="1"/>
            </p:cNvSpPr>
            <p:nvPr/>
          </p:nvSpPr>
          <p:spPr bwMode="auto">
            <a:xfrm>
              <a:off x="4142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1" name="Text Box 35"/>
            <p:cNvSpPr txBox="1">
              <a:spLocks noChangeArrowheads="1"/>
            </p:cNvSpPr>
            <p:nvPr/>
          </p:nvSpPr>
          <p:spPr bwMode="auto">
            <a:xfrm>
              <a:off x="4142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39972" name="Line 36"/>
            <p:cNvSpPr>
              <a:spLocks noChangeShapeType="1"/>
            </p:cNvSpPr>
            <p:nvPr/>
          </p:nvSpPr>
          <p:spPr bwMode="auto">
            <a:xfrm>
              <a:off x="4807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3" name="Text Box 37"/>
            <p:cNvSpPr txBox="1">
              <a:spLocks noChangeArrowheads="1"/>
            </p:cNvSpPr>
            <p:nvPr/>
          </p:nvSpPr>
          <p:spPr bwMode="auto">
            <a:xfrm>
              <a:off x="4763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74" name="Line 38"/>
            <p:cNvSpPr>
              <a:spLocks noChangeShapeType="1"/>
            </p:cNvSpPr>
            <p:nvPr/>
          </p:nvSpPr>
          <p:spPr bwMode="auto">
            <a:xfrm>
              <a:off x="3381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5" name="Text Box 39"/>
            <p:cNvSpPr txBox="1">
              <a:spLocks noChangeArrowheads="1"/>
            </p:cNvSpPr>
            <p:nvPr/>
          </p:nvSpPr>
          <p:spPr bwMode="auto">
            <a:xfrm rot="-5350329">
              <a:off x="2736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76" name="Line 40"/>
            <p:cNvSpPr>
              <a:spLocks noChangeShapeType="1"/>
            </p:cNvSpPr>
            <p:nvPr/>
          </p:nvSpPr>
          <p:spPr bwMode="auto">
            <a:xfrm>
              <a:off x="1955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7" name="Text Box 41"/>
            <p:cNvSpPr txBox="1">
              <a:spLocks noChangeArrowheads="1"/>
            </p:cNvSpPr>
            <p:nvPr/>
          </p:nvSpPr>
          <p:spPr bwMode="auto">
            <a:xfrm rot="-5350329">
              <a:off x="1685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39978" name="Line 42"/>
            <p:cNvSpPr>
              <a:spLocks noChangeShapeType="1"/>
            </p:cNvSpPr>
            <p:nvPr/>
          </p:nvSpPr>
          <p:spPr bwMode="auto">
            <a:xfrm>
              <a:off x="704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9" name="Text Box 43"/>
            <p:cNvSpPr txBox="1">
              <a:spLocks noChangeArrowheads="1"/>
            </p:cNvSpPr>
            <p:nvPr/>
          </p:nvSpPr>
          <p:spPr bwMode="auto">
            <a:xfrm>
              <a:off x="649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427313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3016</TotalTime>
  <Words>1975</Words>
  <Application>Microsoft Office PowerPoint</Application>
  <PresentationFormat>Apresentação na tela (4:3)</PresentationFormat>
  <Paragraphs>367</Paragraphs>
  <Slides>79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79</vt:i4>
      </vt:variant>
    </vt:vector>
  </HeadingPairs>
  <TitlesOfParts>
    <vt:vector size="90" baseType="lpstr">
      <vt:lpstr>Arial</vt:lpstr>
      <vt:lpstr>Calibri</vt:lpstr>
      <vt:lpstr>Calibri Light</vt:lpstr>
      <vt:lpstr>Cambria Math</vt:lpstr>
      <vt:lpstr>Garamond</vt:lpstr>
      <vt:lpstr>Tahoma</vt:lpstr>
      <vt:lpstr>Times New Roman</vt:lpstr>
      <vt:lpstr>Wingdings</vt:lpstr>
      <vt:lpstr>Wingdings 3</vt:lpstr>
      <vt:lpstr>Retrospectiva</vt:lpstr>
      <vt:lpstr>Gráfico do Microsoft Excel</vt:lpstr>
      <vt:lpstr>ESCOLA POLITÉCNICA DA USP DEPARTAMENTO DE ENGENHARIA  HIDRÁULICA E AMBIENTAL   PHD 5745 – PROCESSOS FÍSICO-QUÍMICOS EM ENGENHARIA SANITÁRIA E AMBIENTAL   </vt:lpstr>
      <vt:lpstr>FLOCULAÇÃO</vt:lpstr>
      <vt:lpstr>FLOCULAÇÃO</vt:lpstr>
      <vt:lpstr>TRATAMENTO CONVENCIONAL DE ÁGUAS  DE ABASTECIMENTO</vt:lpstr>
      <vt:lpstr>SISTEMAS DE FLOCULAÇÃO </vt:lpstr>
      <vt:lpstr>FLOCULAÇÃO</vt:lpstr>
      <vt:lpstr>FLOCULAÇÃO</vt:lpstr>
      <vt:lpstr>DISTRIBUIÇÃO DE TAMANHO DE PARTÍCULAS EM ÁGUAS NATURAIS </vt:lpstr>
      <vt:lpstr>TRATAMENTO CONVENCIONAL DE ÁGUAS  DE ABASTECIMENTO</vt:lpstr>
      <vt:lpstr>FLOCULAÇÃO</vt:lpstr>
      <vt:lpstr>COALESCÊNCIA E FLOCULAÇÃO</vt:lpstr>
      <vt:lpstr>FLOCULAÇÃO</vt:lpstr>
      <vt:lpstr>FLOCULAÇÃO:OBJETIVO </vt:lpstr>
      <vt:lpstr>FLOCULAÇÃO MECANISMOS DE TRANSPORTE</vt:lpstr>
      <vt:lpstr>FLOCULAÇÃO MECANISMOS DE TRANSPORTE</vt:lpstr>
      <vt:lpstr>Apresentação do PowerPoint</vt:lpstr>
      <vt:lpstr>CONCEITO: GRADIENTE DE VELOCIDADE</vt:lpstr>
      <vt:lpstr>CONCEITO: GRADIENTE DE VELOCIDADE</vt:lpstr>
      <vt:lpstr>CONCEITO: GRADIENTE DE VELOCIDADE</vt:lpstr>
      <vt:lpstr>PROCESSOS DE FLOCULAÇÃO EM ETAs CONVENCIONAIS</vt:lpstr>
      <vt:lpstr>PROCESSO DE FLOCULAÇÃO</vt:lpstr>
      <vt:lpstr>PROCESSO DE FLOCULAÇÃO FLOCULADORES MECANIZADOS</vt:lpstr>
      <vt:lpstr>PROCESSO DE FLOCULAÇÃO FLOCULADORES MECANIZADOS</vt:lpstr>
      <vt:lpstr>PROCESSO DE FLOCULAÇÃO ETA ALTO DA BOA VISTA</vt:lpstr>
      <vt:lpstr>PROCESSO DE FLOCULAÇÃO ETA ALTO DA BOA VISTA</vt:lpstr>
      <vt:lpstr>PROCESSO DE FLOCULAÇÃO ETA ALTO DA BOA VISTA</vt:lpstr>
      <vt:lpstr>PROCESSO DE FLOCULAÇÃO ETA TAIAÇUPEBA (SABESP) </vt:lpstr>
      <vt:lpstr>PROCESSO DE FLOCULAÇÃO ETA TAIAÇUPEBA (SABESP) </vt:lpstr>
      <vt:lpstr>PROCESSO DE FLOCULAÇÃO ETA TAIAÇUPEBA (SABESP) </vt:lpstr>
      <vt:lpstr>PROCESSO DE FLOCULAÇÃO ETA TAIAÇUPEBA (SABESP) </vt:lpstr>
      <vt:lpstr>PROCESSO DE FLOCULAÇÃO ETA TAIAÇUPEBA (SABESP) </vt:lpstr>
      <vt:lpstr>PROCESSO DE FLOCULAÇÃO FLOCULADORES MECANIZADOS</vt:lpstr>
      <vt:lpstr>SISTEMAS DE AGITAÇÃO ESCOAMENTO AXIAL E RADIAL</vt:lpstr>
      <vt:lpstr>SISTEMAS DE AGITAÇÃO ESCOAMENTO AXIAL E RADIAL</vt:lpstr>
      <vt:lpstr>SISTEMAS DE AGITAÇÃO ESCOAMENTO AXIAL E RADIAL</vt:lpstr>
      <vt:lpstr>CÁLCULO DO GRADIENTE DE VELOCIDADE</vt:lpstr>
      <vt:lpstr>CÁLCULO DO GRADIENTE DE VELOCIDADE</vt:lpstr>
      <vt:lpstr>SISTEMAS DE AGITAÇÃO  ESCOAMENTO RADIAL</vt:lpstr>
      <vt:lpstr>SISTEMAS DE AGITAÇÃO  ESCOAMENTO AXIAL</vt:lpstr>
      <vt:lpstr>SISTEMAS DE AGITAÇÃO  ESCOAMENTO AXIAL</vt:lpstr>
      <vt:lpstr>SISTEMAS DE AGITAÇÃO  ESCOAMENTO AXIAL</vt:lpstr>
      <vt:lpstr>SISTEMAS DE FLOCULAÇÃO MECANIZADOS  DIRETRIZES PARA PROJETO</vt:lpstr>
      <vt:lpstr>PROCESSO DE FLOCULAÇÃO FLOCULADORES MECANIZADOS</vt:lpstr>
      <vt:lpstr>PROCESSO DE FLOCULAÇÃO FLOCULADORES MECANIZADOS</vt:lpstr>
      <vt:lpstr>PROCESSO DE FLOCULAÇÃO FLOCULADORES MECANIZADOS</vt:lpstr>
      <vt:lpstr>UNIDADES DE FLOCULAÇÃO DIMENSIONAMENTO</vt:lpstr>
      <vt:lpstr>PROCESSOS DE FLOCULAÇÃO EM ETAs CONVENCIONAIS</vt:lpstr>
      <vt:lpstr>PROCESSO DE FLOCULAÇÃO</vt:lpstr>
      <vt:lpstr>PROCESSO DE FLOCULAÇÃO FLOCULADORES HIDRÁULICOS</vt:lpstr>
      <vt:lpstr>PROCESSO DE FLOCULAÇÃO FLOCULADORES HIDRÁULICOS</vt:lpstr>
      <vt:lpstr>PROCESSO DE FLOCULAÇÃO FLOCULADORES HIDRÁULICOS</vt:lpstr>
      <vt:lpstr>ETA DUARTINA (SABESP) FLOCULADOR DE FLUXO HORIZONTAL</vt:lpstr>
      <vt:lpstr>ETA SANTA ISABEL  FLOCULADOR DE FLUXO HORIZONTAL</vt:lpstr>
      <vt:lpstr>ETA SANTA ISABEL  FLOCULADOR DE FLUXO HORIZONTAL</vt:lpstr>
      <vt:lpstr>ETA SANTA ISABEL  FLOCULADOR DE FLUXO HORIZONTAL</vt:lpstr>
      <vt:lpstr>PROCESSO DE FLOCULAÇÃO FLOCULADORES HIDRÁULICOS</vt:lpstr>
      <vt:lpstr>ETA RIBEIRÃO DA ESTIVA FLOCULADOR DE FLUXO VERTICAL</vt:lpstr>
      <vt:lpstr>ETA RIBEIRÃO DA ESTIVA FLOCULADOR DE FLUXO VERTICAL</vt:lpstr>
      <vt:lpstr>ETA RIBEIRÃO DA ESTIVA FLOCULADOR DE FLUXO VERTICAL</vt:lpstr>
      <vt:lpstr>SISTEMAS DE FLOCULAÇÃO HIDRÁULICOS  DIRETRIZES PARA PROJETO</vt:lpstr>
      <vt:lpstr>Apresentação do PowerPoint</vt:lpstr>
      <vt:lpstr>Apresentação do PowerPoint</vt:lpstr>
      <vt:lpstr>UNIDADES DE FLOCULAÇÃO DIMENSIONAMENTO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COMPORTAMENTO FISICO  DO PROCESSO DE FLOCULAÇÃO REATOR EM BATELADA</vt:lpstr>
      <vt:lpstr>COMPORTAMENTO FISICO  DO PROCESSO DE FLOCULAÇÃO REATOR PISTONADO E MISTURA COMPLETA</vt:lpstr>
      <vt:lpstr>COMPORTAMENTO FISICO  DO PROCESSO DE FLOCULAÇÃO REATOR PISTONADO E MISTURA COMPLETA</vt:lpstr>
      <vt:lpstr>COMPORTAMENTO FISICO  DO PROCESSO DE FLOCULAÇÃO EFEITO DO GRADIENTE DE VELOCIDADE</vt:lpstr>
      <vt:lpstr>COMPORTAMENTO FISICO  DO PROCESSO DE FLOCULAÇÃO EFEITO DA DOSAGEM DE COAGULANTE</vt:lpstr>
      <vt:lpstr>COMPORTAMENTO FISICO  DO PROCESSO DE FLOCULAÇÃO EFEITO DA DOSAGEM DE COAGULANTE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2021-08-11T01:23:23Z</dcterms:modified>
</cp:coreProperties>
</file>