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54"/>
  </p:notesMasterIdLst>
  <p:sldIdLst>
    <p:sldId id="257" r:id="rId2"/>
    <p:sldId id="258" r:id="rId3"/>
    <p:sldId id="519" r:id="rId4"/>
    <p:sldId id="507" r:id="rId5"/>
    <p:sldId id="500" r:id="rId6"/>
    <p:sldId id="508" r:id="rId7"/>
    <p:sldId id="510" r:id="rId8"/>
    <p:sldId id="511" r:id="rId9"/>
    <p:sldId id="512" r:id="rId10"/>
    <p:sldId id="513" r:id="rId11"/>
    <p:sldId id="514" r:id="rId12"/>
    <p:sldId id="515" r:id="rId13"/>
    <p:sldId id="516" r:id="rId14"/>
    <p:sldId id="517" r:id="rId15"/>
    <p:sldId id="518" r:id="rId16"/>
    <p:sldId id="574" r:id="rId17"/>
    <p:sldId id="520" r:id="rId18"/>
    <p:sldId id="521" r:id="rId19"/>
    <p:sldId id="523" r:id="rId20"/>
    <p:sldId id="522" r:id="rId21"/>
    <p:sldId id="524" r:id="rId22"/>
    <p:sldId id="525" r:id="rId23"/>
    <p:sldId id="526" r:id="rId24"/>
    <p:sldId id="575" r:id="rId25"/>
    <p:sldId id="448" r:id="rId26"/>
    <p:sldId id="449" r:id="rId27"/>
    <p:sldId id="528" r:id="rId28"/>
    <p:sldId id="503" r:id="rId29"/>
    <p:sldId id="529" r:id="rId30"/>
    <p:sldId id="530" r:id="rId31"/>
    <p:sldId id="527" r:id="rId32"/>
    <p:sldId id="531" r:id="rId33"/>
    <p:sldId id="532" r:id="rId34"/>
    <p:sldId id="534" r:id="rId35"/>
    <p:sldId id="533" r:id="rId36"/>
    <p:sldId id="576" r:id="rId37"/>
    <p:sldId id="268" r:id="rId38"/>
    <p:sldId id="269" r:id="rId39"/>
    <p:sldId id="319" r:id="rId40"/>
    <p:sldId id="562" r:id="rId41"/>
    <p:sldId id="563" r:id="rId42"/>
    <p:sldId id="564" r:id="rId43"/>
    <p:sldId id="565" r:id="rId44"/>
    <p:sldId id="566" r:id="rId45"/>
    <p:sldId id="567" r:id="rId46"/>
    <p:sldId id="568" r:id="rId47"/>
    <p:sldId id="569" r:id="rId48"/>
    <p:sldId id="570" r:id="rId49"/>
    <p:sldId id="571" r:id="rId50"/>
    <p:sldId id="572" r:id="rId51"/>
    <p:sldId id="573" r:id="rId52"/>
    <p:sldId id="392" r:id="rId5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0000"/>
    <a:srgbClr val="FFFF00"/>
    <a:srgbClr val="0000FF"/>
    <a:srgbClr val="0099FF"/>
    <a:srgbClr val="00CCFF"/>
    <a:srgbClr val="66FF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282E68-1A00-4B57-A702-C803893AA8D9}" v="3" dt="2021-07-20T18:43:32.3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94660"/>
  </p:normalViewPr>
  <p:slideViewPr>
    <p:cSldViewPr>
      <p:cViewPr varScale="1">
        <p:scale>
          <a:sx n="81" d="100"/>
          <a:sy n="81" d="100"/>
        </p:scale>
        <p:origin x="1493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dney Seckler" userId="73470fc2d5f88927" providerId="LiveId" clId="{E451AAF5-2A54-4459-A780-52F38250C78E}"/>
    <pc:docChg chg="custSel addSld delSld modSld">
      <pc:chgData name="Sidney Seckler" userId="73470fc2d5f88927" providerId="LiveId" clId="{E451AAF5-2A54-4459-A780-52F38250C78E}" dt="2019-05-03T19:19:42.828" v="2898" actId="1076"/>
      <pc:docMkLst>
        <pc:docMk/>
      </pc:docMkLst>
      <pc:sldChg chg="modSp">
        <pc:chgData name="Sidney Seckler" userId="73470fc2d5f88927" providerId="LiveId" clId="{E451AAF5-2A54-4459-A780-52F38250C78E}" dt="2019-02-16T22:42:45.307" v="98" actId="14100"/>
        <pc:sldMkLst>
          <pc:docMk/>
          <pc:sldMk cId="0" sldId="257"/>
        </pc:sldMkLst>
        <pc:spChg chg="mod">
          <ac:chgData name="Sidney Seckler" userId="73470fc2d5f88927" providerId="LiveId" clId="{E451AAF5-2A54-4459-A780-52F38250C78E}" dt="2019-02-16T22:42:45.307" v="98" actId="14100"/>
          <ac:spMkLst>
            <pc:docMk/>
            <pc:sldMk cId="0" sldId="257"/>
            <ac:spMk id="3076" creationId="{31E6E0EF-0E9A-494A-B0EA-A07A9CD2074B}"/>
          </ac:spMkLst>
        </pc:spChg>
      </pc:sldChg>
      <pc:sldChg chg="modSp">
        <pc:chgData name="Sidney Seckler" userId="73470fc2d5f88927" providerId="LiveId" clId="{E451AAF5-2A54-4459-A780-52F38250C78E}" dt="2019-04-30T17:14:34.770" v="2802" actId="27636"/>
        <pc:sldMkLst>
          <pc:docMk/>
          <pc:sldMk cId="0" sldId="258"/>
        </pc:sldMkLst>
        <pc:spChg chg="mod">
          <ac:chgData name="Sidney Seckler" userId="73470fc2d5f88927" providerId="LiveId" clId="{E451AAF5-2A54-4459-A780-52F38250C78E}" dt="2019-04-30T17:14:34.770" v="2802" actId="27636"/>
          <ac:spMkLst>
            <pc:docMk/>
            <pc:sldMk cId="0" sldId="258"/>
            <ac:spMk id="4099" creationId="{F8B96A61-C72F-4AE6-BD11-C8F2087FCF79}"/>
          </ac:spMkLst>
        </pc:spChg>
        <pc:spChg chg="mod">
          <ac:chgData name="Sidney Seckler" userId="73470fc2d5f88927" providerId="LiveId" clId="{E451AAF5-2A54-4459-A780-52F38250C78E}" dt="2019-02-16T22:45:34.359" v="229" actId="20577"/>
          <ac:spMkLst>
            <pc:docMk/>
            <pc:sldMk cId="0" sldId="258"/>
            <ac:spMk id="4100" creationId="{E5CC45C3-CF65-4286-AA07-1D8008364C0B}"/>
          </ac:spMkLst>
        </pc:spChg>
      </pc:sldChg>
      <pc:sldChg chg="modSp add">
        <pc:chgData name="Sidney Seckler" userId="73470fc2d5f88927" providerId="LiveId" clId="{E451AAF5-2A54-4459-A780-52F38250C78E}" dt="2019-04-30T17:23:12.247" v="2857" actId="122"/>
        <pc:sldMkLst>
          <pc:docMk/>
          <pc:sldMk cId="0" sldId="268"/>
        </pc:sldMkLst>
        <pc:spChg chg="mod">
          <ac:chgData name="Sidney Seckler" userId="73470fc2d5f88927" providerId="LiveId" clId="{E451AAF5-2A54-4459-A780-52F38250C78E}" dt="2019-04-30T17:23:12.247" v="2857" actId="122"/>
          <ac:spMkLst>
            <pc:docMk/>
            <pc:sldMk cId="0" sldId="268"/>
            <ac:spMk id="18435" creationId="{FB211558-9FCD-4A15-92E8-507BC55B2B4A}"/>
          </ac:spMkLst>
        </pc:spChg>
        <pc:spChg chg="mod">
          <ac:chgData name="Sidney Seckler" userId="73470fc2d5f88927" providerId="LiveId" clId="{E451AAF5-2A54-4459-A780-52F38250C78E}" dt="2019-02-16T23:02:24.062" v="453" actId="1035"/>
          <ac:spMkLst>
            <pc:docMk/>
            <pc:sldMk cId="0" sldId="268"/>
            <ac:spMk id="18439" creationId="{E1F63EA1-9311-4F73-8A85-75CE8E6F1950}"/>
          </ac:spMkLst>
        </pc:spChg>
        <pc:spChg chg="mod">
          <ac:chgData name="Sidney Seckler" userId="73470fc2d5f88927" providerId="LiveId" clId="{E451AAF5-2A54-4459-A780-52F38250C78E}" dt="2019-02-16T23:02:24.062" v="453" actId="1035"/>
          <ac:spMkLst>
            <pc:docMk/>
            <pc:sldMk cId="0" sldId="268"/>
            <ac:spMk id="18445" creationId="{F2E87E02-0898-4BBF-918B-55A8B551FEE6}"/>
          </ac:spMkLst>
        </pc:spChg>
        <pc:spChg chg="mod">
          <ac:chgData name="Sidney Seckler" userId="73470fc2d5f88927" providerId="LiveId" clId="{E451AAF5-2A54-4459-A780-52F38250C78E}" dt="2019-02-16T23:02:24.062" v="453" actId="1035"/>
          <ac:spMkLst>
            <pc:docMk/>
            <pc:sldMk cId="0" sldId="268"/>
            <ac:spMk id="18446" creationId="{1655D603-AD22-44DD-A84F-1071C359B4FE}"/>
          </ac:spMkLst>
        </pc:spChg>
        <pc:spChg chg="mod">
          <ac:chgData name="Sidney Seckler" userId="73470fc2d5f88927" providerId="LiveId" clId="{E451AAF5-2A54-4459-A780-52F38250C78E}" dt="2019-02-16T23:02:24.062" v="453" actId="1035"/>
          <ac:spMkLst>
            <pc:docMk/>
            <pc:sldMk cId="0" sldId="268"/>
            <ac:spMk id="18447" creationId="{806DCB7A-7E86-441C-BC22-F0E8B05B34A0}"/>
          </ac:spMkLst>
        </pc:spChg>
        <pc:spChg chg="mod">
          <ac:chgData name="Sidney Seckler" userId="73470fc2d5f88927" providerId="LiveId" clId="{E451AAF5-2A54-4459-A780-52F38250C78E}" dt="2019-02-16T23:02:24.062" v="453" actId="1035"/>
          <ac:spMkLst>
            <pc:docMk/>
            <pc:sldMk cId="0" sldId="268"/>
            <ac:spMk id="18448" creationId="{CD6109D2-380A-419D-9C55-6027AB7A5768}"/>
          </ac:spMkLst>
        </pc:spChg>
        <pc:spChg chg="mod">
          <ac:chgData name="Sidney Seckler" userId="73470fc2d5f88927" providerId="LiveId" clId="{E451AAF5-2A54-4459-A780-52F38250C78E}" dt="2019-02-16T23:02:24.062" v="453" actId="1035"/>
          <ac:spMkLst>
            <pc:docMk/>
            <pc:sldMk cId="0" sldId="268"/>
            <ac:spMk id="18449" creationId="{F0193184-5B2F-4453-89B0-980CC6103C1A}"/>
          </ac:spMkLst>
        </pc:spChg>
        <pc:spChg chg="mod">
          <ac:chgData name="Sidney Seckler" userId="73470fc2d5f88927" providerId="LiveId" clId="{E451AAF5-2A54-4459-A780-52F38250C78E}" dt="2019-02-16T23:02:24.062" v="453" actId="1035"/>
          <ac:spMkLst>
            <pc:docMk/>
            <pc:sldMk cId="0" sldId="268"/>
            <ac:spMk id="18450" creationId="{BFCDA91B-B1F7-4590-972D-C44D497FA814}"/>
          </ac:spMkLst>
        </pc:spChg>
        <pc:spChg chg="mod">
          <ac:chgData name="Sidney Seckler" userId="73470fc2d5f88927" providerId="LiveId" clId="{E451AAF5-2A54-4459-A780-52F38250C78E}" dt="2019-02-16T23:02:24.062" v="453" actId="1035"/>
          <ac:spMkLst>
            <pc:docMk/>
            <pc:sldMk cId="0" sldId="268"/>
            <ac:spMk id="18451" creationId="{53327DCB-902B-44B4-AFEF-1A047FFDD976}"/>
          </ac:spMkLst>
        </pc:spChg>
        <pc:spChg chg="mod">
          <ac:chgData name="Sidney Seckler" userId="73470fc2d5f88927" providerId="LiveId" clId="{E451AAF5-2A54-4459-A780-52F38250C78E}" dt="2019-02-16T23:02:24.062" v="453" actId="1035"/>
          <ac:spMkLst>
            <pc:docMk/>
            <pc:sldMk cId="0" sldId="268"/>
            <ac:spMk id="18452" creationId="{814BA2CD-6F54-4138-9A4F-A90466CA285A}"/>
          </ac:spMkLst>
        </pc:spChg>
        <pc:spChg chg="mod">
          <ac:chgData name="Sidney Seckler" userId="73470fc2d5f88927" providerId="LiveId" clId="{E451AAF5-2A54-4459-A780-52F38250C78E}" dt="2019-02-16T23:02:24.062" v="453" actId="1035"/>
          <ac:spMkLst>
            <pc:docMk/>
            <pc:sldMk cId="0" sldId="268"/>
            <ac:spMk id="18457" creationId="{336B165E-3FFB-4CC8-988F-8799FC0B22D3}"/>
          </ac:spMkLst>
        </pc:spChg>
        <pc:spChg chg="mod">
          <ac:chgData name="Sidney Seckler" userId="73470fc2d5f88927" providerId="LiveId" clId="{E451AAF5-2A54-4459-A780-52F38250C78E}" dt="2019-02-16T23:02:24.062" v="453" actId="1035"/>
          <ac:spMkLst>
            <pc:docMk/>
            <pc:sldMk cId="0" sldId="268"/>
            <ac:spMk id="18461" creationId="{4FF5CDDB-BCD1-446A-9AE3-A5B38A67B40D}"/>
          </ac:spMkLst>
        </pc:spChg>
        <pc:spChg chg="mod">
          <ac:chgData name="Sidney Seckler" userId="73470fc2d5f88927" providerId="LiveId" clId="{E451AAF5-2A54-4459-A780-52F38250C78E}" dt="2019-02-16T23:02:24.062" v="453" actId="1035"/>
          <ac:spMkLst>
            <pc:docMk/>
            <pc:sldMk cId="0" sldId="268"/>
            <ac:spMk id="18462" creationId="{E3CF137E-63F8-4F5A-A450-09E3A0B45DAA}"/>
          </ac:spMkLst>
        </pc:spChg>
        <pc:spChg chg="mod">
          <ac:chgData name="Sidney Seckler" userId="73470fc2d5f88927" providerId="LiveId" clId="{E451AAF5-2A54-4459-A780-52F38250C78E}" dt="2019-02-16T23:02:24.062" v="453" actId="1035"/>
          <ac:spMkLst>
            <pc:docMk/>
            <pc:sldMk cId="0" sldId="268"/>
            <ac:spMk id="18463" creationId="{DA9B0FED-6095-4EEA-8A51-D86C61A06BB9}"/>
          </ac:spMkLst>
        </pc:spChg>
        <pc:cxnChg chg="mod">
          <ac:chgData name="Sidney Seckler" userId="73470fc2d5f88927" providerId="LiveId" clId="{E451AAF5-2A54-4459-A780-52F38250C78E}" dt="2019-02-16T23:02:24.062" v="453" actId="1035"/>
          <ac:cxnSpMkLst>
            <pc:docMk/>
            <pc:sldMk cId="0" sldId="268"/>
            <ac:cxnSpMk id="18440" creationId="{211351D3-4F96-44E7-AE9F-45D110D0A601}"/>
          </ac:cxnSpMkLst>
        </pc:cxnChg>
        <pc:cxnChg chg="mod">
          <ac:chgData name="Sidney Seckler" userId="73470fc2d5f88927" providerId="LiveId" clId="{E451AAF5-2A54-4459-A780-52F38250C78E}" dt="2019-02-16T23:02:24.062" v="453" actId="1035"/>
          <ac:cxnSpMkLst>
            <pc:docMk/>
            <pc:sldMk cId="0" sldId="268"/>
            <ac:cxnSpMk id="18441" creationId="{83ED6A56-BEC5-4417-B30C-5472D779BCDA}"/>
          </ac:cxnSpMkLst>
        </pc:cxnChg>
        <pc:cxnChg chg="mod">
          <ac:chgData name="Sidney Seckler" userId="73470fc2d5f88927" providerId="LiveId" clId="{E451AAF5-2A54-4459-A780-52F38250C78E}" dt="2019-02-16T23:02:24.062" v="453" actId="1035"/>
          <ac:cxnSpMkLst>
            <pc:docMk/>
            <pc:sldMk cId="0" sldId="268"/>
            <ac:cxnSpMk id="18442" creationId="{788F7ADB-6A4E-4D68-A990-5E3A9986F470}"/>
          </ac:cxnSpMkLst>
        </pc:cxnChg>
        <pc:cxnChg chg="mod">
          <ac:chgData name="Sidney Seckler" userId="73470fc2d5f88927" providerId="LiveId" clId="{E451AAF5-2A54-4459-A780-52F38250C78E}" dt="2019-02-16T23:02:24.062" v="453" actId="1035"/>
          <ac:cxnSpMkLst>
            <pc:docMk/>
            <pc:sldMk cId="0" sldId="268"/>
            <ac:cxnSpMk id="18443" creationId="{71A8DA2C-C5E6-4B73-A9FE-0791FF7326B5}"/>
          </ac:cxnSpMkLst>
        </pc:cxnChg>
      </pc:sldChg>
      <pc:sldChg chg="modSp add">
        <pc:chgData name="Sidney Seckler" userId="73470fc2d5f88927" providerId="LiveId" clId="{E451AAF5-2A54-4459-A780-52F38250C78E}" dt="2019-04-30T17:23:08.431" v="2856" actId="122"/>
        <pc:sldMkLst>
          <pc:docMk/>
          <pc:sldMk cId="0" sldId="269"/>
        </pc:sldMkLst>
        <pc:spChg chg="mod">
          <ac:chgData name="Sidney Seckler" userId="73470fc2d5f88927" providerId="LiveId" clId="{E451AAF5-2A54-4459-A780-52F38250C78E}" dt="2019-04-30T17:23:08.431" v="2856" actId="122"/>
          <ac:spMkLst>
            <pc:docMk/>
            <pc:sldMk cId="0" sldId="269"/>
            <ac:spMk id="20483" creationId="{A941B22D-3E6E-4CED-9C0A-A9AFCA7473A1}"/>
          </ac:spMkLst>
        </pc:spChg>
        <pc:spChg chg="mod">
          <ac:chgData name="Sidney Seckler" userId="73470fc2d5f88927" providerId="LiveId" clId="{E451AAF5-2A54-4459-A780-52F38250C78E}" dt="2019-02-16T23:02:46.970" v="495" actId="1038"/>
          <ac:spMkLst>
            <pc:docMk/>
            <pc:sldMk cId="0" sldId="269"/>
            <ac:spMk id="20501" creationId="{3F418BCC-F925-416D-BDB1-0C5384D923FA}"/>
          </ac:spMkLst>
        </pc:spChg>
        <pc:spChg chg="mod">
          <ac:chgData name="Sidney Seckler" userId="73470fc2d5f88927" providerId="LiveId" clId="{E451AAF5-2A54-4459-A780-52F38250C78E}" dt="2019-02-16T23:02:46.970" v="495" actId="1038"/>
          <ac:spMkLst>
            <pc:docMk/>
            <pc:sldMk cId="0" sldId="269"/>
            <ac:spMk id="20505" creationId="{7A966053-5AEF-4D7A-B8C3-6713E6173C89}"/>
          </ac:spMkLst>
        </pc:spChg>
        <pc:spChg chg="mod">
          <ac:chgData name="Sidney Seckler" userId="73470fc2d5f88927" providerId="LiveId" clId="{E451AAF5-2A54-4459-A780-52F38250C78E}" dt="2019-02-16T23:02:46.970" v="495" actId="1038"/>
          <ac:spMkLst>
            <pc:docMk/>
            <pc:sldMk cId="0" sldId="269"/>
            <ac:spMk id="20506" creationId="{3ED2ACF2-388A-4597-BAF8-5C08AC7F1707}"/>
          </ac:spMkLst>
        </pc:spChg>
        <pc:spChg chg="mod">
          <ac:chgData name="Sidney Seckler" userId="73470fc2d5f88927" providerId="LiveId" clId="{E451AAF5-2A54-4459-A780-52F38250C78E}" dt="2019-02-16T23:02:46.970" v="495" actId="1038"/>
          <ac:spMkLst>
            <pc:docMk/>
            <pc:sldMk cId="0" sldId="269"/>
            <ac:spMk id="20507" creationId="{D5593839-932A-4C08-B5C2-5A5D8EBB83A2}"/>
          </ac:spMkLst>
        </pc:spChg>
        <pc:spChg chg="mod">
          <ac:chgData name="Sidney Seckler" userId="73470fc2d5f88927" providerId="LiveId" clId="{E451AAF5-2A54-4459-A780-52F38250C78E}" dt="2019-02-16T23:02:46.970" v="495" actId="1038"/>
          <ac:spMkLst>
            <pc:docMk/>
            <pc:sldMk cId="0" sldId="269"/>
            <ac:spMk id="20508" creationId="{774F3E8A-19AE-404A-8B18-690A3A891A9D}"/>
          </ac:spMkLst>
        </pc:spChg>
        <pc:spChg chg="mod">
          <ac:chgData name="Sidney Seckler" userId="73470fc2d5f88927" providerId="LiveId" clId="{E451AAF5-2A54-4459-A780-52F38250C78E}" dt="2019-02-16T23:02:46.970" v="495" actId="1038"/>
          <ac:spMkLst>
            <pc:docMk/>
            <pc:sldMk cId="0" sldId="269"/>
            <ac:spMk id="20509" creationId="{56DB1AFF-CE18-45A4-BBB2-079FC8065D72}"/>
          </ac:spMkLst>
        </pc:spChg>
        <pc:spChg chg="mod">
          <ac:chgData name="Sidney Seckler" userId="73470fc2d5f88927" providerId="LiveId" clId="{E451AAF5-2A54-4459-A780-52F38250C78E}" dt="2019-02-16T23:02:46.970" v="495" actId="1038"/>
          <ac:spMkLst>
            <pc:docMk/>
            <pc:sldMk cId="0" sldId="269"/>
            <ac:spMk id="20510" creationId="{B4C3A051-582F-4BF7-A40A-36A490B23DB9}"/>
          </ac:spMkLst>
        </pc:spChg>
        <pc:spChg chg="mod">
          <ac:chgData name="Sidney Seckler" userId="73470fc2d5f88927" providerId="LiveId" clId="{E451AAF5-2A54-4459-A780-52F38250C78E}" dt="2019-02-16T23:02:46.970" v="495" actId="1038"/>
          <ac:spMkLst>
            <pc:docMk/>
            <pc:sldMk cId="0" sldId="269"/>
            <ac:spMk id="20511" creationId="{DCE54FCD-FF07-4401-9829-4ACF55BF9FAF}"/>
          </ac:spMkLst>
        </pc:spChg>
        <pc:spChg chg="mod">
          <ac:chgData name="Sidney Seckler" userId="73470fc2d5f88927" providerId="LiveId" clId="{E451AAF5-2A54-4459-A780-52F38250C78E}" dt="2019-02-16T23:02:46.970" v="495" actId="1038"/>
          <ac:spMkLst>
            <pc:docMk/>
            <pc:sldMk cId="0" sldId="269"/>
            <ac:spMk id="20513" creationId="{71515D64-F6EA-4151-8284-075A07E81E67}"/>
          </ac:spMkLst>
        </pc:spChg>
        <pc:spChg chg="mod">
          <ac:chgData name="Sidney Seckler" userId="73470fc2d5f88927" providerId="LiveId" clId="{E451AAF5-2A54-4459-A780-52F38250C78E}" dt="2019-02-16T23:02:46.970" v="495" actId="1038"/>
          <ac:spMkLst>
            <pc:docMk/>
            <pc:sldMk cId="0" sldId="269"/>
            <ac:spMk id="20514" creationId="{E71FF553-73FF-4A41-81BF-410DEA269F72}"/>
          </ac:spMkLst>
        </pc:spChg>
        <pc:spChg chg="mod">
          <ac:chgData name="Sidney Seckler" userId="73470fc2d5f88927" providerId="LiveId" clId="{E451AAF5-2A54-4459-A780-52F38250C78E}" dt="2019-02-16T23:02:46.970" v="495" actId="1038"/>
          <ac:spMkLst>
            <pc:docMk/>
            <pc:sldMk cId="0" sldId="269"/>
            <ac:spMk id="20515" creationId="{57550BC1-441A-4B6D-8C7C-3DD829D5CDFF}"/>
          </ac:spMkLst>
        </pc:spChg>
        <pc:spChg chg="mod">
          <ac:chgData name="Sidney Seckler" userId="73470fc2d5f88927" providerId="LiveId" clId="{E451AAF5-2A54-4459-A780-52F38250C78E}" dt="2019-02-16T23:02:46.970" v="495" actId="1038"/>
          <ac:spMkLst>
            <pc:docMk/>
            <pc:sldMk cId="0" sldId="269"/>
            <ac:spMk id="20516" creationId="{5ECF99DB-A9BA-4A68-802B-BA10EEA67068}"/>
          </ac:spMkLst>
        </pc:spChg>
        <pc:spChg chg="mod">
          <ac:chgData name="Sidney Seckler" userId="73470fc2d5f88927" providerId="LiveId" clId="{E451AAF5-2A54-4459-A780-52F38250C78E}" dt="2019-02-16T23:02:46.970" v="495" actId="1038"/>
          <ac:spMkLst>
            <pc:docMk/>
            <pc:sldMk cId="0" sldId="269"/>
            <ac:spMk id="20517" creationId="{8D86D8DD-9FB2-446E-94CC-5079E050A56D}"/>
          </ac:spMkLst>
        </pc:spChg>
        <pc:spChg chg="mod">
          <ac:chgData name="Sidney Seckler" userId="73470fc2d5f88927" providerId="LiveId" clId="{E451AAF5-2A54-4459-A780-52F38250C78E}" dt="2019-02-16T23:02:46.970" v="495" actId="1038"/>
          <ac:spMkLst>
            <pc:docMk/>
            <pc:sldMk cId="0" sldId="269"/>
            <ac:spMk id="20518" creationId="{B4DF0049-7BA0-444F-9938-7ED20086E2DC}"/>
          </ac:spMkLst>
        </pc:spChg>
        <pc:spChg chg="mod">
          <ac:chgData name="Sidney Seckler" userId="73470fc2d5f88927" providerId="LiveId" clId="{E451AAF5-2A54-4459-A780-52F38250C78E}" dt="2019-02-16T23:02:46.970" v="495" actId="1038"/>
          <ac:spMkLst>
            <pc:docMk/>
            <pc:sldMk cId="0" sldId="269"/>
            <ac:spMk id="20519" creationId="{47C4E1A3-B51B-4DF1-827A-3D7CE6ABDACA}"/>
          </ac:spMkLst>
        </pc:spChg>
        <pc:spChg chg="mod">
          <ac:chgData name="Sidney Seckler" userId="73470fc2d5f88927" providerId="LiveId" clId="{E451AAF5-2A54-4459-A780-52F38250C78E}" dt="2019-02-16T23:02:46.970" v="495" actId="1038"/>
          <ac:spMkLst>
            <pc:docMk/>
            <pc:sldMk cId="0" sldId="269"/>
            <ac:spMk id="20520" creationId="{F9EF7C6D-C2AF-4D25-9C92-1FA3970FD07C}"/>
          </ac:spMkLst>
        </pc:spChg>
        <pc:spChg chg="mod">
          <ac:chgData name="Sidney Seckler" userId="73470fc2d5f88927" providerId="LiveId" clId="{E451AAF5-2A54-4459-A780-52F38250C78E}" dt="2019-02-16T23:02:46.970" v="495" actId="1038"/>
          <ac:spMkLst>
            <pc:docMk/>
            <pc:sldMk cId="0" sldId="269"/>
            <ac:spMk id="20521" creationId="{A48D6D88-D65C-4E47-B305-3C705AB1D330}"/>
          </ac:spMkLst>
        </pc:spChg>
        <pc:spChg chg="mod">
          <ac:chgData name="Sidney Seckler" userId="73470fc2d5f88927" providerId="LiveId" clId="{E451AAF5-2A54-4459-A780-52F38250C78E}" dt="2019-02-16T23:02:46.970" v="495" actId="1038"/>
          <ac:spMkLst>
            <pc:docMk/>
            <pc:sldMk cId="0" sldId="269"/>
            <ac:spMk id="20522" creationId="{955E51CB-4171-4B95-BC42-6D56380AB9F2}"/>
          </ac:spMkLst>
        </pc:spChg>
        <pc:spChg chg="mod">
          <ac:chgData name="Sidney Seckler" userId="73470fc2d5f88927" providerId="LiveId" clId="{E451AAF5-2A54-4459-A780-52F38250C78E}" dt="2019-02-16T23:02:46.970" v="495" actId="1038"/>
          <ac:spMkLst>
            <pc:docMk/>
            <pc:sldMk cId="0" sldId="269"/>
            <ac:spMk id="20523" creationId="{23E5689E-5255-4724-AE33-AE3ADBB7CB5B}"/>
          </ac:spMkLst>
        </pc:spChg>
      </pc:sldChg>
      <pc:sldChg chg="modSp add">
        <pc:chgData name="Sidney Seckler" userId="73470fc2d5f88927" providerId="LiveId" clId="{E451AAF5-2A54-4459-A780-52F38250C78E}" dt="2019-04-30T17:23:21.712" v="2861" actId="14100"/>
        <pc:sldMkLst>
          <pc:docMk/>
          <pc:sldMk cId="0" sldId="319"/>
        </pc:sldMkLst>
        <pc:spChg chg="mod">
          <ac:chgData name="Sidney Seckler" userId="73470fc2d5f88927" providerId="LiveId" clId="{E451AAF5-2A54-4459-A780-52F38250C78E}" dt="2019-04-30T17:23:21.712" v="2861" actId="14100"/>
          <ac:spMkLst>
            <pc:docMk/>
            <pc:sldMk cId="0" sldId="319"/>
            <ac:spMk id="82947" creationId="{DE23AEE7-6861-4045-AF53-2CC2C62DD18B}"/>
          </ac:spMkLst>
        </pc:spChg>
        <pc:spChg chg="mod">
          <ac:chgData name="Sidney Seckler" userId="73470fc2d5f88927" providerId="LiveId" clId="{E451AAF5-2A54-4459-A780-52F38250C78E}" dt="2019-02-16T23:03:15.096" v="500" actId="1076"/>
          <ac:spMkLst>
            <pc:docMk/>
            <pc:sldMk cId="0" sldId="319"/>
            <ac:spMk id="82948" creationId="{8475F196-0159-4470-984F-857258CD7BDF}"/>
          </ac:spMkLst>
        </pc:spChg>
        <pc:spChg chg="mod">
          <ac:chgData name="Sidney Seckler" userId="73470fc2d5f88927" providerId="LiveId" clId="{E451AAF5-2A54-4459-A780-52F38250C78E}" dt="2019-02-16T23:03:15.096" v="500" actId="1076"/>
          <ac:spMkLst>
            <pc:docMk/>
            <pc:sldMk cId="0" sldId="319"/>
            <ac:spMk id="82953" creationId="{3923F553-FF14-4BA3-BD88-37A86C3546CA}"/>
          </ac:spMkLst>
        </pc:spChg>
        <pc:spChg chg="mod">
          <ac:chgData name="Sidney Seckler" userId="73470fc2d5f88927" providerId="LiveId" clId="{E451AAF5-2A54-4459-A780-52F38250C78E}" dt="2019-02-16T23:03:15.096" v="500" actId="1076"/>
          <ac:spMkLst>
            <pc:docMk/>
            <pc:sldMk cId="0" sldId="319"/>
            <ac:spMk id="82954" creationId="{8F8A8D57-0658-4176-8938-A4AD2BF7994B}"/>
          </ac:spMkLst>
        </pc:spChg>
        <pc:spChg chg="mod">
          <ac:chgData name="Sidney Seckler" userId="73470fc2d5f88927" providerId="LiveId" clId="{E451AAF5-2A54-4459-A780-52F38250C78E}" dt="2019-02-16T23:03:15.096" v="500" actId="1076"/>
          <ac:spMkLst>
            <pc:docMk/>
            <pc:sldMk cId="0" sldId="319"/>
            <ac:spMk id="82955" creationId="{41E384FE-4366-4DF2-A725-804585F059A0}"/>
          </ac:spMkLst>
        </pc:spChg>
        <pc:spChg chg="mod">
          <ac:chgData name="Sidney Seckler" userId="73470fc2d5f88927" providerId="LiveId" clId="{E451AAF5-2A54-4459-A780-52F38250C78E}" dt="2019-02-16T23:03:15.096" v="500" actId="1076"/>
          <ac:spMkLst>
            <pc:docMk/>
            <pc:sldMk cId="0" sldId="319"/>
            <ac:spMk id="82956" creationId="{DAE8342D-E3CB-4C28-9ACB-3BE3F6CABD80}"/>
          </ac:spMkLst>
        </pc:spChg>
        <pc:spChg chg="mod">
          <ac:chgData name="Sidney Seckler" userId="73470fc2d5f88927" providerId="LiveId" clId="{E451AAF5-2A54-4459-A780-52F38250C78E}" dt="2019-02-16T23:03:15.096" v="500" actId="1076"/>
          <ac:spMkLst>
            <pc:docMk/>
            <pc:sldMk cId="0" sldId="319"/>
            <ac:spMk id="82957" creationId="{B35B80CA-2BC0-404F-A66C-13ACBBD04075}"/>
          </ac:spMkLst>
        </pc:spChg>
        <pc:spChg chg="mod">
          <ac:chgData name="Sidney Seckler" userId="73470fc2d5f88927" providerId="LiveId" clId="{E451AAF5-2A54-4459-A780-52F38250C78E}" dt="2019-02-16T23:03:15.096" v="500" actId="1076"/>
          <ac:spMkLst>
            <pc:docMk/>
            <pc:sldMk cId="0" sldId="319"/>
            <ac:spMk id="82958" creationId="{890E795D-6652-4A64-9776-3E786208F9F5}"/>
          </ac:spMkLst>
        </pc:spChg>
        <pc:spChg chg="mod">
          <ac:chgData name="Sidney Seckler" userId="73470fc2d5f88927" providerId="LiveId" clId="{E451AAF5-2A54-4459-A780-52F38250C78E}" dt="2019-02-16T23:03:15.096" v="500" actId="1076"/>
          <ac:spMkLst>
            <pc:docMk/>
            <pc:sldMk cId="0" sldId="319"/>
            <ac:spMk id="82959" creationId="{47D65335-5CC0-4B20-AE0D-7458F49AE5F6}"/>
          </ac:spMkLst>
        </pc:spChg>
        <pc:spChg chg="mod">
          <ac:chgData name="Sidney Seckler" userId="73470fc2d5f88927" providerId="LiveId" clId="{E451AAF5-2A54-4459-A780-52F38250C78E}" dt="2019-02-16T23:03:19.345" v="501" actId="1076"/>
          <ac:spMkLst>
            <pc:docMk/>
            <pc:sldMk cId="0" sldId="319"/>
            <ac:spMk id="82965" creationId="{1CBFC7F2-DF6A-4072-94E8-DE7A3E649EDC}"/>
          </ac:spMkLst>
        </pc:spChg>
        <pc:cxnChg chg="mod">
          <ac:chgData name="Sidney Seckler" userId="73470fc2d5f88927" providerId="LiveId" clId="{E451AAF5-2A54-4459-A780-52F38250C78E}" dt="2019-02-16T23:03:15.096" v="500" actId="1076"/>
          <ac:cxnSpMkLst>
            <pc:docMk/>
            <pc:sldMk cId="0" sldId="319"/>
            <ac:cxnSpMk id="82949" creationId="{953EDC20-CFF2-4C19-978F-043C0D240530}"/>
          </ac:cxnSpMkLst>
        </pc:cxnChg>
        <pc:cxnChg chg="mod">
          <ac:chgData name="Sidney Seckler" userId="73470fc2d5f88927" providerId="LiveId" clId="{E451AAF5-2A54-4459-A780-52F38250C78E}" dt="2019-02-16T23:03:15.096" v="500" actId="1076"/>
          <ac:cxnSpMkLst>
            <pc:docMk/>
            <pc:sldMk cId="0" sldId="319"/>
            <ac:cxnSpMk id="82950" creationId="{B63E07F0-9DF7-4E6E-BA8E-D4CD1DAB252B}"/>
          </ac:cxnSpMkLst>
        </pc:cxnChg>
      </pc:sldChg>
      <pc:sldChg chg="modSp">
        <pc:chgData name="Sidney Seckler" userId="73470fc2d5f88927" providerId="LiveId" clId="{E451AAF5-2A54-4459-A780-52F38250C78E}" dt="2019-04-30T17:17:28.198" v="2829" actId="14100"/>
        <pc:sldMkLst>
          <pc:docMk/>
          <pc:sldMk cId="0" sldId="448"/>
        </pc:sldMkLst>
        <pc:spChg chg="mod">
          <ac:chgData name="Sidney Seckler" userId="73470fc2d5f88927" providerId="LiveId" clId="{E451AAF5-2A54-4459-A780-52F38250C78E}" dt="2019-04-30T17:17:28.198" v="2829" actId="14100"/>
          <ac:spMkLst>
            <pc:docMk/>
            <pc:sldMk cId="0" sldId="448"/>
            <ac:spMk id="235523" creationId="{00000000-0000-0000-0000-000000000000}"/>
          </ac:spMkLst>
        </pc:spChg>
      </pc:sldChg>
      <pc:sldChg chg="modSp">
        <pc:chgData name="Sidney Seckler" userId="73470fc2d5f88927" providerId="LiveId" clId="{E451AAF5-2A54-4459-A780-52F38250C78E}" dt="2019-04-30T17:17:34.701" v="2831" actId="14100"/>
        <pc:sldMkLst>
          <pc:docMk/>
          <pc:sldMk cId="0" sldId="449"/>
        </pc:sldMkLst>
        <pc:spChg chg="mod">
          <ac:chgData name="Sidney Seckler" userId="73470fc2d5f88927" providerId="LiveId" clId="{E451AAF5-2A54-4459-A780-52F38250C78E}" dt="2019-04-30T17:17:34.701" v="2831" actId="14100"/>
          <ac:spMkLst>
            <pc:docMk/>
            <pc:sldMk cId="0" sldId="449"/>
            <ac:spMk id="236547" creationId="{00000000-0000-0000-0000-000000000000}"/>
          </ac:spMkLst>
        </pc:spChg>
      </pc:sldChg>
      <pc:sldChg chg="modSp">
        <pc:chgData name="Sidney Seckler" userId="73470fc2d5f88927" providerId="LiveId" clId="{E451AAF5-2A54-4459-A780-52F38250C78E}" dt="2019-04-30T17:14:47.742" v="2806" actId="14100"/>
        <pc:sldMkLst>
          <pc:docMk/>
          <pc:sldMk cId="0" sldId="500"/>
        </pc:sldMkLst>
        <pc:spChg chg="mod">
          <ac:chgData name="Sidney Seckler" userId="73470fc2d5f88927" providerId="LiveId" clId="{E451AAF5-2A54-4459-A780-52F38250C78E}" dt="2019-04-30T17:14:47.742" v="2806" actId="14100"/>
          <ac:spMkLst>
            <pc:docMk/>
            <pc:sldMk cId="0" sldId="500"/>
            <ac:spMk id="304131" creationId="{3FD46931-1260-486D-89A6-B0D903563948}"/>
          </ac:spMkLst>
        </pc:spChg>
      </pc:sldChg>
      <pc:sldChg chg="modSp">
        <pc:chgData name="Sidney Seckler" userId="73470fc2d5f88927" providerId="LiveId" clId="{E451AAF5-2A54-4459-A780-52F38250C78E}" dt="2019-04-30T17:17:48.430" v="2835" actId="14100"/>
        <pc:sldMkLst>
          <pc:docMk/>
          <pc:sldMk cId="0" sldId="503"/>
        </pc:sldMkLst>
        <pc:spChg chg="mod">
          <ac:chgData name="Sidney Seckler" userId="73470fc2d5f88927" providerId="LiveId" clId="{E451AAF5-2A54-4459-A780-52F38250C78E}" dt="2019-04-30T17:17:48.430" v="2835" actId="14100"/>
          <ac:spMkLst>
            <pc:docMk/>
            <pc:sldMk cId="0" sldId="503"/>
            <ac:spMk id="23" creationId="{1BE59976-5EBB-4FCA-871A-7747BBD84038}"/>
          </ac:spMkLst>
        </pc:spChg>
      </pc:sldChg>
      <pc:sldChg chg="modSp">
        <pc:chgData name="Sidney Seckler" userId="73470fc2d5f88927" providerId="LiveId" clId="{E451AAF5-2A54-4459-A780-52F38250C78E}" dt="2019-04-30T17:14:43.651" v="2805" actId="14100"/>
        <pc:sldMkLst>
          <pc:docMk/>
          <pc:sldMk cId="0" sldId="507"/>
        </pc:sldMkLst>
        <pc:spChg chg="mod">
          <ac:chgData name="Sidney Seckler" userId="73470fc2d5f88927" providerId="LiveId" clId="{E451AAF5-2A54-4459-A780-52F38250C78E}" dt="2019-04-30T17:14:43.651" v="2805" actId="14100"/>
          <ac:spMkLst>
            <pc:docMk/>
            <pc:sldMk cId="0" sldId="507"/>
            <ac:spMk id="320515" creationId="{00000000-0000-0000-0000-000000000000}"/>
          </ac:spMkLst>
        </pc:spChg>
      </pc:sldChg>
      <pc:sldChg chg="modSp">
        <pc:chgData name="Sidney Seckler" userId="73470fc2d5f88927" providerId="LiveId" clId="{E451AAF5-2A54-4459-A780-52F38250C78E}" dt="2019-04-30T17:14:52.198" v="2807" actId="14100"/>
        <pc:sldMkLst>
          <pc:docMk/>
          <pc:sldMk cId="3365420684" sldId="508"/>
        </pc:sldMkLst>
        <pc:spChg chg="mod">
          <ac:chgData name="Sidney Seckler" userId="73470fc2d5f88927" providerId="LiveId" clId="{E451AAF5-2A54-4459-A780-52F38250C78E}" dt="2019-02-16T22:47:55.110" v="281" actId="20577"/>
          <ac:spMkLst>
            <pc:docMk/>
            <pc:sldMk cId="3365420684" sldId="508"/>
            <ac:spMk id="2" creationId="{F39A5F00-DDF9-4D1F-8076-6C85A640CE9F}"/>
          </ac:spMkLst>
        </pc:spChg>
        <pc:spChg chg="mod">
          <ac:chgData name="Sidney Seckler" userId="73470fc2d5f88927" providerId="LiveId" clId="{E451AAF5-2A54-4459-A780-52F38250C78E}" dt="2019-04-30T17:14:52.198" v="2807" actId="14100"/>
          <ac:spMkLst>
            <pc:docMk/>
            <pc:sldMk cId="3365420684" sldId="508"/>
            <ac:spMk id="6" creationId="{F9621517-DFD6-40BE-B3DE-705E0635E9B6}"/>
          </ac:spMkLst>
        </pc:spChg>
      </pc:sldChg>
      <pc:sldChg chg="modSp">
        <pc:chgData name="Sidney Seckler" userId="73470fc2d5f88927" providerId="LiveId" clId="{E451AAF5-2A54-4459-A780-52F38250C78E}" dt="2019-04-30T17:14:57.778" v="2809" actId="27636"/>
        <pc:sldMkLst>
          <pc:docMk/>
          <pc:sldMk cId="270142403" sldId="510"/>
        </pc:sldMkLst>
        <pc:spChg chg="mod">
          <ac:chgData name="Sidney Seckler" userId="73470fc2d5f88927" providerId="LiveId" clId="{E451AAF5-2A54-4459-A780-52F38250C78E}" dt="2019-04-30T17:14:57.778" v="2809" actId="27636"/>
          <ac:spMkLst>
            <pc:docMk/>
            <pc:sldMk cId="270142403" sldId="510"/>
            <ac:spMk id="4099" creationId="{F8B96A61-C72F-4AE6-BD11-C8F2087FCF79}"/>
          </ac:spMkLst>
        </pc:spChg>
      </pc:sldChg>
      <pc:sldChg chg="modSp">
        <pc:chgData name="Sidney Seckler" userId="73470fc2d5f88927" providerId="LiveId" clId="{E451AAF5-2A54-4459-A780-52F38250C78E}" dt="2019-04-30T17:15:02.489" v="2810" actId="14100"/>
        <pc:sldMkLst>
          <pc:docMk/>
          <pc:sldMk cId="1614301865" sldId="511"/>
        </pc:sldMkLst>
        <pc:spChg chg="mod">
          <ac:chgData name="Sidney Seckler" userId="73470fc2d5f88927" providerId="LiveId" clId="{E451AAF5-2A54-4459-A780-52F38250C78E}" dt="2019-04-30T17:15:02.489" v="2810" actId="14100"/>
          <ac:spMkLst>
            <pc:docMk/>
            <pc:sldMk cId="1614301865" sldId="511"/>
            <ac:spMk id="304131" creationId="{3FD46931-1260-486D-89A6-B0D903563948}"/>
          </ac:spMkLst>
        </pc:spChg>
      </pc:sldChg>
      <pc:sldChg chg="modSp">
        <pc:chgData name="Sidney Seckler" userId="73470fc2d5f88927" providerId="LiveId" clId="{E451AAF5-2A54-4459-A780-52F38250C78E}" dt="2019-04-30T17:15:06.963" v="2811" actId="14100"/>
        <pc:sldMkLst>
          <pc:docMk/>
          <pc:sldMk cId="496402165" sldId="512"/>
        </pc:sldMkLst>
        <pc:spChg chg="mod">
          <ac:chgData name="Sidney Seckler" userId="73470fc2d5f88927" providerId="LiveId" clId="{E451AAF5-2A54-4459-A780-52F38250C78E}" dt="2019-04-30T17:15:06.963" v="2811" actId="14100"/>
          <ac:spMkLst>
            <pc:docMk/>
            <pc:sldMk cId="496402165" sldId="512"/>
            <ac:spMk id="304131" creationId="{3FD46931-1260-486D-89A6-B0D903563948}"/>
          </ac:spMkLst>
        </pc:spChg>
      </pc:sldChg>
      <pc:sldChg chg="modSp">
        <pc:chgData name="Sidney Seckler" userId="73470fc2d5f88927" providerId="LiveId" clId="{E451AAF5-2A54-4459-A780-52F38250C78E}" dt="2019-04-30T17:15:11.660" v="2812" actId="14100"/>
        <pc:sldMkLst>
          <pc:docMk/>
          <pc:sldMk cId="1724039376" sldId="513"/>
        </pc:sldMkLst>
        <pc:spChg chg="mod">
          <ac:chgData name="Sidney Seckler" userId="73470fc2d5f88927" providerId="LiveId" clId="{E451AAF5-2A54-4459-A780-52F38250C78E}" dt="2019-04-30T17:15:11.660" v="2812" actId="14100"/>
          <ac:spMkLst>
            <pc:docMk/>
            <pc:sldMk cId="1724039376" sldId="513"/>
            <ac:spMk id="304131" creationId="{3FD46931-1260-486D-89A6-B0D903563948}"/>
          </ac:spMkLst>
        </pc:spChg>
      </pc:sldChg>
      <pc:sldChg chg="modSp">
        <pc:chgData name="Sidney Seckler" userId="73470fc2d5f88927" providerId="LiveId" clId="{E451AAF5-2A54-4459-A780-52F38250C78E}" dt="2019-04-30T17:15:15.622" v="2813" actId="14100"/>
        <pc:sldMkLst>
          <pc:docMk/>
          <pc:sldMk cId="80775330" sldId="514"/>
        </pc:sldMkLst>
        <pc:spChg chg="mod">
          <ac:chgData name="Sidney Seckler" userId="73470fc2d5f88927" providerId="LiveId" clId="{E451AAF5-2A54-4459-A780-52F38250C78E}" dt="2019-04-30T17:15:15.622" v="2813" actId="14100"/>
          <ac:spMkLst>
            <pc:docMk/>
            <pc:sldMk cId="80775330" sldId="514"/>
            <ac:spMk id="304131" creationId="{3FD46931-1260-486D-89A6-B0D903563948}"/>
          </ac:spMkLst>
        </pc:spChg>
      </pc:sldChg>
      <pc:sldChg chg="modSp">
        <pc:chgData name="Sidney Seckler" userId="73470fc2d5f88927" providerId="LiveId" clId="{E451AAF5-2A54-4459-A780-52F38250C78E}" dt="2019-04-30T17:15:21.125" v="2814" actId="14100"/>
        <pc:sldMkLst>
          <pc:docMk/>
          <pc:sldMk cId="3629388711" sldId="515"/>
        </pc:sldMkLst>
        <pc:spChg chg="mod">
          <ac:chgData name="Sidney Seckler" userId="73470fc2d5f88927" providerId="LiveId" clId="{E451AAF5-2A54-4459-A780-52F38250C78E}" dt="2019-04-30T17:15:21.125" v="2814" actId="14100"/>
          <ac:spMkLst>
            <pc:docMk/>
            <pc:sldMk cId="3629388711" sldId="515"/>
            <ac:spMk id="4099" creationId="{F8B96A61-C72F-4AE6-BD11-C8F2087FCF79}"/>
          </ac:spMkLst>
        </pc:spChg>
      </pc:sldChg>
      <pc:sldChg chg="modSp">
        <pc:chgData name="Sidney Seckler" userId="73470fc2d5f88927" providerId="LiveId" clId="{E451AAF5-2A54-4459-A780-52F38250C78E}" dt="2019-04-30T17:15:25.987" v="2815" actId="14100"/>
        <pc:sldMkLst>
          <pc:docMk/>
          <pc:sldMk cId="770351680" sldId="516"/>
        </pc:sldMkLst>
        <pc:spChg chg="mod">
          <ac:chgData name="Sidney Seckler" userId="73470fc2d5f88927" providerId="LiveId" clId="{E451AAF5-2A54-4459-A780-52F38250C78E}" dt="2019-04-30T17:15:25.987" v="2815" actId="14100"/>
          <ac:spMkLst>
            <pc:docMk/>
            <pc:sldMk cId="770351680" sldId="516"/>
            <ac:spMk id="4099" creationId="{F8B96A61-C72F-4AE6-BD11-C8F2087FCF79}"/>
          </ac:spMkLst>
        </pc:spChg>
      </pc:sldChg>
      <pc:sldChg chg="modSp">
        <pc:chgData name="Sidney Seckler" userId="73470fc2d5f88927" providerId="LiveId" clId="{E451AAF5-2A54-4459-A780-52F38250C78E}" dt="2019-04-30T17:15:30.385" v="2816" actId="14100"/>
        <pc:sldMkLst>
          <pc:docMk/>
          <pc:sldMk cId="489270907" sldId="517"/>
        </pc:sldMkLst>
        <pc:spChg chg="mod">
          <ac:chgData name="Sidney Seckler" userId="73470fc2d5f88927" providerId="LiveId" clId="{E451AAF5-2A54-4459-A780-52F38250C78E}" dt="2019-04-30T17:15:30.385" v="2816" actId="14100"/>
          <ac:spMkLst>
            <pc:docMk/>
            <pc:sldMk cId="489270907" sldId="517"/>
            <ac:spMk id="4099" creationId="{F8B96A61-C72F-4AE6-BD11-C8F2087FCF79}"/>
          </ac:spMkLst>
        </pc:spChg>
      </pc:sldChg>
      <pc:sldChg chg="modSp">
        <pc:chgData name="Sidney Seckler" userId="73470fc2d5f88927" providerId="LiveId" clId="{E451AAF5-2A54-4459-A780-52F38250C78E}" dt="2019-04-30T17:15:35.816" v="2817" actId="14100"/>
        <pc:sldMkLst>
          <pc:docMk/>
          <pc:sldMk cId="357254851" sldId="518"/>
        </pc:sldMkLst>
        <pc:spChg chg="mod">
          <ac:chgData name="Sidney Seckler" userId="73470fc2d5f88927" providerId="LiveId" clId="{E451AAF5-2A54-4459-A780-52F38250C78E}" dt="2019-04-30T17:15:35.816" v="2817" actId="14100"/>
          <ac:spMkLst>
            <pc:docMk/>
            <pc:sldMk cId="357254851" sldId="518"/>
            <ac:spMk id="4099" creationId="{F8B96A61-C72F-4AE6-BD11-C8F2087FCF79}"/>
          </ac:spMkLst>
        </pc:spChg>
      </pc:sldChg>
      <pc:sldChg chg="modSp">
        <pc:chgData name="Sidney Seckler" userId="73470fc2d5f88927" providerId="LiveId" clId="{E451AAF5-2A54-4459-A780-52F38250C78E}" dt="2019-04-30T17:14:39.232" v="2804" actId="27636"/>
        <pc:sldMkLst>
          <pc:docMk/>
          <pc:sldMk cId="111140260" sldId="519"/>
        </pc:sldMkLst>
        <pc:spChg chg="mod">
          <ac:chgData name="Sidney Seckler" userId="73470fc2d5f88927" providerId="LiveId" clId="{E451AAF5-2A54-4459-A780-52F38250C78E}" dt="2019-04-30T17:14:39.232" v="2804" actId="27636"/>
          <ac:spMkLst>
            <pc:docMk/>
            <pc:sldMk cId="111140260" sldId="519"/>
            <ac:spMk id="4099" creationId="{F8B96A61-C72F-4AE6-BD11-C8F2087FCF79}"/>
          </ac:spMkLst>
        </pc:spChg>
        <pc:spChg chg="mod">
          <ac:chgData name="Sidney Seckler" userId="73470fc2d5f88927" providerId="LiveId" clId="{E451AAF5-2A54-4459-A780-52F38250C78E}" dt="2019-02-16T22:45:17.741" v="217" actId="6549"/>
          <ac:spMkLst>
            <pc:docMk/>
            <pc:sldMk cId="111140260" sldId="519"/>
            <ac:spMk id="4100" creationId="{E5CC45C3-CF65-4286-AA07-1D8008364C0B}"/>
          </ac:spMkLst>
        </pc:spChg>
      </pc:sldChg>
      <pc:sldChg chg="modSp">
        <pc:chgData name="Sidney Seckler" userId="73470fc2d5f88927" providerId="LiveId" clId="{E451AAF5-2A54-4459-A780-52F38250C78E}" dt="2019-04-30T17:16:30.534" v="2820" actId="14100"/>
        <pc:sldMkLst>
          <pc:docMk/>
          <pc:sldMk cId="4210708862" sldId="520"/>
        </pc:sldMkLst>
        <pc:spChg chg="mod">
          <ac:chgData name="Sidney Seckler" userId="73470fc2d5f88927" providerId="LiveId" clId="{E451AAF5-2A54-4459-A780-52F38250C78E}" dt="2019-04-30T17:16:30.534" v="2820" actId="14100"/>
          <ac:spMkLst>
            <pc:docMk/>
            <pc:sldMk cId="4210708862" sldId="520"/>
            <ac:spMk id="304131" creationId="{3FD46931-1260-486D-89A6-B0D903563948}"/>
          </ac:spMkLst>
        </pc:spChg>
      </pc:sldChg>
      <pc:sldChg chg="modSp">
        <pc:chgData name="Sidney Seckler" userId="73470fc2d5f88927" providerId="LiveId" clId="{E451AAF5-2A54-4459-A780-52F38250C78E}" dt="2019-04-30T17:16:34.357" v="2821" actId="14100"/>
        <pc:sldMkLst>
          <pc:docMk/>
          <pc:sldMk cId="143871290" sldId="521"/>
        </pc:sldMkLst>
        <pc:spChg chg="mod">
          <ac:chgData name="Sidney Seckler" userId="73470fc2d5f88927" providerId="LiveId" clId="{E451AAF5-2A54-4459-A780-52F38250C78E}" dt="2019-04-30T17:16:34.357" v="2821" actId="14100"/>
          <ac:spMkLst>
            <pc:docMk/>
            <pc:sldMk cId="143871290" sldId="521"/>
            <ac:spMk id="304131" creationId="{3FD46931-1260-486D-89A6-B0D903563948}"/>
          </ac:spMkLst>
        </pc:spChg>
      </pc:sldChg>
      <pc:sldChg chg="modSp">
        <pc:chgData name="Sidney Seckler" userId="73470fc2d5f88927" providerId="LiveId" clId="{E451AAF5-2A54-4459-A780-52F38250C78E}" dt="2019-04-30T17:16:42.969" v="2823" actId="14100"/>
        <pc:sldMkLst>
          <pc:docMk/>
          <pc:sldMk cId="4141182359" sldId="522"/>
        </pc:sldMkLst>
        <pc:spChg chg="mod">
          <ac:chgData name="Sidney Seckler" userId="73470fc2d5f88927" providerId="LiveId" clId="{E451AAF5-2A54-4459-A780-52F38250C78E}" dt="2019-04-30T17:16:42.969" v="2823" actId="14100"/>
          <ac:spMkLst>
            <pc:docMk/>
            <pc:sldMk cId="4141182359" sldId="522"/>
            <ac:spMk id="304131" creationId="{3FD46931-1260-486D-89A6-B0D903563948}"/>
          </ac:spMkLst>
        </pc:spChg>
      </pc:sldChg>
      <pc:sldChg chg="modSp">
        <pc:chgData name="Sidney Seckler" userId="73470fc2d5f88927" providerId="LiveId" clId="{E451AAF5-2A54-4459-A780-52F38250C78E}" dt="2019-04-30T17:16:38.484" v="2822" actId="14100"/>
        <pc:sldMkLst>
          <pc:docMk/>
          <pc:sldMk cId="1006854506" sldId="523"/>
        </pc:sldMkLst>
        <pc:spChg chg="mod">
          <ac:chgData name="Sidney Seckler" userId="73470fc2d5f88927" providerId="LiveId" clId="{E451AAF5-2A54-4459-A780-52F38250C78E}" dt="2019-04-30T17:16:38.484" v="2822" actId="14100"/>
          <ac:spMkLst>
            <pc:docMk/>
            <pc:sldMk cId="1006854506" sldId="523"/>
            <ac:spMk id="4099" creationId="{F8B96A61-C72F-4AE6-BD11-C8F2087FCF79}"/>
          </ac:spMkLst>
        </pc:spChg>
      </pc:sldChg>
      <pc:sldChg chg="modSp">
        <pc:chgData name="Sidney Seckler" userId="73470fc2d5f88927" providerId="LiveId" clId="{E451AAF5-2A54-4459-A780-52F38250C78E}" dt="2019-04-30T17:16:48.390" v="2824" actId="14100"/>
        <pc:sldMkLst>
          <pc:docMk/>
          <pc:sldMk cId="3119140905" sldId="524"/>
        </pc:sldMkLst>
        <pc:spChg chg="mod">
          <ac:chgData name="Sidney Seckler" userId="73470fc2d5f88927" providerId="LiveId" clId="{E451AAF5-2A54-4459-A780-52F38250C78E}" dt="2019-04-30T17:16:48.390" v="2824" actId="14100"/>
          <ac:spMkLst>
            <pc:docMk/>
            <pc:sldMk cId="3119140905" sldId="524"/>
            <ac:spMk id="304131" creationId="{3FD46931-1260-486D-89A6-B0D903563948}"/>
          </ac:spMkLst>
        </pc:spChg>
      </pc:sldChg>
      <pc:sldChg chg="modSp">
        <pc:chgData name="Sidney Seckler" userId="73470fc2d5f88927" providerId="LiveId" clId="{E451AAF5-2A54-4459-A780-52F38250C78E}" dt="2019-04-30T17:16:51.952" v="2825" actId="14100"/>
        <pc:sldMkLst>
          <pc:docMk/>
          <pc:sldMk cId="1004216431" sldId="525"/>
        </pc:sldMkLst>
        <pc:spChg chg="mod">
          <ac:chgData name="Sidney Seckler" userId="73470fc2d5f88927" providerId="LiveId" clId="{E451AAF5-2A54-4459-A780-52F38250C78E}" dt="2019-04-30T17:16:51.952" v="2825" actId="14100"/>
          <ac:spMkLst>
            <pc:docMk/>
            <pc:sldMk cId="1004216431" sldId="525"/>
            <ac:spMk id="304131" creationId="{3FD46931-1260-486D-89A6-B0D903563948}"/>
          </ac:spMkLst>
        </pc:spChg>
      </pc:sldChg>
      <pc:sldChg chg="modSp">
        <pc:chgData name="Sidney Seckler" userId="73470fc2d5f88927" providerId="LiveId" clId="{E451AAF5-2A54-4459-A780-52F38250C78E}" dt="2019-04-30T17:16:57.857" v="2826" actId="14100"/>
        <pc:sldMkLst>
          <pc:docMk/>
          <pc:sldMk cId="2745381099" sldId="526"/>
        </pc:sldMkLst>
        <pc:spChg chg="mod">
          <ac:chgData name="Sidney Seckler" userId="73470fc2d5f88927" providerId="LiveId" clId="{E451AAF5-2A54-4459-A780-52F38250C78E}" dt="2019-04-30T17:16:57.857" v="2826" actId="14100"/>
          <ac:spMkLst>
            <pc:docMk/>
            <pc:sldMk cId="2745381099" sldId="526"/>
            <ac:spMk id="4099" creationId="{F8B96A61-C72F-4AE6-BD11-C8F2087FCF79}"/>
          </ac:spMkLst>
        </pc:spChg>
      </pc:sldChg>
      <pc:sldChg chg="modSp">
        <pc:chgData name="Sidney Seckler" userId="73470fc2d5f88927" providerId="LiveId" clId="{E451AAF5-2A54-4459-A780-52F38250C78E}" dt="2019-04-30T17:18:14.384" v="2841" actId="14100"/>
        <pc:sldMkLst>
          <pc:docMk/>
          <pc:sldMk cId="672471014" sldId="527"/>
        </pc:sldMkLst>
        <pc:spChg chg="mod">
          <ac:chgData name="Sidney Seckler" userId="73470fc2d5f88927" providerId="LiveId" clId="{E451AAF5-2A54-4459-A780-52F38250C78E}" dt="2019-02-16T22:52:30.665" v="356" actId="20577"/>
          <ac:spMkLst>
            <pc:docMk/>
            <pc:sldMk cId="672471014" sldId="527"/>
            <ac:spMk id="7" creationId="{F053D0CB-DB61-4E11-912B-D78C8FA8AA4D}"/>
          </ac:spMkLst>
        </pc:spChg>
        <pc:spChg chg="mod">
          <ac:chgData name="Sidney Seckler" userId="73470fc2d5f88927" providerId="LiveId" clId="{E451AAF5-2A54-4459-A780-52F38250C78E}" dt="2019-04-30T17:18:14.384" v="2841" actId="14100"/>
          <ac:spMkLst>
            <pc:docMk/>
            <pc:sldMk cId="672471014" sldId="527"/>
            <ac:spMk id="304131" creationId="{3FD46931-1260-486D-89A6-B0D903563948}"/>
          </ac:spMkLst>
        </pc:spChg>
      </pc:sldChg>
      <pc:sldChg chg="modSp">
        <pc:chgData name="Sidney Seckler" userId="73470fc2d5f88927" providerId="LiveId" clId="{E451AAF5-2A54-4459-A780-52F38250C78E}" dt="2019-04-30T17:17:41.858" v="2833" actId="14100"/>
        <pc:sldMkLst>
          <pc:docMk/>
          <pc:sldMk cId="3427353847" sldId="528"/>
        </pc:sldMkLst>
        <pc:spChg chg="mod">
          <ac:chgData name="Sidney Seckler" userId="73470fc2d5f88927" providerId="LiveId" clId="{E451AAF5-2A54-4459-A780-52F38250C78E}" dt="2019-04-30T17:17:41.858" v="2833" actId="14100"/>
          <ac:spMkLst>
            <pc:docMk/>
            <pc:sldMk cId="3427353847" sldId="528"/>
            <ac:spMk id="23" creationId="{1BE59976-5EBB-4FCA-871A-7747BBD84038}"/>
          </ac:spMkLst>
        </pc:spChg>
      </pc:sldChg>
      <pc:sldChg chg="modSp">
        <pc:chgData name="Sidney Seckler" userId="73470fc2d5f88927" providerId="LiveId" clId="{E451AAF5-2A54-4459-A780-52F38250C78E}" dt="2019-04-30T17:17:58.013" v="2837" actId="14100"/>
        <pc:sldMkLst>
          <pc:docMk/>
          <pc:sldMk cId="673600176" sldId="529"/>
        </pc:sldMkLst>
        <pc:spChg chg="mod">
          <ac:chgData name="Sidney Seckler" userId="73470fc2d5f88927" providerId="LiveId" clId="{E451AAF5-2A54-4459-A780-52F38250C78E}" dt="2019-04-30T17:17:58.013" v="2837" actId="14100"/>
          <ac:spMkLst>
            <pc:docMk/>
            <pc:sldMk cId="673600176" sldId="529"/>
            <ac:spMk id="23" creationId="{1BE59976-5EBB-4FCA-871A-7747BBD84038}"/>
          </ac:spMkLst>
        </pc:spChg>
      </pc:sldChg>
      <pc:sldChg chg="modSp">
        <pc:chgData name="Sidney Seckler" userId="73470fc2d5f88927" providerId="LiveId" clId="{E451AAF5-2A54-4459-A780-52F38250C78E}" dt="2019-04-30T17:18:06.734" v="2839" actId="14100"/>
        <pc:sldMkLst>
          <pc:docMk/>
          <pc:sldMk cId="4176432804" sldId="530"/>
        </pc:sldMkLst>
        <pc:spChg chg="mod">
          <ac:chgData name="Sidney Seckler" userId="73470fc2d5f88927" providerId="LiveId" clId="{E451AAF5-2A54-4459-A780-52F38250C78E}" dt="2019-04-30T17:18:06.734" v="2839" actId="14100"/>
          <ac:spMkLst>
            <pc:docMk/>
            <pc:sldMk cId="4176432804" sldId="530"/>
            <ac:spMk id="23" creationId="{1BE59976-5EBB-4FCA-871A-7747BBD84038}"/>
          </ac:spMkLst>
        </pc:spChg>
      </pc:sldChg>
      <pc:sldChg chg="modSp">
        <pc:chgData name="Sidney Seckler" userId="73470fc2d5f88927" providerId="LiveId" clId="{E451AAF5-2A54-4459-A780-52F38250C78E}" dt="2019-04-30T17:18:21.219" v="2843" actId="14100"/>
        <pc:sldMkLst>
          <pc:docMk/>
          <pc:sldMk cId="374098609" sldId="531"/>
        </pc:sldMkLst>
        <pc:spChg chg="mod">
          <ac:chgData name="Sidney Seckler" userId="73470fc2d5f88927" providerId="LiveId" clId="{E451AAF5-2A54-4459-A780-52F38250C78E}" dt="2019-04-30T17:18:21.219" v="2843" actId="14100"/>
          <ac:spMkLst>
            <pc:docMk/>
            <pc:sldMk cId="374098609" sldId="531"/>
            <ac:spMk id="304131" creationId="{3FD46931-1260-486D-89A6-B0D903563948}"/>
          </ac:spMkLst>
        </pc:spChg>
      </pc:sldChg>
      <pc:sldChg chg="modSp">
        <pc:chgData name="Sidney Seckler" userId="73470fc2d5f88927" providerId="LiveId" clId="{E451AAF5-2A54-4459-A780-52F38250C78E}" dt="2019-04-30T17:18:27.074" v="2844" actId="14100"/>
        <pc:sldMkLst>
          <pc:docMk/>
          <pc:sldMk cId="3083434829" sldId="532"/>
        </pc:sldMkLst>
        <pc:spChg chg="mod">
          <ac:chgData name="Sidney Seckler" userId="73470fc2d5f88927" providerId="LiveId" clId="{E451AAF5-2A54-4459-A780-52F38250C78E}" dt="2019-04-30T17:18:27.074" v="2844" actId="14100"/>
          <ac:spMkLst>
            <pc:docMk/>
            <pc:sldMk cId="3083434829" sldId="532"/>
            <ac:spMk id="4099" creationId="{F8B96A61-C72F-4AE6-BD11-C8F2087FCF79}"/>
          </ac:spMkLst>
        </pc:spChg>
      </pc:sldChg>
      <pc:sldChg chg="addSp delSp modSp">
        <pc:chgData name="Sidney Seckler" userId="73470fc2d5f88927" providerId="LiveId" clId="{E451AAF5-2A54-4459-A780-52F38250C78E}" dt="2019-04-30T17:18:38.863" v="2847" actId="14100"/>
        <pc:sldMkLst>
          <pc:docMk/>
          <pc:sldMk cId="3375718522" sldId="533"/>
        </pc:sldMkLst>
        <pc:spChg chg="mod">
          <ac:chgData name="Sidney Seckler" userId="73470fc2d5f88927" providerId="LiveId" clId="{E451AAF5-2A54-4459-A780-52F38250C78E}" dt="2019-04-30T17:18:38.863" v="2847" actId="14100"/>
          <ac:spMkLst>
            <pc:docMk/>
            <pc:sldMk cId="3375718522" sldId="533"/>
            <ac:spMk id="4099" creationId="{F8B96A61-C72F-4AE6-BD11-C8F2087FCF79}"/>
          </ac:spMkLst>
        </pc:spChg>
        <pc:picChg chg="add mod">
          <ac:chgData name="Sidney Seckler" userId="73470fc2d5f88927" providerId="LiveId" clId="{E451AAF5-2A54-4459-A780-52F38250C78E}" dt="2019-02-18T18:32:35.168" v="2466" actId="1076"/>
          <ac:picMkLst>
            <pc:docMk/>
            <pc:sldMk cId="3375718522" sldId="533"/>
            <ac:picMk id="2" creationId="{31382B48-9547-4BCB-911C-7A155AE4C9A5}"/>
          </ac:picMkLst>
        </pc:picChg>
        <pc:picChg chg="del">
          <ac:chgData name="Sidney Seckler" userId="73470fc2d5f88927" providerId="LiveId" clId="{E451AAF5-2A54-4459-A780-52F38250C78E}" dt="2019-02-18T18:32:08.388" v="2462" actId="478"/>
          <ac:picMkLst>
            <pc:docMk/>
            <pc:sldMk cId="3375718522" sldId="533"/>
            <ac:picMk id="2052" creationId="{45183D9C-0962-4EAB-B32D-AA603AA1B7DD}"/>
          </ac:picMkLst>
        </pc:picChg>
      </pc:sldChg>
      <pc:sldChg chg="modSp">
        <pc:chgData name="Sidney Seckler" userId="73470fc2d5f88927" providerId="LiveId" clId="{E451AAF5-2A54-4459-A780-52F38250C78E}" dt="2019-04-30T17:18:31.790" v="2845" actId="14100"/>
        <pc:sldMkLst>
          <pc:docMk/>
          <pc:sldMk cId="750604595" sldId="534"/>
        </pc:sldMkLst>
        <pc:spChg chg="mod">
          <ac:chgData name="Sidney Seckler" userId="73470fc2d5f88927" providerId="LiveId" clId="{E451AAF5-2A54-4459-A780-52F38250C78E}" dt="2019-04-30T17:18:31.790" v="2845" actId="14100"/>
          <ac:spMkLst>
            <pc:docMk/>
            <pc:sldMk cId="750604595" sldId="534"/>
            <ac:spMk id="4099" creationId="{F8B96A61-C72F-4AE6-BD11-C8F2087FCF79}"/>
          </ac:spMkLst>
        </pc:spChg>
      </pc:sldChg>
      <pc:sldChg chg="addSp delSp modSp add">
        <pc:chgData name="Sidney Seckler" userId="73470fc2d5f88927" providerId="LiveId" clId="{E451AAF5-2A54-4459-A780-52F38250C78E}" dt="2019-04-30T17:23:28.086" v="2863" actId="27636"/>
        <pc:sldMkLst>
          <pc:docMk/>
          <pc:sldMk cId="3720123124" sldId="562"/>
        </pc:sldMkLst>
        <pc:spChg chg="add mod">
          <ac:chgData name="Sidney Seckler" userId="73470fc2d5f88927" providerId="LiveId" clId="{E451AAF5-2A54-4459-A780-52F38250C78E}" dt="2019-02-16T23:57:05.286" v="1061" actId="2711"/>
          <ac:spMkLst>
            <pc:docMk/>
            <pc:sldMk cId="3720123124" sldId="562"/>
            <ac:spMk id="5" creationId="{7C529E1F-82CB-4A2C-B1C4-8611EB5C16BB}"/>
          </ac:spMkLst>
        </pc:spChg>
        <pc:spChg chg="add mod">
          <ac:chgData name="Sidney Seckler" userId="73470fc2d5f88927" providerId="LiveId" clId="{E451AAF5-2A54-4459-A780-52F38250C78E}" dt="2019-02-16T23:07:28.953" v="655" actId="1076"/>
          <ac:spMkLst>
            <pc:docMk/>
            <pc:sldMk cId="3720123124" sldId="562"/>
            <ac:spMk id="8" creationId="{1F731833-DE34-4C20-878A-79E52C8171DE}"/>
          </ac:spMkLst>
        </pc:spChg>
        <pc:spChg chg="add del mod">
          <ac:chgData name="Sidney Seckler" userId="73470fc2d5f88927" providerId="LiveId" clId="{E451AAF5-2A54-4459-A780-52F38250C78E}" dt="2019-02-16T23:07:07.298" v="650" actId="478"/>
          <ac:spMkLst>
            <pc:docMk/>
            <pc:sldMk cId="3720123124" sldId="562"/>
            <ac:spMk id="11" creationId="{C814D4B5-CF82-4790-9D2A-EFF32C2CF33D}"/>
          </ac:spMkLst>
        </pc:spChg>
        <pc:spChg chg="add del mod">
          <ac:chgData name="Sidney Seckler" userId="73470fc2d5f88927" providerId="LiveId" clId="{E451AAF5-2A54-4459-A780-52F38250C78E}" dt="2019-02-16T23:07:10.549" v="651" actId="478"/>
          <ac:spMkLst>
            <pc:docMk/>
            <pc:sldMk cId="3720123124" sldId="562"/>
            <ac:spMk id="12" creationId="{110BBA03-0F40-478B-81EF-3820AB067D23}"/>
          </ac:spMkLst>
        </pc:spChg>
        <pc:spChg chg="mod">
          <ac:chgData name="Sidney Seckler" userId="73470fc2d5f88927" providerId="LiveId" clId="{E451AAF5-2A54-4459-A780-52F38250C78E}" dt="2019-04-30T17:23:28.086" v="2863" actId="27636"/>
          <ac:spMkLst>
            <pc:docMk/>
            <pc:sldMk cId="3720123124" sldId="562"/>
            <ac:spMk id="4099" creationId="{F8B96A61-C72F-4AE6-BD11-C8F2087FCF79}"/>
          </ac:spMkLst>
        </pc:spChg>
        <pc:spChg chg="mod">
          <ac:chgData name="Sidney Seckler" userId="73470fc2d5f88927" providerId="LiveId" clId="{E451AAF5-2A54-4459-A780-52F38250C78E}" dt="2019-02-16T23:04:36.349" v="629" actId="14100"/>
          <ac:spMkLst>
            <pc:docMk/>
            <pc:sldMk cId="3720123124" sldId="562"/>
            <ac:spMk id="4100" creationId="{E5CC45C3-CF65-4286-AA07-1D8008364C0B}"/>
          </ac:spMkLst>
        </pc:spChg>
        <pc:graphicFrameChg chg="add del mod replId">
          <ac:chgData name="Sidney Seckler" userId="73470fc2d5f88927" providerId="LiveId" clId="{E451AAF5-2A54-4459-A780-52F38250C78E}" dt="2019-02-16T23:03:50.151" v="505"/>
          <ac:graphicFrameMkLst>
            <pc:docMk/>
            <pc:sldMk cId="3720123124" sldId="562"/>
            <ac:graphicFrameMk id="2" creationId="{7C529E1F-82CB-4A2C-B1C4-8611EB5C16BB}"/>
          </ac:graphicFrameMkLst>
        </pc:graphicFrameChg>
        <pc:graphicFrameChg chg="add del mod replId">
          <ac:chgData name="Sidney Seckler" userId="73470fc2d5f88927" providerId="LiveId" clId="{E451AAF5-2A54-4459-A780-52F38250C78E}" dt="2019-02-16T23:05:22.568" v="633"/>
          <ac:graphicFrameMkLst>
            <pc:docMk/>
            <pc:sldMk cId="3720123124" sldId="562"/>
            <ac:graphicFrameMk id="4" creationId="{1F731833-DE34-4C20-878A-79E52C8171DE}"/>
          </ac:graphicFrameMkLst>
        </pc:graphicFrameChg>
        <pc:graphicFrameChg chg="add del mod replId">
          <ac:chgData name="Sidney Seckler" userId="73470fc2d5f88927" providerId="LiveId" clId="{E451AAF5-2A54-4459-A780-52F38250C78E}" dt="2019-02-16T23:06:41.071" v="644"/>
          <ac:graphicFrameMkLst>
            <pc:docMk/>
            <pc:sldMk cId="3720123124" sldId="562"/>
            <ac:graphicFrameMk id="7" creationId="{C814D4B5-CF82-4790-9D2A-EFF32C2CF33D}"/>
          </ac:graphicFrameMkLst>
        </pc:graphicFrameChg>
        <pc:graphicFrameChg chg="add del mod replId">
          <ac:chgData name="Sidney Seckler" userId="73470fc2d5f88927" providerId="LiveId" clId="{E451AAF5-2A54-4459-A780-52F38250C78E}" dt="2019-02-16T23:06:46.438" v="647"/>
          <ac:graphicFrameMkLst>
            <pc:docMk/>
            <pc:sldMk cId="3720123124" sldId="562"/>
            <ac:graphicFrameMk id="10" creationId="{110BBA03-0F40-478B-81EF-3820AB067D23}"/>
          </ac:graphicFrameMkLst>
        </pc:graphicFrameChg>
      </pc:sldChg>
      <pc:sldChg chg="delSp modSp add">
        <pc:chgData name="Sidney Seckler" userId="73470fc2d5f88927" providerId="LiveId" clId="{E451AAF5-2A54-4459-A780-52F38250C78E}" dt="2019-04-30T17:23:33.090" v="2865" actId="27636"/>
        <pc:sldMkLst>
          <pc:docMk/>
          <pc:sldMk cId="1482955348" sldId="563"/>
        </pc:sldMkLst>
        <pc:spChg chg="del">
          <ac:chgData name="Sidney Seckler" userId="73470fc2d5f88927" providerId="LiveId" clId="{E451AAF5-2A54-4459-A780-52F38250C78E}" dt="2019-02-16T23:07:34.189" v="656" actId="478"/>
          <ac:spMkLst>
            <pc:docMk/>
            <pc:sldMk cId="1482955348" sldId="563"/>
            <ac:spMk id="5" creationId="{7C529E1F-82CB-4A2C-B1C4-8611EB5C16BB}"/>
          </ac:spMkLst>
        </pc:spChg>
        <pc:spChg chg="del">
          <ac:chgData name="Sidney Seckler" userId="73470fc2d5f88927" providerId="LiveId" clId="{E451AAF5-2A54-4459-A780-52F38250C78E}" dt="2019-02-16T23:07:37.219" v="657" actId="478"/>
          <ac:spMkLst>
            <pc:docMk/>
            <pc:sldMk cId="1482955348" sldId="563"/>
            <ac:spMk id="8" creationId="{1F731833-DE34-4C20-878A-79E52C8171DE}"/>
          </ac:spMkLst>
        </pc:spChg>
        <pc:spChg chg="mod">
          <ac:chgData name="Sidney Seckler" userId="73470fc2d5f88927" providerId="LiveId" clId="{E451AAF5-2A54-4459-A780-52F38250C78E}" dt="2019-02-16T23:08:49.787" v="676" actId="1076"/>
          <ac:spMkLst>
            <pc:docMk/>
            <pc:sldMk cId="1482955348" sldId="563"/>
            <ac:spMk id="11" creationId="{C814D4B5-CF82-4790-9D2A-EFF32C2CF33D}"/>
          </ac:spMkLst>
        </pc:spChg>
        <pc:spChg chg="mod">
          <ac:chgData name="Sidney Seckler" userId="73470fc2d5f88927" providerId="LiveId" clId="{E451AAF5-2A54-4459-A780-52F38250C78E}" dt="2019-02-16T23:08:55.877" v="678" actId="14100"/>
          <ac:spMkLst>
            <pc:docMk/>
            <pc:sldMk cId="1482955348" sldId="563"/>
            <ac:spMk id="12" creationId="{110BBA03-0F40-478B-81EF-3820AB067D23}"/>
          </ac:spMkLst>
        </pc:spChg>
        <pc:spChg chg="mod">
          <ac:chgData name="Sidney Seckler" userId="73470fc2d5f88927" providerId="LiveId" clId="{E451AAF5-2A54-4459-A780-52F38250C78E}" dt="2019-04-30T17:23:33.090" v="2865" actId="27636"/>
          <ac:spMkLst>
            <pc:docMk/>
            <pc:sldMk cId="1482955348" sldId="563"/>
            <ac:spMk id="4099" creationId="{F8B96A61-C72F-4AE6-BD11-C8F2087FCF79}"/>
          </ac:spMkLst>
        </pc:spChg>
      </pc:sldChg>
      <pc:sldChg chg="addSp delSp modSp add">
        <pc:chgData name="Sidney Seckler" userId="73470fc2d5f88927" providerId="LiveId" clId="{E451AAF5-2A54-4459-A780-52F38250C78E}" dt="2019-04-30T17:23:37.600" v="2866" actId="14100"/>
        <pc:sldMkLst>
          <pc:docMk/>
          <pc:sldMk cId="3844261283" sldId="564"/>
        </pc:sldMkLst>
        <pc:spChg chg="add mod">
          <ac:chgData name="Sidney Seckler" userId="73470fc2d5f88927" providerId="LiveId" clId="{E451AAF5-2A54-4459-A780-52F38250C78E}" dt="2019-02-16T23:54:19.603" v="869" actId="14100"/>
          <ac:spMkLst>
            <pc:docMk/>
            <pc:sldMk cId="3844261283" sldId="564"/>
            <ac:spMk id="7" creationId="{AF2D2B81-B305-498E-8E98-8B57E5FEB77C}"/>
          </ac:spMkLst>
        </pc:spChg>
        <pc:spChg chg="add mod">
          <ac:chgData name="Sidney Seckler" userId="73470fc2d5f88927" providerId="LiveId" clId="{E451AAF5-2A54-4459-A780-52F38250C78E}" dt="2019-02-16T23:56:25.342" v="1057" actId="20577"/>
          <ac:spMkLst>
            <pc:docMk/>
            <pc:sldMk cId="3844261283" sldId="564"/>
            <ac:spMk id="8" creationId="{023E2471-D525-4082-B1A2-DF33E3245691}"/>
          </ac:spMkLst>
        </pc:spChg>
        <pc:spChg chg="del mod">
          <ac:chgData name="Sidney Seckler" userId="73470fc2d5f88927" providerId="LiveId" clId="{E451AAF5-2A54-4459-A780-52F38250C78E}" dt="2019-02-16T23:53:58.295" v="848" actId="478"/>
          <ac:spMkLst>
            <pc:docMk/>
            <pc:sldMk cId="3844261283" sldId="564"/>
            <ac:spMk id="11" creationId="{C814D4B5-CF82-4790-9D2A-EFF32C2CF33D}"/>
          </ac:spMkLst>
        </pc:spChg>
        <pc:spChg chg="del mod">
          <ac:chgData name="Sidney Seckler" userId="73470fc2d5f88927" providerId="LiveId" clId="{E451AAF5-2A54-4459-A780-52F38250C78E}" dt="2019-02-16T23:54:01.232" v="849" actId="478"/>
          <ac:spMkLst>
            <pc:docMk/>
            <pc:sldMk cId="3844261283" sldId="564"/>
            <ac:spMk id="12" creationId="{110BBA03-0F40-478B-81EF-3820AB067D23}"/>
          </ac:spMkLst>
        </pc:spChg>
        <pc:spChg chg="mod">
          <ac:chgData name="Sidney Seckler" userId="73470fc2d5f88927" providerId="LiveId" clId="{E451AAF5-2A54-4459-A780-52F38250C78E}" dt="2019-04-30T17:23:37.600" v="2866" actId="14100"/>
          <ac:spMkLst>
            <pc:docMk/>
            <pc:sldMk cId="3844261283" sldId="564"/>
            <ac:spMk id="4099" creationId="{F8B96A61-C72F-4AE6-BD11-C8F2087FCF79}"/>
          </ac:spMkLst>
        </pc:spChg>
        <pc:spChg chg="mod">
          <ac:chgData name="Sidney Seckler" userId="73470fc2d5f88927" providerId="LiveId" clId="{E451AAF5-2A54-4459-A780-52F38250C78E}" dt="2019-02-16T23:12:08.761" v="703" actId="6549"/>
          <ac:spMkLst>
            <pc:docMk/>
            <pc:sldMk cId="3844261283" sldId="564"/>
            <ac:spMk id="4100" creationId="{E5CC45C3-CF65-4286-AA07-1D8008364C0B}"/>
          </ac:spMkLst>
        </pc:spChg>
      </pc:sldChg>
      <pc:sldChg chg="addSp delSp modSp add">
        <pc:chgData name="Sidney Seckler" userId="73470fc2d5f88927" providerId="LiveId" clId="{E451AAF5-2A54-4459-A780-52F38250C78E}" dt="2019-04-30T17:23:42.330" v="2867" actId="14100"/>
        <pc:sldMkLst>
          <pc:docMk/>
          <pc:sldMk cId="2231820152" sldId="565"/>
        </pc:sldMkLst>
        <pc:spChg chg="add del mod">
          <ac:chgData name="Sidney Seckler" userId="73470fc2d5f88927" providerId="LiveId" clId="{E451AAF5-2A54-4459-A780-52F38250C78E}" dt="2019-02-16T23:59:14.720" v="1074" actId="478"/>
          <ac:spMkLst>
            <pc:docMk/>
            <pc:sldMk cId="2231820152" sldId="565"/>
            <ac:spMk id="2" creationId="{0F02BAA2-0EB6-49A9-B63C-8F4C11E08011}"/>
          </ac:spMkLst>
        </pc:spChg>
        <pc:spChg chg="add mod">
          <ac:chgData name="Sidney Seckler" userId="73470fc2d5f88927" providerId="LiveId" clId="{E451AAF5-2A54-4459-A780-52F38250C78E}" dt="2019-02-17T00:03:14.955" v="1328" actId="1035"/>
          <ac:spMkLst>
            <pc:docMk/>
            <pc:sldMk cId="2231820152" sldId="565"/>
            <ac:spMk id="3" creationId="{7FA87638-F3A5-4368-BB65-E967DFB1DC6A}"/>
          </ac:spMkLst>
        </pc:spChg>
        <pc:spChg chg="del">
          <ac:chgData name="Sidney Seckler" userId="73470fc2d5f88927" providerId="LiveId" clId="{E451AAF5-2A54-4459-A780-52F38250C78E}" dt="2019-02-16T23:56:45.104" v="1059" actId="478"/>
          <ac:spMkLst>
            <pc:docMk/>
            <pc:sldMk cId="2231820152" sldId="565"/>
            <ac:spMk id="7" creationId="{AF2D2B81-B305-498E-8E98-8B57E5FEB77C}"/>
          </ac:spMkLst>
        </pc:spChg>
        <pc:spChg chg="del">
          <ac:chgData name="Sidney Seckler" userId="73470fc2d5f88927" providerId="LiveId" clId="{E451AAF5-2A54-4459-A780-52F38250C78E}" dt="2019-02-16T23:56:48.964" v="1060" actId="478"/>
          <ac:spMkLst>
            <pc:docMk/>
            <pc:sldMk cId="2231820152" sldId="565"/>
            <ac:spMk id="8" creationId="{023E2471-D525-4082-B1A2-DF33E3245691}"/>
          </ac:spMkLst>
        </pc:spChg>
        <pc:spChg chg="add mod">
          <ac:chgData name="Sidney Seckler" userId="73470fc2d5f88927" providerId="LiveId" clId="{E451AAF5-2A54-4459-A780-52F38250C78E}" dt="2019-02-17T00:03:14.955" v="1328" actId="1035"/>
          <ac:spMkLst>
            <pc:docMk/>
            <pc:sldMk cId="2231820152" sldId="565"/>
            <ac:spMk id="9" creationId="{B6A1CCFF-4611-436E-9FE7-94ECD7203C06}"/>
          </ac:spMkLst>
        </pc:spChg>
        <pc:spChg chg="add mod">
          <ac:chgData name="Sidney Seckler" userId="73470fc2d5f88927" providerId="LiveId" clId="{E451AAF5-2A54-4459-A780-52F38250C78E}" dt="2019-02-17T00:03:14.955" v="1328" actId="1035"/>
          <ac:spMkLst>
            <pc:docMk/>
            <pc:sldMk cId="2231820152" sldId="565"/>
            <ac:spMk id="12" creationId="{81A84824-47A5-4BDA-A0F3-DC279379651B}"/>
          </ac:spMkLst>
        </pc:spChg>
        <pc:spChg chg="add mod">
          <ac:chgData name="Sidney Seckler" userId="73470fc2d5f88927" providerId="LiveId" clId="{E451AAF5-2A54-4459-A780-52F38250C78E}" dt="2019-02-17T00:03:14.955" v="1328" actId="1035"/>
          <ac:spMkLst>
            <pc:docMk/>
            <pc:sldMk cId="2231820152" sldId="565"/>
            <ac:spMk id="15" creationId="{B2F24758-23F4-4880-A015-73F4E1E80C52}"/>
          </ac:spMkLst>
        </pc:spChg>
        <pc:spChg chg="add mod">
          <ac:chgData name="Sidney Seckler" userId="73470fc2d5f88927" providerId="LiveId" clId="{E451AAF5-2A54-4459-A780-52F38250C78E}" dt="2019-02-17T00:03:23.505" v="1331" actId="1076"/>
          <ac:spMkLst>
            <pc:docMk/>
            <pc:sldMk cId="2231820152" sldId="565"/>
            <ac:spMk id="18" creationId="{2AA34274-0517-4718-966B-BCBDC78AC807}"/>
          </ac:spMkLst>
        </pc:spChg>
        <pc:spChg chg="mod">
          <ac:chgData name="Sidney Seckler" userId="73470fc2d5f88927" providerId="LiveId" clId="{E451AAF5-2A54-4459-A780-52F38250C78E}" dt="2019-04-30T17:23:42.330" v="2867" actId="14100"/>
          <ac:spMkLst>
            <pc:docMk/>
            <pc:sldMk cId="2231820152" sldId="565"/>
            <ac:spMk id="4099" creationId="{F8B96A61-C72F-4AE6-BD11-C8F2087FCF79}"/>
          </ac:spMkLst>
        </pc:spChg>
        <pc:spChg chg="mod">
          <ac:chgData name="Sidney Seckler" userId="73470fc2d5f88927" providerId="LiveId" clId="{E451AAF5-2A54-4459-A780-52F38250C78E}" dt="2019-02-17T00:03:14.955" v="1328" actId="1035"/>
          <ac:spMkLst>
            <pc:docMk/>
            <pc:sldMk cId="2231820152" sldId="565"/>
            <ac:spMk id="4100" creationId="{E5CC45C3-CF65-4286-AA07-1D8008364C0B}"/>
          </ac:spMkLst>
        </pc:spChg>
        <pc:cxnChg chg="add mod">
          <ac:chgData name="Sidney Seckler" userId="73470fc2d5f88927" providerId="LiveId" clId="{E451AAF5-2A54-4459-A780-52F38250C78E}" dt="2019-02-17T00:03:14.955" v="1328" actId="1035"/>
          <ac:cxnSpMkLst>
            <pc:docMk/>
            <pc:sldMk cId="2231820152" sldId="565"/>
            <ac:cxnSpMk id="5" creationId="{96C89FDE-6EC7-43DF-B3D1-6CFC20FFB087}"/>
          </ac:cxnSpMkLst>
        </pc:cxnChg>
        <pc:cxnChg chg="add mod">
          <ac:chgData name="Sidney Seckler" userId="73470fc2d5f88927" providerId="LiveId" clId="{E451AAF5-2A54-4459-A780-52F38250C78E}" dt="2019-02-17T00:03:14.955" v="1328" actId="1035"/>
          <ac:cxnSpMkLst>
            <pc:docMk/>
            <pc:sldMk cId="2231820152" sldId="565"/>
            <ac:cxnSpMk id="10" creationId="{74AD602B-B900-4D3E-BC57-AC4B4C1E89E0}"/>
          </ac:cxnSpMkLst>
        </pc:cxnChg>
        <pc:cxnChg chg="add mod">
          <ac:chgData name="Sidney Seckler" userId="73470fc2d5f88927" providerId="LiveId" clId="{E451AAF5-2A54-4459-A780-52F38250C78E}" dt="2019-02-17T00:03:14.955" v="1328" actId="1035"/>
          <ac:cxnSpMkLst>
            <pc:docMk/>
            <pc:sldMk cId="2231820152" sldId="565"/>
            <ac:cxnSpMk id="13" creationId="{CDCA6739-A4CC-4D18-BF87-7FE193FF35A9}"/>
          </ac:cxnSpMkLst>
        </pc:cxnChg>
      </pc:sldChg>
      <pc:sldChg chg="modSp add">
        <pc:chgData name="Sidney Seckler" userId="73470fc2d5f88927" providerId="LiveId" clId="{E451AAF5-2A54-4459-A780-52F38250C78E}" dt="2019-04-30T17:23:46.632" v="2869" actId="27636"/>
        <pc:sldMkLst>
          <pc:docMk/>
          <pc:sldMk cId="431405203" sldId="566"/>
        </pc:sldMkLst>
        <pc:spChg chg="mod">
          <ac:chgData name="Sidney Seckler" userId="73470fc2d5f88927" providerId="LiveId" clId="{E451AAF5-2A54-4459-A780-52F38250C78E}" dt="2019-02-17T00:04:58.941" v="1393" actId="1076"/>
          <ac:spMkLst>
            <pc:docMk/>
            <pc:sldMk cId="431405203" sldId="566"/>
            <ac:spMk id="5" creationId="{7C529E1F-82CB-4A2C-B1C4-8611EB5C16BB}"/>
          </ac:spMkLst>
        </pc:spChg>
        <pc:spChg chg="mod">
          <ac:chgData name="Sidney Seckler" userId="73470fc2d5f88927" providerId="LiveId" clId="{E451AAF5-2A54-4459-A780-52F38250C78E}" dt="2019-02-17T00:06:01.703" v="1414" actId="20577"/>
          <ac:spMkLst>
            <pc:docMk/>
            <pc:sldMk cId="431405203" sldId="566"/>
            <ac:spMk id="8" creationId="{1F731833-DE34-4C20-878A-79E52C8171DE}"/>
          </ac:spMkLst>
        </pc:spChg>
        <pc:spChg chg="mod">
          <ac:chgData name="Sidney Seckler" userId="73470fc2d5f88927" providerId="LiveId" clId="{E451AAF5-2A54-4459-A780-52F38250C78E}" dt="2019-04-30T17:23:46.632" v="2869" actId="27636"/>
          <ac:spMkLst>
            <pc:docMk/>
            <pc:sldMk cId="431405203" sldId="566"/>
            <ac:spMk id="4099" creationId="{F8B96A61-C72F-4AE6-BD11-C8F2087FCF79}"/>
          </ac:spMkLst>
        </pc:spChg>
        <pc:spChg chg="mod">
          <ac:chgData name="Sidney Seckler" userId="73470fc2d5f88927" providerId="LiveId" clId="{E451AAF5-2A54-4459-A780-52F38250C78E}" dt="2019-02-17T00:06:27.305" v="1418" actId="14100"/>
          <ac:spMkLst>
            <pc:docMk/>
            <pc:sldMk cId="431405203" sldId="566"/>
            <ac:spMk id="4100" creationId="{E5CC45C3-CF65-4286-AA07-1D8008364C0B}"/>
          </ac:spMkLst>
        </pc:spChg>
      </pc:sldChg>
      <pc:sldChg chg="addSp delSp modSp add">
        <pc:chgData name="Sidney Seckler" userId="73470fc2d5f88927" providerId="LiveId" clId="{E451AAF5-2A54-4459-A780-52F38250C78E}" dt="2019-04-30T17:23:51.739" v="2871" actId="27636"/>
        <pc:sldMkLst>
          <pc:docMk/>
          <pc:sldMk cId="3833716954" sldId="567"/>
        </pc:sldMkLst>
        <pc:spChg chg="add del mod">
          <ac:chgData name="Sidney Seckler" userId="73470fc2d5f88927" providerId="LiveId" clId="{E451AAF5-2A54-4459-A780-52F38250C78E}" dt="2019-02-17T00:06:22.026" v="1417" actId="478"/>
          <ac:spMkLst>
            <pc:docMk/>
            <pc:sldMk cId="3833716954" sldId="567"/>
            <ac:spMk id="3" creationId="{E756C0E5-8481-4D83-A25E-295AF8A5251B}"/>
          </ac:spMkLst>
        </pc:spChg>
        <pc:spChg chg="add del mod">
          <ac:chgData name="Sidney Seckler" userId="73470fc2d5f88927" providerId="LiveId" clId="{E451AAF5-2A54-4459-A780-52F38250C78E}" dt="2019-02-17T00:07:18.636" v="1424" actId="478"/>
          <ac:spMkLst>
            <pc:docMk/>
            <pc:sldMk cId="3833716954" sldId="567"/>
            <ac:spMk id="5" creationId="{4179EC6E-1E15-49AC-A67F-AC72CDF18BB4}"/>
          </ac:spMkLst>
        </pc:spChg>
        <pc:spChg chg="add del mod">
          <ac:chgData name="Sidney Seckler" userId="73470fc2d5f88927" providerId="LiveId" clId="{E451AAF5-2A54-4459-A780-52F38250C78E}" dt="2019-02-17T00:07:15.623" v="1423" actId="478"/>
          <ac:spMkLst>
            <pc:docMk/>
            <pc:sldMk cId="3833716954" sldId="567"/>
            <ac:spMk id="9" creationId="{6D8EC6AF-3DAC-46BA-822D-6AD2E741BAE5}"/>
          </ac:spMkLst>
        </pc:spChg>
        <pc:spChg chg="mod">
          <ac:chgData name="Sidney Seckler" userId="73470fc2d5f88927" providerId="LiveId" clId="{E451AAF5-2A54-4459-A780-52F38250C78E}" dt="2019-02-17T00:07:42.810" v="1471" actId="1076"/>
          <ac:spMkLst>
            <pc:docMk/>
            <pc:sldMk cId="3833716954" sldId="567"/>
            <ac:spMk id="11" creationId="{C814D4B5-CF82-4790-9D2A-EFF32C2CF33D}"/>
          </ac:spMkLst>
        </pc:spChg>
        <pc:spChg chg="mod">
          <ac:chgData name="Sidney Seckler" userId="73470fc2d5f88927" providerId="LiveId" clId="{E451AAF5-2A54-4459-A780-52F38250C78E}" dt="2019-02-17T00:09:11.012" v="1496" actId="1076"/>
          <ac:spMkLst>
            <pc:docMk/>
            <pc:sldMk cId="3833716954" sldId="567"/>
            <ac:spMk id="12" creationId="{110BBA03-0F40-478B-81EF-3820AB067D23}"/>
          </ac:spMkLst>
        </pc:spChg>
        <pc:spChg chg="add del mod">
          <ac:chgData name="Sidney Seckler" userId="73470fc2d5f88927" providerId="LiveId" clId="{E451AAF5-2A54-4459-A780-52F38250C78E}" dt="2019-02-17T00:07:38.315" v="1470" actId="478"/>
          <ac:spMkLst>
            <pc:docMk/>
            <pc:sldMk cId="3833716954" sldId="567"/>
            <ac:spMk id="13" creationId="{9E5C78D1-43D5-4804-A7A6-11328789A921}"/>
          </ac:spMkLst>
        </pc:spChg>
        <pc:spChg chg="add">
          <ac:chgData name="Sidney Seckler" userId="73470fc2d5f88927" providerId="LiveId" clId="{E451AAF5-2A54-4459-A780-52F38250C78E}" dt="2019-02-17T00:07:50.441" v="1472"/>
          <ac:spMkLst>
            <pc:docMk/>
            <pc:sldMk cId="3833716954" sldId="567"/>
            <ac:spMk id="14" creationId="{D7FA17AC-A7DE-4B0E-9DDC-C82E6E0511F8}"/>
          </ac:spMkLst>
        </pc:spChg>
        <pc:spChg chg="mod">
          <ac:chgData name="Sidney Seckler" userId="73470fc2d5f88927" providerId="LiveId" clId="{E451AAF5-2A54-4459-A780-52F38250C78E}" dt="2019-04-30T17:23:51.739" v="2871" actId="27636"/>
          <ac:spMkLst>
            <pc:docMk/>
            <pc:sldMk cId="3833716954" sldId="567"/>
            <ac:spMk id="4099" creationId="{F8B96A61-C72F-4AE6-BD11-C8F2087FCF79}"/>
          </ac:spMkLst>
        </pc:spChg>
        <pc:spChg chg="del">
          <ac:chgData name="Sidney Seckler" userId="73470fc2d5f88927" providerId="LiveId" clId="{E451AAF5-2A54-4459-A780-52F38250C78E}" dt="2019-02-17T00:06:19.297" v="1416" actId="478"/>
          <ac:spMkLst>
            <pc:docMk/>
            <pc:sldMk cId="3833716954" sldId="567"/>
            <ac:spMk id="4100" creationId="{E5CC45C3-CF65-4286-AA07-1D8008364C0B}"/>
          </ac:spMkLst>
        </pc:spChg>
      </pc:sldChg>
      <pc:sldChg chg="addSp delSp modSp add">
        <pc:chgData name="Sidney Seckler" userId="73470fc2d5f88927" providerId="LiveId" clId="{E451AAF5-2A54-4459-A780-52F38250C78E}" dt="2019-04-30T17:23:56.725" v="2873" actId="27636"/>
        <pc:sldMkLst>
          <pc:docMk/>
          <pc:sldMk cId="3614990119" sldId="568"/>
        </pc:sldMkLst>
        <pc:spChg chg="del">
          <ac:chgData name="Sidney Seckler" userId="73470fc2d5f88927" providerId="LiveId" clId="{E451AAF5-2A54-4459-A780-52F38250C78E}" dt="2019-02-17T00:09:32.023" v="1498" actId="478"/>
          <ac:spMkLst>
            <pc:docMk/>
            <pc:sldMk cId="3614990119" sldId="568"/>
            <ac:spMk id="5" creationId="{7C529E1F-82CB-4A2C-B1C4-8611EB5C16BB}"/>
          </ac:spMkLst>
        </pc:spChg>
        <pc:spChg chg="add mod">
          <ac:chgData name="Sidney Seckler" userId="73470fc2d5f88927" providerId="LiveId" clId="{E451AAF5-2A54-4459-A780-52F38250C78E}" dt="2019-02-17T00:29:54.423" v="1669" actId="1076"/>
          <ac:spMkLst>
            <pc:docMk/>
            <pc:sldMk cId="3614990119" sldId="568"/>
            <ac:spMk id="7" creationId="{05F080C4-D395-46D1-9A9B-6C3B0248E9C5}"/>
          </ac:spMkLst>
        </pc:spChg>
        <pc:spChg chg="mod">
          <ac:chgData name="Sidney Seckler" userId="73470fc2d5f88927" providerId="LiveId" clId="{E451AAF5-2A54-4459-A780-52F38250C78E}" dt="2019-02-17T00:19:44.505" v="1557" actId="1076"/>
          <ac:spMkLst>
            <pc:docMk/>
            <pc:sldMk cId="3614990119" sldId="568"/>
            <ac:spMk id="8" creationId="{1F731833-DE34-4C20-878A-79E52C8171DE}"/>
          </ac:spMkLst>
        </pc:spChg>
        <pc:spChg chg="mod">
          <ac:chgData name="Sidney Seckler" userId="73470fc2d5f88927" providerId="LiveId" clId="{E451AAF5-2A54-4459-A780-52F38250C78E}" dt="2019-04-30T17:23:56.725" v="2873" actId="27636"/>
          <ac:spMkLst>
            <pc:docMk/>
            <pc:sldMk cId="3614990119" sldId="568"/>
            <ac:spMk id="4099" creationId="{F8B96A61-C72F-4AE6-BD11-C8F2087FCF79}"/>
          </ac:spMkLst>
        </pc:spChg>
      </pc:sldChg>
      <pc:sldChg chg="addSp delSp modSp add">
        <pc:chgData name="Sidney Seckler" userId="73470fc2d5f88927" providerId="LiveId" clId="{E451AAF5-2A54-4459-A780-52F38250C78E}" dt="2019-04-30T17:24:02.396" v="2875" actId="27636"/>
        <pc:sldMkLst>
          <pc:docMk/>
          <pc:sldMk cId="2347540380" sldId="569"/>
        </pc:sldMkLst>
        <pc:spChg chg="add mod">
          <ac:chgData name="Sidney Seckler" userId="73470fc2d5f88927" providerId="LiveId" clId="{E451AAF5-2A54-4459-A780-52F38250C78E}" dt="2019-02-17T00:33:54.585" v="1813" actId="1076"/>
          <ac:spMkLst>
            <pc:docMk/>
            <pc:sldMk cId="2347540380" sldId="569"/>
            <ac:spMk id="2" creationId="{16CEC995-6060-4945-9D24-DB2407CB37AA}"/>
          </ac:spMkLst>
        </pc:spChg>
        <pc:spChg chg="del">
          <ac:chgData name="Sidney Seckler" userId="73470fc2d5f88927" providerId="LiveId" clId="{E451AAF5-2A54-4459-A780-52F38250C78E}" dt="2019-02-17T00:30:35.232" v="1672" actId="478"/>
          <ac:spMkLst>
            <pc:docMk/>
            <pc:sldMk cId="2347540380" sldId="569"/>
            <ac:spMk id="7" creationId="{05F080C4-D395-46D1-9A9B-6C3B0248E9C5}"/>
          </ac:spMkLst>
        </pc:spChg>
        <pc:spChg chg="del">
          <ac:chgData name="Sidney Seckler" userId="73470fc2d5f88927" providerId="LiveId" clId="{E451AAF5-2A54-4459-A780-52F38250C78E}" dt="2019-02-17T00:30:32.093" v="1671" actId="478"/>
          <ac:spMkLst>
            <pc:docMk/>
            <pc:sldMk cId="2347540380" sldId="569"/>
            <ac:spMk id="8" creationId="{1F731833-DE34-4C20-878A-79E52C8171DE}"/>
          </ac:spMkLst>
        </pc:spChg>
        <pc:spChg chg="add mod">
          <ac:chgData name="Sidney Seckler" userId="73470fc2d5f88927" providerId="LiveId" clId="{E451AAF5-2A54-4459-A780-52F38250C78E}" dt="2019-02-17T00:34:31.557" v="1852" actId="14100"/>
          <ac:spMkLst>
            <pc:docMk/>
            <pc:sldMk cId="2347540380" sldId="569"/>
            <ac:spMk id="9" creationId="{EB68E18C-343F-48C7-8DB9-6CCCCCF5DB33}"/>
          </ac:spMkLst>
        </pc:spChg>
        <pc:spChg chg="mod">
          <ac:chgData name="Sidney Seckler" userId="73470fc2d5f88927" providerId="LiveId" clId="{E451AAF5-2A54-4459-A780-52F38250C78E}" dt="2019-04-30T17:24:02.396" v="2875" actId="27636"/>
          <ac:spMkLst>
            <pc:docMk/>
            <pc:sldMk cId="2347540380" sldId="569"/>
            <ac:spMk id="4099" creationId="{F8B96A61-C72F-4AE6-BD11-C8F2087FCF79}"/>
          </ac:spMkLst>
        </pc:spChg>
        <pc:spChg chg="mod">
          <ac:chgData name="Sidney Seckler" userId="73470fc2d5f88927" providerId="LiveId" clId="{E451AAF5-2A54-4459-A780-52F38250C78E}" dt="2019-02-17T00:37:26.286" v="1933" actId="20577"/>
          <ac:spMkLst>
            <pc:docMk/>
            <pc:sldMk cId="2347540380" sldId="569"/>
            <ac:spMk id="4100" creationId="{E5CC45C3-CF65-4286-AA07-1D8008364C0B}"/>
          </ac:spMkLst>
        </pc:spChg>
        <pc:cxnChg chg="add mod">
          <ac:chgData name="Sidney Seckler" userId="73470fc2d5f88927" providerId="LiveId" clId="{E451AAF5-2A54-4459-A780-52F38250C78E}" dt="2019-02-17T00:34:36.814" v="1853" actId="11529"/>
          <ac:cxnSpMkLst>
            <pc:docMk/>
            <pc:sldMk cId="2347540380" sldId="569"/>
            <ac:cxnSpMk id="4" creationId="{ED852A1F-9921-4FD2-8910-A6DCCC7FA1F0}"/>
          </ac:cxnSpMkLst>
        </pc:cxnChg>
      </pc:sldChg>
      <pc:sldChg chg="addSp delSp modSp add">
        <pc:chgData name="Sidney Seckler" userId="73470fc2d5f88927" providerId="LiveId" clId="{E451AAF5-2A54-4459-A780-52F38250C78E}" dt="2019-04-30T17:24:07.296" v="2877" actId="27636"/>
        <pc:sldMkLst>
          <pc:docMk/>
          <pc:sldMk cId="3749934249" sldId="570"/>
        </pc:sldMkLst>
        <pc:spChg chg="mod">
          <ac:chgData name="Sidney Seckler" userId="73470fc2d5f88927" providerId="LiveId" clId="{E451AAF5-2A54-4459-A780-52F38250C78E}" dt="2019-02-17T00:41:54.692" v="2029" actId="1076"/>
          <ac:spMkLst>
            <pc:docMk/>
            <pc:sldMk cId="3749934249" sldId="570"/>
            <ac:spMk id="2" creationId="{16CEC995-6060-4945-9D24-DB2407CB37AA}"/>
          </ac:spMkLst>
        </pc:spChg>
        <pc:spChg chg="add mod">
          <ac:chgData name="Sidney Seckler" userId="73470fc2d5f88927" providerId="LiveId" clId="{E451AAF5-2A54-4459-A780-52F38250C78E}" dt="2019-02-17T00:46:36.011" v="2091" actId="1076"/>
          <ac:spMkLst>
            <pc:docMk/>
            <pc:sldMk cId="3749934249" sldId="570"/>
            <ac:spMk id="5" creationId="{43D25064-8C74-4010-B0AE-39EF4C0D213F}"/>
          </ac:spMkLst>
        </pc:spChg>
        <pc:spChg chg="del">
          <ac:chgData name="Sidney Seckler" userId="73470fc2d5f88927" providerId="LiveId" clId="{E451AAF5-2A54-4459-A780-52F38250C78E}" dt="2019-02-17T00:41:48.470" v="2028" actId="478"/>
          <ac:spMkLst>
            <pc:docMk/>
            <pc:sldMk cId="3749934249" sldId="570"/>
            <ac:spMk id="9" creationId="{EB68E18C-343F-48C7-8DB9-6CCCCCF5DB33}"/>
          </ac:spMkLst>
        </pc:spChg>
        <pc:spChg chg="mod">
          <ac:chgData name="Sidney Seckler" userId="73470fc2d5f88927" providerId="LiveId" clId="{E451AAF5-2A54-4459-A780-52F38250C78E}" dt="2019-04-30T17:24:07.296" v="2877" actId="27636"/>
          <ac:spMkLst>
            <pc:docMk/>
            <pc:sldMk cId="3749934249" sldId="570"/>
            <ac:spMk id="4099" creationId="{F8B96A61-C72F-4AE6-BD11-C8F2087FCF79}"/>
          </ac:spMkLst>
        </pc:spChg>
        <pc:cxnChg chg="del mod">
          <ac:chgData name="Sidney Seckler" userId="73470fc2d5f88927" providerId="LiveId" clId="{E451AAF5-2A54-4459-A780-52F38250C78E}" dt="2019-02-17T00:42:06.457" v="2030" actId="478"/>
          <ac:cxnSpMkLst>
            <pc:docMk/>
            <pc:sldMk cId="3749934249" sldId="570"/>
            <ac:cxnSpMk id="4" creationId="{ED852A1F-9921-4FD2-8910-A6DCCC7FA1F0}"/>
          </ac:cxnSpMkLst>
        </pc:cxnChg>
      </pc:sldChg>
      <pc:sldChg chg="addSp delSp modSp add">
        <pc:chgData name="Sidney Seckler" userId="73470fc2d5f88927" providerId="LiveId" clId="{E451AAF5-2A54-4459-A780-52F38250C78E}" dt="2019-04-30T17:24:13.152" v="2879" actId="27636"/>
        <pc:sldMkLst>
          <pc:docMk/>
          <pc:sldMk cId="3267760698" sldId="571"/>
        </pc:sldMkLst>
        <pc:spChg chg="del">
          <ac:chgData name="Sidney Seckler" userId="73470fc2d5f88927" providerId="LiveId" clId="{E451AAF5-2A54-4459-A780-52F38250C78E}" dt="2019-02-17T00:48:21.772" v="2093" actId="478"/>
          <ac:spMkLst>
            <pc:docMk/>
            <pc:sldMk cId="3267760698" sldId="571"/>
            <ac:spMk id="2" creationId="{16CEC995-6060-4945-9D24-DB2407CB37AA}"/>
          </ac:spMkLst>
        </pc:spChg>
        <pc:spChg chg="add del mod">
          <ac:chgData name="Sidney Seckler" userId="73470fc2d5f88927" providerId="LiveId" clId="{E451AAF5-2A54-4459-A780-52F38250C78E}" dt="2019-02-17T00:49:26.384" v="2184" actId="478"/>
          <ac:spMkLst>
            <pc:docMk/>
            <pc:sldMk cId="3267760698" sldId="571"/>
            <ac:spMk id="3" creationId="{FE075E6F-B9DB-4A2E-B14A-EE2B3B7779F5}"/>
          </ac:spMkLst>
        </pc:spChg>
        <pc:spChg chg="add mod">
          <ac:chgData name="Sidney Seckler" userId="73470fc2d5f88927" providerId="LiveId" clId="{E451AAF5-2A54-4459-A780-52F38250C78E}" dt="2019-02-17T00:56:11.639" v="2268" actId="1076"/>
          <ac:spMkLst>
            <pc:docMk/>
            <pc:sldMk cId="3267760698" sldId="571"/>
            <ac:spMk id="4" creationId="{72F0C87D-D004-4BC5-AA19-FAC1DFDF16EC}"/>
          </ac:spMkLst>
        </pc:spChg>
        <pc:spChg chg="del">
          <ac:chgData name="Sidney Seckler" userId="73470fc2d5f88927" providerId="LiveId" clId="{E451AAF5-2A54-4459-A780-52F38250C78E}" dt="2019-02-17T00:48:25.493" v="2094" actId="478"/>
          <ac:spMkLst>
            <pc:docMk/>
            <pc:sldMk cId="3267760698" sldId="571"/>
            <ac:spMk id="5" creationId="{43D25064-8C74-4010-B0AE-39EF4C0D213F}"/>
          </ac:spMkLst>
        </pc:spChg>
        <pc:spChg chg="mod">
          <ac:chgData name="Sidney Seckler" userId="73470fc2d5f88927" providerId="LiveId" clId="{E451AAF5-2A54-4459-A780-52F38250C78E}" dt="2019-04-30T17:24:13.152" v="2879" actId="27636"/>
          <ac:spMkLst>
            <pc:docMk/>
            <pc:sldMk cId="3267760698" sldId="571"/>
            <ac:spMk id="4099" creationId="{F8B96A61-C72F-4AE6-BD11-C8F2087FCF79}"/>
          </ac:spMkLst>
        </pc:spChg>
        <pc:spChg chg="mod">
          <ac:chgData name="Sidney Seckler" userId="73470fc2d5f88927" providerId="LiveId" clId="{E451AAF5-2A54-4459-A780-52F38250C78E}" dt="2019-02-17T00:48:59.286" v="2176" actId="1076"/>
          <ac:spMkLst>
            <pc:docMk/>
            <pc:sldMk cId="3267760698" sldId="571"/>
            <ac:spMk id="4100" creationId="{E5CC45C3-CF65-4286-AA07-1D8008364C0B}"/>
          </ac:spMkLst>
        </pc:spChg>
      </pc:sldChg>
      <pc:sldChg chg="addSp delSp modSp add">
        <pc:chgData name="Sidney Seckler" userId="73470fc2d5f88927" providerId="LiveId" clId="{E451AAF5-2A54-4459-A780-52F38250C78E}" dt="2019-04-30T17:24:18.296" v="2881" actId="27636"/>
        <pc:sldMkLst>
          <pc:docMk/>
          <pc:sldMk cId="1977830764" sldId="572"/>
        </pc:sldMkLst>
        <pc:spChg chg="mod">
          <ac:chgData name="Sidney Seckler" userId="73470fc2d5f88927" providerId="LiveId" clId="{E451AAF5-2A54-4459-A780-52F38250C78E}" dt="2019-02-17T00:58:18.688" v="2382" actId="1076"/>
          <ac:spMkLst>
            <pc:docMk/>
            <pc:sldMk cId="1977830764" sldId="572"/>
            <ac:spMk id="2" creationId="{16CEC995-6060-4945-9D24-DB2407CB37AA}"/>
          </ac:spMkLst>
        </pc:spChg>
        <pc:spChg chg="add mod">
          <ac:chgData name="Sidney Seckler" userId="73470fc2d5f88927" providerId="LiveId" clId="{E451AAF5-2A54-4459-A780-52F38250C78E}" dt="2019-02-17T01:01:26.730" v="2460" actId="20577"/>
          <ac:spMkLst>
            <pc:docMk/>
            <pc:sldMk cId="1977830764" sldId="572"/>
            <ac:spMk id="8" creationId="{418BB28E-66C1-422F-AE8B-B4142069B7A0}"/>
          </ac:spMkLst>
        </pc:spChg>
        <pc:spChg chg="del">
          <ac:chgData name="Sidney Seckler" userId="73470fc2d5f88927" providerId="LiveId" clId="{E451AAF5-2A54-4459-A780-52F38250C78E}" dt="2019-02-17T00:57:56.955" v="2377" actId="478"/>
          <ac:spMkLst>
            <pc:docMk/>
            <pc:sldMk cId="1977830764" sldId="572"/>
            <ac:spMk id="9" creationId="{EB68E18C-343F-48C7-8DB9-6CCCCCF5DB33}"/>
          </ac:spMkLst>
        </pc:spChg>
        <pc:spChg chg="add mod">
          <ac:chgData name="Sidney Seckler" userId="73470fc2d5f88927" providerId="LiveId" clId="{E451AAF5-2A54-4459-A780-52F38250C78E}" dt="2019-02-17T01:01:17.638" v="2453" actId="20577"/>
          <ac:spMkLst>
            <pc:docMk/>
            <pc:sldMk cId="1977830764" sldId="572"/>
            <ac:spMk id="11" creationId="{CB683D80-60A4-417B-8A02-82C410351821}"/>
          </ac:spMkLst>
        </pc:spChg>
        <pc:spChg chg="mod">
          <ac:chgData name="Sidney Seckler" userId="73470fc2d5f88927" providerId="LiveId" clId="{E451AAF5-2A54-4459-A780-52F38250C78E}" dt="2019-04-30T17:24:18.296" v="2881" actId="27636"/>
          <ac:spMkLst>
            <pc:docMk/>
            <pc:sldMk cId="1977830764" sldId="572"/>
            <ac:spMk id="4099" creationId="{F8B96A61-C72F-4AE6-BD11-C8F2087FCF79}"/>
          </ac:spMkLst>
        </pc:spChg>
        <pc:spChg chg="mod">
          <ac:chgData name="Sidney Seckler" userId="73470fc2d5f88927" providerId="LiveId" clId="{E451AAF5-2A54-4459-A780-52F38250C78E}" dt="2019-02-17T00:57:50.923" v="2376" actId="1076"/>
          <ac:spMkLst>
            <pc:docMk/>
            <pc:sldMk cId="1977830764" sldId="572"/>
            <ac:spMk id="4100" creationId="{E5CC45C3-CF65-4286-AA07-1D8008364C0B}"/>
          </ac:spMkLst>
        </pc:spChg>
        <pc:cxnChg chg="del mod">
          <ac:chgData name="Sidney Seckler" userId="73470fc2d5f88927" providerId="LiveId" clId="{E451AAF5-2A54-4459-A780-52F38250C78E}" dt="2019-02-17T00:57:59.696" v="2378" actId="478"/>
          <ac:cxnSpMkLst>
            <pc:docMk/>
            <pc:sldMk cId="1977830764" sldId="572"/>
            <ac:cxnSpMk id="4" creationId="{ED852A1F-9921-4FD2-8910-A6DCCC7FA1F0}"/>
          </ac:cxnSpMkLst>
        </pc:cxnChg>
        <pc:cxnChg chg="add mod">
          <ac:chgData name="Sidney Seckler" userId="73470fc2d5f88927" providerId="LiveId" clId="{E451AAF5-2A54-4459-A780-52F38250C78E}" dt="2019-02-17T01:01:26.730" v="2460" actId="20577"/>
          <ac:cxnSpMkLst>
            <pc:docMk/>
            <pc:sldMk cId="1977830764" sldId="572"/>
            <ac:cxnSpMk id="5" creationId="{97D429B9-E71A-4265-BBEA-7E76BC04C4BA}"/>
          </ac:cxnSpMkLst>
        </pc:cxnChg>
        <pc:cxnChg chg="add mod">
          <ac:chgData name="Sidney Seckler" userId="73470fc2d5f88927" providerId="LiveId" clId="{E451AAF5-2A54-4459-A780-52F38250C78E}" dt="2019-02-17T01:01:35.081" v="2461" actId="11529"/>
          <ac:cxnSpMkLst>
            <pc:docMk/>
            <pc:sldMk cId="1977830764" sldId="572"/>
            <ac:cxnSpMk id="7" creationId="{65FAD15F-1046-4F31-902F-A60314C928B9}"/>
          </ac:cxnSpMkLst>
        </pc:cxnChg>
      </pc:sldChg>
      <pc:sldChg chg="delSp modSp add">
        <pc:chgData name="Sidney Seckler" userId="73470fc2d5f88927" providerId="LiveId" clId="{E451AAF5-2A54-4459-A780-52F38250C78E}" dt="2019-04-30T17:24:23.851" v="2883" actId="27636"/>
        <pc:sldMkLst>
          <pc:docMk/>
          <pc:sldMk cId="1830596487" sldId="573"/>
        </pc:sldMkLst>
        <pc:spChg chg="del">
          <ac:chgData name="Sidney Seckler" userId="73470fc2d5f88927" providerId="LiveId" clId="{E451AAF5-2A54-4459-A780-52F38250C78E}" dt="2019-02-19T22:25:38.223" v="2468" actId="478"/>
          <ac:spMkLst>
            <pc:docMk/>
            <pc:sldMk cId="1830596487" sldId="573"/>
            <ac:spMk id="2" creationId="{16CEC995-6060-4945-9D24-DB2407CB37AA}"/>
          </ac:spMkLst>
        </pc:spChg>
        <pc:spChg chg="del">
          <ac:chgData name="Sidney Seckler" userId="73470fc2d5f88927" providerId="LiveId" clId="{E451AAF5-2A54-4459-A780-52F38250C78E}" dt="2019-02-19T22:25:38.223" v="2468" actId="478"/>
          <ac:spMkLst>
            <pc:docMk/>
            <pc:sldMk cId="1830596487" sldId="573"/>
            <ac:spMk id="8" creationId="{418BB28E-66C1-422F-AE8B-B4142069B7A0}"/>
          </ac:spMkLst>
        </pc:spChg>
        <pc:spChg chg="del">
          <ac:chgData name="Sidney Seckler" userId="73470fc2d5f88927" providerId="LiveId" clId="{E451AAF5-2A54-4459-A780-52F38250C78E}" dt="2019-02-19T22:25:38.223" v="2468" actId="478"/>
          <ac:spMkLst>
            <pc:docMk/>
            <pc:sldMk cId="1830596487" sldId="573"/>
            <ac:spMk id="11" creationId="{CB683D80-60A4-417B-8A02-82C410351821}"/>
          </ac:spMkLst>
        </pc:spChg>
        <pc:spChg chg="mod">
          <ac:chgData name="Sidney Seckler" userId="73470fc2d5f88927" providerId="LiveId" clId="{E451AAF5-2A54-4459-A780-52F38250C78E}" dt="2019-04-30T17:24:23.851" v="2883" actId="27636"/>
          <ac:spMkLst>
            <pc:docMk/>
            <pc:sldMk cId="1830596487" sldId="573"/>
            <ac:spMk id="4099" creationId="{F8B96A61-C72F-4AE6-BD11-C8F2087FCF79}"/>
          </ac:spMkLst>
        </pc:spChg>
        <pc:spChg chg="mod">
          <ac:chgData name="Sidney Seckler" userId="73470fc2d5f88927" providerId="LiveId" clId="{E451AAF5-2A54-4459-A780-52F38250C78E}" dt="2019-02-19T22:28:16.423" v="2776" actId="255"/>
          <ac:spMkLst>
            <pc:docMk/>
            <pc:sldMk cId="1830596487" sldId="573"/>
            <ac:spMk id="4100" creationId="{E5CC45C3-CF65-4286-AA07-1D8008364C0B}"/>
          </ac:spMkLst>
        </pc:spChg>
        <pc:cxnChg chg="del mod">
          <ac:chgData name="Sidney Seckler" userId="73470fc2d5f88927" providerId="LiveId" clId="{E451AAF5-2A54-4459-A780-52F38250C78E}" dt="2019-02-19T22:25:38.223" v="2468" actId="478"/>
          <ac:cxnSpMkLst>
            <pc:docMk/>
            <pc:sldMk cId="1830596487" sldId="573"/>
            <ac:cxnSpMk id="5" creationId="{97D429B9-E71A-4265-BBEA-7E76BC04C4BA}"/>
          </ac:cxnSpMkLst>
        </pc:cxnChg>
        <pc:cxnChg chg="del mod">
          <ac:chgData name="Sidney Seckler" userId="73470fc2d5f88927" providerId="LiveId" clId="{E451AAF5-2A54-4459-A780-52F38250C78E}" dt="2019-02-19T22:25:38.223" v="2468" actId="478"/>
          <ac:cxnSpMkLst>
            <pc:docMk/>
            <pc:sldMk cId="1830596487" sldId="573"/>
            <ac:cxnSpMk id="7" creationId="{65FAD15F-1046-4F31-902F-A60314C928B9}"/>
          </ac:cxnSpMkLst>
        </pc:cxnChg>
      </pc:sldChg>
      <pc:sldChg chg="addSp delSp modSp add">
        <pc:chgData name="Sidney Seckler" userId="73470fc2d5f88927" providerId="LiveId" clId="{E451AAF5-2A54-4459-A780-52F38250C78E}" dt="2019-05-03T19:19:04.368" v="2888" actId="1076"/>
        <pc:sldMkLst>
          <pc:docMk/>
          <pc:sldMk cId="2575589590" sldId="574"/>
        </pc:sldMkLst>
        <pc:spChg chg="add del mod">
          <ac:chgData name="Sidney Seckler" userId="73470fc2d5f88927" providerId="LiveId" clId="{E451AAF5-2A54-4459-A780-52F38250C78E}" dt="2019-05-03T19:18:53.028" v="2885" actId="478"/>
          <ac:spMkLst>
            <pc:docMk/>
            <pc:sldMk cId="2575589590" sldId="574"/>
            <ac:spMk id="4" creationId="{32C70E25-D601-4860-9E30-EC0B8A4FDD09}"/>
          </ac:spMkLst>
        </pc:spChg>
        <pc:spChg chg="del">
          <ac:chgData name="Sidney Seckler" userId="73470fc2d5f88927" providerId="LiveId" clId="{E451AAF5-2A54-4459-A780-52F38250C78E}" dt="2019-05-03T19:18:50.124" v="2884" actId="478"/>
          <ac:spMkLst>
            <pc:docMk/>
            <pc:sldMk cId="2575589590" sldId="574"/>
            <ac:spMk id="8" creationId="{87E36EA3-AAF5-442B-8CEB-67E49A76E1AC}"/>
          </ac:spMkLst>
        </pc:spChg>
        <pc:picChg chg="mod">
          <ac:chgData name="Sidney Seckler" userId="73470fc2d5f88927" providerId="LiveId" clId="{E451AAF5-2A54-4459-A780-52F38250C78E}" dt="2019-05-03T19:19:04.368" v="2888" actId="1076"/>
          <ac:picMkLst>
            <pc:docMk/>
            <pc:sldMk cId="2575589590" sldId="574"/>
            <ac:picMk id="2" creationId="{EFFCAA8B-9776-4A17-BD17-554A539DC1B2}"/>
          </ac:picMkLst>
        </pc:picChg>
      </pc:sldChg>
      <pc:sldChg chg="addSp delSp modSp add">
        <pc:chgData name="Sidney Seckler" userId="73470fc2d5f88927" providerId="LiveId" clId="{E451AAF5-2A54-4459-A780-52F38250C78E}" dt="2019-05-03T19:19:21.317" v="2893" actId="1076"/>
        <pc:sldMkLst>
          <pc:docMk/>
          <pc:sldMk cId="1940605960" sldId="575"/>
        </pc:sldMkLst>
        <pc:spChg chg="add del mod">
          <ac:chgData name="Sidney Seckler" userId="73470fc2d5f88927" providerId="LiveId" clId="{E451AAF5-2A54-4459-A780-52F38250C78E}" dt="2019-05-03T19:19:11.264" v="2890" actId="478"/>
          <ac:spMkLst>
            <pc:docMk/>
            <pc:sldMk cId="1940605960" sldId="575"/>
            <ac:spMk id="4" creationId="{84D59B21-A8C5-458C-BFD5-8D20FCE15F40}"/>
          </ac:spMkLst>
        </pc:spChg>
        <pc:spChg chg="del">
          <ac:chgData name="Sidney Seckler" userId="73470fc2d5f88927" providerId="LiveId" clId="{E451AAF5-2A54-4459-A780-52F38250C78E}" dt="2019-05-03T19:19:08.552" v="2889" actId="478"/>
          <ac:spMkLst>
            <pc:docMk/>
            <pc:sldMk cId="1940605960" sldId="575"/>
            <ac:spMk id="8" creationId="{87E36EA3-AAF5-442B-8CEB-67E49A76E1AC}"/>
          </ac:spMkLst>
        </pc:spChg>
        <pc:picChg chg="mod">
          <ac:chgData name="Sidney Seckler" userId="73470fc2d5f88927" providerId="LiveId" clId="{E451AAF5-2A54-4459-A780-52F38250C78E}" dt="2019-05-03T19:19:21.317" v="2893" actId="1076"/>
          <ac:picMkLst>
            <pc:docMk/>
            <pc:sldMk cId="1940605960" sldId="575"/>
            <ac:picMk id="2" creationId="{7C1F6736-68B6-4233-972A-A8B67079C62D}"/>
          </ac:picMkLst>
        </pc:picChg>
      </pc:sldChg>
      <pc:sldChg chg="addSp delSp modSp add">
        <pc:chgData name="Sidney Seckler" userId="73470fc2d5f88927" providerId="LiveId" clId="{E451AAF5-2A54-4459-A780-52F38250C78E}" dt="2019-05-03T19:19:42.828" v="2898" actId="1076"/>
        <pc:sldMkLst>
          <pc:docMk/>
          <pc:sldMk cId="1195130275" sldId="576"/>
        </pc:sldMkLst>
        <pc:spChg chg="add del mod">
          <ac:chgData name="Sidney Seckler" userId="73470fc2d5f88927" providerId="LiveId" clId="{E451AAF5-2A54-4459-A780-52F38250C78E}" dt="2019-05-03T19:19:34.017" v="2895" actId="478"/>
          <ac:spMkLst>
            <pc:docMk/>
            <pc:sldMk cId="1195130275" sldId="576"/>
            <ac:spMk id="4" creationId="{6DFAF975-D015-492A-B45A-AF3E9F9DC37C}"/>
          </ac:spMkLst>
        </pc:spChg>
        <pc:spChg chg="del">
          <ac:chgData name="Sidney Seckler" userId="73470fc2d5f88927" providerId="LiveId" clId="{E451AAF5-2A54-4459-A780-52F38250C78E}" dt="2019-05-03T19:19:26.360" v="2894" actId="478"/>
          <ac:spMkLst>
            <pc:docMk/>
            <pc:sldMk cId="1195130275" sldId="576"/>
            <ac:spMk id="8" creationId="{87E36EA3-AAF5-442B-8CEB-67E49A76E1AC}"/>
          </ac:spMkLst>
        </pc:spChg>
        <pc:picChg chg="mod">
          <ac:chgData name="Sidney Seckler" userId="73470fc2d5f88927" providerId="LiveId" clId="{E451AAF5-2A54-4459-A780-52F38250C78E}" dt="2019-05-03T19:19:42.828" v="2898" actId="1076"/>
          <ac:picMkLst>
            <pc:docMk/>
            <pc:sldMk cId="1195130275" sldId="576"/>
            <ac:picMk id="2" creationId="{B1DCB680-8570-4F5F-8599-229C2A72DC06}"/>
          </ac:picMkLst>
        </pc:picChg>
      </pc:sldChg>
    </pc:docChg>
  </pc:docChgLst>
  <pc:docChgLst>
    <pc:chgData name="Sidney Seckler" userId="73470fc2d5f88927" providerId="LiveId" clId="{0DD59C47-9532-4E4D-AD16-E1A1684EBEB3}"/>
    <pc:docChg chg="undo redo custSel addSld delSld modSld">
      <pc:chgData name="Sidney Seckler" userId="73470fc2d5f88927" providerId="LiveId" clId="{0DD59C47-9532-4E4D-AD16-E1A1684EBEB3}" dt="2019-02-13T16:55:13.027" v="4238" actId="20577"/>
      <pc:docMkLst>
        <pc:docMk/>
      </pc:docMkLst>
      <pc:sldChg chg="modSp">
        <pc:chgData name="Sidney Seckler" userId="73470fc2d5f88927" providerId="LiveId" clId="{0DD59C47-9532-4E4D-AD16-E1A1684EBEB3}" dt="2019-02-11T18:56:39.762" v="95" actId="6549"/>
        <pc:sldMkLst>
          <pc:docMk/>
          <pc:sldMk cId="0" sldId="257"/>
        </pc:sldMkLst>
        <pc:spChg chg="mod">
          <ac:chgData name="Sidney Seckler" userId="73470fc2d5f88927" providerId="LiveId" clId="{0DD59C47-9532-4E4D-AD16-E1A1684EBEB3}" dt="2019-02-11T18:56:39.762" v="95" actId="6549"/>
          <ac:spMkLst>
            <pc:docMk/>
            <pc:sldMk cId="0" sldId="257"/>
            <ac:spMk id="3076" creationId="{31E6E0EF-0E9A-494A-B0EA-A07A9CD2074B}"/>
          </ac:spMkLst>
        </pc:spChg>
      </pc:sldChg>
      <pc:sldChg chg="modSp">
        <pc:chgData name="Sidney Seckler" userId="73470fc2d5f88927" providerId="LiveId" clId="{0DD59C47-9532-4E4D-AD16-E1A1684EBEB3}" dt="2019-02-11T21:09:52.005" v="3249" actId="6549"/>
        <pc:sldMkLst>
          <pc:docMk/>
          <pc:sldMk cId="0" sldId="258"/>
        </pc:sldMkLst>
        <pc:spChg chg="mod">
          <ac:chgData name="Sidney Seckler" userId="73470fc2d5f88927" providerId="LiveId" clId="{0DD59C47-9532-4E4D-AD16-E1A1684EBEB3}" dt="2019-02-11T18:57:04.744" v="152" actId="20577"/>
          <ac:spMkLst>
            <pc:docMk/>
            <pc:sldMk cId="0" sldId="258"/>
            <ac:spMk id="4099" creationId="{F8B96A61-C72F-4AE6-BD11-C8F2087FCF79}"/>
          </ac:spMkLst>
        </pc:spChg>
        <pc:spChg chg="mod">
          <ac:chgData name="Sidney Seckler" userId="73470fc2d5f88927" providerId="LiveId" clId="{0DD59C47-9532-4E4D-AD16-E1A1684EBEB3}" dt="2019-02-11T21:09:52.005" v="3249" actId="6549"/>
          <ac:spMkLst>
            <pc:docMk/>
            <pc:sldMk cId="0" sldId="258"/>
            <ac:spMk id="4100" creationId="{E5CC45C3-CF65-4286-AA07-1D8008364C0B}"/>
          </ac:spMkLst>
        </pc:spChg>
      </pc:sldChg>
      <pc:sldChg chg="addSp delSp modSp add">
        <pc:chgData name="Sidney Seckler" userId="73470fc2d5f88927" providerId="LiveId" clId="{0DD59C47-9532-4E4D-AD16-E1A1684EBEB3}" dt="2019-02-11T19:14:02.122" v="834" actId="1038"/>
        <pc:sldMkLst>
          <pc:docMk/>
          <pc:sldMk cId="0" sldId="500"/>
        </pc:sldMkLst>
        <pc:spChg chg="add mod">
          <ac:chgData name="Sidney Seckler" userId="73470fc2d5f88927" providerId="LiveId" clId="{0DD59C47-9532-4E4D-AD16-E1A1684EBEB3}" dt="2019-02-11T19:14:02.122" v="834" actId="1038"/>
          <ac:spMkLst>
            <pc:docMk/>
            <pc:sldMk cId="0" sldId="500"/>
            <ac:spMk id="2" creationId="{9625E5F9-68D2-4A07-8CB5-DCD9CEB50266}"/>
          </ac:spMkLst>
        </pc:spChg>
        <pc:spChg chg="add del mod">
          <ac:chgData name="Sidney Seckler" userId="73470fc2d5f88927" providerId="LiveId" clId="{0DD59C47-9532-4E4D-AD16-E1A1684EBEB3}" dt="2019-02-11T19:09:14.400" v="685" actId="478"/>
          <ac:spMkLst>
            <pc:docMk/>
            <pc:sldMk cId="0" sldId="500"/>
            <ac:spMk id="3" creationId="{02606AA5-C07D-4AB4-9905-20C6C51F633C}"/>
          </ac:spMkLst>
        </pc:spChg>
        <pc:spChg chg="add mod">
          <ac:chgData name="Sidney Seckler" userId="73470fc2d5f88927" providerId="LiveId" clId="{0DD59C47-9532-4E4D-AD16-E1A1684EBEB3}" dt="2019-02-11T19:14:02.122" v="834" actId="1038"/>
          <ac:spMkLst>
            <pc:docMk/>
            <pc:sldMk cId="0" sldId="500"/>
            <ac:spMk id="4" creationId="{C72E534B-5E4C-45C9-81F9-A09EB505F64B}"/>
          </ac:spMkLst>
        </pc:spChg>
        <pc:spChg chg="add mod">
          <ac:chgData name="Sidney Seckler" userId="73470fc2d5f88927" providerId="LiveId" clId="{0DD59C47-9532-4E4D-AD16-E1A1684EBEB3}" dt="2019-02-11T19:14:02.122" v="834" actId="1038"/>
          <ac:spMkLst>
            <pc:docMk/>
            <pc:sldMk cId="0" sldId="500"/>
            <ac:spMk id="5" creationId="{2694559F-A69F-4E68-99E0-C5372E3464CF}"/>
          </ac:spMkLst>
        </pc:spChg>
        <pc:spChg chg="add mod">
          <ac:chgData name="Sidney Seckler" userId="73470fc2d5f88927" providerId="LiveId" clId="{0DD59C47-9532-4E4D-AD16-E1A1684EBEB3}" dt="2019-02-11T19:14:02.122" v="834" actId="1038"/>
          <ac:spMkLst>
            <pc:docMk/>
            <pc:sldMk cId="0" sldId="500"/>
            <ac:spMk id="37" creationId="{B05EB75C-798E-49A2-A48B-B8BC15F188A7}"/>
          </ac:spMkLst>
        </pc:spChg>
        <pc:spChg chg="add mod">
          <ac:chgData name="Sidney Seckler" userId="73470fc2d5f88927" providerId="LiveId" clId="{0DD59C47-9532-4E4D-AD16-E1A1684EBEB3}" dt="2019-02-11T19:14:02.122" v="834" actId="1038"/>
          <ac:spMkLst>
            <pc:docMk/>
            <pc:sldMk cId="0" sldId="500"/>
            <ac:spMk id="38" creationId="{A32DC4E2-3FCE-4AF7-BF61-E29B3D6682A1}"/>
          </ac:spMkLst>
        </pc:spChg>
        <pc:spChg chg="add mod">
          <ac:chgData name="Sidney Seckler" userId="73470fc2d5f88927" providerId="LiveId" clId="{0DD59C47-9532-4E4D-AD16-E1A1684EBEB3}" dt="2019-02-11T19:14:02.122" v="834" actId="1038"/>
          <ac:spMkLst>
            <pc:docMk/>
            <pc:sldMk cId="0" sldId="500"/>
            <ac:spMk id="39" creationId="{74F8C59F-B7BB-4BC9-BB4B-94A132984D9D}"/>
          </ac:spMkLst>
        </pc:spChg>
        <pc:spChg chg="add mod">
          <ac:chgData name="Sidney Seckler" userId="73470fc2d5f88927" providerId="LiveId" clId="{0DD59C47-9532-4E4D-AD16-E1A1684EBEB3}" dt="2019-02-11T19:14:02.122" v="834" actId="1038"/>
          <ac:spMkLst>
            <pc:docMk/>
            <pc:sldMk cId="0" sldId="500"/>
            <ac:spMk id="40" creationId="{C70AC4DF-6D3E-4D4F-A4D9-AEE180B77575}"/>
          </ac:spMkLst>
        </pc:spChg>
        <pc:spChg chg="add mod">
          <ac:chgData name="Sidney Seckler" userId="73470fc2d5f88927" providerId="LiveId" clId="{0DD59C47-9532-4E4D-AD16-E1A1684EBEB3}" dt="2019-02-11T19:14:02.122" v="834" actId="1038"/>
          <ac:spMkLst>
            <pc:docMk/>
            <pc:sldMk cId="0" sldId="500"/>
            <ac:spMk id="41" creationId="{D7F65AB9-BA8A-47D5-8610-89583639DC38}"/>
          </ac:spMkLst>
        </pc:spChg>
        <pc:spChg chg="add mod">
          <ac:chgData name="Sidney Seckler" userId="73470fc2d5f88927" providerId="LiveId" clId="{0DD59C47-9532-4E4D-AD16-E1A1684EBEB3}" dt="2019-02-11T19:14:02.122" v="834" actId="1038"/>
          <ac:spMkLst>
            <pc:docMk/>
            <pc:sldMk cId="0" sldId="500"/>
            <ac:spMk id="44" creationId="{61E46DDD-F97E-48F7-8FB3-AA52D286B801}"/>
          </ac:spMkLst>
        </pc:spChg>
        <pc:spChg chg="add mod">
          <ac:chgData name="Sidney Seckler" userId="73470fc2d5f88927" providerId="LiveId" clId="{0DD59C47-9532-4E4D-AD16-E1A1684EBEB3}" dt="2019-02-11T19:14:02.122" v="834" actId="1038"/>
          <ac:spMkLst>
            <pc:docMk/>
            <pc:sldMk cId="0" sldId="500"/>
            <ac:spMk id="61" creationId="{08112B47-76EB-47F0-9D8B-012F78EDCE0B}"/>
          </ac:spMkLst>
        </pc:spChg>
        <pc:spChg chg="add mod">
          <ac:chgData name="Sidney Seckler" userId="73470fc2d5f88927" providerId="LiveId" clId="{0DD59C47-9532-4E4D-AD16-E1A1684EBEB3}" dt="2019-02-11T19:14:02.122" v="834" actId="1038"/>
          <ac:spMkLst>
            <pc:docMk/>
            <pc:sldMk cId="0" sldId="500"/>
            <ac:spMk id="67" creationId="{E86E88A3-2116-4331-AB84-EA3F65DD55E4}"/>
          </ac:spMkLst>
        </pc:spChg>
        <pc:spChg chg="add mod">
          <ac:chgData name="Sidney Seckler" userId="73470fc2d5f88927" providerId="LiveId" clId="{0DD59C47-9532-4E4D-AD16-E1A1684EBEB3}" dt="2019-02-11T19:14:02.122" v="834" actId="1038"/>
          <ac:spMkLst>
            <pc:docMk/>
            <pc:sldMk cId="0" sldId="500"/>
            <ac:spMk id="75" creationId="{4F68C8B5-7EA0-4281-9410-2350C81D06BE}"/>
          </ac:spMkLst>
        </pc:spChg>
        <pc:spChg chg="mod">
          <ac:chgData name="Sidney Seckler" userId="73470fc2d5f88927" providerId="LiveId" clId="{0DD59C47-9532-4E4D-AD16-E1A1684EBEB3}" dt="2019-02-11T19:05:42.447" v="489" actId="108"/>
          <ac:spMkLst>
            <pc:docMk/>
            <pc:sldMk cId="0" sldId="500"/>
            <ac:spMk id="304131" creationId="{3FD46931-1260-486D-89A6-B0D903563948}"/>
          </ac:spMkLst>
        </pc:spChg>
        <pc:grpChg chg="del">
          <ac:chgData name="Sidney Seckler" userId="73470fc2d5f88927" providerId="LiveId" clId="{0DD59C47-9532-4E4D-AD16-E1A1684EBEB3}" dt="2019-02-11T19:05:05.787" v="448" actId="478"/>
          <ac:grpSpMkLst>
            <pc:docMk/>
            <pc:sldMk cId="0" sldId="500"/>
            <ac:grpSpMk id="304132" creationId="{0F7CEEA2-3191-4169-97A2-2ACC05A27462}"/>
          </ac:grpSpMkLst>
        </pc:grpChg>
        <pc:cxnChg chg="add mod">
          <ac:chgData name="Sidney Seckler" userId="73470fc2d5f88927" providerId="LiveId" clId="{0DD59C47-9532-4E4D-AD16-E1A1684EBEB3}" dt="2019-02-11T19:14:02.122" v="834" actId="1038"/>
          <ac:cxnSpMkLst>
            <pc:docMk/>
            <pc:sldMk cId="0" sldId="500"/>
            <ac:cxnSpMk id="7" creationId="{EECC4C5E-60D6-4E64-88F2-5F168E585369}"/>
          </ac:cxnSpMkLst>
        </pc:cxnChg>
        <pc:cxnChg chg="add mod">
          <ac:chgData name="Sidney Seckler" userId="73470fc2d5f88927" providerId="LiveId" clId="{0DD59C47-9532-4E4D-AD16-E1A1684EBEB3}" dt="2019-02-11T19:14:02.122" v="834" actId="1038"/>
          <ac:cxnSpMkLst>
            <pc:docMk/>
            <pc:sldMk cId="0" sldId="500"/>
            <ac:cxnSpMk id="10" creationId="{F50B3C30-7208-4E02-9D02-655EFB5FC9BB}"/>
          </ac:cxnSpMkLst>
        </pc:cxnChg>
        <pc:cxnChg chg="add mod">
          <ac:chgData name="Sidney Seckler" userId="73470fc2d5f88927" providerId="LiveId" clId="{0DD59C47-9532-4E4D-AD16-E1A1684EBEB3}" dt="2019-02-11T19:14:02.122" v="834" actId="1038"/>
          <ac:cxnSpMkLst>
            <pc:docMk/>
            <pc:sldMk cId="0" sldId="500"/>
            <ac:cxnSpMk id="12" creationId="{4F32A249-0AD7-48FE-9C06-4A8CAEA3AF9B}"/>
          </ac:cxnSpMkLst>
        </pc:cxnChg>
        <pc:cxnChg chg="add mod">
          <ac:chgData name="Sidney Seckler" userId="73470fc2d5f88927" providerId="LiveId" clId="{0DD59C47-9532-4E4D-AD16-E1A1684EBEB3}" dt="2019-02-11T19:14:02.122" v="834" actId="1038"/>
          <ac:cxnSpMkLst>
            <pc:docMk/>
            <pc:sldMk cId="0" sldId="500"/>
            <ac:cxnSpMk id="14" creationId="{28936021-BD92-4B7E-8CF7-52A5386FF483}"/>
          </ac:cxnSpMkLst>
        </pc:cxnChg>
        <pc:cxnChg chg="add mod">
          <ac:chgData name="Sidney Seckler" userId="73470fc2d5f88927" providerId="LiveId" clId="{0DD59C47-9532-4E4D-AD16-E1A1684EBEB3}" dt="2019-02-11T19:14:02.122" v="834" actId="1038"/>
          <ac:cxnSpMkLst>
            <pc:docMk/>
            <pc:sldMk cId="0" sldId="500"/>
            <ac:cxnSpMk id="17" creationId="{C1050869-44D5-4DDB-BAB9-EA3892C3BCDA}"/>
          </ac:cxnSpMkLst>
        </pc:cxnChg>
        <pc:cxnChg chg="add mod">
          <ac:chgData name="Sidney Seckler" userId="73470fc2d5f88927" providerId="LiveId" clId="{0DD59C47-9532-4E4D-AD16-E1A1684EBEB3}" dt="2019-02-11T19:14:02.122" v="834" actId="1038"/>
          <ac:cxnSpMkLst>
            <pc:docMk/>
            <pc:sldMk cId="0" sldId="500"/>
            <ac:cxnSpMk id="20" creationId="{2BE2E2CC-0D72-4FB3-BC12-B76F27D8D4EC}"/>
          </ac:cxnSpMkLst>
        </pc:cxnChg>
        <pc:cxnChg chg="add mod">
          <ac:chgData name="Sidney Seckler" userId="73470fc2d5f88927" providerId="LiveId" clId="{0DD59C47-9532-4E4D-AD16-E1A1684EBEB3}" dt="2019-02-11T19:14:02.122" v="834" actId="1038"/>
          <ac:cxnSpMkLst>
            <pc:docMk/>
            <pc:sldMk cId="0" sldId="500"/>
            <ac:cxnSpMk id="22" creationId="{1D3D3519-39A0-4880-9870-2EB5329177B7}"/>
          </ac:cxnSpMkLst>
        </pc:cxnChg>
        <pc:cxnChg chg="add mod">
          <ac:chgData name="Sidney Seckler" userId="73470fc2d5f88927" providerId="LiveId" clId="{0DD59C47-9532-4E4D-AD16-E1A1684EBEB3}" dt="2019-02-11T19:14:02.122" v="834" actId="1038"/>
          <ac:cxnSpMkLst>
            <pc:docMk/>
            <pc:sldMk cId="0" sldId="500"/>
            <ac:cxnSpMk id="24" creationId="{33D2FC03-225B-4257-B465-840E363E9360}"/>
          </ac:cxnSpMkLst>
        </pc:cxnChg>
        <pc:cxnChg chg="add mod">
          <ac:chgData name="Sidney Seckler" userId="73470fc2d5f88927" providerId="LiveId" clId="{0DD59C47-9532-4E4D-AD16-E1A1684EBEB3}" dt="2019-02-11T19:14:02.122" v="834" actId="1038"/>
          <ac:cxnSpMkLst>
            <pc:docMk/>
            <pc:sldMk cId="0" sldId="500"/>
            <ac:cxnSpMk id="68" creationId="{559733F9-91F4-4454-9A33-D934B2E9BFFB}"/>
          </ac:cxnSpMkLst>
        </pc:cxnChg>
        <pc:cxnChg chg="add mod">
          <ac:chgData name="Sidney Seckler" userId="73470fc2d5f88927" providerId="LiveId" clId="{0DD59C47-9532-4E4D-AD16-E1A1684EBEB3}" dt="2019-02-11T19:14:02.122" v="834" actId="1038"/>
          <ac:cxnSpMkLst>
            <pc:docMk/>
            <pc:sldMk cId="0" sldId="500"/>
            <ac:cxnSpMk id="76" creationId="{7BC6CB55-C10F-4DF8-956D-7BE55A8644B3}"/>
          </ac:cxnSpMkLst>
        </pc:cxnChg>
        <pc:cxnChg chg="add mod">
          <ac:chgData name="Sidney Seckler" userId="73470fc2d5f88927" providerId="LiveId" clId="{0DD59C47-9532-4E4D-AD16-E1A1684EBEB3}" dt="2019-02-11T19:14:02.122" v="834" actId="1038"/>
          <ac:cxnSpMkLst>
            <pc:docMk/>
            <pc:sldMk cId="0" sldId="500"/>
            <ac:cxnSpMk id="79" creationId="{64C630FF-0E9C-4002-8853-74B5458EBB03}"/>
          </ac:cxnSpMkLst>
        </pc:cxnChg>
        <pc:cxnChg chg="add mod">
          <ac:chgData name="Sidney Seckler" userId="73470fc2d5f88927" providerId="LiveId" clId="{0DD59C47-9532-4E4D-AD16-E1A1684EBEB3}" dt="2019-02-11T19:14:02.122" v="834" actId="1038"/>
          <ac:cxnSpMkLst>
            <pc:docMk/>
            <pc:sldMk cId="0" sldId="500"/>
            <ac:cxnSpMk id="82" creationId="{5566CD69-288E-4E1B-A29A-0FF86FF79CF3}"/>
          </ac:cxnSpMkLst>
        </pc:cxnChg>
        <pc:cxnChg chg="add mod">
          <ac:chgData name="Sidney Seckler" userId="73470fc2d5f88927" providerId="LiveId" clId="{0DD59C47-9532-4E4D-AD16-E1A1684EBEB3}" dt="2019-02-11T19:14:02.122" v="834" actId="1038"/>
          <ac:cxnSpMkLst>
            <pc:docMk/>
            <pc:sldMk cId="0" sldId="500"/>
            <ac:cxnSpMk id="85" creationId="{E2DC6204-DB1E-40CA-BA09-2A0946517CEC}"/>
          </ac:cxnSpMkLst>
        </pc:cxnChg>
        <pc:cxnChg chg="mod">
          <ac:chgData name="Sidney Seckler" userId="73470fc2d5f88927" providerId="LiveId" clId="{0DD59C47-9532-4E4D-AD16-E1A1684EBEB3}" dt="2019-02-11T19:05:05.787" v="448" actId="478"/>
          <ac:cxnSpMkLst>
            <pc:docMk/>
            <pc:sldMk cId="0" sldId="500"/>
            <ac:cxnSpMk id="304155" creationId="{8EEEC086-48C2-4BCA-AE31-F45035638315}"/>
          </ac:cxnSpMkLst>
        </pc:cxnChg>
        <pc:cxnChg chg="mod">
          <ac:chgData name="Sidney Seckler" userId="73470fc2d5f88927" providerId="LiveId" clId="{0DD59C47-9532-4E4D-AD16-E1A1684EBEB3}" dt="2019-02-11T19:05:05.787" v="448" actId="478"/>
          <ac:cxnSpMkLst>
            <pc:docMk/>
            <pc:sldMk cId="0" sldId="500"/>
            <ac:cxnSpMk id="304156" creationId="{AEF1D515-01F5-42B7-BAA4-FAE4C7297B2C}"/>
          </ac:cxnSpMkLst>
        </pc:cxnChg>
        <pc:cxnChg chg="mod">
          <ac:chgData name="Sidney Seckler" userId="73470fc2d5f88927" providerId="LiveId" clId="{0DD59C47-9532-4E4D-AD16-E1A1684EBEB3}" dt="2019-02-11T19:05:05.787" v="448" actId="478"/>
          <ac:cxnSpMkLst>
            <pc:docMk/>
            <pc:sldMk cId="0" sldId="500"/>
            <ac:cxnSpMk id="304157" creationId="{702B05B3-7BC9-4A17-B795-3D8BD8486719}"/>
          </ac:cxnSpMkLst>
        </pc:cxnChg>
        <pc:cxnChg chg="mod">
          <ac:chgData name="Sidney Seckler" userId="73470fc2d5f88927" providerId="LiveId" clId="{0DD59C47-9532-4E4D-AD16-E1A1684EBEB3}" dt="2019-02-11T19:05:05.787" v="448" actId="478"/>
          <ac:cxnSpMkLst>
            <pc:docMk/>
            <pc:sldMk cId="0" sldId="500"/>
            <ac:cxnSpMk id="304159" creationId="{30039DD0-5ABE-4033-97BC-BD1BD7DE8318}"/>
          </ac:cxnSpMkLst>
        </pc:cxnChg>
        <pc:cxnChg chg="mod">
          <ac:chgData name="Sidney Seckler" userId="73470fc2d5f88927" providerId="LiveId" clId="{0DD59C47-9532-4E4D-AD16-E1A1684EBEB3}" dt="2019-02-11T19:05:05.787" v="448" actId="478"/>
          <ac:cxnSpMkLst>
            <pc:docMk/>
            <pc:sldMk cId="0" sldId="500"/>
            <ac:cxnSpMk id="304161" creationId="{64E945A9-5164-4F87-9F0F-0B549E83B755}"/>
          </ac:cxnSpMkLst>
        </pc:cxnChg>
      </pc:sldChg>
      <pc:sldChg chg="add">
        <pc:chgData name="Sidney Seckler" userId="73470fc2d5f88927" providerId="LiveId" clId="{0DD59C47-9532-4E4D-AD16-E1A1684EBEB3}" dt="2019-02-11T19:02:55.628" v="391"/>
        <pc:sldMkLst>
          <pc:docMk/>
          <pc:sldMk cId="0" sldId="507"/>
        </pc:sldMkLst>
      </pc:sldChg>
      <pc:sldChg chg="addSp delSp modSp add delAnim modAnim">
        <pc:chgData name="Sidney Seckler" userId="73470fc2d5f88927" providerId="LiveId" clId="{0DD59C47-9532-4E4D-AD16-E1A1684EBEB3}" dt="2019-02-11T19:22:28.161" v="1040" actId="1076"/>
        <pc:sldMkLst>
          <pc:docMk/>
          <pc:sldMk cId="3365420684" sldId="508"/>
        </pc:sldMkLst>
        <pc:spChg chg="del">
          <ac:chgData name="Sidney Seckler" userId="73470fc2d5f88927" providerId="LiveId" clId="{0DD59C47-9532-4E4D-AD16-E1A1684EBEB3}" dt="2019-02-11T19:17:25.315" v="1030" actId="478"/>
          <ac:spMkLst>
            <pc:docMk/>
            <pc:sldMk cId="3365420684" sldId="508"/>
            <ac:spMk id="2" creationId="{9625E5F9-68D2-4A07-8CB5-DCD9CEB50266}"/>
          </ac:spMkLst>
        </pc:spChg>
        <pc:spChg chg="del">
          <ac:chgData name="Sidney Seckler" userId="73470fc2d5f88927" providerId="LiveId" clId="{0DD59C47-9532-4E4D-AD16-E1A1684EBEB3}" dt="2019-02-11T19:17:25.315" v="1030" actId="478"/>
          <ac:spMkLst>
            <pc:docMk/>
            <pc:sldMk cId="3365420684" sldId="508"/>
            <ac:spMk id="4" creationId="{C72E534B-5E4C-45C9-81F9-A09EB505F64B}"/>
          </ac:spMkLst>
        </pc:spChg>
        <pc:spChg chg="del">
          <ac:chgData name="Sidney Seckler" userId="73470fc2d5f88927" providerId="LiveId" clId="{0DD59C47-9532-4E4D-AD16-E1A1684EBEB3}" dt="2019-02-11T19:17:25.315" v="1030" actId="478"/>
          <ac:spMkLst>
            <pc:docMk/>
            <pc:sldMk cId="3365420684" sldId="508"/>
            <ac:spMk id="5" creationId="{2694559F-A69F-4E68-99E0-C5372E3464CF}"/>
          </ac:spMkLst>
        </pc:spChg>
        <pc:spChg chg="add mod">
          <ac:chgData name="Sidney Seckler" userId="73470fc2d5f88927" providerId="LiveId" clId="{0DD59C47-9532-4E4D-AD16-E1A1684EBEB3}" dt="2019-02-11T19:17:19.587" v="1029" actId="255"/>
          <ac:spMkLst>
            <pc:docMk/>
            <pc:sldMk cId="3365420684" sldId="508"/>
            <ac:spMk id="6" creationId="{F9621517-DFD6-40BE-B3DE-705E0635E9B6}"/>
          </ac:spMkLst>
        </pc:spChg>
        <pc:spChg chg="del">
          <ac:chgData name="Sidney Seckler" userId="73470fc2d5f88927" providerId="LiveId" clId="{0DD59C47-9532-4E4D-AD16-E1A1684EBEB3}" dt="2019-02-11T19:17:25.315" v="1030" actId="478"/>
          <ac:spMkLst>
            <pc:docMk/>
            <pc:sldMk cId="3365420684" sldId="508"/>
            <ac:spMk id="37" creationId="{B05EB75C-798E-49A2-A48B-B8BC15F188A7}"/>
          </ac:spMkLst>
        </pc:spChg>
        <pc:spChg chg="del">
          <ac:chgData name="Sidney Seckler" userId="73470fc2d5f88927" providerId="LiveId" clId="{0DD59C47-9532-4E4D-AD16-E1A1684EBEB3}" dt="2019-02-11T19:17:25.315" v="1030" actId="478"/>
          <ac:spMkLst>
            <pc:docMk/>
            <pc:sldMk cId="3365420684" sldId="508"/>
            <ac:spMk id="38" creationId="{A32DC4E2-3FCE-4AF7-BF61-E29B3D6682A1}"/>
          </ac:spMkLst>
        </pc:spChg>
        <pc:spChg chg="del">
          <ac:chgData name="Sidney Seckler" userId="73470fc2d5f88927" providerId="LiveId" clId="{0DD59C47-9532-4E4D-AD16-E1A1684EBEB3}" dt="2019-02-11T19:17:25.315" v="1030" actId="478"/>
          <ac:spMkLst>
            <pc:docMk/>
            <pc:sldMk cId="3365420684" sldId="508"/>
            <ac:spMk id="39" creationId="{74F8C59F-B7BB-4BC9-BB4B-94A132984D9D}"/>
          </ac:spMkLst>
        </pc:spChg>
        <pc:spChg chg="del">
          <ac:chgData name="Sidney Seckler" userId="73470fc2d5f88927" providerId="LiveId" clId="{0DD59C47-9532-4E4D-AD16-E1A1684EBEB3}" dt="2019-02-11T19:17:25.315" v="1030" actId="478"/>
          <ac:spMkLst>
            <pc:docMk/>
            <pc:sldMk cId="3365420684" sldId="508"/>
            <ac:spMk id="40" creationId="{C70AC4DF-6D3E-4D4F-A4D9-AEE180B77575}"/>
          </ac:spMkLst>
        </pc:spChg>
        <pc:spChg chg="del">
          <ac:chgData name="Sidney Seckler" userId="73470fc2d5f88927" providerId="LiveId" clId="{0DD59C47-9532-4E4D-AD16-E1A1684EBEB3}" dt="2019-02-11T19:17:25.315" v="1030" actId="478"/>
          <ac:spMkLst>
            <pc:docMk/>
            <pc:sldMk cId="3365420684" sldId="508"/>
            <ac:spMk id="41" creationId="{D7F65AB9-BA8A-47D5-8610-89583639DC38}"/>
          </ac:spMkLst>
        </pc:spChg>
        <pc:spChg chg="del">
          <ac:chgData name="Sidney Seckler" userId="73470fc2d5f88927" providerId="LiveId" clId="{0DD59C47-9532-4E4D-AD16-E1A1684EBEB3}" dt="2019-02-11T19:17:25.315" v="1030" actId="478"/>
          <ac:spMkLst>
            <pc:docMk/>
            <pc:sldMk cId="3365420684" sldId="508"/>
            <ac:spMk id="44" creationId="{61E46DDD-F97E-48F7-8FB3-AA52D286B801}"/>
          </ac:spMkLst>
        </pc:spChg>
        <pc:spChg chg="del">
          <ac:chgData name="Sidney Seckler" userId="73470fc2d5f88927" providerId="LiveId" clId="{0DD59C47-9532-4E4D-AD16-E1A1684EBEB3}" dt="2019-02-11T19:17:25.315" v="1030" actId="478"/>
          <ac:spMkLst>
            <pc:docMk/>
            <pc:sldMk cId="3365420684" sldId="508"/>
            <ac:spMk id="61" creationId="{08112B47-76EB-47F0-9D8B-012F78EDCE0B}"/>
          </ac:spMkLst>
        </pc:spChg>
        <pc:spChg chg="del">
          <ac:chgData name="Sidney Seckler" userId="73470fc2d5f88927" providerId="LiveId" clId="{0DD59C47-9532-4E4D-AD16-E1A1684EBEB3}" dt="2019-02-11T19:17:25.315" v="1030" actId="478"/>
          <ac:spMkLst>
            <pc:docMk/>
            <pc:sldMk cId="3365420684" sldId="508"/>
            <ac:spMk id="67" creationId="{E86E88A3-2116-4331-AB84-EA3F65DD55E4}"/>
          </ac:spMkLst>
        </pc:spChg>
        <pc:spChg chg="del">
          <ac:chgData name="Sidney Seckler" userId="73470fc2d5f88927" providerId="LiveId" clId="{0DD59C47-9532-4E4D-AD16-E1A1684EBEB3}" dt="2019-02-11T19:17:25.315" v="1030" actId="478"/>
          <ac:spMkLst>
            <pc:docMk/>
            <pc:sldMk cId="3365420684" sldId="508"/>
            <ac:spMk id="75" creationId="{4F68C8B5-7EA0-4281-9410-2350C81D06BE}"/>
          </ac:spMkLst>
        </pc:spChg>
        <pc:spChg chg="del mod">
          <ac:chgData name="Sidney Seckler" userId="73470fc2d5f88927" providerId="LiveId" clId="{0DD59C47-9532-4E4D-AD16-E1A1684EBEB3}" dt="2019-02-11T19:16:19.136" v="947" actId="478"/>
          <ac:spMkLst>
            <pc:docMk/>
            <pc:sldMk cId="3365420684" sldId="508"/>
            <ac:spMk id="304131" creationId="{3FD46931-1260-486D-89A6-B0D903563948}"/>
          </ac:spMkLst>
        </pc:spChg>
        <pc:picChg chg="add del mod">
          <ac:chgData name="Sidney Seckler" userId="73470fc2d5f88927" providerId="LiveId" clId="{0DD59C47-9532-4E4D-AD16-E1A1684EBEB3}" dt="2019-02-11T19:22:00.594" v="1034" actId="478"/>
          <ac:picMkLst>
            <pc:docMk/>
            <pc:sldMk cId="3365420684" sldId="508"/>
            <ac:picMk id="8" creationId="{5D69FB78-21CC-4118-A7D9-97FC90D422B8}"/>
          </ac:picMkLst>
        </pc:picChg>
        <pc:picChg chg="add mod">
          <ac:chgData name="Sidney Seckler" userId="73470fc2d5f88927" providerId="LiveId" clId="{0DD59C47-9532-4E4D-AD16-E1A1684EBEB3}" dt="2019-02-11T19:22:28.161" v="1040" actId="1076"/>
          <ac:picMkLst>
            <pc:docMk/>
            <pc:sldMk cId="3365420684" sldId="508"/>
            <ac:picMk id="9" creationId="{89D5208B-B96F-430D-9FA2-E3CC8C77E4C0}"/>
          </ac:picMkLst>
        </pc:picChg>
        <pc:cxnChg chg="del mod">
          <ac:chgData name="Sidney Seckler" userId="73470fc2d5f88927" providerId="LiveId" clId="{0DD59C47-9532-4E4D-AD16-E1A1684EBEB3}" dt="2019-02-11T19:17:25.315" v="1030" actId="478"/>
          <ac:cxnSpMkLst>
            <pc:docMk/>
            <pc:sldMk cId="3365420684" sldId="508"/>
            <ac:cxnSpMk id="7" creationId="{EECC4C5E-60D6-4E64-88F2-5F168E585369}"/>
          </ac:cxnSpMkLst>
        </pc:cxnChg>
        <pc:cxnChg chg="del mod">
          <ac:chgData name="Sidney Seckler" userId="73470fc2d5f88927" providerId="LiveId" clId="{0DD59C47-9532-4E4D-AD16-E1A1684EBEB3}" dt="2019-02-11T19:17:25.315" v="1030" actId="478"/>
          <ac:cxnSpMkLst>
            <pc:docMk/>
            <pc:sldMk cId="3365420684" sldId="508"/>
            <ac:cxnSpMk id="10" creationId="{F50B3C30-7208-4E02-9D02-655EFB5FC9BB}"/>
          </ac:cxnSpMkLst>
        </pc:cxnChg>
        <pc:cxnChg chg="del mod">
          <ac:chgData name="Sidney Seckler" userId="73470fc2d5f88927" providerId="LiveId" clId="{0DD59C47-9532-4E4D-AD16-E1A1684EBEB3}" dt="2019-02-11T19:17:25.315" v="1030" actId="478"/>
          <ac:cxnSpMkLst>
            <pc:docMk/>
            <pc:sldMk cId="3365420684" sldId="508"/>
            <ac:cxnSpMk id="12" creationId="{4F32A249-0AD7-48FE-9C06-4A8CAEA3AF9B}"/>
          </ac:cxnSpMkLst>
        </pc:cxnChg>
        <pc:cxnChg chg="del mod">
          <ac:chgData name="Sidney Seckler" userId="73470fc2d5f88927" providerId="LiveId" clId="{0DD59C47-9532-4E4D-AD16-E1A1684EBEB3}" dt="2019-02-11T19:17:25.315" v="1030" actId="478"/>
          <ac:cxnSpMkLst>
            <pc:docMk/>
            <pc:sldMk cId="3365420684" sldId="508"/>
            <ac:cxnSpMk id="14" creationId="{28936021-BD92-4B7E-8CF7-52A5386FF483}"/>
          </ac:cxnSpMkLst>
        </pc:cxnChg>
        <pc:cxnChg chg="del mod">
          <ac:chgData name="Sidney Seckler" userId="73470fc2d5f88927" providerId="LiveId" clId="{0DD59C47-9532-4E4D-AD16-E1A1684EBEB3}" dt="2019-02-11T19:17:25.315" v="1030" actId="478"/>
          <ac:cxnSpMkLst>
            <pc:docMk/>
            <pc:sldMk cId="3365420684" sldId="508"/>
            <ac:cxnSpMk id="17" creationId="{C1050869-44D5-4DDB-BAB9-EA3892C3BCDA}"/>
          </ac:cxnSpMkLst>
        </pc:cxnChg>
        <pc:cxnChg chg="del mod">
          <ac:chgData name="Sidney Seckler" userId="73470fc2d5f88927" providerId="LiveId" clId="{0DD59C47-9532-4E4D-AD16-E1A1684EBEB3}" dt="2019-02-11T19:17:25.315" v="1030" actId="478"/>
          <ac:cxnSpMkLst>
            <pc:docMk/>
            <pc:sldMk cId="3365420684" sldId="508"/>
            <ac:cxnSpMk id="20" creationId="{2BE2E2CC-0D72-4FB3-BC12-B76F27D8D4EC}"/>
          </ac:cxnSpMkLst>
        </pc:cxnChg>
        <pc:cxnChg chg="del mod">
          <ac:chgData name="Sidney Seckler" userId="73470fc2d5f88927" providerId="LiveId" clId="{0DD59C47-9532-4E4D-AD16-E1A1684EBEB3}" dt="2019-02-11T19:17:25.315" v="1030" actId="478"/>
          <ac:cxnSpMkLst>
            <pc:docMk/>
            <pc:sldMk cId="3365420684" sldId="508"/>
            <ac:cxnSpMk id="22" creationId="{1D3D3519-39A0-4880-9870-2EB5329177B7}"/>
          </ac:cxnSpMkLst>
        </pc:cxnChg>
        <pc:cxnChg chg="del mod">
          <ac:chgData name="Sidney Seckler" userId="73470fc2d5f88927" providerId="LiveId" clId="{0DD59C47-9532-4E4D-AD16-E1A1684EBEB3}" dt="2019-02-11T19:17:25.315" v="1030" actId="478"/>
          <ac:cxnSpMkLst>
            <pc:docMk/>
            <pc:sldMk cId="3365420684" sldId="508"/>
            <ac:cxnSpMk id="24" creationId="{33D2FC03-225B-4257-B465-840E363E9360}"/>
          </ac:cxnSpMkLst>
        </pc:cxnChg>
        <pc:cxnChg chg="del mod">
          <ac:chgData name="Sidney Seckler" userId="73470fc2d5f88927" providerId="LiveId" clId="{0DD59C47-9532-4E4D-AD16-E1A1684EBEB3}" dt="2019-02-11T19:17:25.315" v="1030" actId="478"/>
          <ac:cxnSpMkLst>
            <pc:docMk/>
            <pc:sldMk cId="3365420684" sldId="508"/>
            <ac:cxnSpMk id="68" creationId="{559733F9-91F4-4454-9A33-D934B2E9BFFB}"/>
          </ac:cxnSpMkLst>
        </pc:cxnChg>
        <pc:cxnChg chg="del mod">
          <ac:chgData name="Sidney Seckler" userId="73470fc2d5f88927" providerId="LiveId" clId="{0DD59C47-9532-4E4D-AD16-E1A1684EBEB3}" dt="2019-02-11T19:17:25.315" v="1030" actId="478"/>
          <ac:cxnSpMkLst>
            <pc:docMk/>
            <pc:sldMk cId="3365420684" sldId="508"/>
            <ac:cxnSpMk id="76" creationId="{7BC6CB55-C10F-4DF8-956D-7BE55A8644B3}"/>
          </ac:cxnSpMkLst>
        </pc:cxnChg>
        <pc:cxnChg chg="del mod">
          <ac:chgData name="Sidney Seckler" userId="73470fc2d5f88927" providerId="LiveId" clId="{0DD59C47-9532-4E4D-AD16-E1A1684EBEB3}" dt="2019-02-11T19:17:25.315" v="1030" actId="478"/>
          <ac:cxnSpMkLst>
            <pc:docMk/>
            <pc:sldMk cId="3365420684" sldId="508"/>
            <ac:cxnSpMk id="79" creationId="{64C630FF-0E9C-4002-8853-74B5458EBB03}"/>
          </ac:cxnSpMkLst>
        </pc:cxnChg>
        <pc:cxnChg chg="del mod">
          <ac:chgData name="Sidney Seckler" userId="73470fc2d5f88927" providerId="LiveId" clId="{0DD59C47-9532-4E4D-AD16-E1A1684EBEB3}" dt="2019-02-11T19:17:25.315" v="1030" actId="478"/>
          <ac:cxnSpMkLst>
            <pc:docMk/>
            <pc:sldMk cId="3365420684" sldId="508"/>
            <ac:cxnSpMk id="82" creationId="{5566CD69-288E-4E1B-A29A-0FF86FF79CF3}"/>
          </ac:cxnSpMkLst>
        </pc:cxnChg>
        <pc:cxnChg chg="del mod">
          <ac:chgData name="Sidney Seckler" userId="73470fc2d5f88927" providerId="LiveId" clId="{0DD59C47-9532-4E4D-AD16-E1A1684EBEB3}" dt="2019-02-11T19:17:25.315" v="1030" actId="478"/>
          <ac:cxnSpMkLst>
            <pc:docMk/>
            <pc:sldMk cId="3365420684" sldId="508"/>
            <ac:cxnSpMk id="85" creationId="{E2DC6204-DB1E-40CA-BA09-2A0946517CEC}"/>
          </ac:cxnSpMkLst>
        </pc:cxnChg>
      </pc:sldChg>
      <pc:sldChg chg="modSp add">
        <pc:chgData name="Sidney Seckler" userId="73470fc2d5f88927" providerId="LiveId" clId="{0DD59C47-9532-4E4D-AD16-E1A1684EBEB3}" dt="2019-02-11T19:28:43.497" v="1357" actId="122"/>
        <pc:sldMkLst>
          <pc:docMk/>
          <pc:sldMk cId="270142403" sldId="510"/>
        </pc:sldMkLst>
        <pc:spChg chg="mod">
          <ac:chgData name="Sidney Seckler" userId="73470fc2d5f88927" providerId="LiveId" clId="{0DD59C47-9532-4E4D-AD16-E1A1684EBEB3}" dt="2019-02-11T19:28:43.497" v="1357" actId="122"/>
          <ac:spMkLst>
            <pc:docMk/>
            <pc:sldMk cId="270142403" sldId="510"/>
            <ac:spMk id="4099" creationId="{F8B96A61-C72F-4AE6-BD11-C8F2087FCF79}"/>
          </ac:spMkLst>
        </pc:spChg>
        <pc:spChg chg="mod">
          <ac:chgData name="Sidney Seckler" userId="73470fc2d5f88927" providerId="LiveId" clId="{0DD59C47-9532-4E4D-AD16-E1A1684EBEB3}" dt="2019-02-11T19:28:28.182" v="1351" actId="12"/>
          <ac:spMkLst>
            <pc:docMk/>
            <pc:sldMk cId="270142403" sldId="510"/>
            <ac:spMk id="4100" creationId="{E5CC45C3-CF65-4286-AA07-1D8008364C0B}"/>
          </ac:spMkLst>
        </pc:spChg>
      </pc:sldChg>
      <pc:sldChg chg="addSp delSp modSp add">
        <pc:chgData name="Sidney Seckler" userId="73470fc2d5f88927" providerId="LiveId" clId="{0DD59C47-9532-4E4D-AD16-E1A1684EBEB3}" dt="2019-02-11T19:48:10.126" v="1727" actId="27636"/>
        <pc:sldMkLst>
          <pc:docMk/>
          <pc:sldMk cId="1614301865" sldId="511"/>
        </pc:sldMkLst>
        <pc:spChg chg="del">
          <ac:chgData name="Sidney Seckler" userId="73470fc2d5f88927" providerId="LiveId" clId="{0DD59C47-9532-4E4D-AD16-E1A1684EBEB3}" dt="2019-02-11T19:29:06.351" v="1359" actId="478"/>
          <ac:spMkLst>
            <pc:docMk/>
            <pc:sldMk cId="1614301865" sldId="511"/>
            <ac:spMk id="2" creationId="{9625E5F9-68D2-4A07-8CB5-DCD9CEB50266}"/>
          </ac:spMkLst>
        </pc:spChg>
        <pc:spChg chg="add del mod">
          <ac:chgData name="Sidney Seckler" userId="73470fc2d5f88927" providerId="LiveId" clId="{0DD59C47-9532-4E4D-AD16-E1A1684EBEB3}" dt="2019-02-11T19:30:41.904" v="1467"/>
          <ac:spMkLst>
            <pc:docMk/>
            <pc:sldMk cId="1614301865" sldId="511"/>
            <ac:spMk id="3" creationId="{AE36F46C-5828-4444-94E1-C9391FE296CE}"/>
          </ac:spMkLst>
        </pc:spChg>
        <pc:spChg chg="del">
          <ac:chgData name="Sidney Seckler" userId="73470fc2d5f88927" providerId="LiveId" clId="{0DD59C47-9532-4E4D-AD16-E1A1684EBEB3}" dt="2019-02-11T19:29:06.351" v="1359" actId="478"/>
          <ac:spMkLst>
            <pc:docMk/>
            <pc:sldMk cId="1614301865" sldId="511"/>
            <ac:spMk id="4" creationId="{C72E534B-5E4C-45C9-81F9-A09EB505F64B}"/>
          </ac:spMkLst>
        </pc:spChg>
        <pc:spChg chg="del">
          <ac:chgData name="Sidney Seckler" userId="73470fc2d5f88927" providerId="LiveId" clId="{0DD59C47-9532-4E4D-AD16-E1A1684EBEB3}" dt="2019-02-11T19:29:06.351" v="1359" actId="478"/>
          <ac:spMkLst>
            <pc:docMk/>
            <pc:sldMk cId="1614301865" sldId="511"/>
            <ac:spMk id="5" creationId="{2694559F-A69F-4E68-99E0-C5372E3464CF}"/>
          </ac:spMkLst>
        </pc:spChg>
        <pc:spChg chg="add del mod">
          <ac:chgData name="Sidney Seckler" userId="73470fc2d5f88927" providerId="LiveId" clId="{0DD59C47-9532-4E4D-AD16-E1A1684EBEB3}" dt="2019-02-11T19:30:41.904" v="1467"/>
          <ac:spMkLst>
            <pc:docMk/>
            <pc:sldMk cId="1614301865" sldId="511"/>
            <ac:spMk id="6" creationId="{B0EE7F6E-B563-48E1-A647-2EB4C4941E96}"/>
          </ac:spMkLst>
        </pc:spChg>
        <pc:spChg chg="add mod">
          <ac:chgData name="Sidney Seckler" userId="73470fc2d5f88927" providerId="LiveId" clId="{0DD59C47-9532-4E4D-AD16-E1A1684EBEB3}" dt="2019-02-11T19:30:41.904" v="1467"/>
          <ac:spMkLst>
            <pc:docMk/>
            <pc:sldMk cId="1614301865" sldId="511"/>
            <ac:spMk id="8" creationId="{2CF81773-D528-45E4-B429-B593A5527202}"/>
          </ac:spMkLst>
        </pc:spChg>
        <pc:spChg chg="add mod">
          <ac:chgData name="Sidney Seckler" userId="73470fc2d5f88927" providerId="LiveId" clId="{0DD59C47-9532-4E4D-AD16-E1A1684EBEB3}" dt="2019-02-11T19:48:10.126" v="1727" actId="27636"/>
          <ac:spMkLst>
            <pc:docMk/>
            <pc:sldMk cId="1614301865" sldId="511"/>
            <ac:spMk id="9" creationId="{BEB630DD-F12B-40CA-B8D1-45EC303894FE}"/>
          </ac:spMkLst>
        </pc:spChg>
        <pc:spChg chg="del">
          <ac:chgData name="Sidney Seckler" userId="73470fc2d5f88927" providerId="LiveId" clId="{0DD59C47-9532-4E4D-AD16-E1A1684EBEB3}" dt="2019-02-11T19:29:06.351" v="1359" actId="478"/>
          <ac:spMkLst>
            <pc:docMk/>
            <pc:sldMk cId="1614301865" sldId="511"/>
            <ac:spMk id="37" creationId="{B05EB75C-798E-49A2-A48B-B8BC15F188A7}"/>
          </ac:spMkLst>
        </pc:spChg>
        <pc:spChg chg="del">
          <ac:chgData name="Sidney Seckler" userId="73470fc2d5f88927" providerId="LiveId" clId="{0DD59C47-9532-4E4D-AD16-E1A1684EBEB3}" dt="2019-02-11T19:29:06.351" v="1359" actId="478"/>
          <ac:spMkLst>
            <pc:docMk/>
            <pc:sldMk cId="1614301865" sldId="511"/>
            <ac:spMk id="38" creationId="{A32DC4E2-3FCE-4AF7-BF61-E29B3D6682A1}"/>
          </ac:spMkLst>
        </pc:spChg>
        <pc:spChg chg="del">
          <ac:chgData name="Sidney Seckler" userId="73470fc2d5f88927" providerId="LiveId" clId="{0DD59C47-9532-4E4D-AD16-E1A1684EBEB3}" dt="2019-02-11T19:29:06.351" v="1359" actId="478"/>
          <ac:spMkLst>
            <pc:docMk/>
            <pc:sldMk cId="1614301865" sldId="511"/>
            <ac:spMk id="39" creationId="{74F8C59F-B7BB-4BC9-BB4B-94A132984D9D}"/>
          </ac:spMkLst>
        </pc:spChg>
        <pc:spChg chg="del">
          <ac:chgData name="Sidney Seckler" userId="73470fc2d5f88927" providerId="LiveId" clId="{0DD59C47-9532-4E4D-AD16-E1A1684EBEB3}" dt="2019-02-11T19:29:06.351" v="1359" actId="478"/>
          <ac:spMkLst>
            <pc:docMk/>
            <pc:sldMk cId="1614301865" sldId="511"/>
            <ac:spMk id="40" creationId="{C70AC4DF-6D3E-4D4F-A4D9-AEE180B77575}"/>
          </ac:spMkLst>
        </pc:spChg>
        <pc:spChg chg="del">
          <ac:chgData name="Sidney Seckler" userId="73470fc2d5f88927" providerId="LiveId" clId="{0DD59C47-9532-4E4D-AD16-E1A1684EBEB3}" dt="2019-02-11T19:29:06.351" v="1359" actId="478"/>
          <ac:spMkLst>
            <pc:docMk/>
            <pc:sldMk cId="1614301865" sldId="511"/>
            <ac:spMk id="41" creationId="{D7F65AB9-BA8A-47D5-8610-89583639DC38}"/>
          </ac:spMkLst>
        </pc:spChg>
        <pc:spChg chg="del">
          <ac:chgData name="Sidney Seckler" userId="73470fc2d5f88927" providerId="LiveId" clId="{0DD59C47-9532-4E4D-AD16-E1A1684EBEB3}" dt="2019-02-11T19:29:06.351" v="1359" actId="478"/>
          <ac:spMkLst>
            <pc:docMk/>
            <pc:sldMk cId="1614301865" sldId="511"/>
            <ac:spMk id="44" creationId="{61E46DDD-F97E-48F7-8FB3-AA52D286B801}"/>
          </ac:spMkLst>
        </pc:spChg>
        <pc:spChg chg="del">
          <ac:chgData name="Sidney Seckler" userId="73470fc2d5f88927" providerId="LiveId" clId="{0DD59C47-9532-4E4D-AD16-E1A1684EBEB3}" dt="2019-02-11T19:29:06.351" v="1359" actId="478"/>
          <ac:spMkLst>
            <pc:docMk/>
            <pc:sldMk cId="1614301865" sldId="511"/>
            <ac:spMk id="61" creationId="{08112B47-76EB-47F0-9D8B-012F78EDCE0B}"/>
          </ac:spMkLst>
        </pc:spChg>
        <pc:spChg chg="del">
          <ac:chgData name="Sidney Seckler" userId="73470fc2d5f88927" providerId="LiveId" clId="{0DD59C47-9532-4E4D-AD16-E1A1684EBEB3}" dt="2019-02-11T19:29:06.351" v="1359" actId="478"/>
          <ac:spMkLst>
            <pc:docMk/>
            <pc:sldMk cId="1614301865" sldId="511"/>
            <ac:spMk id="67" creationId="{E86E88A3-2116-4331-AB84-EA3F65DD55E4}"/>
          </ac:spMkLst>
        </pc:spChg>
        <pc:spChg chg="del">
          <ac:chgData name="Sidney Seckler" userId="73470fc2d5f88927" providerId="LiveId" clId="{0DD59C47-9532-4E4D-AD16-E1A1684EBEB3}" dt="2019-02-11T19:29:06.351" v="1359" actId="478"/>
          <ac:spMkLst>
            <pc:docMk/>
            <pc:sldMk cId="1614301865" sldId="511"/>
            <ac:spMk id="75" creationId="{4F68C8B5-7EA0-4281-9410-2350C81D06BE}"/>
          </ac:spMkLst>
        </pc:spChg>
        <pc:spChg chg="mod">
          <ac:chgData name="Sidney Seckler" userId="73470fc2d5f88927" providerId="LiveId" clId="{0DD59C47-9532-4E4D-AD16-E1A1684EBEB3}" dt="2019-02-11T19:29:47.231" v="1457" actId="6549"/>
          <ac:spMkLst>
            <pc:docMk/>
            <pc:sldMk cId="1614301865" sldId="511"/>
            <ac:spMk id="304131" creationId="{3FD46931-1260-486D-89A6-B0D903563948}"/>
          </ac:spMkLst>
        </pc:spChg>
        <pc:picChg chg="mod">
          <ac:chgData name="Sidney Seckler" userId="73470fc2d5f88927" providerId="LiveId" clId="{0DD59C47-9532-4E4D-AD16-E1A1684EBEB3}" dt="2019-02-11T19:37:25.106" v="1530" actId="1076"/>
          <ac:picMkLst>
            <pc:docMk/>
            <pc:sldMk cId="1614301865" sldId="511"/>
            <ac:picMk id="11" creationId="{D9D623C2-9383-494E-8F03-C89474A94941}"/>
          </ac:picMkLst>
        </pc:picChg>
        <pc:picChg chg="mod">
          <ac:chgData name="Sidney Seckler" userId="73470fc2d5f88927" providerId="LiveId" clId="{0DD59C47-9532-4E4D-AD16-E1A1684EBEB3}" dt="2019-02-11T19:37:20.185" v="1529" actId="1076"/>
          <ac:picMkLst>
            <pc:docMk/>
            <pc:sldMk cId="1614301865" sldId="511"/>
            <ac:picMk id="13" creationId="{C9B598DE-7A38-4B31-A0B3-2B5A21554D6F}"/>
          </ac:picMkLst>
        </pc:picChg>
        <pc:cxnChg chg="del mod">
          <ac:chgData name="Sidney Seckler" userId="73470fc2d5f88927" providerId="LiveId" clId="{0DD59C47-9532-4E4D-AD16-E1A1684EBEB3}" dt="2019-02-11T19:29:06.351" v="1359" actId="478"/>
          <ac:cxnSpMkLst>
            <pc:docMk/>
            <pc:sldMk cId="1614301865" sldId="511"/>
            <ac:cxnSpMk id="7" creationId="{EECC4C5E-60D6-4E64-88F2-5F168E585369}"/>
          </ac:cxnSpMkLst>
        </pc:cxnChg>
        <pc:cxnChg chg="del mod">
          <ac:chgData name="Sidney Seckler" userId="73470fc2d5f88927" providerId="LiveId" clId="{0DD59C47-9532-4E4D-AD16-E1A1684EBEB3}" dt="2019-02-11T19:29:06.351" v="1359" actId="478"/>
          <ac:cxnSpMkLst>
            <pc:docMk/>
            <pc:sldMk cId="1614301865" sldId="511"/>
            <ac:cxnSpMk id="10" creationId="{F50B3C30-7208-4E02-9D02-655EFB5FC9BB}"/>
          </ac:cxnSpMkLst>
        </pc:cxnChg>
        <pc:cxnChg chg="del mod">
          <ac:chgData name="Sidney Seckler" userId="73470fc2d5f88927" providerId="LiveId" clId="{0DD59C47-9532-4E4D-AD16-E1A1684EBEB3}" dt="2019-02-11T19:29:06.351" v="1359" actId="478"/>
          <ac:cxnSpMkLst>
            <pc:docMk/>
            <pc:sldMk cId="1614301865" sldId="511"/>
            <ac:cxnSpMk id="12" creationId="{4F32A249-0AD7-48FE-9C06-4A8CAEA3AF9B}"/>
          </ac:cxnSpMkLst>
        </pc:cxnChg>
        <pc:cxnChg chg="del mod">
          <ac:chgData name="Sidney Seckler" userId="73470fc2d5f88927" providerId="LiveId" clId="{0DD59C47-9532-4E4D-AD16-E1A1684EBEB3}" dt="2019-02-11T19:29:06.351" v="1359" actId="478"/>
          <ac:cxnSpMkLst>
            <pc:docMk/>
            <pc:sldMk cId="1614301865" sldId="511"/>
            <ac:cxnSpMk id="14" creationId="{28936021-BD92-4B7E-8CF7-52A5386FF483}"/>
          </ac:cxnSpMkLst>
        </pc:cxnChg>
        <pc:cxnChg chg="del mod">
          <ac:chgData name="Sidney Seckler" userId="73470fc2d5f88927" providerId="LiveId" clId="{0DD59C47-9532-4E4D-AD16-E1A1684EBEB3}" dt="2019-02-11T19:29:06.351" v="1359" actId="478"/>
          <ac:cxnSpMkLst>
            <pc:docMk/>
            <pc:sldMk cId="1614301865" sldId="511"/>
            <ac:cxnSpMk id="17" creationId="{C1050869-44D5-4DDB-BAB9-EA3892C3BCDA}"/>
          </ac:cxnSpMkLst>
        </pc:cxnChg>
        <pc:cxnChg chg="del mod">
          <ac:chgData name="Sidney Seckler" userId="73470fc2d5f88927" providerId="LiveId" clId="{0DD59C47-9532-4E4D-AD16-E1A1684EBEB3}" dt="2019-02-11T19:29:06.351" v="1359" actId="478"/>
          <ac:cxnSpMkLst>
            <pc:docMk/>
            <pc:sldMk cId="1614301865" sldId="511"/>
            <ac:cxnSpMk id="20" creationId="{2BE2E2CC-0D72-4FB3-BC12-B76F27D8D4EC}"/>
          </ac:cxnSpMkLst>
        </pc:cxnChg>
        <pc:cxnChg chg="del mod">
          <ac:chgData name="Sidney Seckler" userId="73470fc2d5f88927" providerId="LiveId" clId="{0DD59C47-9532-4E4D-AD16-E1A1684EBEB3}" dt="2019-02-11T19:29:06.351" v="1359" actId="478"/>
          <ac:cxnSpMkLst>
            <pc:docMk/>
            <pc:sldMk cId="1614301865" sldId="511"/>
            <ac:cxnSpMk id="22" creationId="{1D3D3519-39A0-4880-9870-2EB5329177B7}"/>
          </ac:cxnSpMkLst>
        </pc:cxnChg>
        <pc:cxnChg chg="del mod">
          <ac:chgData name="Sidney Seckler" userId="73470fc2d5f88927" providerId="LiveId" clId="{0DD59C47-9532-4E4D-AD16-E1A1684EBEB3}" dt="2019-02-11T19:29:06.351" v="1359" actId="478"/>
          <ac:cxnSpMkLst>
            <pc:docMk/>
            <pc:sldMk cId="1614301865" sldId="511"/>
            <ac:cxnSpMk id="24" creationId="{33D2FC03-225B-4257-B465-840E363E9360}"/>
          </ac:cxnSpMkLst>
        </pc:cxnChg>
        <pc:cxnChg chg="del mod">
          <ac:chgData name="Sidney Seckler" userId="73470fc2d5f88927" providerId="LiveId" clId="{0DD59C47-9532-4E4D-AD16-E1A1684EBEB3}" dt="2019-02-11T19:29:06.351" v="1359" actId="478"/>
          <ac:cxnSpMkLst>
            <pc:docMk/>
            <pc:sldMk cId="1614301865" sldId="511"/>
            <ac:cxnSpMk id="68" creationId="{559733F9-91F4-4454-9A33-D934B2E9BFFB}"/>
          </ac:cxnSpMkLst>
        </pc:cxnChg>
        <pc:cxnChg chg="del mod">
          <ac:chgData name="Sidney Seckler" userId="73470fc2d5f88927" providerId="LiveId" clId="{0DD59C47-9532-4E4D-AD16-E1A1684EBEB3}" dt="2019-02-11T19:29:06.351" v="1359" actId="478"/>
          <ac:cxnSpMkLst>
            <pc:docMk/>
            <pc:sldMk cId="1614301865" sldId="511"/>
            <ac:cxnSpMk id="76" creationId="{7BC6CB55-C10F-4DF8-956D-7BE55A8644B3}"/>
          </ac:cxnSpMkLst>
        </pc:cxnChg>
        <pc:cxnChg chg="del mod">
          <ac:chgData name="Sidney Seckler" userId="73470fc2d5f88927" providerId="LiveId" clId="{0DD59C47-9532-4E4D-AD16-E1A1684EBEB3}" dt="2019-02-11T19:29:06.351" v="1359" actId="478"/>
          <ac:cxnSpMkLst>
            <pc:docMk/>
            <pc:sldMk cId="1614301865" sldId="511"/>
            <ac:cxnSpMk id="79" creationId="{64C630FF-0E9C-4002-8853-74B5458EBB03}"/>
          </ac:cxnSpMkLst>
        </pc:cxnChg>
        <pc:cxnChg chg="del mod">
          <ac:chgData name="Sidney Seckler" userId="73470fc2d5f88927" providerId="LiveId" clId="{0DD59C47-9532-4E4D-AD16-E1A1684EBEB3}" dt="2019-02-11T19:29:06.351" v="1359" actId="478"/>
          <ac:cxnSpMkLst>
            <pc:docMk/>
            <pc:sldMk cId="1614301865" sldId="511"/>
            <ac:cxnSpMk id="82" creationId="{5566CD69-288E-4E1B-A29A-0FF86FF79CF3}"/>
          </ac:cxnSpMkLst>
        </pc:cxnChg>
        <pc:cxnChg chg="del mod">
          <ac:chgData name="Sidney Seckler" userId="73470fc2d5f88927" providerId="LiveId" clId="{0DD59C47-9532-4E4D-AD16-E1A1684EBEB3}" dt="2019-02-11T19:29:06.351" v="1359" actId="478"/>
          <ac:cxnSpMkLst>
            <pc:docMk/>
            <pc:sldMk cId="1614301865" sldId="511"/>
            <ac:cxnSpMk id="85" creationId="{E2DC6204-DB1E-40CA-BA09-2A0946517CEC}"/>
          </ac:cxnSpMkLst>
        </pc:cxnChg>
      </pc:sldChg>
      <pc:sldChg chg="addSp delSp modSp add">
        <pc:chgData name="Sidney Seckler" userId="73470fc2d5f88927" providerId="LiveId" clId="{0DD59C47-9532-4E4D-AD16-E1A1684EBEB3}" dt="2019-02-11T20:14:15.195" v="1992" actId="1076"/>
        <pc:sldMkLst>
          <pc:docMk/>
          <pc:sldMk cId="496402165" sldId="512"/>
        </pc:sldMkLst>
        <pc:spChg chg="add del mod">
          <ac:chgData name="Sidney Seckler" userId="73470fc2d5f88927" providerId="LiveId" clId="{0DD59C47-9532-4E4D-AD16-E1A1684EBEB3}" dt="2019-02-11T19:53:29.079" v="1734" actId="478"/>
          <ac:spMkLst>
            <pc:docMk/>
            <pc:sldMk cId="496402165" sldId="512"/>
            <ac:spMk id="3" creationId="{68B60DF0-F5EF-4F1D-B40F-8E62502BD4C9}"/>
          </ac:spMkLst>
        </pc:spChg>
        <pc:spChg chg="add del mod">
          <ac:chgData name="Sidney Seckler" userId="73470fc2d5f88927" providerId="LiveId" clId="{0DD59C47-9532-4E4D-AD16-E1A1684EBEB3}" dt="2019-02-11T19:53:36.837" v="1737" actId="478"/>
          <ac:spMkLst>
            <pc:docMk/>
            <pc:sldMk cId="496402165" sldId="512"/>
            <ac:spMk id="5" creationId="{4E78C144-0036-4DA5-B0EB-A29D0B8CC736}"/>
          </ac:spMkLst>
        </pc:spChg>
        <pc:spChg chg="add mod">
          <ac:chgData name="Sidney Seckler" userId="73470fc2d5f88927" providerId="LiveId" clId="{0DD59C47-9532-4E4D-AD16-E1A1684EBEB3}" dt="2019-02-11T19:55:35.349" v="1759" actId="1076"/>
          <ac:spMkLst>
            <pc:docMk/>
            <pc:sldMk cId="496402165" sldId="512"/>
            <ac:spMk id="6" creationId="{936C0708-D758-41DC-BF6D-5C569E1974CF}"/>
          </ac:spMkLst>
        </pc:spChg>
        <pc:spChg chg="del">
          <ac:chgData name="Sidney Seckler" userId="73470fc2d5f88927" providerId="LiveId" clId="{0DD59C47-9532-4E4D-AD16-E1A1684EBEB3}" dt="2019-02-11T19:53:26.524" v="1733" actId="478"/>
          <ac:spMkLst>
            <pc:docMk/>
            <pc:sldMk cId="496402165" sldId="512"/>
            <ac:spMk id="9" creationId="{BEB630DD-F12B-40CA-B8D1-45EC303894FE}"/>
          </ac:spMkLst>
        </pc:spChg>
        <pc:spChg chg="add del mod">
          <ac:chgData name="Sidney Seckler" userId="73470fc2d5f88927" providerId="LiveId" clId="{0DD59C47-9532-4E4D-AD16-E1A1684EBEB3}" dt="2019-02-11T20:00:04.607" v="1829"/>
          <ac:spMkLst>
            <pc:docMk/>
            <pc:sldMk cId="496402165" sldId="512"/>
            <ac:spMk id="10" creationId="{890C267A-56A2-4CCE-9C78-D3A4713DFB23}"/>
          </ac:spMkLst>
        </pc:spChg>
        <pc:spChg chg="add mod">
          <ac:chgData name="Sidney Seckler" userId="73470fc2d5f88927" providerId="LiveId" clId="{0DD59C47-9532-4E4D-AD16-E1A1684EBEB3}" dt="2019-02-11T20:02:42.743" v="1881" actId="1076"/>
          <ac:spMkLst>
            <pc:docMk/>
            <pc:sldMk cId="496402165" sldId="512"/>
            <ac:spMk id="15" creationId="{5ADAEC7A-3C38-4649-A3ED-DCD662B8E3A0}"/>
          </ac:spMkLst>
        </pc:spChg>
        <pc:spChg chg="add del mod">
          <ac:chgData name="Sidney Seckler" userId="73470fc2d5f88927" providerId="LiveId" clId="{0DD59C47-9532-4E4D-AD16-E1A1684EBEB3}" dt="2019-02-11T20:04:05.437" v="1915" actId="478"/>
          <ac:spMkLst>
            <pc:docMk/>
            <pc:sldMk cId="496402165" sldId="512"/>
            <ac:spMk id="16" creationId="{705FC039-0A51-4D84-AD8C-29FB707AC432}"/>
          </ac:spMkLst>
        </pc:spChg>
        <pc:spChg chg="add mod">
          <ac:chgData name="Sidney Seckler" userId="73470fc2d5f88927" providerId="LiveId" clId="{0DD59C47-9532-4E4D-AD16-E1A1684EBEB3}" dt="2019-02-11T20:05:05.593" v="1940" actId="6549"/>
          <ac:spMkLst>
            <pc:docMk/>
            <pc:sldMk cId="496402165" sldId="512"/>
            <ac:spMk id="17" creationId="{FA29FDB1-96D6-4AAE-99EB-D8E4A255F0BC}"/>
          </ac:spMkLst>
        </pc:spChg>
        <pc:spChg chg="mod">
          <ac:chgData name="Sidney Seckler" userId="73470fc2d5f88927" providerId="LiveId" clId="{0DD59C47-9532-4E4D-AD16-E1A1684EBEB3}" dt="2019-02-11T20:14:15.195" v="1992" actId="1076"/>
          <ac:spMkLst>
            <pc:docMk/>
            <pc:sldMk cId="496402165" sldId="512"/>
            <ac:spMk id="304131" creationId="{3FD46931-1260-486D-89A6-B0D903563948}"/>
          </ac:spMkLst>
        </pc:spChg>
        <pc:picChg chg="add del mod">
          <ac:chgData name="Sidney Seckler" userId="73470fc2d5f88927" providerId="LiveId" clId="{0DD59C47-9532-4E4D-AD16-E1A1684EBEB3}" dt="2019-02-11T20:00:20.481" v="1834" actId="1076"/>
          <ac:picMkLst>
            <pc:docMk/>
            <pc:sldMk cId="496402165" sldId="512"/>
            <ac:picMk id="8" creationId="{7E0FEFA7-BC38-4F2B-8F91-6AFF5D53F5D4}"/>
          </ac:picMkLst>
        </pc:picChg>
        <pc:picChg chg="del">
          <ac:chgData name="Sidney Seckler" userId="73470fc2d5f88927" providerId="LiveId" clId="{0DD59C47-9532-4E4D-AD16-E1A1684EBEB3}" dt="2019-02-11T19:53:31.631" v="1735" actId="478"/>
          <ac:picMkLst>
            <pc:docMk/>
            <pc:sldMk cId="496402165" sldId="512"/>
            <ac:picMk id="11" creationId="{D9D623C2-9383-494E-8F03-C89474A94941}"/>
          </ac:picMkLst>
        </pc:picChg>
        <pc:picChg chg="del">
          <ac:chgData name="Sidney Seckler" userId="73470fc2d5f88927" providerId="LiveId" clId="{0DD59C47-9532-4E4D-AD16-E1A1684EBEB3}" dt="2019-02-11T19:53:33.706" v="1736" actId="478"/>
          <ac:picMkLst>
            <pc:docMk/>
            <pc:sldMk cId="496402165" sldId="512"/>
            <ac:picMk id="13" creationId="{C9B598DE-7A38-4B31-A0B3-2B5A21554D6F}"/>
          </ac:picMkLst>
        </pc:picChg>
      </pc:sldChg>
      <pc:sldChg chg="addSp delSp modSp add">
        <pc:chgData name="Sidney Seckler" userId="73470fc2d5f88927" providerId="LiveId" clId="{0DD59C47-9532-4E4D-AD16-E1A1684EBEB3}" dt="2019-02-11T20:14:05.361" v="1990" actId="1076"/>
        <pc:sldMkLst>
          <pc:docMk/>
          <pc:sldMk cId="1724039376" sldId="513"/>
        </pc:sldMkLst>
        <pc:spChg chg="mod">
          <ac:chgData name="Sidney Seckler" userId="73470fc2d5f88927" providerId="LiveId" clId="{0DD59C47-9532-4E4D-AD16-E1A1684EBEB3}" dt="2019-02-11T20:12:46.847" v="1971" actId="1076"/>
          <ac:spMkLst>
            <pc:docMk/>
            <pc:sldMk cId="1724039376" sldId="513"/>
            <ac:spMk id="6" creationId="{936C0708-D758-41DC-BF6D-5C569E1974CF}"/>
          </ac:spMkLst>
        </pc:spChg>
        <pc:spChg chg="add mod">
          <ac:chgData name="Sidney Seckler" userId="73470fc2d5f88927" providerId="LiveId" clId="{0DD59C47-9532-4E4D-AD16-E1A1684EBEB3}" dt="2019-02-11T20:12:51.828" v="1973" actId="1076"/>
          <ac:spMkLst>
            <pc:docMk/>
            <pc:sldMk cId="1724039376" sldId="513"/>
            <ac:spMk id="9" creationId="{FC91B201-1F85-4C2C-9DF3-D0CA9DBCC30E}"/>
          </ac:spMkLst>
        </pc:spChg>
        <pc:spChg chg="add mod">
          <ac:chgData name="Sidney Seckler" userId="73470fc2d5f88927" providerId="LiveId" clId="{0DD59C47-9532-4E4D-AD16-E1A1684EBEB3}" dt="2019-02-11T20:13:40.084" v="1988" actId="1076"/>
          <ac:spMkLst>
            <pc:docMk/>
            <pc:sldMk cId="1724039376" sldId="513"/>
            <ac:spMk id="10" creationId="{32E1C4E3-931D-4F7B-B56C-D4885AF0C195}"/>
          </ac:spMkLst>
        </pc:spChg>
        <pc:spChg chg="mod">
          <ac:chgData name="Sidney Seckler" userId="73470fc2d5f88927" providerId="LiveId" clId="{0DD59C47-9532-4E4D-AD16-E1A1684EBEB3}" dt="2019-02-11T20:12:49.296" v="1972" actId="1076"/>
          <ac:spMkLst>
            <pc:docMk/>
            <pc:sldMk cId="1724039376" sldId="513"/>
            <ac:spMk id="15" creationId="{5ADAEC7A-3C38-4649-A3ED-DCD662B8E3A0}"/>
          </ac:spMkLst>
        </pc:spChg>
        <pc:spChg chg="del">
          <ac:chgData name="Sidney Seckler" userId="73470fc2d5f88927" providerId="LiveId" clId="{0DD59C47-9532-4E4D-AD16-E1A1684EBEB3}" dt="2019-02-11T20:05:59.812" v="1958" actId="478"/>
          <ac:spMkLst>
            <pc:docMk/>
            <pc:sldMk cId="1724039376" sldId="513"/>
            <ac:spMk id="17" creationId="{FA29FDB1-96D6-4AAE-99EB-D8E4A255F0BC}"/>
          </ac:spMkLst>
        </pc:spChg>
        <pc:spChg chg="mod">
          <ac:chgData name="Sidney Seckler" userId="73470fc2d5f88927" providerId="LiveId" clId="{0DD59C47-9532-4E4D-AD16-E1A1684EBEB3}" dt="2019-02-11T20:14:05.361" v="1990" actId="1076"/>
          <ac:spMkLst>
            <pc:docMk/>
            <pc:sldMk cId="1724039376" sldId="513"/>
            <ac:spMk id="304131" creationId="{3FD46931-1260-486D-89A6-B0D903563948}"/>
          </ac:spMkLst>
        </pc:spChg>
      </pc:sldChg>
      <pc:sldChg chg="addSp delSp modSp add">
        <pc:chgData name="Sidney Seckler" userId="73470fc2d5f88927" providerId="LiveId" clId="{0DD59C47-9532-4E4D-AD16-E1A1684EBEB3}" dt="2019-02-11T20:17:19.136" v="2021" actId="1076"/>
        <pc:sldMkLst>
          <pc:docMk/>
          <pc:sldMk cId="80775330" sldId="514"/>
        </pc:sldMkLst>
        <pc:spChg chg="del">
          <ac:chgData name="Sidney Seckler" userId="73470fc2d5f88927" providerId="LiveId" clId="{0DD59C47-9532-4E4D-AD16-E1A1684EBEB3}" dt="2019-02-11T20:14:42.829" v="1996" actId="478"/>
          <ac:spMkLst>
            <pc:docMk/>
            <pc:sldMk cId="80775330" sldId="514"/>
            <ac:spMk id="6" creationId="{936C0708-D758-41DC-BF6D-5C569E1974CF}"/>
          </ac:spMkLst>
        </pc:spChg>
        <pc:spChg chg="del">
          <ac:chgData name="Sidney Seckler" userId="73470fc2d5f88927" providerId="LiveId" clId="{0DD59C47-9532-4E4D-AD16-E1A1684EBEB3}" dt="2019-02-11T20:14:40.253" v="1995" actId="478"/>
          <ac:spMkLst>
            <pc:docMk/>
            <pc:sldMk cId="80775330" sldId="514"/>
            <ac:spMk id="9" creationId="{FC91B201-1F85-4C2C-9DF3-D0CA9DBCC30E}"/>
          </ac:spMkLst>
        </pc:spChg>
        <pc:spChg chg="del">
          <ac:chgData name="Sidney Seckler" userId="73470fc2d5f88927" providerId="LiveId" clId="{0DD59C47-9532-4E4D-AD16-E1A1684EBEB3}" dt="2019-02-11T20:14:40.253" v="1995" actId="478"/>
          <ac:spMkLst>
            <pc:docMk/>
            <pc:sldMk cId="80775330" sldId="514"/>
            <ac:spMk id="10" creationId="{32E1C4E3-931D-4F7B-B56C-D4885AF0C195}"/>
          </ac:spMkLst>
        </pc:spChg>
        <pc:spChg chg="add del mod">
          <ac:chgData name="Sidney Seckler" userId="73470fc2d5f88927" providerId="LiveId" clId="{0DD59C47-9532-4E4D-AD16-E1A1684EBEB3}" dt="2019-02-11T20:16:14.649" v="2009" actId="478"/>
          <ac:spMkLst>
            <pc:docMk/>
            <pc:sldMk cId="80775330" sldId="514"/>
            <ac:spMk id="11" creationId="{E6BF54A9-C90D-46E4-B9FD-3A4BEA37F5DE}"/>
          </ac:spMkLst>
        </pc:spChg>
        <pc:spChg chg="add del">
          <ac:chgData name="Sidney Seckler" userId="73470fc2d5f88927" providerId="LiveId" clId="{0DD59C47-9532-4E4D-AD16-E1A1684EBEB3}" dt="2019-02-11T20:16:10.820" v="2008" actId="478"/>
          <ac:spMkLst>
            <pc:docMk/>
            <pc:sldMk cId="80775330" sldId="514"/>
            <ac:spMk id="12" creationId="{4CDC0309-A889-43E7-A1AC-98D1CC43352E}"/>
          </ac:spMkLst>
        </pc:spChg>
        <pc:spChg chg="del">
          <ac:chgData name="Sidney Seckler" userId="73470fc2d5f88927" providerId="LiveId" clId="{0DD59C47-9532-4E4D-AD16-E1A1684EBEB3}" dt="2019-02-11T20:14:40.253" v="1995" actId="478"/>
          <ac:spMkLst>
            <pc:docMk/>
            <pc:sldMk cId="80775330" sldId="514"/>
            <ac:spMk id="15" creationId="{5ADAEC7A-3C38-4649-A3ED-DCD662B8E3A0}"/>
          </ac:spMkLst>
        </pc:spChg>
        <pc:graphicFrameChg chg="mod modGraphic">
          <ac:chgData name="Sidney Seckler" userId="73470fc2d5f88927" providerId="LiveId" clId="{0DD59C47-9532-4E4D-AD16-E1A1684EBEB3}" dt="2019-02-11T20:17:19.136" v="2021" actId="1076"/>
          <ac:graphicFrameMkLst>
            <pc:docMk/>
            <pc:sldMk cId="80775330" sldId="514"/>
            <ac:graphicFrameMk id="2" creationId="{EEECFE38-B92E-48A4-BD5E-E266660DAF92}"/>
          </ac:graphicFrameMkLst>
        </pc:graphicFrameChg>
        <pc:picChg chg="del">
          <ac:chgData name="Sidney Seckler" userId="73470fc2d5f88927" providerId="LiveId" clId="{0DD59C47-9532-4E4D-AD16-E1A1684EBEB3}" dt="2019-02-11T20:14:33.437" v="1994" actId="478"/>
          <ac:picMkLst>
            <pc:docMk/>
            <pc:sldMk cId="80775330" sldId="514"/>
            <ac:picMk id="8" creationId="{7E0FEFA7-BC38-4F2B-8F91-6AFF5D53F5D4}"/>
          </ac:picMkLst>
        </pc:picChg>
      </pc:sldChg>
      <pc:sldChg chg="modSp add">
        <pc:chgData name="Sidney Seckler" userId="73470fc2d5f88927" providerId="LiveId" clId="{0DD59C47-9532-4E4D-AD16-E1A1684EBEB3}" dt="2019-02-11T20:34:20.229" v="2449" actId="20577"/>
        <pc:sldMkLst>
          <pc:docMk/>
          <pc:sldMk cId="3629388711" sldId="515"/>
        </pc:sldMkLst>
        <pc:spChg chg="mod">
          <ac:chgData name="Sidney Seckler" userId="73470fc2d5f88927" providerId="LiveId" clId="{0DD59C47-9532-4E4D-AD16-E1A1684EBEB3}" dt="2019-02-11T20:31:05.018" v="2110" actId="6549"/>
          <ac:spMkLst>
            <pc:docMk/>
            <pc:sldMk cId="3629388711" sldId="515"/>
            <ac:spMk id="4099" creationId="{F8B96A61-C72F-4AE6-BD11-C8F2087FCF79}"/>
          </ac:spMkLst>
        </pc:spChg>
        <pc:spChg chg="mod">
          <ac:chgData name="Sidney Seckler" userId="73470fc2d5f88927" providerId="LiveId" clId="{0DD59C47-9532-4E4D-AD16-E1A1684EBEB3}" dt="2019-02-11T20:34:20.229" v="2449" actId="20577"/>
          <ac:spMkLst>
            <pc:docMk/>
            <pc:sldMk cId="3629388711" sldId="515"/>
            <ac:spMk id="4100" creationId="{E5CC45C3-CF65-4286-AA07-1D8008364C0B}"/>
          </ac:spMkLst>
        </pc:spChg>
      </pc:sldChg>
      <pc:sldChg chg="addSp delSp modSp add">
        <pc:chgData name="Sidney Seckler" userId="73470fc2d5f88927" providerId="LiveId" clId="{0DD59C47-9532-4E4D-AD16-E1A1684EBEB3}" dt="2019-02-11T20:49:50.233" v="2928" actId="1076"/>
        <pc:sldMkLst>
          <pc:docMk/>
          <pc:sldMk cId="770351680" sldId="516"/>
        </pc:sldMkLst>
        <pc:spChg chg="add del mod">
          <ac:chgData name="Sidney Seckler" userId="73470fc2d5f88927" providerId="LiveId" clId="{0DD59C47-9532-4E4D-AD16-E1A1684EBEB3}" dt="2019-02-11T20:43:14.611" v="2769"/>
          <ac:spMkLst>
            <pc:docMk/>
            <pc:sldMk cId="770351680" sldId="516"/>
            <ac:spMk id="4" creationId="{BC7ECAB3-7D42-4F2B-91FB-842B15DE08B3}"/>
          </ac:spMkLst>
        </pc:spChg>
        <pc:spChg chg="add del mod">
          <ac:chgData name="Sidney Seckler" userId="73470fc2d5f88927" providerId="LiveId" clId="{0DD59C47-9532-4E4D-AD16-E1A1684EBEB3}" dt="2019-02-11T20:45:47.895" v="2794" actId="478"/>
          <ac:spMkLst>
            <pc:docMk/>
            <pc:sldMk cId="770351680" sldId="516"/>
            <ac:spMk id="7" creationId="{1DB37F48-E74C-437C-A3B0-8B8FAD8499AD}"/>
          </ac:spMkLst>
        </pc:spChg>
        <pc:spChg chg="mod">
          <ac:chgData name="Sidney Seckler" userId="73470fc2d5f88927" providerId="LiveId" clId="{0DD59C47-9532-4E4D-AD16-E1A1684EBEB3}" dt="2019-02-11T20:39:23.587" v="2547" actId="403"/>
          <ac:spMkLst>
            <pc:docMk/>
            <pc:sldMk cId="770351680" sldId="516"/>
            <ac:spMk id="4099" creationId="{F8B96A61-C72F-4AE6-BD11-C8F2087FCF79}"/>
          </ac:spMkLst>
        </pc:spChg>
        <pc:spChg chg="mod">
          <ac:chgData name="Sidney Seckler" userId="73470fc2d5f88927" providerId="LiveId" clId="{0DD59C47-9532-4E4D-AD16-E1A1684EBEB3}" dt="2019-02-11T20:49:41.208" v="2925" actId="20577"/>
          <ac:spMkLst>
            <pc:docMk/>
            <pc:sldMk cId="770351680" sldId="516"/>
            <ac:spMk id="4100" creationId="{E5CC45C3-CF65-4286-AA07-1D8008364C0B}"/>
          </ac:spMkLst>
        </pc:spChg>
        <pc:picChg chg="add mod">
          <ac:chgData name="Sidney Seckler" userId="73470fc2d5f88927" providerId="LiveId" clId="{0DD59C47-9532-4E4D-AD16-E1A1684EBEB3}" dt="2019-02-11T20:49:50.233" v="2928" actId="1076"/>
          <ac:picMkLst>
            <pc:docMk/>
            <pc:sldMk cId="770351680" sldId="516"/>
            <ac:picMk id="3" creationId="{2D37D337-81E1-4771-B8BD-F620E76BF9BE}"/>
          </ac:picMkLst>
        </pc:picChg>
        <pc:picChg chg="add mod">
          <ac:chgData name="Sidney Seckler" userId="73470fc2d5f88927" providerId="LiveId" clId="{0DD59C47-9532-4E4D-AD16-E1A1684EBEB3}" dt="2019-02-11T20:46:02.268" v="2799" actId="1076"/>
          <ac:picMkLst>
            <pc:docMk/>
            <pc:sldMk cId="770351680" sldId="516"/>
            <ac:picMk id="6" creationId="{01FC82AB-772D-42B9-9C8A-79A78C00B0D1}"/>
          </ac:picMkLst>
        </pc:picChg>
      </pc:sldChg>
      <pc:sldChg chg="addSp delSp modSp add">
        <pc:chgData name="Sidney Seckler" userId="73470fc2d5f88927" providerId="LiveId" clId="{0DD59C47-9532-4E4D-AD16-E1A1684EBEB3}" dt="2019-02-11T20:48:45.314" v="2877" actId="1076"/>
        <pc:sldMkLst>
          <pc:docMk/>
          <pc:sldMk cId="489270907" sldId="517"/>
        </pc:sldMkLst>
        <pc:spChg chg="add del mod">
          <ac:chgData name="Sidney Seckler" userId="73470fc2d5f88927" providerId="LiveId" clId="{0DD59C47-9532-4E4D-AD16-E1A1684EBEB3}" dt="2019-02-11T20:48:19.944" v="2865" actId="478"/>
          <ac:spMkLst>
            <pc:docMk/>
            <pc:sldMk cId="489270907" sldId="517"/>
            <ac:spMk id="5" creationId="{962C6EC7-452E-4906-AF23-53E1C2EAC8BF}"/>
          </ac:spMkLst>
        </pc:spChg>
        <pc:spChg chg="add del mod">
          <ac:chgData name="Sidney Seckler" userId="73470fc2d5f88927" providerId="LiveId" clId="{0DD59C47-9532-4E4D-AD16-E1A1684EBEB3}" dt="2019-02-11T20:48:15.025" v="2863" actId="478"/>
          <ac:spMkLst>
            <pc:docMk/>
            <pc:sldMk cId="489270907" sldId="517"/>
            <ac:spMk id="9" creationId="{3894B729-24C6-48D8-BBE1-59BB30FAC1A8}"/>
          </ac:spMkLst>
        </pc:spChg>
        <pc:spChg chg="mod">
          <ac:chgData name="Sidney Seckler" userId="73470fc2d5f88927" providerId="LiveId" clId="{0DD59C47-9532-4E4D-AD16-E1A1684EBEB3}" dt="2019-02-11T20:47:04.706" v="2856" actId="20577"/>
          <ac:spMkLst>
            <pc:docMk/>
            <pc:sldMk cId="489270907" sldId="517"/>
            <ac:spMk id="4100" creationId="{E5CC45C3-CF65-4286-AA07-1D8008364C0B}"/>
          </ac:spMkLst>
        </pc:spChg>
        <pc:picChg chg="del">
          <ac:chgData name="Sidney Seckler" userId="73470fc2d5f88927" providerId="LiveId" clId="{0DD59C47-9532-4E4D-AD16-E1A1684EBEB3}" dt="2019-02-11T20:46:28.423" v="2805" actId="478"/>
          <ac:picMkLst>
            <pc:docMk/>
            <pc:sldMk cId="489270907" sldId="517"/>
            <ac:picMk id="3" creationId="{2D37D337-81E1-4771-B8BD-F620E76BF9BE}"/>
          </ac:picMkLst>
        </pc:picChg>
        <pc:picChg chg="add mod">
          <ac:chgData name="Sidney Seckler" userId="73470fc2d5f88927" providerId="LiveId" clId="{0DD59C47-9532-4E4D-AD16-E1A1684EBEB3}" dt="2019-02-11T20:48:43.806" v="2876" actId="14100"/>
          <ac:picMkLst>
            <pc:docMk/>
            <pc:sldMk cId="489270907" sldId="517"/>
            <ac:picMk id="4" creationId="{C3FE2E5A-D93C-4303-82DB-E45C2A766859}"/>
          </ac:picMkLst>
        </pc:picChg>
        <pc:picChg chg="del">
          <ac:chgData name="Sidney Seckler" userId="73470fc2d5f88927" providerId="LiveId" clId="{0DD59C47-9532-4E4D-AD16-E1A1684EBEB3}" dt="2019-02-11T20:46:30.267" v="2806" actId="478"/>
          <ac:picMkLst>
            <pc:docMk/>
            <pc:sldMk cId="489270907" sldId="517"/>
            <ac:picMk id="6" creationId="{01FC82AB-772D-42B9-9C8A-79A78C00B0D1}"/>
          </ac:picMkLst>
        </pc:picChg>
        <pc:picChg chg="add mod">
          <ac:chgData name="Sidney Seckler" userId="73470fc2d5f88927" providerId="LiveId" clId="{0DD59C47-9532-4E4D-AD16-E1A1684EBEB3}" dt="2019-02-11T20:48:45.314" v="2877" actId="1076"/>
          <ac:picMkLst>
            <pc:docMk/>
            <pc:sldMk cId="489270907" sldId="517"/>
            <ac:picMk id="8" creationId="{B3275401-FD57-4FE3-8733-6635D38F01C0}"/>
          </ac:picMkLst>
        </pc:picChg>
      </pc:sldChg>
      <pc:sldChg chg="addSp delSp modSp add">
        <pc:chgData name="Sidney Seckler" userId="73470fc2d5f88927" providerId="LiveId" clId="{0DD59C47-9532-4E4D-AD16-E1A1684EBEB3}" dt="2019-02-11T20:53:05.332" v="2965" actId="1076"/>
        <pc:sldMkLst>
          <pc:docMk/>
          <pc:sldMk cId="357254851" sldId="518"/>
        </pc:sldMkLst>
        <pc:spChg chg="add del mod">
          <ac:chgData name="Sidney Seckler" userId="73470fc2d5f88927" providerId="LiveId" clId="{0DD59C47-9532-4E4D-AD16-E1A1684EBEB3}" dt="2019-02-11T20:52:54.763" v="2961" actId="478"/>
          <ac:spMkLst>
            <pc:docMk/>
            <pc:sldMk cId="357254851" sldId="518"/>
            <ac:spMk id="5" creationId="{A6BA3D82-66C7-4CA2-B1DC-2591B247275E}"/>
          </ac:spMkLst>
        </pc:spChg>
        <pc:spChg chg="mod">
          <ac:chgData name="Sidney Seckler" userId="73470fc2d5f88927" providerId="LiveId" clId="{0DD59C47-9532-4E4D-AD16-E1A1684EBEB3}" dt="2019-02-11T20:50:24.112" v="2955" actId="20577"/>
          <ac:spMkLst>
            <pc:docMk/>
            <pc:sldMk cId="357254851" sldId="518"/>
            <ac:spMk id="4100" creationId="{E5CC45C3-CF65-4286-AA07-1D8008364C0B}"/>
          </ac:spMkLst>
        </pc:spChg>
        <pc:picChg chg="add mod">
          <ac:chgData name="Sidney Seckler" userId="73470fc2d5f88927" providerId="LiveId" clId="{0DD59C47-9532-4E4D-AD16-E1A1684EBEB3}" dt="2019-02-11T20:53:05.332" v="2965" actId="1076"/>
          <ac:picMkLst>
            <pc:docMk/>
            <pc:sldMk cId="357254851" sldId="518"/>
            <ac:picMk id="3" creationId="{7F24133B-BA18-4AEF-860F-FB38807D3C85}"/>
          </ac:picMkLst>
        </pc:picChg>
        <pc:picChg chg="del">
          <ac:chgData name="Sidney Seckler" userId="73470fc2d5f88927" providerId="LiveId" clId="{0DD59C47-9532-4E4D-AD16-E1A1684EBEB3}" dt="2019-02-11T20:50:29.387" v="2956" actId="478"/>
          <ac:picMkLst>
            <pc:docMk/>
            <pc:sldMk cId="357254851" sldId="518"/>
            <ac:picMk id="4" creationId="{C3FE2E5A-D93C-4303-82DB-E45C2A766859}"/>
          </ac:picMkLst>
        </pc:picChg>
        <pc:picChg chg="del">
          <ac:chgData name="Sidney Seckler" userId="73470fc2d5f88927" providerId="LiveId" clId="{0DD59C47-9532-4E4D-AD16-E1A1684EBEB3}" dt="2019-02-11T20:50:31.318" v="2957" actId="478"/>
          <ac:picMkLst>
            <pc:docMk/>
            <pc:sldMk cId="357254851" sldId="518"/>
            <ac:picMk id="8" creationId="{B3275401-FD57-4FE3-8733-6635D38F01C0}"/>
          </ac:picMkLst>
        </pc:picChg>
      </pc:sldChg>
      <pc:sldChg chg="modSp add">
        <pc:chgData name="Sidney Seckler" userId="73470fc2d5f88927" providerId="LiveId" clId="{0DD59C47-9532-4E4D-AD16-E1A1684EBEB3}" dt="2019-02-11T21:10:23.271" v="3284" actId="20577"/>
        <pc:sldMkLst>
          <pc:docMk/>
          <pc:sldMk cId="111140260" sldId="519"/>
        </pc:sldMkLst>
        <pc:spChg chg="mod">
          <ac:chgData name="Sidney Seckler" userId="73470fc2d5f88927" providerId="LiveId" clId="{0DD59C47-9532-4E4D-AD16-E1A1684EBEB3}" dt="2019-02-11T21:10:23.271" v="3284" actId="20577"/>
          <ac:spMkLst>
            <pc:docMk/>
            <pc:sldMk cId="111140260" sldId="519"/>
            <ac:spMk id="4100" creationId="{E5CC45C3-CF65-4286-AA07-1D8008364C0B}"/>
          </ac:spMkLst>
        </pc:spChg>
      </pc:sldChg>
    </pc:docChg>
  </pc:docChgLst>
  <pc:docChgLst>
    <pc:chgData name="Sidney Seckler" userId="73470fc2d5f88927" providerId="LiveId" clId="{C6282E68-1A00-4B57-A702-C803893AA8D9}"/>
    <pc:docChg chg="modSld">
      <pc:chgData name="Sidney Seckler" userId="73470fc2d5f88927" providerId="LiveId" clId="{C6282E68-1A00-4B57-A702-C803893AA8D9}" dt="2021-07-20T18:43:32.397" v="2" actId="255"/>
      <pc:docMkLst>
        <pc:docMk/>
      </pc:docMkLst>
      <pc:sldChg chg="modSp">
        <pc:chgData name="Sidney Seckler" userId="73470fc2d5f88927" providerId="LiveId" clId="{C6282E68-1A00-4B57-A702-C803893AA8D9}" dt="2021-07-20T18:43:32.397" v="2" actId="255"/>
        <pc:sldMkLst>
          <pc:docMk/>
          <pc:sldMk cId="496402165" sldId="512"/>
        </pc:sldMkLst>
        <pc:spChg chg="mod">
          <ac:chgData name="Sidney Seckler" userId="73470fc2d5f88927" providerId="LiveId" clId="{C6282E68-1A00-4B57-A702-C803893AA8D9}" dt="2021-07-20T18:43:32.397" v="2" actId="255"/>
          <ac:spMkLst>
            <pc:docMk/>
            <pc:sldMk cId="496402165" sldId="512"/>
            <ac:spMk id="6" creationId="{936C0708-D758-41DC-BF6D-5C569E1974CF}"/>
          </ac:spMkLst>
        </pc:spChg>
        <pc:spChg chg="mod">
          <ac:chgData name="Sidney Seckler" userId="73470fc2d5f88927" providerId="LiveId" clId="{C6282E68-1A00-4B57-A702-C803893AA8D9}" dt="2021-07-20T18:43:32.397" v="2" actId="255"/>
          <ac:spMkLst>
            <pc:docMk/>
            <pc:sldMk cId="496402165" sldId="512"/>
            <ac:spMk id="15" creationId="{5ADAEC7A-3C38-4649-A3ED-DCD662B8E3A0}"/>
          </ac:spMkLst>
        </pc:spChg>
        <pc:spChg chg="mod">
          <ac:chgData name="Sidney Seckler" userId="73470fc2d5f88927" providerId="LiveId" clId="{C6282E68-1A00-4B57-A702-C803893AA8D9}" dt="2021-07-20T18:43:32.397" v="2" actId="255"/>
          <ac:spMkLst>
            <pc:docMk/>
            <pc:sldMk cId="496402165" sldId="512"/>
            <ac:spMk id="17" creationId="{FA29FDB1-96D6-4AAE-99EB-D8E4A255F0BC}"/>
          </ac:spMkLst>
        </pc:spChg>
      </pc:sldChg>
      <pc:sldChg chg="modSp">
        <pc:chgData name="Sidney Seckler" userId="73470fc2d5f88927" providerId="LiveId" clId="{C6282E68-1A00-4B57-A702-C803893AA8D9}" dt="2021-07-20T18:43:23.065" v="1" actId="255"/>
        <pc:sldMkLst>
          <pc:docMk/>
          <pc:sldMk cId="1724039376" sldId="513"/>
        </pc:sldMkLst>
        <pc:spChg chg="mod">
          <ac:chgData name="Sidney Seckler" userId="73470fc2d5f88927" providerId="LiveId" clId="{C6282E68-1A00-4B57-A702-C803893AA8D9}" dt="2021-07-20T18:43:16.688" v="0" actId="255"/>
          <ac:spMkLst>
            <pc:docMk/>
            <pc:sldMk cId="1724039376" sldId="513"/>
            <ac:spMk id="6" creationId="{936C0708-D758-41DC-BF6D-5C569E1974CF}"/>
          </ac:spMkLst>
        </pc:spChg>
        <pc:spChg chg="mod">
          <ac:chgData name="Sidney Seckler" userId="73470fc2d5f88927" providerId="LiveId" clId="{C6282E68-1A00-4B57-A702-C803893AA8D9}" dt="2021-07-20T18:43:23.065" v="1" actId="255"/>
          <ac:spMkLst>
            <pc:docMk/>
            <pc:sldMk cId="1724039376" sldId="513"/>
            <ac:spMk id="9" creationId="{FC91B201-1F85-4C2C-9DF3-D0CA9DBCC30E}"/>
          </ac:spMkLst>
        </pc:spChg>
        <pc:spChg chg="mod">
          <ac:chgData name="Sidney Seckler" userId="73470fc2d5f88927" providerId="LiveId" clId="{C6282E68-1A00-4B57-A702-C803893AA8D9}" dt="2021-07-20T18:43:23.065" v="1" actId="255"/>
          <ac:spMkLst>
            <pc:docMk/>
            <pc:sldMk cId="1724039376" sldId="513"/>
            <ac:spMk id="10" creationId="{32E1C4E3-931D-4F7B-B56C-D4885AF0C195}"/>
          </ac:spMkLst>
        </pc:spChg>
        <pc:spChg chg="mod">
          <ac:chgData name="Sidney Seckler" userId="73470fc2d5f88927" providerId="LiveId" clId="{C6282E68-1A00-4B57-A702-C803893AA8D9}" dt="2021-07-20T18:43:23.065" v="1" actId="255"/>
          <ac:spMkLst>
            <pc:docMk/>
            <pc:sldMk cId="1724039376" sldId="513"/>
            <ac:spMk id="15" creationId="{5ADAEC7A-3C38-4649-A3ED-DCD662B8E3A0}"/>
          </ac:spMkLst>
        </pc:spChg>
      </pc:sldChg>
    </pc:docChg>
  </pc:docChgLst>
  <pc:docChgLst>
    <pc:chgData name="Sidney Seckler" userId="73470fc2d5f88927" providerId="LiveId" clId="{834AD62A-0CD7-4AD9-891C-F95B20488CF2}"/>
    <pc:docChg chg="undo custSel addSld delSld modSld sldOrd">
      <pc:chgData name="Sidney Seckler" userId="73470fc2d5f88927" providerId="LiveId" clId="{834AD62A-0CD7-4AD9-891C-F95B20488CF2}" dt="2019-02-12T16:19:20.188" v="5859" actId="20577"/>
      <pc:docMkLst>
        <pc:docMk/>
      </pc:docMkLst>
      <pc:sldChg chg="addSp delSp modSp">
        <pc:chgData name="Sidney Seckler" userId="73470fc2d5f88927" providerId="LiveId" clId="{834AD62A-0CD7-4AD9-891C-F95B20488CF2}" dt="2019-02-12T16:03:51.676" v="5554"/>
        <pc:sldMkLst>
          <pc:docMk/>
          <pc:sldMk cId="0" sldId="392"/>
        </pc:sldMkLst>
        <pc:picChg chg="add del mod">
          <ac:chgData name="Sidney Seckler" userId="73470fc2d5f88927" providerId="LiveId" clId="{834AD62A-0CD7-4AD9-891C-F95B20488CF2}" dt="2019-02-12T14:50:15.795" v="3610"/>
          <ac:picMkLst>
            <pc:docMk/>
            <pc:sldMk cId="0" sldId="392"/>
            <ac:picMk id="12290" creationId="{BE1F5DE0-269A-47A0-8EE7-8613DCF4544F}"/>
          </ac:picMkLst>
        </pc:picChg>
        <pc:picChg chg="add del">
          <ac:chgData name="Sidney Seckler" userId="73470fc2d5f88927" providerId="LiveId" clId="{834AD62A-0CD7-4AD9-891C-F95B20488CF2}" dt="2019-02-12T16:03:51.676" v="5554"/>
          <ac:picMkLst>
            <pc:docMk/>
            <pc:sldMk cId="0" sldId="392"/>
            <ac:picMk id="12292" creationId="{37A4ACD5-8D5E-4B44-ACBB-67C94B617C81}"/>
          </ac:picMkLst>
        </pc:picChg>
      </pc:sldChg>
      <pc:sldChg chg="modSp add ord">
        <pc:chgData name="Sidney Seckler" userId="73470fc2d5f88927" providerId="LiveId" clId="{834AD62A-0CD7-4AD9-891C-F95B20488CF2}" dt="2019-02-12T12:18:11.013" v="1724"/>
        <pc:sldMkLst>
          <pc:docMk/>
          <pc:sldMk cId="0" sldId="448"/>
        </pc:sldMkLst>
        <pc:spChg chg="mod">
          <ac:chgData name="Sidney Seckler" userId="73470fc2d5f88927" providerId="LiveId" clId="{834AD62A-0CD7-4AD9-891C-F95B20488CF2}" dt="2019-02-12T12:17:45.868" v="1721"/>
          <ac:spMkLst>
            <pc:docMk/>
            <pc:sldMk cId="0" sldId="448"/>
            <ac:spMk id="43012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7:45.868" v="1721"/>
          <ac:spMkLst>
            <pc:docMk/>
            <pc:sldMk cId="0" sldId="448"/>
            <ac:spMk id="43015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7:45.868" v="1721"/>
          <ac:spMkLst>
            <pc:docMk/>
            <pc:sldMk cId="0" sldId="448"/>
            <ac:spMk id="43016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7:45.868" v="1721"/>
          <ac:spMkLst>
            <pc:docMk/>
            <pc:sldMk cId="0" sldId="448"/>
            <ac:spMk id="43019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7:44.461" v="1720" actId="115"/>
          <ac:spMkLst>
            <pc:docMk/>
            <pc:sldMk cId="0" sldId="448"/>
            <ac:spMk id="43026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7:44.461" v="1720" actId="115"/>
          <ac:spMkLst>
            <pc:docMk/>
            <pc:sldMk cId="0" sldId="448"/>
            <ac:spMk id="43027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7:44.461" v="1720" actId="115"/>
          <ac:spMkLst>
            <pc:docMk/>
            <pc:sldMk cId="0" sldId="448"/>
            <ac:spMk id="43028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7:44.461" v="1720" actId="115"/>
          <ac:spMkLst>
            <pc:docMk/>
            <pc:sldMk cId="0" sldId="448"/>
            <ac:spMk id="43029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7:44.461" v="1720" actId="115"/>
          <ac:spMkLst>
            <pc:docMk/>
            <pc:sldMk cId="0" sldId="448"/>
            <ac:spMk id="43030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7:44.461" v="1720" actId="115"/>
          <ac:spMkLst>
            <pc:docMk/>
            <pc:sldMk cId="0" sldId="448"/>
            <ac:spMk id="43031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7:45.868" v="1721"/>
          <ac:spMkLst>
            <pc:docMk/>
            <pc:sldMk cId="0" sldId="448"/>
            <ac:spMk id="235535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7:45.868" v="1721"/>
          <ac:spMkLst>
            <pc:docMk/>
            <pc:sldMk cId="0" sldId="448"/>
            <ac:spMk id="235536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7:45.868" v="1721"/>
          <ac:spMkLst>
            <pc:docMk/>
            <pc:sldMk cId="0" sldId="448"/>
            <ac:spMk id="235538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7:45.868" v="1721"/>
          <ac:spMkLst>
            <pc:docMk/>
            <pc:sldMk cId="0" sldId="448"/>
            <ac:spMk id="235539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7:45.868" v="1721"/>
          <ac:spMkLst>
            <pc:docMk/>
            <pc:sldMk cId="0" sldId="448"/>
            <ac:spMk id="235540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7:45.868" v="1721"/>
          <ac:spMkLst>
            <pc:docMk/>
            <pc:sldMk cId="0" sldId="448"/>
            <ac:spMk id="235541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7:45.868" v="1721"/>
          <ac:spMkLst>
            <pc:docMk/>
            <pc:sldMk cId="0" sldId="448"/>
            <ac:spMk id="235542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7:45.868" v="1721"/>
          <ac:spMkLst>
            <pc:docMk/>
            <pc:sldMk cId="0" sldId="448"/>
            <ac:spMk id="235543" creationId="{00000000-0000-0000-0000-000000000000}"/>
          </ac:spMkLst>
        </pc:spChg>
        <pc:grpChg chg="mod">
          <ac:chgData name="Sidney Seckler" userId="73470fc2d5f88927" providerId="LiveId" clId="{834AD62A-0CD7-4AD9-891C-F95B20488CF2}" dt="2019-02-12T12:17:45.868" v="1721"/>
          <ac:grpSpMkLst>
            <pc:docMk/>
            <pc:sldMk cId="0" sldId="448"/>
            <ac:grpSpMk id="43013" creationId="{00000000-0000-0000-0000-000000000000}"/>
          </ac:grpSpMkLst>
        </pc:grpChg>
        <pc:grpChg chg="mod">
          <ac:chgData name="Sidney Seckler" userId="73470fc2d5f88927" providerId="LiveId" clId="{834AD62A-0CD7-4AD9-891C-F95B20488CF2}" dt="2019-02-12T12:17:45.868" v="1721"/>
          <ac:grpSpMkLst>
            <pc:docMk/>
            <pc:sldMk cId="0" sldId="448"/>
            <ac:grpSpMk id="43014" creationId="{00000000-0000-0000-0000-000000000000}"/>
          </ac:grpSpMkLst>
        </pc:grpChg>
      </pc:sldChg>
      <pc:sldChg chg="modSp add ord">
        <pc:chgData name="Sidney Seckler" userId="73470fc2d5f88927" providerId="LiveId" clId="{834AD62A-0CD7-4AD9-891C-F95B20488CF2}" dt="2019-02-12T12:18:13.051" v="1725"/>
        <pc:sldMkLst>
          <pc:docMk/>
          <pc:sldMk cId="0" sldId="449"/>
        </pc:sldMkLst>
        <pc:spChg chg="mod">
          <ac:chgData name="Sidney Seckler" userId="73470fc2d5f88927" providerId="LiveId" clId="{834AD62A-0CD7-4AD9-891C-F95B20488CF2}" dt="2019-02-12T12:18:01.710" v="1723"/>
          <ac:spMkLst>
            <pc:docMk/>
            <pc:sldMk cId="0" sldId="449"/>
            <ac:spMk id="45060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8:01.710" v="1723"/>
          <ac:spMkLst>
            <pc:docMk/>
            <pc:sldMk cId="0" sldId="449"/>
            <ac:spMk id="45063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8:01.710" v="1723"/>
          <ac:spMkLst>
            <pc:docMk/>
            <pc:sldMk cId="0" sldId="449"/>
            <ac:spMk id="45066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8:00.178" v="1722" actId="113"/>
          <ac:spMkLst>
            <pc:docMk/>
            <pc:sldMk cId="0" sldId="449"/>
            <ac:spMk id="45072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8:00.178" v="1722" actId="113"/>
          <ac:spMkLst>
            <pc:docMk/>
            <pc:sldMk cId="0" sldId="449"/>
            <ac:spMk id="45073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8:00.178" v="1722" actId="113"/>
          <ac:spMkLst>
            <pc:docMk/>
            <pc:sldMk cId="0" sldId="449"/>
            <ac:spMk id="45074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8:00.178" v="1722" actId="113"/>
          <ac:spMkLst>
            <pc:docMk/>
            <pc:sldMk cId="0" sldId="449"/>
            <ac:spMk id="45075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8:00.178" v="1722" actId="113"/>
          <ac:spMkLst>
            <pc:docMk/>
            <pc:sldMk cId="0" sldId="449"/>
            <ac:spMk id="45076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8:00.178" v="1722" actId="113"/>
          <ac:spMkLst>
            <pc:docMk/>
            <pc:sldMk cId="0" sldId="449"/>
            <ac:spMk id="45077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8:01.710" v="1723"/>
          <ac:spMkLst>
            <pc:docMk/>
            <pc:sldMk cId="0" sldId="449"/>
            <ac:spMk id="236558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8:01.710" v="1723"/>
          <ac:spMkLst>
            <pc:docMk/>
            <pc:sldMk cId="0" sldId="449"/>
            <ac:spMk id="236559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8:01.710" v="1723"/>
          <ac:spMkLst>
            <pc:docMk/>
            <pc:sldMk cId="0" sldId="449"/>
            <ac:spMk id="236561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8:01.710" v="1723"/>
          <ac:spMkLst>
            <pc:docMk/>
            <pc:sldMk cId="0" sldId="449"/>
            <ac:spMk id="236562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8:01.710" v="1723"/>
          <ac:spMkLst>
            <pc:docMk/>
            <pc:sldMk cId="0" sldId="449"/>
            <ac:spMk id="236563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8:01.710" v="1723"/>
          <ac:spMkLst>
            <pc:docMk/>
            <pc:sldMk cId="0" sldId="449"/>
            <ac:spMk id="236564" creationId="{00000000-0000-0000-0000-000000000000}"/>
          </ac:spMkLst>
        </pc:spChg>
        <pc:spChg chg="mod">
          <ac:chgData name="Sidney Seckler" userId="73470fc2d5f88927" providerId="LiveId" clId="{834AD62A-0CD7-4AD9-891C-F95B20488CF2}" dt="2019-02-12T12:18:01.710" v="1723"/>
          <ac:spMkLst>
            <pc:docMk/>
            <pc:sldMk cId="0" sldId="449"/>
            <ac:spMk id="236565" creationId="{00000000-0000-0000-0000-000000000000}"/>
          </ac:spMkLst>
        </pc:spChg>
        <pc:grpChg chg="mod">
          <ac:chgData name="Sidney Seckler" userId="73470fc2d5f88927" providerId="LiveId" clId="{834AD62A-0CD7-4AD9-891C-F95B20488CF2}" dt="2019-02-12T12:18:01.710" v="1723"/>
          <ac:grpSpMkLst>
            <pc:docMk/>
            <pc:sldMk cId="0" sldId="449"/>
            <ac:grpSpMk id="45061" creationId="{00000000-0000-0000-0000-000000000000}"/>
          </ac:grpSpMkLst>
        </pc:grpChg>
        <pc:grpChg chg="mod">
          <ac:chgData name="Sidney Seckler" userId="73470fc2d5f88927" providerId="LiveId" clId="{834AD62A-0CD7-4AD9-891C-F95B20488CF2}" dt="2019-02-12T12:18:01.710" v="1723"/>
          <ac:grpSpMkLst>
            <pc:docMk/>
            <pc:sldMk cId="0" sldId="449"/>
            <ac:grpSpMk id="45062" creationId="{00000000-0000-0000-0000-000000000000}"/>
          </ac:grpSpMkLst>
        </pc:grpChg>
      </pc:sldChg>
      <pc:sldChg chg="addSp delSp modSp add ord">
        <pc:chgData name="Sidney Seckler" userId="73470fc2d5f88927" providerId="LiveId" clId="{834AD62A-0CD7-4AD9-891C-F95B20488CF2}" dt="2019-02-12T12:15:54.629" v="1714" actId="207"/>
        <pc:sldMkLst>
          <pc:docMk/>
          <pc:sldMk cId="0" sldId="503"/>
        </pc:sldMkLst>
        <pc:spChg chg="add del mod">
          <ac:chgData name="Sidney Seckler" userId="73470fc2d5f88927" providerId="LiveId" clId="{834AD62A-0CD7-4AD9-891C-F95B20488CF2}" dt="2019-02-12T12:13:35.774" v="1683" actId="478"/>
          <ac:spMkLst>
            <pc:docMk/>
            <pc:sldMk cId="0" sldId="503"/>
            <ac:spMk id="3" creationId="{6E9FBA98-A477-4292-8F6F-77809064C2F7}"/>
          </ac:spMkLst>
        </pc:spChg>
        <pc:spChg chg="add">
          <ac:chgData name="Sidney Seckler" userId="73470fc2d5f88927" providerId="LiveId" clId="{834AD62A-0CD7-4AD9-891C-F95B20488CF2}" dt="2019-02-12T12:13:45.413" v="1684"/>
          <ac:spMkLst>
            <pc:docMk/>
            <pc:sldMk cId="0" sldId="503"/>
            <ac:spMk id="23" creationId="{1BE59976-5EBB-4FCA-871A-7747BBD84038}"/>
          </ac:spMkLst>
        </pc:spChg>
        <pc:spChg chg="add mod">
          <ac:chgData name="Sidney Seckler" userId="73470fc2d5f88927" providerId="LiveId" clId="{834AD62A-0CD7-4AD9-891C-F95B20488CF2}" dt="2019-02-12T12:15:54.629" v="1714" actId="207"/>
          <ac:spMkLst>
            <pc:docMk/>
            <pc:sldMk cId="0" sldId="503"/>
            <ac:spMk id="24" creationId="{579E8C47-4089-4FB3-A835-D5DDA91FE318}"/>
          </ac:spMkLst>
        </pc:spChg>
        <pc:spChg chg="del">
          <ac:chgData name="Sidney Seckler" userId="73470fc2d5f88927" providerId="LiveId" clId="{834AD62A-0CD7-4AD9-891C-F95B20488CF2}" dt="2019-02-12T12:13:32.442" v="1682" actId="478"/>
          <ac:spMkLst>
            <pc:docMk/>
            <pc:sldMk cId="0" sldId="503"/>
            <ac:spMk id="317443" creationId="{0C965BB5-F509-45DA-81C8-B765A33EF28A}"/>
          </ac:spMkLst>
        </pc:spChg>
        <pc:spChg chg="mod">
          <ac:chgData name="Sidney Seckler" userId="73470fc2d5f88927" providerId="LiveId" clId="{834AD62A-0CD7-4AD9-891C-F95B20488CF2}" dt="2019-02-12T12:13:59.928" v="1703" actId="1035"/>
          <ac:spMkLst>
            <pc:docMk/>
            <pc:sldMk cId="0" sldId="503"/>
            <ac:spMk id="317461" creationId="{F0670096-8223-4FC1-ABB3-6D90B26A4F12}"/>
          </ac:spMkLst>
        </pc:spChg>
        <pc:spChg chg="mod">
          <ac:chgData name="Sidney Seckler" userId="73470fc2d5f88927" providerId="LiveId" clId="{834AD62A-0CD7-4AD9-891C-F95B20488CF2}" dt="2019-02-12T12:13:59.928" v="1703" actId="1035"/>
          <ac:spMkLst>
            <pc:docMk/>
            <pc:sldMk cId="0" sldId="503"/>
            <ac:spMk id="317462" creationId="{60BEF217-7B8B-4C3A-BBC6-B9BEC19CED09}"/>
          </ac:spMkLst>
        </pc:spChg>
        <pc:spChg chg="mod">
          <ac:chgData name="Sidney Seckler" userId="73470fc2d5f88927" providerId="LiveId" clId="{834AD62A-0CD7-4AD9-891C-F95B20488CF2}" dt="2019-02-12T12:13:59.928" v="1703" actId="1035"/>
          <ac:spMkLst>
            <pc:docMk/>
            <pc:sldMk cId="0" sldId="503"/>
            <ac:spMk id="317463" creationId="{54C2DAE9-CD12-4443-8C44-018117BE7862}"/>
          </ac:spMkLst>
        </pc:spChg>
        <pc:spChg chg="mod">
          <ac:chgData name="Sidney Seckler" userId="73470fc2d5f88927" providerId="LiveId" clId="{834AD62A-0CD7-4AD9-891C-F95B20488CF2}" dt="2019-02-12T12:13:59.928" v="1703" actId="1035"/>
          <ac:spMkLst>
            <pc:docMk/>
            <pc:sldMk cId="0" sldId="503"/>
            <ac:spMk id="317466" creationId="{A1331C2A-640C-40BF-B06C-49046CAD56F5}"/>
          </ac:spMkLst>
        </pc:spChg>
        <pc:spChg chg="mod">
          <ac:chgData name="Sidney Seckler" userId="73470fc2d5f88927" providerId="LiveId" clId="{834AD62A-0CD7-4AD9-891C-F95B20488CF2}" dt="2019-02-12T12:13:59.928" v="1703" actId="1035"/>
          <ac:spMkLst>
            <pc:docMk/>
            <pc:sldMk cId="0" sldId="503"/>
            <ac:spMk id="317467" creationId="{1377C2FA-1017-471A-8825-E3C12A6D6031}"/>
          </ac:spMkLst>
        </pc:spChg>
        <pc:spChg chg="mod">
          <ac:chgData name="Sidney Seckler" userId="73470fc2d5f88927" providerId="LiveId" clId="{834AD62A-0CD7-4AD9-891C-F95B20488CF2}" dt="2019-02-12T12:13:59.928" v="1703" actId="1035"/>
          <ac:spMkLst>
            <pc:docMk/>
            <pc:sldMk cId="0" sldId="503"/>
            <ac:spMk id="317470" creationId="{47C83CC2-ECF5-4DA9-B66D-5FD1774BA688}"/>
          </ac:spMkLst>
        </pc:spChg>
        <pc:spChg chg="mod">
          <ac:chgData name="Sidney Seckler" userId="73470fc2d5f88927" providerId="LiveId" clId="{834AD62A-0CD7-4AD9-891C-F95B20488CF2}" dt="2019-02-12T12:13:59.928" v="1703" actId="1035"/>
          <ac:spMkLst>
            <pc:docMk/>
            <pc:sldMk cId="0" sldId="503"/>
            <ac:spMk id="317471" creationId="{D457F527-639F-420D-8AA6-20AC88D810A0}"/>
          </ac:spMkLst>
        </pc:spChg>
        <pc:spChg chg="mod">
          <ac:chgData name="Sidney Seckler" userId="73470fc2d5f88927" providerId="LiveId" clId="{834AD62A-0CD7-4AD9-891C-F95B20488CF2}" dt="2019-02-12T12:13:59.928" v="1703" actId="1035"/>
          <ac:spMkLst>
            <pc:docMk/>
            <pc:sldMk cId="0" sldId="503"/>
            <ac:spMk id="317474" creationId="{74F4F54F-9FF3-494A-9E12-C2016539E9F6}"/>
          </ac:spMkLst>
        </pc:spChg>
        <pc:spChg chg="mod">
          <ac:chgData name="Sidney Seckler" userId="73470fc2d5f88927" providerId="LiveId" clId="{834AD62A-0CD7-4AD9-891C-F95B20488CF2}" dt="2019-02-12T12:13:59.928" v="1703" actId="1035"/>
          <ac:spMkLst>
            <pc:docMk/>
            <pc:sldMk cId="0" sldId="503"/>
            <ac:spMk id="317475" creationId="{C9998373-0584-4C02-9EB9-AE01707F04EA}"/>
          </ac:spMkLst>
        </pc:spChg>
        <pc:cxnChg chg="mod">
          <ac:chgData name="Sidney Seckler" userId="73470fc2d5f88927" providerId="LiveId" clId="{834AD62A-0CD7-4AD9-891C-F95B20488CF2}" dt="2019-02-12T12:13:59.928" v="1703" actId="1035"/>
          <ac:cxnSpMkLst>
            <pc:docMk/>
            <pc:sldMk cId="0" sldId="503"/>
            <ac:cxnSpMk id="11271" creationId="{1D8A5FAA-2A44-48C5-8D13-13150816DA24}"/>
          </ac:cxnSpMkLst>
        </pc:cxnChg>
        <pc:cxnChg chg="mod">
          <ac:chgData name="Sidney Seckler" userId="73470fc2d5f88927" providerId="LiveId" clId="{834AD62A-0CD7-4AD9-891C-F95B20488CF2}" dt="2019-02-12T12:13:59.928" v="1703" actId="1035"/>
          <ac:cxnSpMkLst>
            <pc:docMk/>
            <pc:sldMk cId="0" sldId="503"/>
            <ac:cxnSpMk id="11272" creationId="{CE500B96-E424-42F3-8963-054838A90702}"/>
          </ac:cxnSpMkLst>
        </pc:cxnChg>
        <pc:cxnChg chg="mod">
          <ac:chgData name="Sidney Seckler" userId="73470fc2d5f88927" providerId="LiveId" clId="{834AD62A-0CD7-4AD9-891C-F95B20488CF2}" dt="2019-02-12T12:13:59.928" v="1703" actId="1035"/>
          <ac:cxnSpMkLst>
            <pc:docMk/>
            <pc:sldMk cId="0" sldId="503"/>
            <ac:cxnSpMk id="11275" creationId="{F13BE11A-042C-49D9-8938-AF86D4EA73DD}"/>
          </ac:cxnSpMkLst>
        </pc:cxnChg>
        <pc:cxnChg chg="mod">
          <ac:chgData name="Sidney Seckler" userId="73470fc2d5f88927" providerId="LiveId" clId="{834AD62A-0CD7-4AD9-891C-F95B20488CF2}" dt="2019-02-12T12:13:59.928" v="1703" actId="1035"/>
          <ac:cxnSpMkLst>
            <pc:docMk/>
            <pc:sldMk cId="0" sldId="503"/>
            <ac:cxnSpMk id="11276" creationId="{F8931E51-680F-4DBF-AEDA-D9384F5DD9F9}"/>
          </ac:cxnSpMkLst>
        </pc:cxnChg>
        <pc:cxnChg chg="mod">
          <ac:chgData name="Sidney Seckler" userId="73470fc2d5f88927" providerId="LiveId" clId="{834AD62A-0CD7-4AD9-891C-F95B20488CF2}" dt="2019-02-12T12:13:59.928" v="1703" actId="1035"/>
          <ac:cxnSpMkLst>
            <pc:docMk/>
            <pc:sldMk cId="0" sldId="503"/>
            <ac:cxnSpMk id="11279" creationId="{372C1BDE-5A01-41FE-A3CD-949EFED9BA4C}"/>
          </ac:cxnSpMkLst>
        </pc:cxnChg>
        <pc:cxnChg chg="mod">
          <ac:chgData name="Sidney Seckler" userId="73470fc2d5f88927" providerId="LiveId" clId="{834AD62A-0CD7-4AD9-891C-F95B20488CF2}" dt="2019-02-12T12:13:59.928" v="1703" actId="1035"/>
          <ac:cxnSpMkLst>
            <pc:docMk/>
            <pc:sldMk cId="0" sldId="503"/>
            <ac:cxnSpMk id="11280" creationId="{0FFBA367-4C5C-4059-BA22-4A1EB7F450C1}"/>
          </ac:cxnSpMkLst>
        </pc:cxnChg>
        <pc:cxnChg chg="mod">
          <ac:chgData name="Sidney Seckler" userId="73470fc2d5f88927" providerId="LiveId" clId="{834AD62A-0CD7-4AD9-891C-F95B20488CF2}" dt="2019-02-12T12:13:59.928" v="1703" actId="1035"/>
          <ac:cxnSpMkLst>
            <pc:docMk/>
            <pc:sldMk cId="0" sldId="503"/>
            <ac:cxnSpMk id="11283" creationId="{7DA8F5F9-CD33-4673-B820-F92EEF382F50}"/>
          </ac:cxnSpMkLst>
        </pc:cxnChg>
        <pc:cxnChg chg="mod">
          <ac:chgData name="Sidney Seckler" userId="73470fc2d5f88927" providerId="LiveId" clId="{834AD62A-0CD7-4AD9-891C-F95B20488CF2}" dt="2019-02-12T12:13:59.928" v="1703" actId="1035"/>
          <ac:cxnSpMkLst>
            <pc:docMk/>
            <pc:sldMk cId="0" sldId="503"/>
            <ac:cxnSpMk id="11284" creationId="{6F38F2E5-2F4F-413B-AB50-05E83EEBB241}"/>
          </ac:cxnSpMkLst>
        </pc:cxnChg>
      </pc:sldChg>
      <pc:sldChg chg="addSp delSp modSp delAnim">
        <pc:chgData name="Sidney Seckler" userId="73470fc2d5f88927" providerId="LiveId" clId="{834AD62A-0CD7-4AD9-891C-F95B20488CF2}" dt="2019-02-12T15:33:31.124" v="5067" actId="255"/>
        <pc:sldMkLst>
          <pc:docMk/>
          <pc:sldMk cId="3365420684" sldId="508"/>
        </pc:sldMkLst>
        <pc:spChg chg="add mod">
          <ac:chgData name="Sidney Seckler" userId="73470fc2d5f88927" providerId="LiveId" clId="{834AD62A-0CD7-4AD9-891C-F95B20488CF2}" dt="2019-02-12T11:05:01.891" v="308" actId="255"/>
          <ac:spMkLst>
            <pc:docMk/>
            <pc:sldMk cId="3365420684" sldId="508"/>
            <ac:spMk id="2" creationId="{F39A5F00-DDF9-4D1F-8076-6C85A640CE9F}"/>
          </ac:spMkLst>
        </pc:spChg>
        <pc:spChg chg="mod">
          <ac:chgData name="Sidney Seckler" userId="73470fc2d5f88927" providerId="LiveId" clId="{834AD62A-0CD7-4AD9-891C-F95B20488CF2}" dt="2019-02-12T15:33:31.124" v="5067" actId="255"/>
          <ac:spMkLst>
            <pc:docMk/>
            <pc:sldMk cId="3365420684" sldId="508"/>
            <ac:spMk id="6" creationId="{F9621517-DFD6-40BE-B3DE-705E0635E9B6}"/>
          </ac:spMkLst>
        </pc:spChg>
        <pc:picChg chg="del">
          <ac:chgData name="Sidney Seckler" userId="73470fc2d5f88927" providerId="LiveId" clId="{834AD62A-0CD7-4AD9-891C-F95B20488CF2}" dt="2019-02-12T10:55:11.258" v="212" actId="478"/>
          <ac:picMkLst>
            <pc:docMk/>
            <pc:sldMk cId="3365420684" sldId="508"/>
            <ac:picMk id="9" creationId="{89D5208B-B96F-430D-9FA2-E3CC8C77E4C0}"/>
          </ac:picMkLst>
        </pc:picChg>
      </pc:sldChg>
      <pc:sldChg chg="modSp">
        <pc:chgData name="Sidney Seckler" userId="73470fc2d5f88927" providerId="LiveId" clId="{834AD62A-0CD7-4AD9-891C-F95B20488CF2}" dt="2019-02-12T10:31:55.577" v="11" actId="20577"/>
        <pc:sldMkLst>
          <pc:docMk/>
          <pc:sldMk cId="496402165" sldId="512"/>
        </pc:sldMkLst>
        <pc:spChg chg="mod">
          <ac:chgData name="Sidney Seckler" userId="73470fc2d5f88927" providerId="LiveId" clId="{834AD62A-0CD7-4AD9-891C-F95B20488CF2}" dt="2019-02-12T10:31:55.577" v="11" actId="20577"/>
          <ac:spMkLst>
            <pc:docMk/>
            <pc:sldMk cId="496402165" sldId="512"/>
            <ac:spMk id="17" creationId="{FA29FDB1-96D6-4AAE-99EB-D8E4A255F0BC}"/>
          </ac:spMkLst>
        </pc:spChg>
      </pc:sldChg>
      <pc:sldChg chg="addSp modSp">
        <pc:chgData name="Sidney Seckler" userId="73470fc2d5f88927" providerId="LiveId" clId="{834AD62A-0CD7-4AD9-891C-F95B20488CF2}" dt="2019-02-12T10:54:47.047" v="210" actId="1076"/>
        <pc:sldMkLst>
          <pc:docMk/>
          <pc:sldMk cId="80775330" sldId="514"/>
        </pc:sldMkLst>
        <pc:spChg chg="add mod">
          <ac:chgData name="Sidney Seckler" userId="73470fc2d5f88927" providerId="LiveId" clId="{834AD62A-0CD7-4AD9-891C-F95B20488CF2}" dt="2019-02-12T10:54:44.326" v="209" actId="1076"/>
          <ac:spMkLst>
            <pc:docMk/>
            <pc:sldMk cId="80775330" sldId="514"/>
            <ac:spMk id="3" creationId="{E629A58A-4098-4FAC-A671-3052FAFFE6EE}"/>
          </ac:spMkLst>
        </pc:spChg>
        <pc:spChg chg="add mod">
          <ac:chgData name="Sidney Seckler" userId="73470fc2d5f88927" providerId="LiveId" clId="{834AD62A-0CD7-4AD9-891C-F95B20488CF2}" dt="2019-02-12T10:54:47.047" v="210" actId="1076"/>
          <ac:spMkLst>
            <pc:docMk/>
            <pc:sldMk cId="80775330" sldId="514"/>
            <ac:spMk id="4" creationId="{9DEC192C-D342-44BA-8B66-DBC742F4C464}"/>
          </ac:spMkLst>
        </pc:spChg>
        <pc:spChg chg="add mod">
          <ac:chgData name="Sidney Seckler" userId="73470fc2d5f88927" providerId="LiveId" clId="{834AD62A-0CD7-4AD9-891C-F95B20488CF2}" dt="2019-02-12T10:53:46.504" v="150" actId="1076"/>
          <ac:spMkLst>
            <pc:docMk/>
            <pc:sldMk cId="80775330" sldId="514"/>
            <ac:spMk id="5" creationId="{8BE6AA6A-16D5-4A29-AF74-0E9C554F1A55}"/>
          </ac:spMkLst>
        </pc:spChg>
        <pc:graphicFrameChg chg="mod modGraphic">
          <ac:chgData name="Sidney Seckler" userId="73470fc2d5f88927" providerId="LiveId" clId="{834AD62A-0CD7-4AD9-891C-F95B20488CF2}" dt="2019-02-12T10:53:40.873" v="149" actId="1076"/>
          <ac:graphicFrameMkLst>
            <pc:docMk/>
            <pc:sldMk cId="80775330" sldId="514"/>
            <ac:graphicFrameMk id="2" creationId="{EEECFE38-B92E-48A4-BD5E-E266660DAF92}"/>
          </ac:graphicFrameMkLst>
        </pc:graphicFrameChg>
      </pc:sldChg>
      <pc:sldChg chg="addSp delSp modSp add">
        <pc:chgData name="Sidney Seckler" userId="73470fc2d5f88927" providerId="LiveId" clId="{834AD62A-0CD7-4AD9-891C-F95B20488CF2}" dt="2019-02-12T11:19:00.092" v="537" actId="255"/>
        <pc:sldMkLst>
          <pc:docMk/>
          <pc:sldMk cId="4210708862" sldId="520"/>
        </pc:sldMkLst>
        <pc:spChg chg="add del mod">
          <ac:chgData name="Sidney Seckler" userId="73470fc2d5f88927" providerId="LiveId" clId="{834AD62A-0CD7-4AD9-891C-F95B20488CF2}" dt="2019-02-12T11:08:38.341" v="361"/>
          <ac:spMkLst>
            <pc:docMk/>
            <pc:sldMk cId="4210708862" sldId="520"/>
            <ac:spMk id="2" creationId="{A5BB2373-C895-4946-B3D4-A8C20DC29BF1}"/>
          </ac:spMkLst>
        </pc:spChg>
        <pc:spChg chg="add del mod">
          <ac:chgData name="Sidney Seckler" userId="73470fc2d5f88927" providerId="LiveId" clId="{834AD62A-0CD7-4AD9-891C-F95B20488CF2}" dt="2019-02-12T11:08:38.341" v="361"/>
          <ac:spMkLst>
            <pc:docMk/>
            <pc:sldMk cId="4210708862" sldId="520"/>
            <ac:spMk id="3" creationId="{A0E33505-7ACB-460A-AF4E-D46803716ABB}"/>
          </ac:spMkLst>
        </pc:spChg>
        <pc:spChg chg="add mod">
          <ac:chgData name="Sidney Seckler" userId="73470fc2d5f88927" providerId="LiveId" clId="{834AD62A-0CD7-4AD9-891C-F95B20488CF2}" dt="2019-02-12T11:19:00.092" v="537" actId="255"/>
          <ac:spMkLst>
            <pc:docMk/>
            <pc:sldMk cId="4210708862" sldId="520"/>
            <ac:spMk id="4" creationId="{4FF13F45-9DD3-4873-9F82-038A3636064B}"/>
          </ac:spMkLst>
        </pc:spChg>
        <pc:spChg chg="del">
          <ac:chgData name="Sidney Seckler" userId="73470fc2d5f88927" providerId="LiveId" clId="{834AD62A-0CD7-4AD9-891C-F95B20488CF2}" dt="2019-02-12T11:06:46.687" v="353" actId="478"/>
          <ac:spMkLst>
            <pc:docMk/>
            <pc:sldMk cId="4210708862" sldId="520"/>
            <ac:spMk id="6" creationId="{936C0708-D758-41DC-BF6D-5C569E1974CF}"/>
          </ac:spMkLst>
        </pc:spChg>
        <pc:spChg chg="del">
          <ac:chgData name="Sidney Seckler" userId="73470fc2d5f88927" providerId="LiveId" clId="{834AD62A-0CD7-4AD9-891C-F95B20488CF2}" dt="2019-02-12T11:06:50.135" v="354" actId="478"/>
          <ac:spMkLst>
            <pc:docMk/>
            <pc:sldMk cId="4210708862" sldId="520"/>
            <ac:spMk id="15" creationId="{5ADAEC7A-3C38-4649-A3ED-DCD662B8E3A0}"/>
          </ac:spMkLst>
        </pc:spChg>
        <pc:spChg chg="del">
          <ac:chgData name="Sidney Seckler" userId="73470fc2d5f88927" providerId="LiveId" clId="{834AD62A-0CD7-4AD9-891C-F95B20488CF2}" dt="2019-02-12T11:06:52.751" v="355" actId="478"/>
          <ac:spMkLst>
            <pc:docMk/>
            <pc:sldMk cId="4210708862" sldId="520"/>
            <ac:spMk id="17" creationId="{FA29FDB1-96D6-4AAE-99EB-D8E4A255F0BC}"/>
          </ac:spMkLst>
        </pc:spChg>
        <pc:spChg chg="mod">
          <ac:chgData name="Sidney Seckler" userId="73470fc2d5f88927" providerId="LiveId" clId="{834AD62A-0CD7-4AD9-891C-F95B20488CF2}" dt="2019-02-12T11:08:19.435" v="358" actId="14100"/>
          <ac:spMkLst>
            <pc:docMk/>
            <pc:sldMk cId="4210708862" sldId="520"/>
            <ac:spMk id="304131" creationId="{3FD46931-1260-486D-89A6-B0D903563948}"/>
          </ac:spMkLst>
        </pc:spChg>
        <pc:picChg chg="del">
          <ac:chgData name="Sidney Seckler" userId="73470fc2d5f88927" providerId="LiveId" clId="{834AD62A-0CD7-4AD9-891C-F95B20488CF2}" dt="2019-02-12T11:06:54.596" v="356" actId="478"/>
          <ac:picMkLst>
            <pc:docMk/>
            <pc:sldMk cId="4210708862" sldId="520"/>
            <ac:picMk id="8" creationId="{7E0FEFA7-BC38-4F2B-8F91-6AFF5D53F5D4}"/>
          </ac:picMkLst>
        </pc:picChg>
      </pc:sldChg>
      <pc:sldChg chg="modSp add">
        <pc:chgData name="Sidney Seckler" userId="73470fc2d5f88927" providerId="LiveId" clId="{834AD62A-0CD7-4AD9-891C-F95B20488CF2}" dt="2019-02-12T11:25:09.466" v="877" actId="20577"/>
        <pc:sldMkLst>
          <pc:docMk/>
          <pc:sldMk cId="143871290" sldId="521"/>
        </pc:sldMkLst>
        <pc:spChg chg="mod">
          <ac:chgData name="Sidney Seckler" userId="73470fc2d5f88927" providerId="LiveId" clId="{834AD62A-0CD7-4AD9-891C-F95B20488CF2}" dt="2019-02-12T11:25:09.466" v="877" actId="20577"/>
          <ac:spMkLst>
            <pc:docMk/>
            <pc:sldMk cId="143871290" sldId="521"/>
            <ac:spMk id="4" creationId="{4FF13F45-9DD3-4873-9F82-038A3636064B}"/>
          </ac:spMkLst>
        </pc:spChg>
      </pc:sldChg>
      <pc:sldChg chg="modSp add">
        <pc:chgData name="Sidney Seckler" userId="73470fc2d5f88927" providerId="LiveId" clId="{834AD62A-0CD7-4AD9-891C-F95B20488CF2}" dt="2019-02-12T11:31:51.216" v="1237" actId="1076"/>
        <pc:sldMkLst>
          <pc:docMk/>
          <pc:sldMk cId="4141182359" sldId="522"/>
        </pc:sldMkLst>
        <pc:spChg chg="mod">
          <ac:chgData name="Sidney Seckler" userId="73470fc2d5f88927" providerId="LiveId" clId="{834AD62A-0CD7-4AD9-891C-F95B20488CF2}" dt="2019-02-12T11:31:51.216" v="1237" actId="1076"/>
          <ac:spMkLst>
            <pc:docMk/>
            <pc:sldMk cId="4141182359" sldId="522"/>
            <ac:spMk id="4" creationId="{4FF13F45-9DD3-4873-9F82-038A3636064B}"/>
          </ac:spMkLst>
        </pc:spChg>
      </pc:sldChg>
      <pc:sldChg chg="modSp add">
        <pc:chgData name="Sidney Seckler" userId="73470fc2d5f88927" providerId="LiveId" clId="{834AD62A-0CD7-4AD9-891C-F95B20488CF2}" dt="2019-02-12T11:39:02.809" v="1440" actId="20577"/>
        <pc:sldMkLst>
          <pc:docMk/>
          <pc:sldMk cId="1006854506" sldId="523"/>
        </pc:sldMkLst>
        <pc:spChg chg="mod">
          <ac:chgData name="Sidney Seckler" userId="73470fc2d5f88927" providerId="LiveId" clId="{834AD62A-0CD7-4AD9-891C-F95B20488CF2}" dt="2019-02-12T11:39:02.809" v="1440" actId="20577"/>
          <ac:spMkLst>
            <pc:docMk/>
            <pc:sldMk cId="1006854506" sldId="523"/>
            <ac:spMk id="4100" creationId="{E5CC45C3-CF65-4286-AA07-1D8008364C0B}"/>
          </ac:spMkLst>
        </pc:spChg>
      </pc:sldChg>
      <pc:sldChg chg="addSp delSp modSp add">
        <pc:chgData name="Sidney Seckler" userId="73470fc2d5f88927" providerId="LiveId" clId="{834AD62A-0CD7-4AD9-891C-F95B20488CF2}" dt="2019-02-12T11:55:04.596" v="1472" actId="1076"/>
        <pc:sldMkLst>
          <pc:docMk/>
          <pc:sldMk cId="3119140905" sldId="524"/>
        </pc:sldMkLst>
        <pc:spChg chg="add del mod">
          <ac:chgData name="Sidney Seckler" userId="73470fc2d5f88927" providerId="LiveId" clId="{834AD62A-0CD7-4AD9-891C-F95B20488CF2}" dt="2019-02-12T11:39:24.038" v="1443" actId="478"/>
          <ac:spMkLst>
            <pc:docMk/>
            <pc:sldMk cId="3119140905" sldId="524"/>
            <ac:spMk id="3" creationId="{5A4D9BAC-ABE0-4D22-9545-BB6F76333825}"/>
          </ac:spMkLst>
        </pc:spChg>
        <pc:spChg chg="del">
          <ac:chgData name="Sidney Seckler" userId="73470fc2d5f88927" providerId="LiveId" clId="{834AD62A-0CD7-4AD9-891C-F95B20488CF2}" dt="2019-02-12T11:39:20.723" v="1442" actId="478"/>
          <ac:spMkLst>
            <pc:docMk/>
            <pc:sldMk cId="3119140905" sldId="524"/>
            <ac:spMk id="4" creationId="{4FF13F45-9DD3-4873-9F82-038A3636064B}"/>
          </ac:spMkLst>
        </pc:spChg>
        <pc:spChg chg="add mod">
          <ac:chgData name="Sidney Seckler" userId="73470fc2d5f88927" providerId="LiveId" clId="{834AD62A-0CD7-4AD9-891C-F95B20488CF2}" dt="2019-02-12T11:55:04.596" v="1472" actId="1076"/>
          <ac:spMkLst>
            <pc:docMk/>
            <pc:sldMk cId="3119140905" sldId="524"/>
            <ac:spMk id="6" creationId="{B82FB248-2535-4377-92FB-A1CE5AD36FA1}"/>
          </ac:spMkLst>
        </pc:spChg>
        <pc:graphicFrameChg chg="del mod">
          <ac:chgData name="Sidney Seckler" userId="73470fc2d5f88927" providerId="LiveId" clId="{834AD62A-0CD7-4AD9-891C-F95B20488CF2}" dt="2019-02-12T11:54:14.315" v="1448" actId="478"/>
          <ac:graphicFrameMkLst>
            <pc:docMk/>
            <pc:sldMk cId="3119140905" sldId="524"/>
            <ac:graphicFrameMk id="5" creationId="{0C17A843-095B-4022-B06B-A2C7B9BE92D6}"/>
          </ac:graphicFrameMkLst>
        </pc:graphicFrameChg>
        <pc:graphicFrameChg chg="add mod">
          <ac:chgData name="Sidney Seckler" userId="73470fc2d5f88927" providerId="LiveId" clId="{834AD62A-0CD7-4AD9-891C-F95B20488CF2}" dt="2019-02-12T11:54:45.082" v="1450" actId="1076"/>
          <ac:graphicFrameMkLst>
            <pc:docMk/>
            <pc:sldMk cId="3119140905" sldId="524"/>
            <ac:graphicFrameMk id="8" creationId="{F25E0148-535C-4979-BD17-9E603C0F53E9}"/>
          </ac:graphicFrameMkLst>
        </pc:graphicFrameChg>
      </pc:sldChg>
      <pc:sldChg chg="addSp delSp modSp add">
        <pc:chgData name="Sidney Seckler" userId="73470fc2d5f88927" providerId="LiveId" clId="{834AD62A-0CD7-4AD9-891C-F95B20488CF2}" dt="2019-02-12T11:57:09.048" v="1499"/>
        <pc:sldMkLst>
          <pc:docMk/>
          <pc:sldMk cId="1004216431" sldId="525"/>
        </pc:sldMkLst>
        <pc:spChg chg="mod">
          <ac:chgData name="Sidney Seckler" userId="73470fc2d5f88927" providerId="LiveId" clId="{834AD62A-0CD7-4AD9-891C-F95B20488CF2}" dt="2019-02-12T11:56:08.578" v="1495" actId="20577"/>
          <ac:spMkLst>
            <pc:docMk/>
            <pc:sldMk cId="1004216431" sldId="525"/>
            <ac:spMk id="6" creationId="{B82FB248-2535-4377-92FB-A1CE5AD36FA1}"/>
          </ac:spMkLst>
        </pc:spChg>
        <pc:graphicFrameChg chg="add mod">
          <ac:chgData name="Sidney Seckler" userId="73470fc2d5f88927" providerId="LiveId" clId="{834AD62A-0CD7-4AD9-891C-F95B20488CF2}" dt="2019-02-12T11:57:09.048" v="1499"/>
          <ac:graphicFrameMkLst>
            <pc:docMk/>
            <pc:sldMk cId="1004216431" sldId="525"/>
            <ac:graphicFrameMk id="7" creationId="{115494C2-5A54-49D0-A8B7-22CD1EF45A1A}"/>
          </ac:graphicFrameMkLst>
        </pc:graphicFrameChg>
        <pc:graphicFrameChg chg="del">
          <ac:chgData name="Sidney Seckler" userId="73470fc2d5f88927" providerId="LiveId" clId="{834AD62A-0CD7-4AD9-891C-F95B20488CF2}" dt="2019-02-12T11:55:59.540" v="1474" actId="478"/>
          <ac:graphicFrameMkLst>
            <pc:docMk/>
            <pc:sldMk cId="1004216431" sldId="525"/>
            <ac:graphicFrameMk id="8" creationId="{F25E0148-535C-4979-BD17-9E603C0F53E9}"/>
          </ac:graphicFrameMkLst>
        </pc:graphicFrameChg>
      </pc:sldChg>
      <pc:sldChg chg="addSp delSp modSp add">
        <pc:chgData name="Sidney Seckler" userId="73470fc2d5f88927" providerId="LiveId" clId="{834AD62A-0CD7-4AD9-891C-F95B20488CF2}" dt="2019-02-12T12:04:58.055" v="1632" actId="20577"/>
        <pc:sldMkLst>
          <pc:docMk/>
          <pc:sldMk cId="2745381099" sldId="526"/>
        </pc:sldMkLst>
        <pc:spChg chg="add del mod">
          <ac:chgData name="Sidney Seckler" userId="73470fc2d5f88927" providerId="LiveId" clId="{834AD62A-0CD7-4AD9-891C-F95B20488CF2}" dt="2019-02-12T12:00:25.465" v="1616" actId="478"/>
          <ac:spMkLst>
            <pc:docMk/>
            <pc:sldMk cId="2745381099" sldId="526"/>
            <ac:spMk id="5" creationId="{E8E65816-B337-4AC4-B044-06B0927FF807}"/>
          </ac:spMkLst>
        </pc:spChg>
        <pc:spChg chg="mod">
          <ac:chgData name="Sidney Seckler" userId="73470fc2d5f88927" providerId="LiveId" clId="{834AD62A-0CD7-4AD9-891C-F95B20488CF2}" dt="2019-02-12T11:57:58.159" v="1529" actId="6549"/>
          <ac:spMkLst>
            <pc:docMk/>
            <pc:sldMk cId="2745381099" sldId="526"/>
            <ac:spMk id="4099" creationId="{F8B96A61-C72F-4AE6-BD11-C8F2087FCF79}"/>
          </ac:spMkLst>
        </pc:spChg>
        <pc:spChg chg="mod">
          <ac:chgData name="Sidney Seckler" userId="73470fc2d5f88927" providerId="LiveId" clId="{834AD62A-0CD7-4AD9-891C-F95B20488CF2}" dt="2019-02-12T12:04:58.055" v="1632" actId="20577"/>
          <ac:spMkLst>
            <pc:docMk/>
            <pc:sldMk cId="2745381099" sldId="526"/>
            <ac:spMk id="4100" creationId="{E5CC45C3-CF65-4286-AA07-1D8008364C0B}"/>
          </ac:spMkLst>
        </pc:spChg>
        <pc:picChg chg="del">
          <ac:chgData name="Sidney Seckler" userId="73470fc2d5f88927" providerId="LiveId" clId="{834AD62A-0CD7-4AD9-891C-F95B20488CF2}" dt="2019-02-12T11:58:30.210" v="1611" actId="478"/>
          <ac:picMkLst>
            <pc:docMk/>
            <pc:sldMk cId="2745381099" sldId="526"/>
            <ac:picMk id="3" creationId="{2D37D337-81E1-4771-B8BD-F620E76BF9BE}"/>
          </ac:picMkLst>
        </pc:picChg>
        <pc:picChg chg="add mod">
          <ac:chgData name="Sidney Seckler" userId="73470fc2d5f88927" providerId="LiveId" clId="{834AD62A-0CD7-4AD9-891C-F95B20488CF2}" dt="2019-02-12T12:00:31.775" v="1619" actId="1076"/>
          <ac:picMkLst>
            <pc:docMk/>
            <pc:sldMk cId="2745381099" sldId="526"/>
            <ac:picMk id="4" creationId="{BCEF1CD9-29CA-440C-B4FA-63F4A0907E92}"/>
          </ac:picMkLst>
        </pc:picChg>
        <pc:picChg chg="del">
          <ac:chgData name="Sidney Seckler" userId="73470fc2d5f88927" providerId="LiveId" clId="{834AD62A-0CD7-4AD9-891C-F95B20488CF2}" dt="2019-02-12T11:58:32.249" v="1612" actId="478"/>
          <ac:picMkLst>
            <pc:docMk/>
            <pc:sldMk cId="2745381099" sldId="526"/>
            <ac:picMk id="6" creationId="{01FC82AB-772D-42B9-9C8A-79A78C00B0D1}"/>
          </ac:picMkLst>
        </pc:picChg>
        <pc:picChg chg="add del mod">
          <ac:chgData name="Sidney Seckler" userId="73470fc2d5f88927" providerId="LiveId" clId="{834AD62A-0CD7-4AD9-891C-F95B20488CF2}" dt="2019-02-12T12:02:48.811" v="1625" actId="478"/>
          <ac:picMkLst>
            <pc:docMk/>
            <pc:sldMk cId="2745381099" sldId="526"/>
            <ac:picMk id="1026" creationId="{9EBBCAA6-F893-4779-8B86-6A78AF892443}"/>
          </ac:picMkLst>
        </pc:picChg>
        <pc:picChg chg="add mod">
          <ac:chgData name="Sidney Seckler" userId="73470fc2d5f88927" providerId="LiveId" clId="{834AD62A-0CD7-4AD9-891C-F95B20488CF2}" dt="2019-02-12T12:04:54.274" v="1630" actId="1076"/>
          <ac:picMkLst>
            <pc:docMk/>
            <pc:sldMk cId="2745381099" sldId="526"/>
            <ac:picMk id="1028" creationId="{96218026-F671-4EA0-8318-BB89FB7C2F60}"/>
          </ac:picMkLst>
        </pc:picChg>
      </pc:sldChg>
      <pc:sldChg chg="addSp delSp modSp add">
        <pc:chgData name="Sidney Seckler" userId="73470fc2d5f88927" providerId="LiveId" clId="{834AD62A-0CD7-4AD9-891C-F95B20488CF2}" dt="2019-02-12T13:11:30.739" v="2093" actId="20577"/>
        <pc:sldMkLst>
          <pc:docMk/>
          <pc:sldMk cId="672471014" sldId="527"/>
        </pc:sldMkLst>
        <pc:spChg chg="add del mod">
          <ac:chgData name="Sidney Seckler" userId="73470fc2d5f88927" providerId="LiveId" clId="{834AD62A-0CD7-4AD9-891C-F95B20488CF2}" dt="2019-02-12T12:10:18.624" v="1676" actId="478"/>
          <ac:spMkLst>
            <pc:docMk/>
            <pc:sldMk cId="672471014" sldId="527"/>
            <ac:spMk id="3" creationId="{6312A684-282F-4204-B24A-20E79866B5C7}"/>
          </ac:spMkLst>
        </pc:spChg>
        <pc:spChg chg="del">
          <ac:chgData name="Sidney Seckler" userId="73470fc2d5f88927" providerId="LiveId" clId="{834AD62A-0CD7-4AD9-891C-F95B20488CF2}" dt="2019-02-12T12:10:16.090" v="1675" actId="478"/>
          <ac:spMkLst>
            <pc:docMk/>
            <pc:sldMk cId="672471014" sldId="527"/>
            <ac:spMk id="4" creationId="{4FF13F45-9DD3-4873-9F82-038A3636064B}"/>
          </ac:spMkLst>
        </pc:spChg>
        <pc:spChg chg="add mod">
          <ac:chgData name="Sidney Seckler" userId="73470fc2d5f88927" providerId="LiveId" clId="{834AD62A-0CD7-4AD9-891C-F95B20488CF2}" dt="2019-02-12T13:11:30.739" v="2093" actId="20577"/>
          <ac:spMkLst>
            <pc:docMk/>
            <pc:sldMk cId="672471014" sldId="527"/>
            <ac:spMk id="7" creationId="{F053D0CB-DB61-4E11-912B-D78C8FA8AA4D}"/>
          </ac:spMkLst>
        </pc:spChg>
        <pc:spChg chg="mod">
          <ac:chgData name="Sidney Seckler" userId="73470fc2d5f88927" providerId="LiveId" clId="{834AD62A-0CD7-4AD9-891C-F95B20488CF2}" dt="2019-02-12T12:13:02.459" v="1679" actId="14100"/>
          <ac:spMkLst>
            <pc:docMk/>
            <pc:sldMk cId="672471014" sldId="527"/>
            <ac:spMk id="304131" creationId="{3FD46931-1260-486D-89A6-B0D903563948}"/>
          </ac:spMkLst>
        </pc:spChg>
      </pc:sldChg>
      <pc:sldChg chg="modSp add">
        <pc:chgData name="Sidney Seckler" userId="73470fc2d5f88927" providerId="LiveId" clId="{834AD62A-0CD7-4AD9-891C-F95B20488CF2}" dt="2019-02-12T12:59:59.550" v="1728" actId="1076"/>
        <pc:sldMkLst>
          <pc:docMk/>
          <pc:sldMk cId="3427353847" sldId="528"/>
        </pc:sldMkLst>
        <pc:spChg chg="mod">
          <ac:chgData name="Sidney Seckler" userId="73470fc2d5f88927" providerId="LiveId" clId="{834AD62A-0CD7-4AD9-891C-F95B20488CF2}" dt="2019-02-12T12:59:59.550" v="1728" actId="1076"/>
          <ac:spMkLst>
            <pc:docMk/>
            <pc:sldMk cId="3427353847" sldId="528"/>
            <ac:spMk id="24" creationId="{579E8C47-4089-4FB3-A835-D5DDA91FE318}"/>
          </ac:spMkLst>
        </pc:spChg>
      </pc:sldChg>
      <pc:sldChg chg="addSp delSp modSp add">
        <pc:chgData name="Sidney Seckler" userId="73470fc2d5f88927" providerId="LiveId" clId="{834AD62A-0CD7-4AD9-891C-F95B20488CF2}" dt="2019-02-12T13:07:57.847" v="1944" actId="207"/>
        <pc:sldMkLst>
          <pc:docMk/>
          <pc:sldMk cId="673600176" sldId="529"/>
        </pc:sldMkLst>
        <pc:spChg chg="add mod">
          <ac:chgData name="Sidney Seckler" userId="73470fc2d5f88927" providerId="LiveId" clId="{834AD62A-0CD7-4AD9-891C-F95B20488CF2}" dt="2019-02-12T13:04:56.951" v="1934" actId="1076"/>
          <ac:spMkLst>
            <pc:docMk/>
            <pc:sldMk cId="673600176" sldId="529"/>
            <ac:spMk id="2" creationId="{4A08A5C9-C560-4014-9EA1-89700E412C51}"/>
          </ac:spMkLst>
        </pc:spChg>
        <pc:spChg chg="del">
          <ac:chgData name="Sidney Seckler" userId="73470fc2d5f88927" providerId="LiveId" clId="{834AD62A-0CD7-4AD9-891C-F95B20488CF2}" dt="2019-02-12T13:00:31.611" v="1732" actId="478"/>
          <ac:spMkLst>
            <pc:docMk/>
            <pc:sldMk cId="673600176" sldId="529"/>
            <ac:spMk id="24" creationId="{579E8C47-4089-4FB3-A835-D5DDA91FE318}"/>
          </ac:spMkLst>
        </pc:spChg>
        <pc:spChg chg="add mod">
          <ac:chgData name="Sidney Seckler" userId="73470fc2d5f88927" providerId="LiveId" clId="{834AD62A-0CD7-4AD9-891C-F95B20488CF2}" dt="2019-02-12T13:04:56.951" v="1934" actId="1076"/>
          <ac:spMkLst>
            <pc:docMk/>
            <pc:sldMk cId="673600176" sldId="529"/>
            <ac:spMk id="25" creationId="{7D34A689-FD45-4808-A448-EA6AE246DD98}"/>
          </ac:spMkLst>
        </pc:spChg>
        <pc:spChg chg="add mod">
          <ac:chgData name="Sidney Seckler" userId="73470fc2d5f88927" providerId="LiveId" clId="{834AD62A-0CD7-4AD9-891C-F95B20488CF2}" dt="2019-02-12T13:04:56.951" v="1934" actId="1076"/>
          <ac:spMkLst>
            <pc:docMk/>
            <pc:sldMk cId="673600176" sldId="529"/>
            <ac:spMk id="26" creationId="{8263BD5C-EF40-48F7-88CD-4C550077F059}"/>
          </ac:spMkLst>
        </pc:spChg>
        <pc:spChg chg="add mod">
          <ac:chgData name="Sidney Seckler" userId="73470fc2d5f88927" providerId="LiveId" clId="{834AD62A-0CD7-4AD9-891C-F95B20488CF2}" dt="2019-02-12T13:04:49.625" v="1933" actId="1076"/>
          <ac:spMkLst>
            <pc:docMk/>
            <pc:sldMk cId="673600176" sldId="529"/>
            <ac:spMk id="31" creationId="{3BA78F26-31A4-4897-BFBC-BF1C1FCE9F78}"/>
          </ac:spMkLst>
        </pc:spChg>
        <pc:spChg chg="add mod">
          <ac:chgData name="Sidney Seckler" userId="73470fc2d5f88927" providerId="LiveId" clId="{834AD62A-0CD7-4AD9-891C-F95B20488CF2}" dt="2019-02-12T13:07:57.847" v="1944" actId="207"/>
          <ac:spMkLst>
            <pc:docMk/>
            <pc:sldMk cId="673600176" sldId="529"/>
            <ac:spMk id="32" creationId="{C7DA1314-7BB6-493C-9F22-CCF6094DFF0B}"/>
          </ac:spMkLst>
        </pc:spChg>
        <pc:spChg chg="del">
          <ac:chgData name="Sidney Seckler" userId="73470fc2d5f88927" providerId="LiveId" clId="{834AD62A-0CD7-4AD9-891C-F95B20488CF2}" dt="2019-02-12T13:00:21.946" v="1730" actId="478"/>
          <ac:spMkLst>
            <pc:docMk/>
            <pc:sldMk cId="673600176" sldId="529"/>
            <ac:spMk id="317461" creationId="{F0670096-8223-4FC1-ABB3-6D90B26A4F12}"/>
          </ac:spMkLst>
        </pc:spChg>
        <pc:spChg chg="del">
          <ac:chgData name="Sidney Seckler" userId="73470fc2d5f88927" providerId="LiveId" clId="{834AD62A-0CD7-4AD9-891C-F95B20488CF2}" dt="2019-02-12T13:00:31.611" v="1732" actId="478"/>
          <ac:spMkLst>
            <pc:docMk/>
            <pc:sldMk cId="673600176" sldId="529"/>
            <ac:spMk id="317462" creationId="{60BEF217-7B8B-4C3A-BBC6-B9BEC19CED09}"/>
          </ac:spMkLst>
        </pc:spChg>
        <pc:spChg chg="del">
          <ac:chgData name="Sidney Seckler" userId="73470fc2d5f88927" providerId="LiveId" clId="{834AD62A-0CD7-4AD9-891C-F95B20488CF2}" dt="2019-02-12T13:00:31.611" v="1732" actId="478"/>
          <ac:spMkLst>
            <pc:docMk/>
            <pc:sldMk cId="673600176" sldId="529"/>
            <ac:spMk id="317463" creationId="{54C2DAE9-CD12-4443-8C44-018117BE7862}"/>
          </ac:spMkLst>
        </pc:spChg>
        <pc:spChg chg="del">
          <ac:chgData name="Sidney Seckler" userId="73470fc2d5f88927" providerId="LiveId" clId="{834AD62A-0CD7-4AD9-891C-F95B20488CF2}" dt="2019-02-12T13:00:26.678" v="1731" actId="478"/>
          <ac:spMkLst>
            <pc:docMk/>
            <pc:sldMk cId="673600176" sldId="529"/>
            <ac:spMk id="317466" creationId="{A1331C2A-640C-40BF-B06C-49046CAD56F5}"/>
          </ac:spMkLst>
        </pc:spChg>
        <pc:spChg chg="del">
          <ac:chgData name="Sidney Seckler" userId="73470fc2d5f88927" providerId="LiveId" clId="{834AD62A-0CD7-4AD9-891C-F95B20488CF2}" dt="2019-02-12T13:00:26.678" v="1731" actId="478"/>
          <ac:spMkLst>
            <pc:docMk/>
            <pc:sldMk cId="673600176" sldId="529"/>
            <ac:spMk id="317467" creationId="{1377C2FA-1017-471A-8825-E3C12A6D6031}"/>
          </ac:spMkLst>
        </pc:spChg>
        <pc:spChg chg="del">
          <ac:chgData name="Sidney Seckler" userId="73470fc2d5f88927" providerId="LiveId" clId="{834AD62A-0CD7-4AD9-891C-F95B20488CF2}" dt="2019-02-12T13:00:26.678" v="1731" actId="478"/>
          <ac:spMkLst>
            <pc:docMk/>
            <pc:sldMk cId="673600176" sldId="529"/>
            <ac:spMk id="317470" creationId="{47C83CC2-ECF5-4DA9-B66D-5FD1774BA688}"/>
          </ac:spMkLst>
        </pc:spChg>
        <pc:spChg chg="del">
          <ac:chgData name="Sidney Seckler" userId="73470fc2d5f88927" providerId="LiveId" clId="{834AD62A-0CD7-4AD9-891C-F95B20488CF2}" dt="2019-02-12T13:00:26.678" v="1731" actId="478"/>
          <ac:spMkLst>
            <pc:docMk/>
            <pc:sldMk cId="673600176" sldId="529"/>
            <ac:spMk id="317471" creationId="{D457F527-639F-420D-8AA6-20AC88D810A0}"/>
          </ac:spMkLst>
        </pc:spChg>
        <pc:spChg chg="del">
          <ac:chgData name="Sidney Seckler" userId="73470fc2d5f88927" providerId="LiveId" clId="{834AD62A-0CD7-4AD9-891C-F95B20488CF2}" dt="2019-02-12T13:00:26.678" v="1731" actId="478"/>
          <ac:spMkLst>
            <pc:docMk/>
            <pc:sldMk cId="673600176" sldId="529"/>
            <ac:spMk id="317474" creationId="{74F4F54F-9FF3-494A-9E12-C2016539E9F6}"/>
          </ac:spMkLst>
        </pc:spChg>
        <pc:spChg chg="del">
          <ac:chgData name="Sidney Seckler" userId="73470fc2d5f88927" providerId="LiveId" clId="{834AD62A-0CD7-4AD9-891C-F95B20488CF2}" dt="2019-02-12T13:00:26.678" v="1731" actId="478"/>
          <ac:spMkLst>
            <pc:docMk/>
            <pc:sldMk cId="673600176" sldId="529"/>
            <ac:spMk id="317475" creationId="{C9998373-0584-4C02-9EB9-AE01707F04EA}"/>
          </ac:spMkLst>
        </pc:spChg>
        <pc:cxnChg chg="add mod">
          <ac:chgData name="Sidney Seckler" userId="73470fc2d5f88927" providerId="LiveId" clId="{834AD62A-0CD7-4AD9-891C-F95B20488CF2}" dt="2019-02-12T13:04:56.951" v="1934" actId="1076"/>
          <ac:cxnSpMkLst>
            <pc:docMk/>
            <pc:sldMk cId="673600176" sldId="529"/>
            <ac:cxnSpMk id="4" creationId="{CD338B30-414B-4A45-B86D-E6E3EE5F4417}"/>
          </ac:cxnSpMkLst>
        </pc:cxnChg>
        <pc:cxnChg chg="add mod">
          <ac:chgData name="Sidney Seckler" userId="73470fc2d5f88927" providerId="LiveId" clId="{834AD62A-0CD7-4AD9-891C-F95B20488CF2}" dt="2019-02-12T13:04:56.951" v="1934" actId="1076"/>
          <ac:cxnSpMkLst>
            <pc:docMk/>
            <pc:sldMk cId="673600176" sldId="529"/>
            <ac:cxnSpMk id="6" creationId="{6C2ACB5D-645D-4517-8BCC-CDE4AE45D5C4}"/>
          </ac:cxnSpMkLst>
        </pc:cxnChg>
        <pc:cxnChg chg="del mod">
          <ac:chgData name="Sidney Seckler" userId="73470fc2d5f88927" providerId="LiveId" clId="{834AD62A-0CD7-4AD9-891C-F95B20488CF2}" dt="2019-02-12T13:00:31.611" v="1732" actId="478"/>
          <ac:cxnSpMkLst>
            <pc:docMk/>
            <pc:sldMk cId="673600176" sldId="529"/>
            <ac:cxnSpMk id="11271" creationId="{1D8A5FAA-2A44-48C5-8D13-13150816DA24}"/>
          </ac:cxnSpMkLst>
        </pc:cxnChg>
        <pc:cxnChg chg="del mod">
          <ac:chgData name="Sidney Seckler" userId="73470fc2d5f88927" providerId="LiveId" clId="{834AD62A-0CD7-4AD9-891C-F95B20488CF2}" dt="2019-02-12T13:00:31.611" v="1732" actId="478"/>
          <ac:cxnSpMkLst>
            <pc:docMk/>
            <pc:sldMk cId="673600176" sldId="529"/>
            <ac:cxnSpMk id="11272" creationId="{CE500B96-E424-42F3-8963-054838A90702}"/>
          </ac:cxnSpMkLst>
        </pc:cxnChg>
        <pc:cxnChg chg="del mod">
          <ac:chgData name="Sidney Seckler" userId="73470fc2d5f88927" providerId="LiveId" clId="{834AD62A-0CD7-4AD9-891C-F95B20488CF2}" dt="2019-02-12T13:00:31.611" v="1732" actId="478"/>
          <ac:cxnSpMkLst>
            <pc:docMk/>
            <pc:sldMk cId="673600176" sldId="529"/>
            <ac:cxnSpMk id="11275" creationId="{F13BE11A-042C-49D9-8938-AF86D4EA73DD}"/>
          </ac:cxnSpMkLst>
        </pc:cxnChg>
        <pc:cxnChg chg="del mod">
          <ac:chgData name="Sidney Seckler" userId="73470fc2d5f88927" providerId="LiveId" clId="{834AD62A-0CD7-4AD9-891C-F95B20488CF2}" dt="2019-02-12T13:00:31.611" v="1732" actId="478"/>
          <ac:cxnSpMkLst>
            <pc:docMk/>
            <pc:sldMk cId="673600176" sldId="529"/>
            <ac:cxnSpMk id="11276" creationId="{F8931E51-680F-4DBF-AEDA-D9384F5DD9F9}"/>
          </ac:cxnSpMkLst>
        </pc:cxnChg>
        <pc:cxnChg chg="del mod">
          <ac:chgData name="Sidney Seckler" userId="73470fc2d5f88927" providerId="LiveId" clId="{834AD62A-0CD7-4AD9-891C-F95B20488CF2}" dt="2019-02-12T13:00:31.611" v="1732" actId="478"/>
          <ac:cxnSpMkLst>
            <pc:docMk/>
            <pc:sldMk cId="673600176" sldId="529"/>
            <ac:cxnSpMk id="11279" creationId="{372C1BDE-5A01-41FE-A3CD-949EFED9BA4C}"/>
          </ac:cxnSpMkLst>
        </pc:cxnChg>
        <pc:cxnChg chg="del mod">
          <ac:chgData name="Sidney Seckler" userId="73470fc2d5f88927" providerId="LiveId" clId="{834AD62A-0CD7-4AD9-891C-F95B20488CF2}" dt="2019-02-12T13:00:31.611" v="1732" actId="478"/>
          <ac:cxnSpMkLst>
            <pc:docMk/>
            <pc:sldMk cId="673600176" sldId="529"/>
            <ac:cxnSpMk id="11280" creationId="{0FFBA367-4C5C-4059-BA22-4A1EB7F450C1}"/>
          </ac:cxnSpMkLst>
        </pc:cxnChg>
        <pc:cxnChg chg="del mod">
          <ac:chgData name="Sidney Seckler" userId="73470fc2d5f88927" providerId="LiveId" clId="{834AD62A-0CD7-4AD9-891C-F95B20488CF2}" dt="2019-02-12T13:00:26.678" v="1731" actId="478"/>
          <ac:cxnSpMkLst>
            <pc:docMk/>
            <pc:sldMk cId="673600176" sldId="529"/>
            <ac:cxnSpMk id="11283" creationId="{7DA8F5F9-CD33-4673-B820-F92EEF382F50}"/>
          </ac:cxnSpMkLst>
        </pc:cxnChg>
        <pc:cxnChg chg="del mod">
          <ac:chgData name="Sidney Seckler" userId="73470fc2d5f88927" providerId="LiveId" clId="{834AD62A-0CD7-4AD9-891C-F95B20488CF2}" dt="2019-02-12T13:00:26.678" v="1731" actId="478"/>
          <ac:cxnSpMkLst>
            <pc:docMk/>
            <pc:sldMk cId="673600176" sldId="529"/>
            <ac:cxnSpMk id="11284" creationId="{6F38F2E5-2F4F-413B-AB50-05E83EEBB241}"/>
          </ac:cxnSpMkLst>
        </pc:cxnChg>
      </pc:sldChg>
      <pc:sldChg chg="modSp add">
        <pc:chgData name="Sidney Seckler" userId="73470fc2d5f88927" providerId="LiveId" clId="{834AD62A-0CD7-4AD9-891C-F95B20488CF2}" dt="2019-02-12T14:45:03.305" v="3424" actId="12"/>
        <pc:sldMkLst>
          <pc:docMk/>
          <pc:sldMk cId="4176432804" sldId="530"/>
        </pc:sldMkLst>
        <pc:spChg chg="mod">
          <ac:chgData name="Sidney Seckler" userId="73470fc2d5f88927" providerId="LiveId" clId="{834AD62A-0CD7-4AD9-891C-F95B20488CF2}" dt="2019-02-12T14:45:03.305" v="3424" actId="12"/>
          <ac:spMkLst>
            <pc:docMk/>
            <pc:sldMk cId="4176432804" sldId="530"/>
            <ac:spMk id="31" creationId="{3BA78F26-31A4-4897-BFBC-BF1C1FCE9F78}"/>
          </ac:spMkLst>
        </pc:spChg>
        <pc:spChg chg="mod">
          <ac:chgData name="Sidney Seckler" userId="73470fc2d5f88927" providerId="LiveId" clId="{834AD62A-0CD7-4AD9-891C-F95B20488CF2}" dt="2019-02-12T13:08:40.250" v="1948" actId="1076"/>
          <ac:spMkLst>
            <pc:docMk/>
            <pc:sldMk cId="4176432804" sldId="530"/>
            <ac:spMk id="32" creationId="{C7DA1314-7BB6-493C-9F22-CCF6094DFF0B}"/>
          </ac:spMkLst>
        </pc:spChg>
      </pc:sldChg>
      <pc:sldChg chg="addSp modSp add">
        <pc:chgData name="Sidney Seckler" userId="73470fc2d5f88927" providerId="LiveId" clId="{834AD62A-0CD7-4AD9-891C-F95B20488CF2}" dt="2019-02-12T13:17:02.115" v="2455" actId="1076"/>
        <pc:sldMkLst>
          <pc:docMk/>
          <pc:sldMk cId="374098609" sldId="531"/>
        </pc:sldMkLst>
        <pc:spChg chg="add mod">
          <ac:chgData name="Sidney Seckler" userId="73470fc2d5f88927" providerId="LiveId" clId="{834AD62A-0CD7-4AD9-891C-F95B20488CF2}" dt="2019-02-12T13:17:02.115" v="2455" actId="1076"/>
          <ac:spMkLst>
            <pc:docMk/>
            <pc:sldMk cId="374098609" sldId="531"/>
            <ac:spMk id="5" creationId="{29CE5225-021C-4E0D-BC53-12A682B78132}"/>
          </ac:spMkLst>
        </pc:spChg>
        <pc:spChg chg="add mod">
          <ac:chgData name="Sidney Seckler" userId="73470fc2d5f88927" providerId="LiveId" clId="{834AD62A-0CD7-4AD9-891C-F95B20488CF2}" dt="2019-02-12T13:16:53.082" v="2454" actId="20577"/>
          <ac:spMkLst>
            <pc:docMk/>
            <pc:sldMk cId="374098609" sldId="531"/>
            <ac:spMk id="6" creationId="{F25CF117-5744-4E98-800B-9596B7BFE274}"/>
          </ac:spMkLst>
        </pc:spChg>
        <pc:spChg chg="mod">
          <ac:chgData name="Sidney Seckler" userId="73470fc2d5f88927" providerId="LiveId" clId="{834AD62A-0CD7-4AD9-891C-F95B20488CF2}" dt="2019-02-12T13:15:51.620" v="2346" actId="14100"/>
          <ac:spMkLst>
            <pc:docMk/>
            <pc:sldMk cId="374098609" sldId="531"/>
            <ac:spMk id="7" creationId="{F053D0CB-DB61-4E11-912B-D78C8FA8AA4D}"/>
          </ac:spMkLst>
        </pc:spChg>
      </pc:sldChg>
      <pc:sldChg chg="modSp add">
        <pc:chgData name="Sidney Seckler" userId="73470fc2d5f88927" providerId="LiveId" clId="{834AD62A-0CD7-4AD9-891C-F95B20488CF2}" dt="2019-02-12T13:28:19.064" v="2591" actId="20577"/>
        <pc:sldMkLst>
          <pc:docMk/>
          <pc:sldMk cId="3083434829" sldId="532"/>
        </pc:sldMkLst>
        <pc:spChg chg="mod">
          <ac:chgData name="Sidney Seckler" userId="73470fc2d5f88927" providerId="LiveId" clId="{834AD62A-0CD7-4AD9-891C-F95B20488CF2}" dt="2019-02-12T13:28:19.064" v="2591" actId="20577"/>
          <ac:spMkLst>
            <pc:docMk/>
            <pc:sldMk cId="3083434829" sldId="532"/>
            <ac:spMk id="4100" creationId="{E5CC45C3-CF65-4286-AA07-1D8008364C0B}"/>
          </ac:spMkLst>
        </pc:spChg>
      </pc:sldChg>
      <pc:sldChg chg="addSp delSp modSp add">
        <pc:chgData name="Sidney Seckler" userId="73470fc2d5f88927" providerId="LiveId" clId="{834AD62A-0CD7-4AD9-891C-F95B20488CF2}" dt="2019-02-12T14:00:45.352" v="3246" actId="20577"/>
        <pc:sldMkLst>
          <pc:docMk/>
          <pc:sldMk cId="3375718522" sldId="533"/>
        </pc:sldMkLst>
        <pc:spChg chg="mod">
          <ac:chgData name="Sidney Seckler" userId="73470fc2d5f88927" providerId="LiveId" clId="{834AD62A-0CD7-4AD9-891C-F95B20488CF2}" dt="2019-02-12T13:29:21.288" v="2681" actId="6549"/>
          <ac:spMkLst>
            <pc:docMk/>
            <pc:sldMk cId="3375718522" sldId="533"/>
            <ac:spMk id="4099" creationId="{F8B96A61-C72F-4AE6-BD11-C8F2087FCF79}"/>
          </ac:spMkLst>
        </pc:spChg>
        <pc:spChg chg="mod">
          <ac:chgData name="Sidney Seckler" userId="73470fc2d5f88927" providerId="LiveId" clId="{834AD62A-0CD7-4AD9-891C-F95B20488CF2}" dt="2019-02-12T14:00:45.352" v="3246" actId="20577"/>
          <ac:spMkLst>
            <pc:docMk/>
            <pc:sldMk cId="3375718522" sldId="533"/>
            <ac:spMk id="4100" creationId="{E5CC45C3-CF65-4286-AA07-1D8008364C0B}"/>
          </ac:spMkLst>
        </pc:spChg>
        <pc:picChg chg="del">
          <ac:chgData name="Sidney Seckler" userId="73470fc2d5f88927" providerId="LiveId" clId="{834AD62A-0CD7-4AD9-891C-F95B20488CF2}" dt="2019-02-12T13:29:26.761" v="2683" actId="478"/>
          <ac:picMkLst>
            <pc:docMk/>
            <pc:sldMk cId="3375718522" sldId="533"/>
            <ac:picMk id="4" creationId="{BCEF1CD9-29CA-440C-B4FA-63F4A0907E92}"/>
          </ac:picMkLst>
        </pc:picChg>
        <pc:picChg chg="del">
          <ac:chgData name="Sidney Seckler" userId="73470fc2d5f88927" providerId="LiveId" clId="{834AD62A-0CD7-4AD9-891C-F95B20488CF2}" dt="2019-02-12T13:29:25.052" v="2682" actId="478"/>
          <ac:picMkLst>
            <pc:docMk/>
            <pc:sldMk cId="3375718522" sldId="533"/>
            <ac:picMk id="1028" creationId="{96218026-F671-4EA0-8318-BB89FB7C2F60}"/>
          </ac:picMkLst>
        </pc:picChg>
        <pc:picChg chg="add del mod">
          <ac:chgData name="Sidney Seckler" userId="73470fc2d5f88927" providerId="LiveId" clId="{834AD62A-0CD7-4AD9-891C-F95B20488CF2}" dt="2019-02-12T13:56:22.878" v="3143" actId="478"/>
          <ac:picMkLst>
            <pc:docMk/>
            <pc:sldMk cId="3375718522" sldId="533"/>
            <ac:picMk id="2050" creationId="{4013BAB3-96FE-4B3A-A0F0-67E46AE5BB4B}"/>
          </ac:picMkLst>
        </pc:picChg>
        <pc:picChg chg="add mod">
          <ac:chgData name="Sidney Seckler" userId="73470fc2d5f88927" providerId="LiveId" clId="{834AD62A-0CD7-4AD9-891C-F95B20488CF2}" dt="2019-02-12T13:59:01.487" v="3157" actId="1076"/>
          <ac:picMkLst>
            <pc:docMk/>
            <pc:sldMk cId="3375718522" sldId="533"/>
            <ac:picMk id="2052" creationId="{45183D9C-0962-4EAB-B32D-AA603AA1B7DD}"/>
          </ac:picMkLst>
        </pc:picChg>
      </pc:sldChg>
      <pc:sldChg chg="addSp delSp modSp add">
        <pc:chgData name="Sidney Seckler" userId="73470fc2d5f88927" providerId="LiveId" clId="{834AD62A-0CD7-4AD9-891C-F95B20488CF2}" dt="2019-02-12T13:54:09.155" v="3104" actId="1076"/>
        <pc:sldMkLst>
          <pc:docMk/>
          <pc:sldMk cId="750604595" sldId="534"/>
        </pc:sldMkLst>
        <pc:spChg chg="add del mod">
          <ac:chgData name="Sidney Seckler" userId="73470fc2d5f88927" providerId="LiveId" clId="{834AD62A-0CD7-4AD9-891C-F95B20488CF2}" dt="2019-02-12T13:37:15.550" v="2686" actId="478"/>
          <ac:spMkLst>
            <pc:docMk/>
            <pc:sldMk cId="750604595" sldId="534"/>
            <ac:spMk id="3" creationId="{6968C9B7-9C84-420D-BDA0-8BCE5448AE05}"/>
          </ac:spMkLst>
        </pc:spChg>
        <pc:spChg chg="add mod">
          <ac:chgData name="Sidney Seckler" userId="73470fc2d5f88927" providerId="LiveId" clId="{834AD62A-0CD7-4AD9-891C-F95B20488CF2}" dt="2019-02-12T13:42:37.264" v="2723" actId="164"/>
          <ac:spMkLst>
            <pc:docMk/>
            <pc:sldMk cId="750604595" sldId="534"/>
            <ac:spMk id="4" creationId="{68D2211D-A805-49B1-8AB3-057B88FC49B8}"/>
          </ac:spMkLst>
        </pc:spChg>
        <pc:spChg chg="add mod">
          <ac:chgData name="Sidney Seckler" userId="73470fc2d5f88927" providerId="LiveId" clId="{834AD62A-0CD7-4AD9-891C-F95B20488CF2}" dt="2019-02-12T13:45:49.197" v="2804" actId="1036"/>
          <ac:spMkLst>
            <pc:docMk/>
            <pc:sldMk cId="750604595" sldId="534"/>
            <ac:spMk id="6" creationId="{79A41536-C460-4AF9-8622-1524BEA655D4}"/>
          </ac:spMkLst>
        </pc:spChg>
        <pc:spChg chg="add mod">
          <ac:chgData name="Sidney Seckler" userId="73470fc2d5f88927" providerId="LiveId" clId="{834AD62A-0CD7-4AD9-891C-F95B20488CF2}" dt="2019-02-12T13:42:37.264" v="2723" actId="164"/>
          <ac:spMkLst>
            <pc:docMk/>
            <pc:sldMk cId="750604595" sldId="534"/>
            <ac:spMk id="8" creationId="{BAD144D0-8CF1-4D21-9DCB-D9BEFA9B06E2}"/>
          </ac:spMkLst>
        </pc:spChg>
        <pc:spChg chg="add mod">
          <ac:chgData name="Sidney Seckler" userId="73470fc2d5f88927" providerId="LiveId" clId="{834AD62A-0CD7-4AD9-891C-F95B20488CF2}" dt="2019-02-12T13:42:37.264" v="2723" actId="164"/>
          <ac:spMkLst>
            <pc:docMk/>
            <pc:sldMk cId="750604595" sldId="534"/>
            <ac:spMk id="9" creationId="{58319072-C57E-4D78-A4B1-7AC7DF9FDCC8}"/>
          </ac:spMkLst>
        </pc:spChg>
        <pc:spChg chg="add mod">
          <ac:chgData name="Sidney Seckler" userId="73470fc2d5f88927" providerId="LiveId" clId="{834AD62A-0CD7-4AD9-891C-F95B20488CF2}" dt="2019-02-12T13:42:37.264" v="2723" actId="164"/>
          <ac:spMkLst>
            <pc:docMk/>
            <pc:sldMk cId="750604595" sldId="534"/>
            <ac:spMk id="10" creationId="{BA687CB1-5BEB-4A80-BBD5-CA4DE5B09E82}"/>
          </ac:spMkLst>
        </pc:spChg>
        <pc:spChg chg="add mod">
          <ac:chgData name="Sidney Seckler" userId="73470fc2d5f88927" providerId="LiveId" clId="{834AD62A-0CD7-4AD9-891C-F95B20488CF2}" dt="2019-02-12T13:42:37.264" v="2723" actId="164"/>
          <ac:spMkLst>
            <pc:docMk/>
            <pc:sldMk cId="750604595" sldId="534"/>
            <ac:spMk id="11" creationId="{9E4A4033-9CD4-4F19-B30D-B9E4CECDD70A}"/>
          </ac:spMkLst>
        </pc:spChg>
        <pc:spChg chg="add mod">
          <ac:chgData name="Sidney Seckler" userId="73470fc2d5f88927" providerId="LiveId" clId="{834AD62A-0CD7-4AD9-891C-F95B20488CF2}" dt="2019-02-12T13:42:37.264" v="2723" actId="164"/>
          <ac:spMkLst>
            <pc:docMk/>
            <pc:sldMk cId="750604595" sldId="534"/>
            <ac:spMk id="12" creationId="{71229DD0-30ED-4887-B478-29CAB458AFD0}"/>
          </ac:spMkLst>
        </pc:spChg>
        <pc:spChg chg="add mod">
          <ac:chgData name="Sidney Seckler" userId="73470fc2d5f88927" providerId="LiveId" clId="{834AD62A-0CD7-4AD9-891C-F95B20488CF2}" dt="2019-02-12T13:42:37.264" v="2723" actId="164"/>
          <ac:spMkLst>
            <pc:docMk/>
            <pc:sldMk cId="750604595" sldId="534"/>
            <ac:spMk id="13" creationId="{0825CE90-31A6-4961-9161-2B6781A31364}"/>
          </ac:spMkLst>
        </pc:spChg>
        <pc:spChg chg="add mod">
          <ac:chgData name="Sidney Seckler" userId="73470fc2d5f88927" providerId="LiveId" clId="{834AD62A-0CD7-4AD9-891C-F95B20488CF2}" dt="2019-02-12T13:45:49.197" v="2804" actId="1036"/>
          <ac:spMkLst>
            <pc:docMk/>
            <pc:sldMk cId="750604595" sldId="534"/>
            <ac:spMk id="15" creationId="{830FBC65-F84C-42A8-84A3-54532BE27C44}"/>
          </ac:spMkLst>
        </pc:spChg>
        <pc:spChg chg="add mod">
          <ac:chgData name="Sidney Seckler" userId="73470fc2d5f88927" providerId="LiveId" clId="{834AD62A-0CD7-4AD9-891C-F95B20488CF2}" dt="2019-02-12T13:45:49.197" v="2804" actId="1036"/>
          <ac:spMkLst>
            <pc:docMk/>
            <pc:sldMk cId="750604595" sldId="534"/>
            <ac:spMk id="16" creationId="{4D34F3C3-049E-447C-8371-47260D45ADE0}"/>
          </ac:spMkLst>
        </pc:spChg>
        <pc:spChg chg="add mod">
          <ac:chgData name="Sidney Seckler" userId="73470fc2d5f88927" providerId="LiveId" clId="{834AD62A-0CD7-4AD9-891C-F95B20488CF2}" dt="2019-02-12T13:45:49.197" v="2804" actId="1036"/>
          <ac:spMkLst>
            <pc:docMk/>
            <pc:sldMk cId="750604595" sldId="534"/>
            <ac:spMk id="17" creationId="{A35598A5-3CD3-4160-B626-CFE148C3C164}"/>
          </ac:spMkLst>
        </pc:spChg>
        <pc:spChg chg="add mod">
          <ac:chgData name="Sidney Seckler" userId="73470fc2d5f88927" providerId="LiveId" clId="{834AD62A-0CD7-4AD9-891C-F95B20488CF2}" dt="2019-02-12T13:45:49.197" v="2804" actId="1036"/>
          <ac:spMkLst>
            <pc:docMk/>
            <pc:sldMk cId="750604595" sldId="534"/>
            <ac:spMk id="18" creationId="{1D88B668-E696-4420-A33E-9091FCF79501}"/>
          </ac:spMkLst>
        </pc:spChg>
        <pc:spChg chg="add mod">
          <ac:chgData name="Sidney Seckler" userId="73470fc2d5f88927" providerId="LiveId" clId="{834AD62A-0CD7-4AD9-891C-F95B20488CF2}" dt="2019-02-12T13:45:49.197" v="2804" actId="1036"/>
          <ac:spMkLst>
            <pc:docMk/>
            <pc:sldMk cId="750604595" sldId="534"/>
            <ac:spMk id="19" creationId="{080DB192-9FC2-465F-84E0-9FCF2E02A9EF}"/>
          </ac:spMkLst>
        </pc:spChg>
        <pc:spChg chg="add mod">
          <ac:chgData name="Sidney Seckler" userId="73470fc2d5f88927" providerId="LiveId" clId="{834AD62A-0CD7-4AD9-891C-F95B20488CF2}" dt="2019-02-12T13:45:49.197" v="2804" actId="1036"/>
          <ac:spMkLst>
            <pc:docMk/>
            <pc:sldMk cId="750604595" sldId="534"/>
            <ac:spMk id="20" creationId="{2890381E-708C-4409-8510-650C7431A8C6}"/>
          </ac:spMkLst>
        </pc:spChg>
        <pc:spChg chg="add mod">
          <ac:chgData name="Sidney Seckler" userId="73470fc2d5f88927" providerId="LiveId" clId="{834AD62A-0CD7-4AD9-891C-F95B20488CF2}" dt="2019-02-12T13:45:49.197" v="2804" actId="1036"/>
          <ac:spMkLst>
            <pc:docMk/>
            <pc:sldMk cId="750604595" sldId="534"/>
            <ac:spMk id="21" creationId="{9F892A77-A420-4FD3-B1E2-44769D8FCFB9}"/>
          </ac:spMkLst>
        </pc:spChg>
        <pc:spChg chg="add mod">
          <ac:chgData name="Sidney Seckler" userId="73470fc2d5f88927" providerId="LiveId" clId="{834AD62A-0CD7-4AD9-891C-F95B20488CF2}" dt="2019-02-12T13:47:05.199" v="2812" actId="1582"/>
          <ac:spMkLst>
            <pc:docMk/>
            <pc:sldMk cId="750604595" sldId="534"/>
            <ac:spMk id="22" creationId="{9CDA5E9D-9C19-432E-9CC9-43F25D7A90F2}"/>
          </ac:spMkLst>
        </pc:spChg>
        <pc:spChg chg="add mod">
          <ac:chgData name="Sidney Seckler" userId="73470fc2d5f88927" providerId="LiveId" clId="{834AD62A-0CD7-4AD9-891C-F95B20488CF2}" dt="2019-02-12T13:48:30.100" v="2904" actId="1076"/>
          <ac:spMkLst>
            <pc:docMk/>
            <pc:sldMk cId="750604595" sldId="534"/>
            <ac:spMk id="26" creationId="{8FE7E116-FBEF-48EF-9EA5-7178177C5493}"/>
          </ac:spMkLst>
        </pc:spChg>
        <pc:spChg chg="add mod">
          <ac:chgData name="Sidney Seckler" userId="73470fc2d5f88927" providerId="LiveId" clId="{834AD62A-0CD7-4AD9-891C-F95B20488CF2}" dt="2019-02-12T13:49:25.690" v="2908" actId="14100"/>
          <ac:spMkLst>
            <pc:docMk/>
            <pc:sldMk cId="750604595" sldId="534"/>
            <ac:spMk id="27" creationId="{4CE26D14-9433-4738-A75F-5C75F1F07323}"/>
          </ac:spMkLst>
        </pc:spChg>
        <pc:spChg chg="add mod">
          <ac:chgData name="Sidney Seckler" userId="73470fc2d5f88927" providerId="LiveId" clId="{834AD62A-0CD7-4AD9-891C-F95B20488CF2}" dt="2019-02-12T13:50:20.223" v="2979" actId="1076"/>
          <ac:spMkLst>
            <pc:docMk/>
            <pc:sldMk cId="750604595" sldId="534"/>
            <ac:spMk id="28" creationId="{AE53F465-140E-4794-8CA0-7E0E0ED6A20A}"/>
          </ac:spMkLst>
        </pc:spChg>
        <pc:spChg chg="add mod">
          <ac:chgData name="Sidney Seckler" userId="73470fc2d5f88927" providerId="LiveId" clId="{834AD62A-0CD7-4AD9-891C-F95B20488CF2}" dt="2019-02-12T13:50:36.907" v="2982" actId="14100"/>
          <ac:spMkLst>
            <pc:docMk/>
            <pc:sldMk cId="750604595" sldId="534"/>
            <ac:spMk id="29" creationId="{B07985EB-E926-4BFF-840B-034AE664659F}"/>
          </ac:spMkLst>
        </pc:spChg>
        <pc:spChg chg="add mod">
          <ac:chgData name="Sidney Seckler" userId="73470fc2d5f88927" providerId="LiveId" clId="{834AD62A-0CD7-4AD9-891C-F95B20488CF2}" dt="2019-02-12T13:51:02.550" v="3011" actId="1076"/>
          <ac:spMkLst>
            <pc:docMk/>
            <pc:sldMk cId="750604595" sldId="534"/>
            <ac:spMk id="30" creationId="{119A322F-E461-4966-8B2F-5B983CB60242}"/>
          </ac:spMkLst>
        </pc:spChg>
        <pc:spChg chg="add mod">
          <ac:chgData name="Sidney Seckler" userId="73470fc2d5f88927" providerId="LiveId" clId="{834AD62A-0CD7-4AD9-891C-F95B20488CF2}" dt="2019-02-12T13:52:38.705" v="3059" actId="14100"/>
          <ac:spMkLst>
            <pc:docMk/>
            <pc:sldMk cId="750604595" sldId="534"/>
            <ac:spMk id="31" creationId="{953F61EE-16F2-496D-AD2D-0EBC4C3C68EE}"/>
          </ac:spMkLst>
        </pc:spChg>
        <pc:spChg chg="add mod">
          <ac:chgData name="Sidney Seckler" userId="73470fc2d5f88927" providerId="LiveId" clId="{834AD62A-0CD7-4AD9-891C-F95B20488CF2}" dt="2019-02-12T13:54:09.155" v="3104" actId="1076"/>
          <ac:spMkLst>
            <pc:docMk/>
            <pc:sldMk cId="750604595" sldId="534"/>
            <ac:spMk id="32" creationId="{18EF9874-06C7-41F1-8739-2AAAF7AECCD3}"/>
          </ac:spMkLst>
        </pc:spChg>
        <pc:spChg chg="add mod">
          <ac:chgData name="Sidney Seckler" userId="73470fc2d5f88927" providerId="LiveId" clId="{834AD62A-0CD7-4AD9-891C-F95B20488CF2}" dt="2019-02-12T13:53:15.720" v="3062" actId="1076"/>
          <ac:spMkLst>
            <pc:docMk/>
            <pc:sldMk cId="750604595" sldId="534"/>
            <ac:spMk id="33" creationId="{B73F3ADA-14CA-4724-9479-E6CE6941E45B}"/>
          </ac:spMkLst>
        </pc:spChg>
        <pc:spChg chg="add mod">
          <ac:chgData name="Sidney Seckler" userId="73470fc2d5f88927" providerId="LiveId" clId="{834AD62A-0CD7-4AD9-891C-F95B20488CF2}" dt="2019-02-12T13:54:01.761" v="3103" actId="1076"/>
          <ac:spMkLst>
            <pc:docMk/>
            <pc:sldMk cId="750604595" sldId="534"/>
            <ac:spMk id="34" creationId="{41E95B80-F528-4D9B-AEB7-343D5620589A}"/>
          </ac:spMkLst>
        </pc:spChg>
        <pc:spChg chg="del">
          <ac:chgData name="Sidney Seckler" userId="73470fc2d5f88927" providerId="LiveId" clId="{834AD62A-0CD7-4AD9-891C-F95B20488CF2}" dt="2019-02-12T13:37:13.200" v="2685" actId="478"/>
          <ac:spMkLst>
            <pc:docMk/>
            <pc:sldMk cId="750604595" sldId="534"/>
            <ac:spMk id="4100" creationId="{E5CC45C3-CF65-4286-AA07-1D8008364C0B}"/>
          </ac:spMkLst>
        </pc:spChg>
        <pc:grpChg chg="add mod">
          <ac:chgData name="Sidney Seckler" userId="73470fc2d5f88927" providerId="LiveId" clId="{834AD62A-0CD7-4AD9-891C-F95B20488CF2}" dt="2019-02-12T13:45:49.197" v="2804" actId="1036"/>
          <ac:grpSpMkLst>
            <pc:docMk/>
            <pc:sldMk cId="750604595" sldId="534"/>
            <ac:grpSpMk id="5" creationId="{ED5728F9-AD04-4779-898C-15007C65A1BF}"/>
          </ac:grpSpMkLst>
        </pc:grpChg>
        <pc:cxnChg chg="add del mod">
          <ac:chgData name="Sidney Seckler" userId="73470fc2d5f88927" providerId="LiveId" clId="{834AD62A-0CD7-4AD9-891C-F95B20488CF2}" dt="2019-02-12T13:46:32.193" v="2806" actId="478"/>
          <ac:cxnSpMkLst>
            <pc:docMk/>
            <pc:sldMk cId="750604595" sldId="534"/>
            <ac:cxnSpMk id="14" creationId="{69D76B18-5707-45B6-83BD-AC6F4DED443F}"/>
          </ac:cxnSpMkLst>
        </pc:cxn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73470fc2d5f88927/Documentos/SABESP%20-%20Diagn&#243;stico%20das%20ETAs%20da%20RMSP/Relat&#243;rios%20e%20Figuras/ETA%20Guara&#250;/Reservat&#243;rio%20Paiva%20Castro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73470fc2d5f88927/Documentos/SABESP%20-%20Diagn&#243;stico%20das%20ETAs%20da%20RMSP/Relat&#243;rios%20e%20Figuras/ETA%20Baixo%20Cotia/Isolina%20Inferior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9759630021261064E-2"/>
          <c:y val="6.8181990144562901E-2"/>
          <c:w val="0.86177897259330349"/>
          <c:h val="0.66735705505132781"/>
        </c:manualLayout>
      </c:layout>
      <c:scatterChart>
        <c:scatterStyle val="lineMarker"/>
        <c:varyColors val="0"/>
        <c:ser>
          <c:idx val="0"/>
          <c:order val="0"/>
          <c:spPr>
            <a:ln w="19050">
              <a:noFill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'[Reservatório Paiva Castro.xls]AC 001 - Condutividade'!$E$2:$E$55</c:f>
              <c:numCache>
                <c:formatCode>dd\-mmm\-yy</c:formatCode>
                <c:ptCount val="54"/>
                <c:pt idx="0">
                  <c:v>36186</c:v>
                </c:pt>
                <c:pt idx="1">
                  <c:v>36186</c:v>
                </c:pt>
                <c:pt idx="2">
                  <c:v>36220</c:v>
                </c:pt>
                <c:pt idx="3">
                  <c:v>36255</c:v>
                </c:pt>
                <c:pt idx="4">
                  <c:v>36319</c:v>
                </c:pt>
                <c:pt idx="5">
                  <c:v>36361</c:v>
                </c:pt>
                <c:pt idx="6">
                  <c:v>36388</c:v>
                </c:pt>
                <c:pt idx="7">
                  <c:v>36425</c:v>
                </c:pt>
                <c:pt idx="8">
                  <c:v>36460</c:v>
                </c:pt>
                <c:pt idx="9">
                  <c:v>36495</c:v>
                </c:pt>
                <c:pt idx="10">
                  <c:v>36572</c:v>
                </c:pt>
                <c:pt idx="11">
                  <c:v>36600</c:v>
                </c:pt>
                <c:pt idx="12">
                  <c:v>36719</c:v>
                </c:pt>
                <c:pt idx="13">
                  <c:v>36871</c:v>
                </c:pt>
                <c:pt idx="14">
                  <c:v>36943</c:v>
                </c:pt>
                <c:pt idx="15">
                  <c:v>36983</c:v>
                </c:pt>
                <c:pt idx="16">
                  <c:v>37018</c:v>
                </c:pt>
                <c:pt idx="17">
                  <c:v>37053</c:v>
                </c:pt>
                <c:pt idx="18">
                  <c:v>37095</c:v>
                </c:pt>
                <c:pt idx="19">
                  <c:v>37137</c:v>
                </c:pt>
                <c:pt idx="20">
                  <c:v>37172</c:v>
                </c:pt>
                <c:pt idx="21">
                  <c:v>37172</c:v>
                </c:pt>
                <c:pt idx="22">
                  <c:v>37207</c:v>
                </c:pt>
                <c:pt idx="23">
                  <c:v>37235</c:v>
                </c:pt>
                <c:pt idx="24">
                  <c:v>37333</c:v>
                </c:pt>
                <c:pt idx="25">
                  <c:v>37363</c:v>
                </c:pt>
                <c:pt idx="26">
                  <c:v>37389</c:v>
                </c:pt>
                <c:pt idx="27">
                  <c:v>37480</c:v>
                </c:pt>
                <c:pt idx="28">
                  <c:v>37508</c:v>
                </c:pt>
                <c:pt idx="29">
                  <c:v>37543</c:v>
                </c:pt>
                <c:pt idx="30">
                  <c:v>37573</c:v>
                </c:pt>
                <c:pt idx="31">
                  <c:v>37634</c:v>
                </c:pt>
                <c:pt idx="32">
                  <c:v>37669</c:v>
                </c:pt>
                <c:pt idx="33">
                  <c:v>37706</c:v>
                </c:pt>
                <c:pt idx="34">
                  <c:v>37739</c:v>
                </c:pt>
                <c:pt idx="35">
                  <c:v>37767</c:v>
                </c:pt>
                <c:pt idx="36">
                  <c:v>37795</c:v>
                </c:pt>
                <c:pt idx="37">
                  <c:v>37823</c:v>
                </c:pt>
                <c:pt idx="38" formatCode="m/d/yyyy">
                  <c:v>38012</c:v>
                </c:pt>
                <c:pt idx="39" formatCode="m/d/yyyy">
                  <c:v>38029</c:v>
                </c:pt>
                <c:pt idx="40" formatCode="m/d/yyyy">
                  <c:v>38068</c:v>
                </c:pt>
                <c:pt idx="41" formatCode="m/d/yyyy">
                  <c:v>38096</c:v>
                </c:pt>
                <c:pt idx="42" formatCode="m/d/yyyy">
                  <c:v>38117</c:v>
                </c:pt>
                <c:pt idx="43" formatCode="m/d/yyyy">
                  <c:v>38167</c:v>
                </c:pt>
                <c:pt idx="44" formatCode="m/d/yyyy">
                  <c:v>38203</c:v>
                </c:pt>
                <c:pt idx="45" formatCode="m/d/yyyy">
                  <c:v>38267</c:v>
                </c:pt>
                <c:pt idx="46" formatCode="m/d/yyyy">
                  <c:v>38355</c:v>
                </c:pt>
                <c:pt idx="47" formatCode="m/d/yyyy">
                  <c:v>38446</c:v>
                </c:pt>
                <c:pt idx="48" formatCode="m/d/yyyy">
                  <c:v>38484</c:v>
                </c:pt>
                <c:pt idx="49" formatCode="m/d/yyyy">
                  <c:v>38512</c:v>
                </c:pt>
                <c:pt idx="50" formatCode="m/d/yyyy">
                  <c:v>38547</c:v>
                </c:pt>
                <c:pt idx="51" formatCode="m/d/yyyy">
                  <c:v>38575</c:v>
                </c:pt>
                <c:pt idx="52" formatCode="m/d/yyyy">
                  <c:v>38609</c:v>
                </c:pt>
                <c:pt idx="53" formatCode="m/d/yyyy">
                  <c:v>38645</c:v>
                </c:pt>
              </c:numCache>
            </c:numRef>
          </c:xVal>
          <c:yVal>
            <c:numRef>
              <c:f>'[Reservatório Paiva Castro.xls]AC 001 - Condutividade'!$F$2:$F$55</c:f>
              <c:numCache>
                <c:formatCode>General</c:formatCode>
                <c:ptCount val="54"/>
                <c:pt idx="0">
                  <c:v>31</c:v>
                </c:pt>
                <c:pt idx="1">
                  <c:v>31</c:v>
                </c:pt>
                <c:pt idx="2">
                  <c:v>31.5</c:v>
                </c:pt>
                <c:pt idx="3">
                  <c:v>32</c:v>
                </c:pt>
                <c:pt idx="4">
                  <c:v>26</c:v>
                </c:pt>
                <c:pt idx="5">
                  <c:v>28</c:v>
                </c:pt>
                <c:pt idx="6">
                  <c:v>22</c:v>
                </c:pt>
                <c:pt idx="7">
                  <c:v>26</c:v>
                </c:pt>
                <c:pt idx="8">
                  <c:v>24.4</c:v>
                </c:pt>
                <c:pt idx="9">
                  <c:v>29</c:v>
                </c:pt>
                <c:pt idx="10">
                  <c:v>35</c:v>
                </c:pt>
                <c:pt idx="11">
                  <c:v>38</c:v>
                </c:pt>
                <c:pt idx="12">
                  <c:v>27</c:v>
                </c:pt>
                <c:pt idx="13">
                  <c:v>36</c:v>
                </c:pt>
                <c:pt idx="14">
                  <c:v>37</c:v>
                </c:pt>
                <c:pt idx="15">
                  <c:v>39</c:v>
                </c:pt>
                <c:pt idx="16">
                  <c:v>32.299999999999997</c:v>
                </c:pt>
                <c:pt idx="17">
                  <c:v>37</c:v>
                </c:pt>
                <c:pt idx="18">
                  <c:v>34.700000000000003</c:v>
                </c:pt>
                <c:pt idx="19">
                  <c:v>33.700000000000003</c:v>
                </c:pt>
                <c:pt idx="20">
                  <c:v>41.7</c:v>
                </c:pt>
                <c:pt idx="21">
                  <c:v>41.7</c:v>
                </c:pt>
                <c:pt idx="22">
                  <c:v>39.5</c:v>
                </c:pt>
                <c:pt idx="23">
                  <c:v>38.799999999999997</c:v>
                </c:pt>
                <c:pt idx="24">
                  <c:v>37.299999999999997</c:v>
                </c:pt>
                <c:pt idx="25">
                  <c:v>32.6</c:v>
                </c:pt>
                <c:pt idx="26">
                  <c:v>32.9</c:v>
                </c:pt>
                <c:pt idx="27">
                  <c:v>37</c:v>
                </c:pt>
                <c:pt idx="28">
                  <c:v>33</c:v>
                </c:pt>
                <c:pt idx="29">
                  <c:v>39</c:v>
                </c:pt>
                <c:pt idx="30">
                  <c:v>44</c:v>
                </c:pt>
                <c:pt idx="31">
                  <c:v>38</c:v>
                </c:pt>
                <c:pt idx="32">
                  <c:v>34</c:v>
                </c:pt>
                <c:pt idx="33">
                  <c:v>41</c:v>
                </c:pt>
                <c:pt idx="34">
                  <c:v>32</c:v>
                </c:pt>
                <c:pt idx="35">
                  <c:v>38</c:v>
                </c:pt>
                <c:pt idx="36">
                  <c:v>34</c:v>
                </c:pt>
                <c:pt idx="37">
                  <c:v>37</c:v>
                </c:pt>
                <c:pt idx="38">
                  <c:v>42.8</c:v>
                </c:pt>
                <c:pt idx="39">
                  <c:v>39</c:v>
                </c:pt>
                <c:pt idx="40">
                  <c:v>38</c:v>
                </c:pt>
                <c:pt idx="41">
                  <c:v>40.1</c:v>
                </c:pt>
                <c:pt idx="42">
                  <c:v>37.4</c:v>
                </c:pt>
                <c:pt idx="43">
                  <c:v>40</c:v>
                </c:pt>
                <c:pt idx="44">
                  <c:v>42.9</c:v>
                </c:pt>
                <c:pt idx="45">
                  <c:v>38.799999999999997</c:v>
                </c:pt>
                <c:pt idx="46">
                  <c:v>47.1</c:v>
                </c:pt>
                <c:pt idx="47">
                  <c:v>53.5</c:v>
                </c:pt>
                <c:pt idx="48">
                  <c:v>35.700000000000003</c:v>
                </c:pt>
                <c:pt idx="49">
                  <c:v>37.4</c:v>
                </c:pt>
                <c:pt idx="50">
                  <c:v>33.299999999999997</c:v>
                </c:pt>
                <c:pt idx="51">
                  <c:v>33.4</c:v>
                </c:pt>
                <c:pt idx="52">
                  <c:v>31.9</c:v>
                </c:pt>
                <c:pt idx="53">
                  <c:v>27.7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3AE-4F64-BC08-6397CEF9DF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6235152"/>
        <c:axId val="1"/>
      </c:scatterChart>
      <c:valAx>
        <c:axId val="466235152"/>
        <c:scaling>
          <c:orientation val="minMax"/>
          <c:max val="38645"/>
          <c:min val="36186"/>
        </c:scaling>
        <c:delete val="0"/>
        <c:axPos val="b"/>
        <c:title>
          <c:tx>
            <c:rich>
              <a:bodyPr/>
              <a:lstStyle/>
              <a:p>
                <a:pPr>
                  <a:defRPr sz="102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Data</a:t>
                </a:r>
              </a:p>
            </c:rich>
          </c:tx>
          <c:layout>
            <c:manualLayout>
              <c:xMode val="edge"/>
              <c:yMode val="edge"/>
              <c:x val="0.50480776637264646"/>
              <c:y val="0.90082871827361888"/>
            </c:manualLayout>
          </c:layout>
          <c:overlay val="0"/>
          <c:spPr>
            <a:noFill/>
            <a:ln w="25400">
              <a:noFill/>
            </a:ln>
          </c:spPr>
        </c:title>
        <c:numFmt formatCode="dd/mm/yy;@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0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1"/>
        <c:crosses val="autoZero"/>
        <c:crossBetween val="midCat"/>
        <c:majorUnit val="180"/>
      </c:valAx>
      <c:valAx>
        <c:axId val="1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2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Condutividade (uS/cm)</a:t>
                </a:r>
              </a:p>
            </c:rich>
          </c:tx>
          <c:layout>
            <c:manualLayout>
              <c:xMode val="edge"/>
              <c:yMode val="edge"/>
              <c:x val="2.283654181209591E-2"/>
              <c:y val="0.21074433317410349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466235152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25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400266800465231"/>
          <c:y val="6.8323119506824834E-2"/>
          <c:w val="0.84634589399105986"/>
          <c:h val="0.66666801458174529"/>
        </c:manualLayout>
      </c:layout>
      <c:scatterChart>
        <c:scatterStyle val="lineMarker"/>
        <c:varyColors val="0"/>
        <c:ser>
          <c:idx val="0"/>
          <c:order val="0"/>
          <c:spPr>
            <a:ln w="19050">
              <a:noFill/>
            </a:ln>
          </c:spPr>
          <c:marker>
            <c:symbol val="diamond"/>
            <c:size val="5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  <a:prstDash val="solid"/>
              </a:ln>
            </c:spPr>
          </c:marker>
          <c:xVal>
            <c:numRef>
              <c:f>'[Isolina Inferior.xls]IS 001 - Condutividade'!$E$2:$E$61</c:f>
              <c:numCache>
                <c:formatCode>dd\-mmm\-yy</c:formatCode>
                <c:ptCount val="60"/>
                <c:pt idx="0">
                  <c:v>36165</c:v>
                </c:pt>
                <c:pt idx="1">
                  <c:v>36165</c:v>
                </c:pt>
                <c:pt idx="2">
                  <c:v>36194</c:v>
                </c:pt>
                <c:pt idx="3">
                  <c:v>36194</c:v>
                </c:pt>
                <c:pt idx="4">
                  <c:v>36200</c:v>
                </c:pt>
                <c:pt idx="5">
                  <c:v>36200</c:v>
                </c:pt>
                <c:pt idx="6">
                  <c:v>36221</c:v>
                </c:pt>
                <c:pt idx="7">
                  <c:v>36264</c:v>
                </c:pt>
                <c:pt idx="8">
                  <c:v>36299</c:v>
                </c:pt>
                <c:pt idx="9">
                  <c:v>36312</c:v>
                </c:pt>
                <c:pt idx="10">
                  <c:v>36348</c:v>
                </c:pt>
                <c:pt idx="11">
                  <c:v>36376</c:v>
                </c:pt>
                <c:pt idx="12">
                  <c:v>36405</c:v>
                </c:pt>
                <c:pt idx="13">
                  <c:v>36439</c:v>
                </c:pt>
                <c:pt idx="14">
                  <c:v>36472</c:v>
                </c:pt>
                <c:pt idx="15">
                  <c:v>36502</c:v>
                </c:pt>
                <c:pt idx="16">
                  <c:v>36528</c:v>
                </c:pt>
                <c:pt idx="17">
                  <c:v>36586</c:v>
                </c:pt>
                <c:pt idx="18">
                  <c:v>36657</c:v>
                </c:pt>
                <c:pt idx="19">
                  <c:v>36780</c:v>
                </c:pt>
                <c:pt idx="20">
                  <c:v>36920</c:v>
                </c:pt>
                <c:pt idx="21">
                  <c:v>36969</c:v>
                </c:pt>
                <c:pt idx="22">
                  <c:v>36992</c:v>
                </c:pt>
                <c:pt idx="23">
                  <c:v>37025</c:v>
                </c:pt>
                <c:pt idx="24">
                  <c:v>37062</c:v>
                </c:pt>
                <c:pt idx="25">
                  <c:v>37091</c:v>
                </c:pt>
                <c:pt idx="26">
                  <c:v>37123</c:v>
                </c:pt>
                <c:pt idx="27">
                  <c:v>37153</c:v>
                </c:pt>
                <c:pt idx="28">
                  <c:v>37181</c:v>
                </c:pt>
                <c:pt idx="29">
                  <c:v>37221</c:v>
                </c:pt>
                <c:pt idx="30">
                  <c:v>37266</c:v>
                </c:pt>
                <c:pt idx="31">
                  <c:v>37312</c:v>
                </c:pt>
                <c:pt idx="32">
                  <c:v>37335</c:v>
                </c:pt>
                <c:pt idx="33">
                  <c:v>37370</c:v>
                </c:pt>
                <c:pt idx="34">
                  <c:v>37420</c:v>
                </c:pt>
                <c:pt idx="35">
                  <c:v>37459</c:v>
                </c:pt>
                <c:pt idx="36">
                  <c:v>37487</c:v>
                </c:pt>
                <c:pt idx="37">
                  <c:v>37518</c:v>
                </c:pt>
                <c:pt idx="38">
                  <c:v>37560</c:v>
                </c:pt>
                <c:pt idx="39">
                  <c:v>37616</c:v>
                </c:pt>
                <c:pt idx="40">
                  <c:v>37644</c:v>
                </c:pt>
                <c:pt idx="41">
                  <c:v>37664</c:v>
                </c:pt>
                <c:pt idx="42">
                  <c:v>37700</c:v>
                </c:pt>
                <c:pt idx="43">
                  <c:v>37746</c:v>
                </c:pt>
                <c:pt idx="44">
                  <c:v>37798</c:v>
                </c:pt>
                <c:pt idx="45" formatCode="m/d/yyyy">
                  <c:v>37994</c:v>
                </c:pt>
                <c:pt idx="46" formatCode="m/d/yyyy">
                  <c:v>38022</c:v>
                </c:pt>
                <c:pt idx="47" formatCode="m/d/yyyy">
                  <c:v>38057</c:v>
                </c:pt>
                <c:pt idx="48" formatCode="m/d/yyyy">
                  <c:v>38106</c:v>
                </c:pt>
                <c:pt idx="49" formatCode="m/d/yyyy">
                  <c:v>38141</c:v>
                </c:pt>
                <c:pt idx="50" formatCode="m/d/yyyy">
                  <c:v>38218</c:v>
                </c:pt>
                <c:pt idx="51" formatCode="m/d/yyyy">
                  <c:v>38251</c:v>
                </c:pt>
                <c:pt idx="52" formatCode="m/d/yyyy">
                  <c:v>38328</c:v>
                </c:pt>
                <c:pt idx="53" formatCode="m/d/yyyy">
                  <c:v>38369</c:v>
                </c:pt>
                <c:pt idx="54" formatCode="m/d/yyyy">
                  <c:v>38434</c:v>
                </c:pt>
                <c:pt idx="55" formatCode="m/d/yyyy">
                  <c:v>38483</c:v>
                </c:pt>
                <c:pt idx="56" formatCode="m/d/yyyy">
                  <c:v>38524</c:v>
                </c:pt>
                <c:pt idx="57" formatCode="m/d/yyyy">
                  <c:v>38553</c:v>
                </c:pt>
                <c:pt idx="58" formatCode="m/d/yyyy">
                  <c:v>38580</c:v>
                </c:pt>
                <c:pt idx="59" formatCode="m/d/yyyy">
                  <c:v>38617</c:v>
                </c:pt>
              </c:numCache>
            </c:numRef>
          </c:xVal>
          <c:yVal>
            <c:numRef>
              <c:f>'[Isolina Inferior.xls]IS 001 - Condutividade'!$F$2:$F$61</c:f>
              <c:numCache>
                <c:formatCode>General</c:formatCode>
                <c:ptCount val="60"/>
                <c:pt idx="0">
                  <c:v>107</c:v>
                </c:pt>
                <c:pt idx="1">
                  <c:v>107</c:v>
                </c:pt>
                <c:pt idx="2">
                  <c:v>117</c:v>
                </c:pt>
                <c:pt idx="3">
                  <c:v>117</c:v>
                </c:pt>
                <c:pt idx="4">
                  <c:v>111</c:v>
                </c:pt>
                <c:pt idx="5">
                  <c:v>111</c:v>
                </c:pt>
                <c:pt idx="6">
                  <c:v>90.3</c:v>
                </c:pt>
                <c:pt idx="7">
                  <c:v>167</c:v>
                </c:pt>
                <c:pt idx="8">
                  <c:v>157</c:v>
                </c:pt>
                <c:pt idx="9">
                  <c:v>153</c:v>
                </c:pt>
                <c:pt idx="10">
                  <c:v>88</c:v>
                </c:pt>
                <c:pt idx="11">
                  <c:v>165</c:v>
                </c:pt>
                <c:pt idx="12">
                  <c:v>182</c:v>
                </c:pt>
                <c:pt idx="13">
                  <c:v>186</c:v>
                </c:pt>
                <c:pt idx="14">
                  <c:v>178</c:v>
                </c:pt>
                <c:pt idx="15">
                  <c:v>196</c:v>
                </c:pt>
                <c:pt idx="16">
                  <c:v>131</c:v>
                </c:pt>
                <c:pt idx="17">
                  <c:v>186</c:v>
                </c:pt>
                <c:pt idx="18">
                  <c:v>299</c:v>
                </c:pt>
                <c:pt idx="19">
                  <c:v>246</c:v>
                </c:pt>
                <c:pt idx="20">
                  <c:v>189</c:v>
                </c:pt>
                <c:pt idx="21">
                  <c:v>226</c:v>
                </c:pt>
                <c:pt idx="22">
                  <c:v>347</c:v>
                </c:pt>
                <c:pt idx="23">
                  <c:v>196</c:v>
                </c:pt>
                <c:pt idx="24">
                  <c:v>319</c:v>
                </c:pt>
                <c:pt idx="25">
                  <c:v>323</c:v>
                </c:pt>
                <c:pt idx="26">
                  <c:v>246</c:v>
                </c:pt>
                <c:pt idx="27">
                  <c:v>297</c:v>
                </c:pt>
                <c:pt idx="28">
                  <c:v>338</c:v>
                </c:pt>
                <c:pt idx="29">
                  <c:v>312</c:v>
                </c:pt>
                <c:pt idx="30">
                  <c:v>199.5</c:v>
                </c:pt>
                <c:pt idx="31">
                  <c:v>168.6</c:v>
                </c:pt>
                <c:pt idx="32">
                  <c:v>271</c:v>
                </c:pt>
                <c:pt idx="33">
                  <c:v>325</c:v>
                </c:pt>
                <c:pt idx="34">
                  <c:v>341</c:v>
                </c:pt>
                <c:pt idx="35">
                  <c:v>282</c:v>
                </c:pt>
                <c:pt idx="36">
                  <c:v>326</c:v>
                </c:pt>
                <c:pt idx="37">
                  <c:v>405</c:v>
                </c:pt>
                <c:pt idx="38">
                  <c:v>201</c:v>
                </c:pt>
                <c:pt idx="39">
                  <c:v>274</c:v>
                </c:pt>
                <c:pt idx="40">
                  <c:v>128</c:v>
                </c:pt>
                <c:pt idx="41">
                  <c:v>262</c:v>
                </c:pt>
                <c:pt idx="42">
                  <c:v>194</c:v>
                </c:pt>
                <c:pt idx="43">
                  <c:v>241</c:v>
                </c:pt>
                <c:pt idx="44">
                  <c:v>301</c:v>
                </c:pt>
                <c:pt idx="45">
                  <c:v>704</c:v>
                </c:pt>
                <c:pt idx="46">
                  <c:v>184</c:v>
                </c:pt>
                <c:pt idx="47">
                  <c:v>264</c:v>
                </c:pt>
                <c:pt idx="48">
                  <c:v>268</c:v>
                </c:pt>
                <c:pt idx="49">
                  <c:v>190.8</c:v>
                </c:pt>
                <c:pt idx="50">
                  <c:v>324</c:v>
                </c:pt>
                <c:pt idx="51">
                  <c:v>406</c:v>
                </c:pt>
                <c:pt idx="52">
                  <c:v>216</c:v>
                </c:pt>
                <c:pt idx="53">
                  <c:v>320</c:v>
                </c:pt>
                <c:pt idx="54">
                  <c:v>164.3</c:v>
                </c:pt>
                <c:pt idx="55">
                  <c:v>284</c:v>
                </c:pt>
                <c:pt idx="56">
                  <c:v>400</c:v>
                </c:pt>
                <c:pt idx="57">
                  <c:v>245</c:v>
                </c:pt>
                <c:pt idx="58">
                  <c:v>273</c:v>
                </c:pt>
                <c:pt idx="59">
                  <c:v>251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C5A-4BD8-A5BD-345519B7F5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0163688"/>
        <c:axId val="1"/>
      </c:scatterChart>
      <c:valAx>
        <c:axId val="480163688"/>
        <c:scaling>
          <c:orientation val="minMax"/>
          <c:max val="38645"/>
          <c:min val="36165"/>
        </c:scaling>
        <c:delete val="0"/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Data</a:t>
                </a:r>
              </a:p>
            </c:rich>
          </c:tx>
          <c:layout>
            <c:manualLayout>
              <c:xMode val="edge"/>
              <c:yMode val="edge"/>
              <c:x val="0.51053368715126901"/>
              <c:y val="0.90062293895360013"/>
            </c:manualLayout>
          </c:layout>
          <c:overlay val="0"/>
          <c:spPr>
            <a:noFill/>
            <a:ln w="25400">
              <a:noFill/>
            </a:ln>
          </c:spPr>
        </c:title>
        <c:numFmt formatCode="dd/mm/yy;@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1"/>
        <c:crosses val="autoZero"/>
        <c:crossBetween val="midCat"/>
        <c:majorUnit val="180"/>
      </c:valAx>
      <c:valAx>
        <c:axId val="1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Condutividade (uS/cm)</a:t>
                </a:r>
              </a:p>
            </c:rich>
          </c:tx>
          <c:layout>
            <c:manualLayout>
              <c:xMode val="edge"/>
              <c:yMode val="edge"/>
              <c:x val="2.3544029261830367E-2"/>
              <c:y val="0.2111805512029131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480163688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F2463B-FCDD-44C7-95EA-99FC39D63DEB}" type="datetimeFigureOut">
              <a:rPr lang="pt-BR" smtClean="0"/>
              <a:t>20/07/2021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E84663-DD5B-423E-85AE-A74D214EDB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6632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51013EA-4971-4305-84B4-A0445CDE43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999B2F-2BE6-439E-A81B-54FB5188ACC9}" type="slidenum">
              <a:rPr lang="pt-BR" altLang="pt-BR"/>
              <a:pPr/>
              <a:t>37</a:t>
            </a:fld>
            <a:endParaRPr lang="pt-BR" altLang="pt-BR"/>
          </a:p>
        </p:txBody>
      </p:sp>
      <p:sp>
        <p:nvSpPr>
          <p:cNvPr id="108546" name="Rectangle 2">
            <a:extLst>
              <a:ext uri="{FF2B5EF4-FFF2-40B4-BE49-F238E27FC236}">
                <a16:creationId xmlns:a16="http://schemas.microsoft.com/office/drawing/2014/main" id="{56B60E6B-9024-49B3-BFC7-4A4A896F24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F9487D1A-3A32-4217-8046-B3C5785DB8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C44B9DB-DE39-4254-BBF3-24EC23FE4C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7E3A3E-BF1C-42DA-98CF-D29F13E4D9D2}" type="slidenum">
              <a:rPr lang="pt-BR" altLang="pt-BR"/>
              <a:pPr/>
              <a:t>38</a:t>
            </a:fld>
            <a:endParaRPr lang="pt-BR" altLang="pt-BR"/>
          </a:p>
        </p:txBody>
      </p:sp>
      <p:sp>
        <p:nvSpPr>
          <p:cNvPr id="109570" name="Rectangle 2">
            <a:extLst>
              <a:ext uri="{FF2B5EF4-FFF2-40B4-BE49-F238E27FC236}">
                <a16:creationId xmlns:a16="http://schemas.microsoft.com/office/drawing/2014/main" id="{66605E75-8CD0-45D8-940F-81C8553163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id="{E4FC079F-D580-40F4-87E3-2019A54902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677C693-58CC-4AA1-9817-79E11CCB63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B68607-BD1E-438F-A38B-1C294DF3BA2B}" type="slidenum">
              <a:rPr lang="pt-BR" altLang="pt-BR"/>
              <a:pPr/>
              <a:t>39</a:t>
            </a:fld>
            <a:endParaRPr lang="pt-BR" altLang="pt-BR"/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id="{C50522BB-9F17-457F-9E88-676862479C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E349ED5F-D824-4BC1-9093-5966DEE328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38523-446B-4236-A6AF-85799B4939E0}" type="slidenum">
              <a:rPr lang="pt-BR" altLang="pt-BR" smtClean="0"/>
              <a:pPr/>
              <a:t>‹nº›</a:t>
            </a:fld>
            <a:endParaRPr lang="pt-BR" alt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585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EBEB1-39FD-4947-AD4E-09AF57D81363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2304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1D0D5-94BD-498A-9C40-66D5EC19F545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48743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1B84-1DB0-4313-9D12-50088C611DA5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63697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7A123-A0E9-4EDB-8C26-83769D7EFEE8}" type="slidenum">
              <a:rPr lang="pt-BR" altLang="pt-BR" smtClean="0"/>
              <a:pPr/>
              <a:t>‹nº›</a:t>
            </a:fld>
            <a:endParaRPr lang="pt-BR" alt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6070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E519-18C6-4057-907E-9303152A9D07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37001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FEBBE-A2F4-4D99-9149-D01888E4CE94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83261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D19D4-D823-487B-AB5B-62BBA45F08E3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68502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BR" alt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9DDCF-61FC-4082-ACEB-9487C3B383C6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17068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endParaRPr lang="pt-BR" alt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t-BR" alt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687553-3B8B-4339-87F5-27D453BA2911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7274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F11B4-1025-403B-8F11-923B8AC9CE31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97716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1142C06-0BEB-4521-AF7A-DC9794C3DCC7}" type="slidenum">
              <a:rPr lang="pt-BR" altLang="pt-BR" smtClean="0"/>
              <a:pPr/>
              <a:t>‹nº›</a:t>
            </a:fld>
            <a:endParaRPr lang="pt-BR" alt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3308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hyperlink" Target="http://www.6xc.com.au/on-the-origins-of-nutritional-slogans-iii-the-8-glass-rule/" TargetMode="External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Glass_electrode" TargetMode="External"/><Relationship Id="rId5" Type="http://schemas.openxmlformats.org/officeDocument/2006/relationships/image" Target="../media/image14.jpg"/><Relationship Id="rId4" Type="http://schemas.openxmlformats.org/officeDocument/2006/relationships/hyperlink" Target="https://www.giornaledellabirra.it/homebrewing/homebrewing-come-regolare-il-ph-del-mash/attachment/phmetro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a.wikipedia.org/wiki/Indicador_de_pH" TargetMode="External"/><Relationship Id="rId5" Type="http://schemas.openxmlformats.org/officeDocument/2006/relationships/image" Target="../media/image16.jpg"/><Relationship Id="rId4" Type="http://schemas.openxmlformats.org/officeDocument/2006/relationships/hyperlink" Target="http://commons.wikimedia.org/wiki/File:Indicador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bah.com.br/content/ABAAAg8SMAA/qual-ph-ideal-agua-consumo-humano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evnpVl2HQU?feature=oembed" TargetMode="Externa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hyperlink" Target="https://en.wikipedia.org/wiki/TDS_meter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8jyQmdbFh_s?feature=oembed" TargetMode="Externa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slJ_kwm5Uk?feature=oembed" TargetMode="External"/><Relationship Id="rId4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hyperlink" Target="http://www.6xc.com.au/on-the-origins-of-nutritional-slogans-iii-the-8-glass-rule/" TargetMode="Externa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A4B623FE-0796-41A7-9913-3C6CC2AC768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Rectangle 4">
            <a:extLst>
              <a:ext uri="{FF2B5EF4-FFF2-40B4-BE49-F238E27FC236}">
                <a16:creationId xmlns:a16="http://schemas.microsoft.com/office/drawing/2014/main" id="{31E6E0EF-0E9A-494A-B0EA-A07A9CD2074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201130" y="188640"/>
            <a:ext cx="7511677" cy="3576910"/>
          </a:xfrm>
        </p:spPr>
        <p:txBody>
          <a:bodyPr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ESCOLA POLITÉCNICA DA USP</a:t>
            </a:r>
            <a:br>
              <a:rPr lang="pt-BR" altLang="pt-BR" sz="3600" b="1" dirty="0">
                <a:solidFill>
                  <a:schemeClr val="tx1"/>
                </a:solidFill>
              </a:rPr>
            </a:br>
            <a:r>
              <a:rPr lang="pt-BR" altLang="pt-BR" sz="3600" b="1" dirty="0">
                <a:solidFill>
                  <a:schemeClr val="tx1"/>
                </a:solidFill>
              </a:rPr>
              <a:t>DEPARTAMENTO DE ENGENHARIA </a:t>
            </a:r>
            <a:br>
              <a:rPr lang="pt-BR" altLang="pt-BR" sz="3600" b="1" dirty="0">
                <a:solidFill>
                  <a:schemeClr val="tx1"/>
                </a:solidFill>
              </a:rPr>
            </a:br>
            <a:r>
              <a:rPr lang="pt-BR" altLang="pt-BR" sz="3600" b="1" dirty="0">
                <a:solidFill>
                  <a:schemeClr val="tx1"/>
                </a:solidFill>
              </a:rPr>
              <a:t>HIDRÁULICA E AMBIENTAL</a:t>
            </a:r>
            <a:br>
              <a:rPr lang="pt-BR" altLang="pt-BR" sz="3600" b="1" dirty="0">
                <a:solidFill>
                  <a:schemeClr val="tx1"/>
                </a:solidFill>
              </a:rPr>
            </a:br>
            <a:br>
              <a:rPr lang="pt-BR" altLang="pt-BR" sz="3600" b="1" dirty="0">
                <a:solidFill>
                  <a:schemeClr val="tx1"/>
                </a:solidFill>
              </a:rPr>
            </a:br>
            <a:r>
              <a:rPr lang="pt-BR" altLang="pt-BR" sz="3600" b="1" dirty="0">
                <a:solidFill>
                  <a:schemeClr val="tx1"/>
                </a:solidFill>
              </a:rPr>
              <a:t>PHD 5010 – FUNDAMENTOS DE QUÍMICA AQUÁTICA E QUALIDADE DA ÁGUA </a:t>
            </a:r>
            <a:br>
              <a:rPr lang="pt-BR" altLang="pt-BR" sz="3600" b="1" dirty="0">
                <a:solidFill>
                  <a:schemeClr val="tx1"/>
                </a:solidFill>
              </a:rPr>
            </a:br>
            <a:r>
              <a:rPr lang="pt-BR" altLang="pt-BR" sz="36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EA1325D5-0D80-4C58-B8F9-B7BF739EA9E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020763" y="5397500"/>
            <a:ext cx="7872412" cy="911225"/>
          </a:xfrm>
        </p:spPr>
        <p:txBody>
          <a:bodyPr/>
          <a:lstStyle/>
          <a:p>
            <a:pPr algn="l">
              <a:spcBef>
                <a:spcPct val="10000"/>
              </a:spcBef>
            </a:pPr>
            <a:r>
              <a:rPr lang="pt-BR" altLang="pt-BR" b="1" dirty="0"/>
              <a:t>Prof. Dr. Sidney Seckler Ferreira Filho</a:t>
            </a:r>
          </a:p>
          <a:p>
            <a:endParaRPr lang="pt-BR" altLang="pt-BR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4131" name="Rectangle 3">
            <a:extLst>
              <a:ext uri="{FF2B5EF4-FFF2-40B4-BE49-F238E27FC236}">
                <a16:creationId xmlns:a16="http://schemas.microsoft.com/office/drawing/2014/main" id="{3FD46931-1260-486D-89A6-B0D9035639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06984"/>
            <a:ext cx="6695418" cy="129878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pH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936C0708-D758-41DC-BF6D-5C569E1974CF}"/>
                  </a:ext>
                </a:extLst>
              </p:cNvPr>
              <p:cNvSpPr txBox="1"/>
              <p:nvPr/>
            </p:nvSpPr>
            <p:spPr>
              <a:xfrm>
                <a:off x="2113699" y="1958022"/>
                <a:ext cx="409182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4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40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pt-BR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</m:t>
                      </m:r>
                      <m:sSup>
                        <m:sSupPr>
                          <m:ctrlPr>
                            <a:rPr lang="pt-BR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pt-BR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𝑂𝐻</m:t>
                          </m:r>
                        </m:e>
                        <m:sup>
                          <m:r>
                            <a:rPr lang="pt-BR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pt-BR" sz="4000" dirty="0"/>
              </a:p>
            </p:txBody>
          </p:sp>
        </mc:Choice>
        <mc:Fallback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936C0708-D758-41DC-BF6D-5C569E1974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3699" y="1958022"/>
                <a:ext cx="4091825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m 7">
            <a:extLst>
              <a:ext uri="{FF2B5EF4-FFF2-40B4-BE49-F238E27FC236}">
                <a16:creationId xmlns:a16="http://schemas.microsoft.com/office/drawing/2014/main" id="{7E0FEFA7-BC38-4F2B-8F91-6AFF5D53F5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96552" y="3699063"/>
            <a:ext cx="2912096" cy="194200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5ADAEC7A-3C38-4649-A3ED-DCD662B8E3A0}"/>
                  </a:ext>
                </a:extLst>
              </p:cNvPr>
              <p:cNvSpPr txBox="1"/>
              <p:nvPr/>
            </p:nvSpPr>
            <p:spPr>
              <a:xfrm>
                <a:off x="4006570" y="3059668"/>
                <a:ext cx="367741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𝑝𝐻</m:t>
                      </m:r>
                      <m:r>
                        <a:rPr lang="pt-BR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pt-BR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𝑙𝑜𝑔</m:t>
                      </m:r>
                      <m:d>
                        <m:dPr>
                          <m:begChr m:val="{"/>
                          <m:endChr m:val="}"/>
                          <m:ctrlPr>
                            <a:rPr lang="pt-BR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pt-BR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pt-BR" sz="4000" dirty="0"/>
              </a:p>
            </p:txBody>
          </p:sp>
        </mc:Choice>
        <mc:Fallback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5ADAEC7A-3C38-4649-A3ED-DCD662B8E3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6570" y="3059668"/>
                <a:ext cx="3677417" cy="615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FC91B201-1F85-4C2C-9DF3-D0CA9DBCC30E}"/>
                  </a:ext>
                </a:extLst>
              </p:cNvPr>
              <p:cNvSpPr txBox="1"/>
              <p:nvPr/>
            </p:nvSpPr>
            <p:spPr>
              <a:xfrm>
                <a:off x="3609879" y="4161314"/>
                <a:ext cx="4369914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𝑝𝑂𝐻</m:t>
                      </m:r>
                      <m:r>
                        <a:rPr lang="pt-BR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pt-BR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𝑙𝑜𝑔</m:t>
                      </m:r>
                      <m:d>
                        <m:dPr>
                          <m:begChr m:val="{"/>
                          <m:endChr m:val="}"/>
                          <m:ctrlPr>
                            <a:rPr lang="pt-BR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𝑂𝐻</m:t>
                              </m:r>
                            </m:e>
                            <m:sup>
                              <m:r>
                                <a:rPr lang="pt-BR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pt-BR" sz="4000" dirty="0"/>
              </a:p>
            </p:txBody>
          </p:sp>
        </mc:Choice>
        <mc:Fallback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FC91B201-1F85-4C2C-9DF3-D0CA9DBCC3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9879" y="4161314"/>
                <a:ext cx="4369914" cy="6155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32E1C4E3-931D-4F7B-B56C-D4885AF0C195}"/>
                  </a:ext>
                </a:extLst>
              </p:cNvPr>
              <p:cNvSpPr txBox="1"/>
              <p:nvPr/>
            </p:nvSpPr>
            <p:spPr>
              <a:xfrm>
                <a:off x="4006570" y="5262960"/>
                <a:ext cx="3350020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𝑝𝐻</m:t>
                    </m:r>
                    <m:r>
                      <a:rPr lang="pt-BR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pt-BR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𝑝𝑂𝐻</m:t>
                    </m:r>
                    <m:r>
                      <a:rPr lang="pt-BR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pt-BR" sz="4000" dirty="0"/>
                  <a:t>14</a:t>
                </a:r>
              </a:p>
            </p:txBody>
          </p:sp>
        </mc:Choice>
        <mc:Fallback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32E1C4E3-931D-4F7B-B56C-D4885AF0C1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6570" y="5262960"/>
                <a:ext cx="3350020" cy="615553"/>
              </a:xfrm>
              <a:prstGeom prst="rect">
                <a:avLst/>
              </a:prstGeom>
              <a:blipFill>
                <a:blip r:embed="rId8"/>
                <a:stretch>
                  <a:fillRect t="-24752" r="-8182" b="-4950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403937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4131" name="Rectangle 3">
            <a:extLst>
              <a:ext uri="{FF2B5EF4-FFF2-40B4-BE49-F238E27FC236}">
                <a16:creationId xmlns:a16="http://schemas.microsoft.com/office/drawing/2014/main" id="{3FD46931-1260-486D-89A6-B0D9035639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06984"/>
            <a:ext cx="6695418" cy="129878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pH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EEECFE38-B92E-48A4-BD5E-E266660DAF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9378146"/>
              </p:ext>
            </p:extLst>
          </p:nvPr>
        </p:nvGraphicFramePr>
        <p:xfrm>
          <a:off x="283630" y="2780928"/>
          <a:ext cx="4392488" cy="3383280"/>
        </p:xfrm>
        <a:graphic>
          <a:graphicData uri="http://schemas.openxmlformats.org/drawingml/2006/table">
            <a:tbl>
              <a:tblPr/>
              <a:tblGrid>
                <a:gridCol w="1656184">
                  <a:extLst>
                    <a:ext uri="{9D8B030D-6E8A-4147-A177-3AD203B41FA5}">
                      <a16:colId xmlns:a16="http://schemas.microsoft.com/office/drawing/2014/main" val="3669182344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82956955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379253691"/>
                    </a:ext>
                  </a:extLst>
                </a:gridCol>
              </a:tblGrid>
              <a:tr h="9107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Temperatura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</a:t>
                      </a:r>
                      <a:r>
                        <a:rPr kumimoji="0" lang="pt-BR" altLang="pt-BR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</a:t>
                      </a:r>
                      <a:endParaRPr kumimoji="0" lang="pt-BR" altLang="pt-BR" sz="20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pH de uma solução neutra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3109054"/>
                  </a:ext>
                </a:extLst>
              </a:tr>
              <a:tr h="3587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0,12.10</a:t>
                      </a:r>
                      <a:r>
                        <a:rPr kumimoji="0" lang="pt-BR" altLang="pt-BR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7,47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504690"/>
                  </a:ext>
                </a:extLst>
              </a:tr>
              <a:tr h="3587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0,45.10</a:t>
                      </a:r>
                      <a:r>
                        <a:rPr kumimoji="0" lang="pt-BR" altLang="pt-BR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-14</a:t>
                      </a: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7,18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1110588"/>
                  </a:ext>
                </a:extLst>
              </a:tr>
              <a:tr h="3587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0,68.10</a:t>
                      </a:r>
                      <a:r>
                        <a:rPr kumimoji="0" lang="pt-BR" altLang="pt-BR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-14</a:t>
                      </a: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7,08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2479972"/>
                  </a:ext>
                </a:extLst>
              </a:tr>
              <a:tr h="3587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1,01.10</a:t>
                      </a:r>
                      <a:r>
                        <a:rPr kumimoji="0" lang="pt-BR" altLang="pt-BR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-14</a:t>
                      </a: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2500321"/>
                  </a:ext>
                </a:extLst>
              </a:tr>
              <a:tr h="3587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1,47.10</a:t>
                      </a:r>
                      <a:r>
                        <a:rPr kumimoji="0" lang="pt-BR" altLang="pt-BR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-14</a:t>
                      </a: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3543171"/>
                  </a:ext>
                </a:extLst>
              </a:tr>
              <a:tr h="3587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2,95.10</a:t>
                      </a:r>
                      <a:r>
                        <a:rPr kumimoji="0" lang="pt-BR" altLang="pt-BR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-14</a:t>
                      </a:r>
                      <a:endParaRPr kumimoji="0" lang="pt-BR" altLang="pt-B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568560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8BE6AA6A-16D5-4A29-AF74-0E9C554F1A55}"/>
                  </a:ext>
                </a:extLst>
              </p:cNvPr>
              <p:cNvSpPr txBox="1"/>
              <p:nvPr/>
            </p:nvSpPr>
            <p:spPr>
              <a:xfrm>
                <a:off x="2627784" y="1844824"/>
                <a:ext cx="5855706" cy="829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𝑝𝐾</m:t>
                          </m:r>
                        </m:e>
                        <m:sub>
                          <m:r>
                            <a:rPr lang="pt-B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pt-B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B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4.470,99</m:t>
                              </m:r>
                            </m:num>
                            <m:den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</m:e>
                      </m:d>
                      <m:r>
                        <a:rPr lang="pt-B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+0,017060</m:t>
                      </m:r>
                      <m:d>
                        <m:dPr>
                          <m:ctrlPr>
                            <a:rPr lang="pt-B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pt-B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−6,0875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8BE6AA6A-16D5-4A29-AF74-0E9C554F1A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1844824"/>
                <a:ext cx="5855706" cy="8298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aixaDeTexto 2">
            <a:extLst>
              <a:ext uri="{FF2B5EF4-FFF2-40B4-BE49-F238E27FC236}">
                <a16:creationId xmlns:a16="http://schemas.microsoft.com/office/drawing/2014/main" id="{E629A58A-4098-4FAC-A671-3052FAFFE6EE}"/>
              </a:ext>
            </a:extLst>
          </p:cNvPr>
          <p:cNvSpPr txBox="1"/>
          <p:nvPr/>
        </p:nvSpPr>
        <p:spPr>
          <a:xfrm>
            <a:off x="5252084" y="4077072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Constante de equilíbrio é função da temperatura !!!</a:t>
            </a:r>
          </a:p>
        </p:txBody>
      </p:sp>
      <p:sp>
        <p:nvSpPr>
          <p:cNvPr id="4" name="Seta: da Esquerda para a Direita 3">
            <a:extLst>
              <a:ext uri="{FF2B5EF4-FFF2-40B4-BE49-F238E27FC236}">
                <a16:creationId xmlns:a16="http://schemas.microsoft.com/office/drawing/2014/main" id="{9DEC192C-D342-44BA-8B66-DBC742F4C464}"/>
              </a:ext>
            </a:extLst>
          </p:cNvPr>
          <p:cNvSpPr/>
          <p:nvPr/>
        </p:nvSpPr>
        <p:spPr>
          <a:xfrm rot="16200000">
            <a:off x="6057876" y="3080251"/>
            <a:ext cx="121615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77533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IMPORTÂNCIA NA ENGENHARIA SANITÁRIA E AMBIENTAL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2133600"/>
            <a:ext cx="8496300" cy="4175125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b="1" dirty="0"/>
              <a:t>Monitoramento de processos de tratamento de água (controle do processo de coagulação)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b="1" dirty="0"/>
              <a:t>Monitoramento de processos de tratamento de esgotos sanitários (tanques de aeração, digestores de lodo, etc...)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b="1" dirty="0"/>
              <a:t>Padrão de potabilidade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b="1" dirty="0"/>
              <a:t>Padrão de lançamento de efluentes em corpos d’água e rede coletora 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b="1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b="1" dirty="0"/>
          </a:p>
        </p:txBody>
      </p:sp>
    </p:spTree>
    <p:extLst>
      <p:ext uri="{BB962C8B-B14F-4D97-AF65-F5344CB8AC3E}">
        <p14:creationId xmlns:p14="http://schemas.microsoft.com/office/powerpoint/2010/main" val="3629388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DETERMINAÇÃO DO pH EM FASE LÍQUIDA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4" y="2133600"/>
            <a:ext cx="6047902" cy="1295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b="1" dirty="0"/>
              <a:t>Métodos </a:t>
            </a:r>
            <a:r>
              <a:rPr lang="pt-BR" altLang="pt-BR" sz="3600" b="1" dirty="0" err="1"/>
              <a:t>eletrométricos</a:t>
            </a:r>
            <a:r>
              <a:rPr lang="pt-BR" altLang="pt-BR" sz="3600" b="1" dirty="0"/>
              <a:t> (eletrodo de vidro combinado)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b="1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b="1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D37D337-81E1-4771-B8BD-F620E76BF9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187624" y="3362209"/>
            <a:ext cx="4120454" cy="274525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01FC82AB-772D-42B9-9C8A-79A78C00B0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780403" y="2276872"/>
            <a:ext cx="908805" cy="375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351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DETERMINAÇÃO DO pH EM FASE LÍQUIDA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4" y="2133600"/>
            <a:ext cx="6047902" cy="1295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b="1" dirty="0"/>
              <a:t>Indicadores universais de pH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b="1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b="1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3FE2E5A-D93C-4303-82DB-E45C2A7668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74112" y="3035108"/>
            <a:ext cx="3731105" cy="2798329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B3275401-FD57-4FE3-8733-6635D38F01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799171" y="3204078"/>
            <a:ext cx="2370717" cy="2424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270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DETERMINAÇÃO DO pH EM FASE LÍQUIDA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4" y="2133600"/>
            <a:ext cx="6047902" cy="1295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b="1" dirty="0"/>
              <a:t>Indicadores ácido base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b="1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b="1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F24133B-BA18-4AEF-860F-FB38807D3C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476426" y="2780928"/>
            <a:ext cx="5976664" cy="3189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548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DETERMINAÇÃO DO pH EM FASE LÍQUIDA</a:t>
            </a:r>
          </a:p>
        </p:txBody>
      </p:sp>
      <p:pic>
        <p:nvPicPr>
          <p:cNvPr id="2" name="Mídia Online 1" title="Determinaￃﾧￃﾣo de pH">
            <a:hlinkClick r:id="" action="ppaction://media"/>
            <a:extLst>
              <a:ext uri="{FF2B5EF4-FFF2-40B4-BE49-F238E27FC236}">
                <a16:creationId xmlns:a16="http://schemas.microsoft.com/office/drawing/2014/main" id="{EFFCAA8B-9776-4A17-BD17-554A539DC1B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14618" y="2133600"/>
            <a:ext cx="7314763" cy="411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5895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4131" name="Rectangle 3">
            <a:extLst>
              <a:ext uri="{FF2B5EF4-FFF2-40B4-BE49-F238E27FC236}">
                <a16:creationId xmlns:a16="http://schemas.microsoft.com/office/drawing/2014/main" id="{3FD46931-1260-486D-89A6-B0D9035639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86604"/>
            <a:ext cx="6614160" cy="145075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CONDUTIVIDADE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FF13F45-9DD3-4873-9F82-038A36360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2420204"/>
            <a:ext cx="7543801" cy="344889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Definição: Capacidade de uma determinada fase líquida permitir a passagem de corrente elétrica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Origem: Presença de cátions e ânions na fase líquida</a:t>
            </a:r>
          </a:p>
          <a:p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421070886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4131" name="Rectangle 3">
            <a:extLst>
              <a:ext uri="{FF2B5EF4-FFF2-40B4-BE49-F238E27FC236}">
                <a16:creationId xmlns:a16="http://schemas.microsoft.com/office/drawing/2014/main" id="{3FD46931-1260-486D-89A6-B0D9035639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86604"/>
            <a:ext cx="6614160" cy="145075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CONDUTIVIDADE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FF13F45-9DD3-4873-9F82-038A36360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099" y="2150332"/>
            <a:ext cx="7543801" cy="351091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Principais cátions: Ca</a:t>
            </a:r>
            <a:r>
              <a:rPr lang="pt-BR" sz="3600" baseline="30000" dirty="0"/>
              <a:t>+2</a:t>
            </a:r>
            <a:r>
              <a:rPr lang="pt-BR" sz="3600" dirty="0"/>
              <a:t>, Mg</a:t>
            </a:r>
            <a:r>
              <a:rPr lang="pt-BR" sz="3600" baseline="30000" dirty="0"/>
              <a:t>+2</a:t>
            </a:r>
            <a:r>
              <a:rPr lang="pt-BR" sz="3600" dirty="0"/>
              <a:t>, Na</a:t>
            </a:r>
            <a:r>
              <a:rPr lang="pt-BR" sz="3600" baseline="30000" dirty="0"/>
              <a:t>+</a:t>
            </a:r>
            <a:r>
              <a:rPr lang="pt-BR" sz="3600" dirty="0"/>
              <a:t>, K</a:t>
            </a:r>
            <a:r>
              <a:rPr lang="pt-BR" sz="3600" baseline="30000" dirty="0"/>
              <a:t>+</a:t>
            </a:r>
            <a:r>
              <a:rPr lang="pt-BR" sz="3600" dirty="0"/>
              <a:t>.....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Principais ânions: Cl</a:t>
            </a:r>
            <a:r>
              <a:rPr lang="pt-BR" sz="3600" baseline="30000" dirty="0"/>
              <a:t>-</a:t>
            </a:r>
            <a:r>
              <a:rPr lang="pt-BR" sz="3600" dirty="0"/>
              <a:t>, SO</a:t>
            </a:r>
            <a:r>
              <a:rPr lang="pt-BR" sz="3600" baseline="-25000" dirty="0"/>
              <a:t>4</a:t>
            </a:r>
            <a:r>
              <a:rPr lang="pt-BR" sz="3600" baseline="30000" dirty="0"/>
              <a:t>-2</a:t>
            </a:r>
            <a:r>
              <a:rPr lang="pt-BR" sz="3600" dirty="0"/>
              <a:t>, HCO</a:t>
            </a:r>
            <a:r>
              <a:rPr lang="pt-BR" sz="3600" baseline="-25000" dirty="0"/>
              <a:t>3</a:t>
            </a:r>
            <a:r>
              <a:rPr lang="pt-BR" sz="3600" baseline="30000" dirty="0"/>
              <a:t>-</a:t>
            </a:r>
            <a:r>
              <a:rPr lang="pt-BR" sz="3600" dirty="0"/>
              <a:t>.....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Quanto maior for a condutividade de uma amostra maiores tenderão a ser a sua concentração de cátions e ânions na fase líquida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sz="3600" dirty="0"/>
          </a:p>
          <a:p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143871290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IMPORTÂNCIA NA ENGENHARIA SANITÁRIA E AMBIENTAL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2133600"/>
            <a:ext cx="8496300" cy="41751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Parâmetro de controle na produção de água </a:t>
            </a:r>
            <a:r>
              <a:rPr lang="pt-BR" altLang="pt-BR" sz="3600" dirty="0" err="1"/>
              <a:t>ultra-pura</a:t>
            </a:r>
            <a:r>
              <a:rPr lang="pt-BR" altLang="pt-BR" sz="3600" dirty="0"/>
              <a:t> em determinados processos industriais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Indicador de fontes de poluição antropogênica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 Tratamento de efluentes industriais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</p:spTree>
    <p:extLst>
      <p:ext uri="{BB962C8B-B14F-4D97-AF65-F5344CB8AC3E}">
        <p14:creationId xmlns:p14="http://schemas.microsoft.com/office/powerpoint/2010/main" val="1006854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POLUIÇÃO E QUALIDADE DA ÁGUA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2133600"/>
            <a:ext cx="8496300" cy="41751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b="1" dirty="0"/>
              <a:t>Introdução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b="1" dirty="0"/>
              <a:t>Importância da caracterização da qualidade da água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b="1" dirty="0"/>
              <a:t>Processos e operações unitárias na Engenharia Sanitária e Ambiental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b="1" dirty="0"/>
              <a:t>Parâmetro pH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4131" name="Rectangle 3">
            <a:extLst>
              <a:ext uri="{FF2B5EF4-FFF2-40B4-BE49-F238E27FC236}">
                <a16:creationId xmlns:a16="http://schemas.microsoft.com/office/drawing/2014/main" id="{3FD46931-1260-486D-89A6-B0D9035639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86604"/>
            <a:ext cx="6614160" cy="145075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CONDUTIVIDADE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FF13F45-9DD3-4873-9F82-038A36360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099" y="2348880"/>
            <a:ext cx="7543801" cy="351091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Unidade: µS/cm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Água destilada: 0,5 a 3,0 µS/cm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Água de chuva: &lt; 15 µS/cm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Águas naturais: 20 a 500 µS/cm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Água salobra: 1.000 a 5.000 µS/cm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sz="3600" dirty="0"/>
          </a:p>
          <a:p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4141182359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4131" name="Rectangle 3">
            <a:extLst>
              <a:ext uri="{FF2B5EF4-FFF2-40B4-BE49-F238E27FC236}">
                <a16:creationId xmlns:a16="http://schemas.microsoft.com/office/drawing/2014/main" id="{3FD46931-1260-486D-89A6-B0D9035639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86604"/>
            <a:ext cx="6614160" cy="145075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CONDUTIVIDADE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F25E0148-535C-4979-BD17-9E603C0F53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1631118"/>
              </p:ext>
            </p:extLst>
          </p:nvPr>
        </p:nvGraphicFramePr>
        <p:xfrm>
          <a:off x="1187624" y="2165224"/>
          <a:ext cx="6339840" cy="3688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B82FB248-2535-4377-92FB-A1CE5AD36FA1}"/>
              </a:ext>
            </a:extLst>
          </p:cNvPr>
          <p:cNvSpPr txBox="1"/>
          <p:nvPr/>
        </p:nvSpPr>
        <p:spPr>
          <a:xfrm>
            <a:off x="395536" y="5700262"/>
            <a:ext cx="1938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Sistema Cantareira</a:t>
            </a:r>
          </a:p>
        </p:txBody>
      </p:sp>
    </p:spTree>
    <p:extLst>
      <p:ext uri="{BB962C8B-B14F-4D97-AF65-F5344CB8AC3E}">
        <p14:creationId xmlns:p14="http://schemas.microsoft.com/office/powerpoint/2010/main" val="3119140905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4131" name="Rectangle 3">
            <a:extLst>
              <a:ext uri="{FF2B5EF4-FFF2-40B4-BE49-F238E27FC236}">
                <a16:creationId xmlns:a16="http://schemas.microsoft.com/office/drawing/2014/main" id="{3FD46931-1260-486D-89A6-B0D9035639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86604"/>
            <a:ext cx="6614160" cy="145075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CONDUTIVIDADE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82FB248-2535-4377-92FB-A1CE5AD36FA1}"/>
              </a:ext>
            </a:extLst>
          </p:cNvPr>
          <p:cNvSpPr txBox="1"/>
          <p:nvPr/>
        </p:nvSpPr>
        <p:spPr>
          <a:xfrm>
            <a:off x="395536" y="5700262"/>
            <a:ext cx="2010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Sistema Baixo Cotia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115494C2-5A54-49D0-A8B7-22CD1EF45A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9887614"/>
              </p:ext>
            </p:extLst>
          </p:nvPr>
        </p:nvGraphicFramePr>
        <p:xfrm>
          <a:off x="1400746" y="2093516"/>
          <a:ext cx="6339605" cy="3855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04216431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DETERMINAÇÃO DA CONDUTIVIDADE EM FASE LÍQUIDA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4" y="2133600"/>
            <a:ext cx="6047902" cy="1295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b="1" dirty="0"/>
              <a:t>Eletrodos específicos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b="1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CEF1CD9-29CA-440C-B4FA-63F4A0907E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036168" y="2420888"/>
            <a:ext cx="1896724" cy="3371428"/>
          </a:xfrm>
          <a:prstGeom prst="rect">
            <a:avLst/>
          </a:prstGeom>
        </p:spPr>
      </p:pic>
      <p:pic>
        <p:nvPicPr>
          <p:cNvPr id="1028" name="Picture 4" descr="Resultado de imagem para electrical conductivity orion">
            <a:extLst>
              <a:ext uri="{FF2B5EF4-FFF2-40B4-BE49-F238E27FC236}">
                <a16:creationId xmlns:a16="http://schemas.microsoft.com/office/drawing/2014/main" id="{96218026-F671-4EA0-8318-BB89FB7C2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992562"/>
            <a:ext cx="2799754" cy="2799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3810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665FDC67-DC70-4B1B-AF79-7C8367EA69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DETERMINAÇÃO DA CONDUTIVIDADE EM FASE LÍQUIDA</a:t>
            </a:r>
          </a:p>
        </p:txBody>
      </p:sp>
      <p:pic>
        <p:nvPicPr>
          <p:cNvPr id="2" name="Mídia Online 1" title="Anￃﾡlise de Condutividade">
            <a:hlinkClick r:id="" action="ppaction://media"/>
            <a:extLst>
              <a:ext uri="{FF2B5EF4-FFF2-40B4-BE49-F238E27FC236}">
                <a16:creationId xmlns:a16="http://schemas.microsoft.com/office/drawing/2014/main" id="{7C1F6736-68B6-4233-972A-A8B67079C62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18341" y="2133600"/>
            <a:ext cx="7307318" cy="411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6059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23" name="Rectangle 3"/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23088" cy="1212850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sz="3600" dirty="0">
                <a:solidFill>
                  <a:schemeClr val="tx1"/>
                </a:solidFill>
              </a:rPr>
              <a:t>DISTRIBUIÇÃO DE TAMANHO DE PARTÍCULAS EM ÁGUAS NATURAIS </a:t>
            </a:r>
          </a:p>
        </p:txBody>
      </p:sp>
      <p:sp>
        <p:nvSpPr>
          <p:cNvPr id="43012" name="AutoShape 4"/>
          <p:cNvSpPr>
            <a:spLocks noChangeArrowheads="1"/>
          </p:cNvSpPr>
          <p:nvPr/>
        </p:nvSpPr>
        <p:spPr bwMode="auto">
          <a:xfrm>
            <a:off x="468313" y="3284538"/>
            <a:ext cx="7991475" cy="936625"/>
          </a:xfrm>
          <a:prstGeom prst="leftRightArrow">
            <a:avLst>
              <a:gd name="adj1" fmla="val 49833"/>
              <a:gd name="adj2" fmla="val 130156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grpSp>
        <p:nvGrpSpPr>
          <p:cNvPr id="43013" name="Group 5"/>
          <p:cNvGrpSpPr>
            <a:grpSpLocks/>
          </p:cNvGrpSpPr>
          <p:nvPr/>
        </p:nvGrpSpPr>
        <p:grpSpPr bwMode="auto">
          <a:xfrm>
            <a:off x="1535113" y="2600325"/>
            <a:ext cx="1452562" cy="2303463"/>
            <a:chOff x="967" y="1638"/>
            <a:chExt cx="915" cy="1451"/>
          </a:xfrm>
        </p:grpSpPr>
        <p:sp>
          <p:nvSpPr>
            <p:cNvPr id="43029" name="Line 6"/>
            <p:cNvSpPr>
              <a:spLocks noChangeShapeType="1"/>
            </p:cNvSpPr>
            <p:nvPr/>
          </p:nvSpPr>
          <p:spPr bwMode="auto">
            <a:xfrm flipH="1">
              <a:off x="967" y="3081"/>
              <a:ext cx="907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pt-BR"/>
            </a:p>
          </p:txBody>
        </p:sp>
        <p:sp>
          <p:nvSpPr>
            <p:cNvPr id="43030" name="Line 7"/>
            <p:cNvSpPr>
              <a:spLocks noChangeShapeType="1"/>
            </p:cNvSpPr>
            <p:nvPr/>
          </p:nvSpPr>
          <p:spPr bwMode="auto">
            <a:xfrm flipH="1">
              <a:off x="975" y="1638"/>
              <a:ext cx="907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pt-BR"/>
            </a:p>
          </p:txBody>
        </p:sp>
        <p:sp>
          <p:nvSpPr>
            <p:cNvPr id="43031" name="Line 8"/>
            <p:cNvSpPr>
              <a:spLocks noChangeShapeType="1"/>
            </p:cNvSpPr>
            <p:nvPr/>
          </p:nvSpPr>
          <p:spPr bwMode="auto">
            <a:xfrm>
              <a:off x="1874" y="1638"/>
              <a:ext cx="0" cy="1451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pt-BR"/>
            </a:p>
          </p:txBody>
        </p:sp>
      </p:grpSp>
      <p:grpSp>
        <p:nvGrpSpPr>
          <p:cNvPr id="43014" name="Group 9"/>
          <p:cNvGrpSpPr>
            <a:grpSpLocks/>
          </p:cNvGrpSpPr>
          <p:nvPr/>
        </p:nvGrpSpPr>
        <p:grpSpPr bwMode="auto">
          <a:xfrm flipH="1">
            <a:off x="5640388" y="2636838"/>
            <a:ext cx="1452562" cy="2303462"/>
            <a:chOff x="967" y="1638"/>
            <a:chExt cx="915" cy="1451"/>
          </a:xfrm>
        </p:grpSpPr>
        <p:sp>
          <p:nvSpPr>
            <p:cNvPr id="43026" name="Line 10"/>
            <p:cNvSpPr>
              <a:spLocks noChangeShapeType="1"/>
            </p:cNvSpPr>
            <p:nvPr/>
          </p:nvSpPr>
          <p:spPr bwMode="auto">
            <a:xfrm flipH="1">
              <a:off x="967" y="3081"/>
              <a:ext cx="907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pt-BR"/>
            </a:p>
          </p:txBody>
        </p:sp>
        <p:sp>
          <p:nvSpPr>
            <p:cNvPr id="43027" name="Line 11"/>
            <p:cNvSpPr>
              <a:spLocks noChangeShapeType="1"/>
            </p:cNvSpPr>
            <p:nvPr/>
          </p:nvSpPr>
          <p:spPr bwMode="auto">
            <a:xfrm flipH="1">
              <a:off x="975" y="1638"/>
              <a:ext cx="907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pt-BR"/>
            </a:p>
          </p:txBody>
        </p:sp>
        <p:sp>
          <p:nvSpPr>
            <p:cNvPr id="43028" name="Line 12"/>
            <p:cNvSpPr>
              <a:spLocks noChangeShapeType="1"/>
            </p:cNvSpPr>
            <p:nvPr/>
          </p:nvSpPr>
          <p:spPr bwMode="auto">
            <a:xfrm>
              <a:off x="1874" y="1638"/>
              <a:ext cx="0" cy="1451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pt-BR"/>
            </a:p>
          </p:txBody>
        </p:sp>
      </p:grpSp>
      <p:sp>
        <p:nvSpPr>
          <p:cNvPr id="43015" name="AutoShape 13"/>
          <p:cNvSpPr>
            <a:spLocks noChangeArrowheads="1"/>
          </p:cNvSpPr>
          <p:nvPr/>
        </p:nvSpPr>
        <p:spPr bwMode="auto">
          <a:xfrm>
            <a:off x="1835150" y="5445125"/>
            <a:ext cx="5111750" cy="504825"/>
          </a:xfrm>
          <a:prstGeom prst="leftRightArrow">
            <a:avLst>
              <a:gd name="adj1" fmla="val 47796"/>
              <a:gd name="adj2" fmla="val 133042"/>
            </a:avLst>
          </a:pr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3016" name="Line 14"/>
          <p:cNvSpPr>
            <a:spLocks noChangeShapeType="1"/>
          </p:cNvSpPr>
          <p:nvPr/>
        </p:nvSpPr>
        <p:spPr bwMode="auto">
          <a:xfrm>
            <a:off x="4140200" y="3979863"/>
            <a:ext cx="0" cy="158432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pt-BR"/>
          </a:p>
        </p:txBody>
      </p:sp>
      <p:sp>
        <p:nvSpPr>
          <p:cNvPr id="235535" name="Text Box 15"/>
          <p:cNvSpPr txBox="1">
            <a:spLocks noChangeArrowheads="1"/>
          </p:cNvSpPr>
          <p:nvPr/>
        </p:nvSpPr>
        <p:spPr bwMode="auto">
          <a:xfrm>
            <a:off x="5710238" y="2060575"/>
            <a:ext cx="9969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pt-BR" sz="2800"/>
              <a:t>1 </a:t>
            </a:r>
            <a:r>
              <a:rPr lang="pt-BR" sz="2800">
                <a:sym typeface="Symbol" pitchFamily="18" charset="2"/>
              </a:rPr>
              <a:t>m</a:t>
            </a:r>
            <a:endParaRPr lang="pt-BR" sz="2800"/>
          </a:p>
        </p:txBody>
      </p:sp>
      <p:sp>
        <p:nvSpPr>
          <p:cNvPr id="235536" name="Text Box 16"/>
          <p:cNvSpPr txBox="1">
            <a:spLocks noChangeArrowheads="1"/>
          </p:cNvSpPr>
          <p:nvPr/>
        </p:nvSpPr>
        <p:spPr bwMode="auto">
          <a:xfrm>
            <a:off x="1692275" y="2014538"/>
            <a:ext cx="13208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pt-BR" sz="2800"/>
              <a:t>10</a:t>
            </a:r>
            <a:r>
              <a:rPr lang="pt-BR" sz="2800" baseline="30000"/>
              <a:t>-3</a:t>
            </a:r>
            <a:r>
              <a:rPr lang="pt-BR" sz="2800"/>
              <a:t> </a:t>
            </a:r>
            <a:r>
              <a:rPr lang="pt-BR" sz="2800">
                <a:sym typeface="Symbol" pitchFamily="18" charset="2"/>
              </a:rPr>
              <a:t>m</a:t>
            </a:r>
            <a:endParaRPr lang="pt-BR" sz="2800"/>
          </a:p>
        </p:txBody>
      </p:sp>
      <p:sp>
        <p:nvSpPr>
          <p:cNvPr id="43019" name="AutoShape 17"/>
          <p:cNvSpPr>
            <a:spLocks noChangeArrowheads="1"/>
          </p:cNvSpPr>
          <p:nvPr/>
        </p:nvSpPr>
        <p:spPr bwMode="auto">
          <a:xfrm>
            <a:off x="3059113" y="2852738"/>
            <a:ext cx="2520950" cy="215900"/>
          </a:xfrm>
          <a:prstGeom prst="leftRightArrow">
            <a:avLst>
              <a:gd name="adj1" fmla="val 50000"/>
              <a:gd name="adj2" fmla="val 233529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35538" name="Text Box 18"/>
          <p:cNvSpPr txBox="1">
            <a:spLocks noChangeArrowheads="1"/>
          </p:cNvSpPr>
          <p:nvPr/>
        </p:nvSpPr>
        <p:spPr bwMode="auto">
          <a:xfrm>
            <a:off x="3563938" y="2060575"/>
            <a:ext cx="1499513" cy="83099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 anchorCtr="1">
            <a:spAutoFit/>
          </a:bodyPr>
          <a:lstStyle/>
          <a:p>
            <a:pPr>
              <a:defRPr/>
            </a:pPr>
            <a:r>
              <a:rPr lang="pt-BR" sz="2400">
                <a:cs typeface="Arial" charset="0"/>
              </a:rPr>
              <a:t>Partículas </a:t>
            </a:r>
          </a:p>
          <a:p>
            <a:pPr>
              <a:defRPr/>
            </a:pPr>
            <a:r>
              <a:rPr lang="pt-BR" sz="2400">
                <a:cs typeface="Arial" charset="0"/>
              </a:rPr>
              <a:t>coloidais</a:t>
            </a:r>
          </a:p>
        </p:txBody>
      </p:sp>
      <p:sp>
        <p:nvSpPr>
          <p:cNvPr id="235539" name="Text Box 19"/>
          <p:cNvSpPr txBox="1">
            <a:spLocks noChangeArrowheads="1"/>
          </p:cNvSpPr>
          <p:nvPr/>
        </p:nvSpPr>
        <p:spPr bwMode="auto">
          <a:xfrm>
            <a:off x="7035800" y="2205038"/>
            <a:ext cx="1905073" cy="83099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 anchorCtr="1">
            <a:spAutoFit/>
          </a:bodyPr>
          <a:lstStyle/>
          <a:p>
            <a:pPr>
              <a:defRPr/>
            </a:pPr>
            <a:r>
              <a:rPr lang="pt-BR" sz="2400">
                <a:cs typeface="Arial" charset="0"/>
              </a:rPr>
              <a:t>Partículas em</a:t>
            </a:r>
          </a:p>
          <a:p>
            <a:pPr>
              <a:defRPr/>
            </a:pPr>
            <a:r>
              <a:rPr lang="pt-BR" sz="2400">
                <a:cs typeface="Arial" charset="0"/>
              </a:rPr>
              <a:t>suspensão</a:t>
            </a:r>
          </a:p>
        </p:txBody>
      </p:sp>
      <p:sp>
        <p:nvSpPr>
          <p:cNvPr id="235540" name="Text Box 20"/>
          <p:cNvSpPr txBox="1">
            <a:spLocks noChangeArrowheads="1"/>
          </p:cNvSpPr>
          <p:nvPr/>
        </p:nvSpPr>
        <p:spPr bwMode="auto">
          <a:xfrm>
            <a:off x="36513" y="2192338"/>
            <a:ext cx="1574470" cy="83099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 anchorCtr="1">
            <a:spAutoFit/>
          </a:bodyPr>
          <a:lstStyle/>
          <a:p>
            <a:pPr>
              <a:defRPr/>
            </a:pPr>
            <a:r>
              <a:rPr lang="pt-BR" sz="2400">
                <a:cs typeface="Arial" charset="0"/>
              </a:rPr>
              <a:t>Partículas </a:t>
            </a:r>
          </a:p>
          <a:p>
            <a:pPr>
              <a:defRPr/>
            </a:pPr>
            <a:r>
              <a:rPr lang="pt-BR" sz="2400">
                <a:cs typeface="Arial" charset="0"/>
              </a:rPr>
              <a:t>dissolvidas</a:t>
            </a:r>
            <a:endParaRPr lang="pt-BR">
              <a:cs typeface="Arial" charset="0"/>
            </a:endParaRPr>
          </a:p>
        </p:txBody>
      </p:sp>
      <p:sp>
        <p:nvSpPr>
          <p:cNvPr id="235541" name="Text Box 21"/>
          <p:cNvSpPr txBox="1">
            <a:spLocks noChangeArrowheads="1"/>
          </p:cNvSpPr>
          <p:nvPr/>
        </p:nvSpPr>
        <p:spPr bwMode="auto">
          <a:xfrm>
            <a:off x="6919913" y="5121275"/>
            <a:ext cx="2053254" cy="1200329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 anchorCtr="1">
            <a:spAutoFit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pt-BR" sz="2400">
                <a:cs typeface="Arial" charset="0"/>
              </a:rPr>
              <a:t> Turbidez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pt-BR" sz="2400">
                <a:cs typeface="Arial" charset="0"/>
              </a:rPr>
              <a:t> Cor aparente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pt-BR" sz="2400">
                <a:cs typeface="Arial" charset="0"/>
              </a:rPr>
              <a:t> SST</a:t>
            </a:r>
          </a:p>
        </p:txBody>
      </p:sp>
      <p:sp>
        <p:nvSpPr>
          <p:cNvPr id="235542" name="Text Box 22"/>
          <p:cNvSpPr txBox="1">
            <a:spLocks noChangeArrowheads="1"/>
          </p:cNvSpPr>
          <p:nvPr/>
        </p:nvSpPr>
        <p:spPr bwMode="auto">
          <a:xfrm>
            <a:off x="73025" y="4972050"/>
            <a:ext cx="2482850" cy="156966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anchorCtr="1">
            <a:spAutoFit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pt-BR" sz="2400">
                <a:cs typeface="Arial" charset="0"/>
              </a:rPr>
              <a:t> Cor real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pt-BR" sz="2400">
                <a:cs typeface="Arial" charset="0"/>
              </a:rPr>
              <a:t> SDT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pt-BR" sz="2400">
                <a:cs typeface="Arial" charset="0"/>
              </a:rPr>
              <a:t> Compostos dissolvidos</a:t>
            </a:r>
          </a:p>
        </p:txBody>
      </p:sp>
      <p:sp>
        <p:nvSpPr>
          <p:cNvPr id="235543" name="Text Box 23"/>
          <p:cNvSpPr txBox="1">
            <a:spLocks noChangeArrowheads="1"/>
          </p:cNvSpPr>
          <p:nvPr/>
        </p:nvSpPr>
        <p:spPr bwMode="auto">
          <a:xfrm>
            <a:off x="3386138" y="5876925"/>
            <a:ext cx="1511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pt-BR" sz="2800"/>
              <a:t>0,45 </a:t>
            </a:r>
            <a:r>
              <a:rPr lang="pt-BR" sz="2800">
                <a:sym typeface="Symbol" pitchFamily="18" charset="2"/>
              </a:rPr>
              <a:t>m</a:t>
            </a:r>
            <a:endParaRPr lang="pt-BR" sz="2800"/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6547" name="Rectangle 3"/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23088" cy="1212850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sz="3600" dirty="0">
                <a:solidFill>
                  <a:schemeClr val="tx1"/>
                </a:solidFill>
              </a:rPr>
              <a:t>DISTRIBUIÇÃO DE TAMANHO DE PARTÍCULAS EM ÁGUAS NATURAIS </a:t>
            </a:r>
          </a:p>
        </p:txBody>
      </p:sp>
      <p:sp>
        <p:nvSpPr>
          <p:cNvPr id="45060" name="AutoShape 4"/>
          <p:cNvSpPr>
            <a:spLocks noChangeArrowheads="1"/>
          </p:cNvSpPr>
          <p:nvPr/>
        </p:nvSpPr>
        <p:spPr bwMode="auto">
          <a:xfrm>
            <a:off x="468313" y="3284538"/>
            <a:ext cx="7991475" cy="936625"/>
          </a:xfrm>
          <a:prstGeom prst="leftRightArrow">
            <a:avLst>
              <a:gd name="adj1" fmla="val 49833"/>
              <a:gd name="adj2" fmla="val 130156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grpSp>
        <p:nvGrpSpPr>
          <p:cNvPr id="45061" name="Group 5"/>
          <p:cNvGrpSpPr>
            <a:grpSpLocks/>
          </p:cNvGrpSpPr>
          <p:nvPr/>
        </p:nvGrpSpPr>
        <p:grpSpPr bwMode="auto">
          <a:xfrm>
            <a:off x="1535113" y="2600325"/>
            <a:ext cx="1452562" cy="2303463"/>
            <a:chOff x="967" y="1638"/>
            <a:chExt cx="915" cy="1451"/>
          </a:xfrm>
        </p:grpSpPr>
        <p:sp>
          <p:nvSpPr>
            <p:cNvPr id="45075" name="Line 6"/>
            <p:cNvSpPr>
              <a:spLocks noChangeShapeType="1"/>
            </p:cNvSpPr>
            <p:nvPr/>
          </p:nvSpPr>
          <p:spPr bwMode="auto">
            <a:xfrm flipH="1">
              <a:off x="967" y="3081"/>
              <a:ext cx="907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pt-BR"/>
            </a:p>
          </p:txBody>
        </p:sp>
        <p:sp>
          <p:nvSpPr>
            <p:cNvPr id="45076" name="Line 7"/>
            <p:cNvSpPr>
              <a:spLocks noChangeShapeType="1"/>
            </p:cNvSpPr>
            <p:nvPr/>
          </p:nvSpPr>
          <p:spPr bwMode="auto">
            <a:xfrm flipH="1">
              <a:off x="975" y="1638"/>
              <a:ext cx="907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pt-BR"/>
            </a:p>
          </p:txBody>
        </p:sp>
        <p:sp>
          <p:nvSpPr>
            <p:cNvPr id="45077" name="Line 8"/>
            <p:cNvSpPr>
              <a:spLocks noChangeShapeType="1"/>
            </p:cNvSpPr>
            <p:nvPr/>
          </p:nvSpPr>
          <p:spPr bwMode="auto">
            <a:xfrm>
              <a:off x="1874" y="1638"/>
              <a:ext cx="0" cy="1451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pt-BR"/>
            </a:p>
          </p:txBody>
        </p:sp>
      </p:grpSp>
      <p:grpSp>
        <p:nvGrpSpPr>
          <p:cNvPr id="45062" name="Group 9"/>
          <p:cNvGrpSpPr>
            <a:grpSpLocks/>
          </p:cNvGrpSpPr>
          <p:nvPr/>
        </p:nvGrpSpPr>
        <p:grpSpPr bwMode="auto">
          <a:xfrm flipH="1">
            <a:off x="5640388" y="2636838"/>
            <a:ext cx="1452562" cy="2303462"/>
            <a:chOff x="967" y="1638"/>
            <a:chExt cx="915" cy="1451"/>
          </a:xfrm>
        </p:grpSpPr>
        <p:sp>
          <p:nvSpPr>
            <p:cNvPr id="45072" name="Line 10"/>
            <p:cNvSpPr>
              <a:spLocks noChangeShapeType="1"/>
            </p:cNvSpPr>
            <p:nvPr/>
          </p:nvSpPr>
          <p:spPr bwMode="auto">
            <a:xfrm flipH="1">
              <a:off x="967" y="3081"/>
              <a:ext cx="907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pt-BR"/>
            </a:p>
          </p:txBody>
        </p:sp>
        <p:sp>
          <p:nvSpPr>
            <p:cNvPr id="45073" name="Line 11"/>
            <p:cNvSpPr>
              <a:spLocks noChangeShapeType="1"/>
            </p:cNvSpPr>
            <p:nvPr/>
          </p:nvSpPr>
          <p:spPr bwMode="auto">
            <a:xfrm flipH="1">
              <a:off x="975" y="1638"/>
              <a:ext cx="907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pt-BR"/>
            </a:p>
          </p:txBody>
        </p:sp>
        <p:sp>
          <p:nvSpPr>
            <p:cNvPr id="45074" name="Line 12"/>
            <p:cNvSpPr>
              <a:spLocks noChangeShapeType="1"/>
            </p:cNvSpPr>
            <p:nvPr/>
          </p:nvSpPr>
          <p:spPr bwMode="auto">
            <a:xfrm>
              <a:off x="1874" y="1638"/>
              <a:ext cx="0" cy="1451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pt-BR"/>
            </a:p>
          </p:txBody>
        </p:sp>
      </p:grpSp>
      <p:sp>
        <p:nvSpPr>
          <p:cNvPr id="45063" name="Line 13"/>
          <p:cNvSpPr>
            <a:spLocks noChangeShapeType="1"/>
          </p:cNvSpPr>
          <p:nvPr/>
        </p:nvSpPr>
        <p:spPr bwMode="auto">
          <a:xfrm>
            <a:off x="2974975" y="4500563"/>
            <a:ext cx="0" cy="158432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pt-BR"/>
          </a:p>
        </p:txBody>
      </p:sp>
      <p:sp>
        <p:nvSpPr>
          <p:cNvPr id="236558" name="Text Box 14"/>
          <p:cNvSpPr txBox="1">
            <a:spLocks noChangeArrowheads="1"/>
          </p:cNvSpPr>
          <p:nvPr/>
        </p:nvSpPr>
        <p:spPr bwMode="auto">
          <a:xfrm>
            <a:off x="5710238" y="2060575"/>
            <a:ext cx="9969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pt-BR" sz="2800"/>
              <a:t>1 </a:t>
            </a:r>
            <a:r>
              <a:rPr lang="pt-BR" sz="2800">
                <a:sym typeface="Symbol" pitchFamily="18" charset="2"/>
              </a:rPr>
              <a:t>m</a:t>
            </a:r>
            <a:endParaRPr lang="pt-BR" sz="2800"/>
          </a:p>
        </p:txBody>
      </p:sp>
      <p:sp>
        <p:nvSpPr>
          <p:cNvPr id="236559" name="Text Box 15"/>
          <p:cNvSpPr txBox="1">
            <a:spLocks noChangeArrowheads="1"/>
          </p:cNvSpPr>
          <p:nvPr/>
        </p:nvSpPr>
        <p:spPr bwMode="auto">
          <a:xfrm>
            <a:off x="1692275" y="2014538"/>
            <a:ext cx="13208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pt-BR" sz="2800"/>
              <a:t>10</a:t>
            </a:r>
            <a:r>
              <a:rPr lang="pt-BR" sz="2800" baseline="30000"/>
              <a:t>-3</a:t>
            </a:r>
            <a:r>
              <a:rPr lang="pt-BR" sz="2800"/>
              <a:t> </a:t>
            </a:r>
            <a:r>
              <a:rPr lang="pt-BR" sz="2800">
                <a:sym typeface="Symbol" pitchFamily="18" charset="2"/>
              </a:rPr>
              <a:t>m</a:t>
            </a:r>
            <a:endParaRPr lang="pt-BR" sz="2800"/>
          </a:p>
        </p:txBody>
      </p:sp>
      <p:sp>
        <p:nvSpPr>
          <p:cNvPr id="45066" name="AutoShape 16"/>
          <p:cNvSpPr>
            <a:spLocks noChangeArrowheads="1"/>
          </p:cNvSpPr>
          <p:nvPr/>
        </p:nvSpPr>
        <p:spPr bwMode="auto">
          <a:xfrm>
            <a:off x="3059113" y="2852738"/>
            <a:ext cx="2520950" cy="215900"/>
          </a:xfrm>
          <a:prstGeom prst="leftRightArrow">
            <a:avLst>
              <a:gd name="adj1" fmla="val 50000"/>
              <a:gd name="adj2" fmla="val 233529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36561" name="Text Box 17"/>
          <p:cNvSpPr txBox="1">
            <a:spLocks noChangeArrowheads="1"/>
          </p:cNvSpPr>
          <p:nvPr/>
        </p:nvSpPr>
        <p:spPr bwMode="auto">
          <a:xfrm>
            <a:off x="3563938" y="2060575"/>
            <a:ext cx="1463670" cy="83099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 anchorCtr="1">
            <a:spAutoFit/>
          </a:bodyPr>
          <a:lstStyle/>
          <a:p>
            <a:pPr>
              <a:defRPr/>
            </a:pPr>
            <a:r>
              <a:rPr lang="pt-BR" sz="2400">
                <a:cs typeface="Arial" charset="0"/>
              </a:rPr>
              <a:t>Partículas </a:t>
            </a:r>
          </a:p>
          <a:p>
            <a:pPr>
              <a:defRPr/>
            </a:pPr>
            <a:r>
              <a:rPr lang="pt-BR" sz="2400">
                <a:cs typeface="Arial" charset="0"/>
              </a:rPr>
              <a:t>coloidais</a:t>
            </a:r>
          </a:p>
        </p:txBody>
      </p:sp>
      <p:sp>
        <p:nvSpPr>
          <p:cNvPr id="236562" name="Text Box 18"/>
          <p:cNvSpPr txBox="1">
            <a:spLocks noChangeArrowheads="1"/>
          </p:cNvSpPr>
          <p:nvPr/>
        </p:nvSpPr>
        <p:spPr bwMode="auto">
          <a:xfrm>
            <a:off x="7035800" y="2205038"/>
            <a:ext cx="1862818" cy="83099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 anchorCtr="1">
            <a:spAutoFit/>
          </a:bodyPr>
          <a:lstStyle/>
          <a:p>
            <a:pPr>
              <a:defRPr/>
            </a:pPr>
            <a:r>
              <a:rPr lang="pt-BR" sz="2400">
                <a:cs typeface="Arial" charset="0"/>
              </a:rPr>
              <a:t>Partículas em</a:t>
            </a:r>
          </a:p>
          <a:p>
            <a:pPr>
              <a:defRPr/>
            </a:pPr>
            <a:r>
              <a:rPr lang="pt-BR" sz="2400">
                <a:cs typeface="Arial" charset="0"/>
              </a:rPr>
              <a:t>suspensão</a:t>
            </a:r>
          </a:p>
        </p:txBody>
      </p:sp>
      <p:sp>
        <p:nvSpPr>
          <p:cNvPr id="236563" name="Text Box 19"/>
          <p:cNvSpPr txBox="1">
            <a:spLocks noChangeArrowheads="1"/>
          </p:cNvSpPr>
          <p:nvPr/>
        </p:nvSpPr>
        <p:spPr bwMode="auto">
          <a:xfrm>
            <a:off x="36513" y="2192338"/>
            <a:ext cx="1529586" cy="83099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 anchorCtr="1">
            <a:spAutoFit/>
          </a:bodyPr>
          <a:lstStyle/>
          <a:p>
            <a:pPr>
              <a:defRPr/>
            </a:pPr>
            <a:r>
              <a:rPr lang="pt-BR" sz="2400">
                <a:cs typeface="Arial" charset="0"/>
              </a:rPr>
              <a:t>Partículas </a:t>
            </a:r>
          </a:p>
          <a:p>
            <a:pPr>
              <a:defRPr/>
            </a:pPr>
            <a:r>
              <a:rPr lang="pt-BR" sz="2400">
                <a:cs typeface="Arial" charset="0"/>
              </a:rPr>
              <a:t>dissolvidas</a:t>
            </a:r>
            <a:endParaRPr lang="pt-BR">
              <a:cs typeface="Arial" charset="0"/>
            </a:endParaRPr>
          </a:p>
        </p:txBody>
      </p:sp>
      <p:sp>
        <p:nvSpPr>
          <p:cNvPr id="236564" name="Text Box 20"/>
          <p:cNvSpPr txBox="1">
            <a:spLocks noChangeArrowheads="1"/>
          </p:cNvSpPr>
          <p:nvPr/>
        </p:nvSpPr>
        <p:spPr bwMode="auto">
          <a:xfrm>
            <a:off x="3013075" y="5121275"/>
            <a:ext cx="5940425" cy="156966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anchorCtr="1">
            <a:spAutoFit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pt-BR" sz="2400">
                <a:cs typeface="Arial" charset="0"/>
              </a:rPr>
              <a:t> Tratamento convencional e suas variantes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pt-BR" sz="2400">
                <a:cs typeface="Arial" charset="0"/>
              </a:rPr>
              <a:t> Filtração em linha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pt-BR" sz="2400">
                <a:cs typeface="Arial" charset="0"/>
              </a:rPr>
              <a:t> Filtração direta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pt-BR" sz="2400">
                <a:cs typeface="Arial" charset="0"/>
              </a:rPr>
              <a:t> Filtração lenta</a:t>
            </a:r>
          </a:p>
        </p:txBody>
      </p:sp>
      <p:sp>
        <p:nvSpPr>
          <p:cNvPr id="236565" name="Text Box 21"/>
          <p:cNvSpPr txBox="1">
            <a:spLocks noChangeArrowheads="1"/>
          </p:cNvSpPr>
          <p:nvPr/>
        </p:nvSpPr>
        <p:spPr bwMode="auto">
          <a:xfrm>
            <a:off x="179388" y="5135563"/>
            <a:ext cx="2808287" cy="156966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anchorCtr="1">
            <a:spAutoFit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pt-BR" sz="2400">
                <a:cs typeface="Arial" charset="0"/>
              </a:rPr>
              <a:t> Processos de membrana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pt-BR" sz="2400">
                <a:cs typeface="Arial" charset="0"/>
              </a:rPr>
              <a:t> Osmose Reversa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pt-BR" sz="2400">
                <a:cs typeface="Arial" charset="0"/>
              </a:rPr>
              <a:t> Nanofiltração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63D0D9A0-41C1-4166-8435-990829D34954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461" name="AutoShape 21">
            <a:extLst>
              <a:ext uri="{FF2B5EF4-FFF2-40B4-BE49-F238E27FC236}">
                <a16:creationId xmlns:a16="http://schemas.microsoft.com/office/drawing/2014/main" id="{F0670096-8223-4FC1-ABB3-6D90B26A4F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8112" y="1789801"/>
            <a:ext cx="2238375" cy="534572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pt-BR" altLang="pt-BR" sz="2000">
                <a:cs typeface="Arial" charset="0"/>
              </a:rPr>
              <a:t>Águas Naturais</a:t>
            </a:r>
          </a:p>
        </p:txBody>
      </p:sp>
      <p:sp>
        <p:nvSpPr>
          <p:cNvPr id="317462" name="AutoShape 22">
            <a:extLst>
              <a:ext uri="{FF2B5EF4-FFF2-40B4-BE49-F238E27FC236}">
                <a16:creationId xmlns:a16="http://schemas.microsoft.com/office/drawing/2014/main" id="{60BEF217-7B8B-4C3A-BBC6-B9BEC19CED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925" y="3012762"/>
            <a:ext cx="2806700" cy="660400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lnSpc>
                <a:spcPct val="80000"/>
              </a:lnSpc>
              <a:defRPr/>
            </a:pPr>
            <a:r>
              <a:rPr lang="pt-BR" altLang="pt-BR" sz="2000">
                <a:cs typeface="Arial" charset="0"/>
              </a:rPr>
              <a:t>Sólidos em Suspensão</a:t>
            </a:r>
          </a:p>
        </p:txBody>
      </p:sp>
      <p:sp>
        <p:nvSpPr>
          <p:cNvPr id="317463" name="AutoShape 23">
            <a:extLst>
              <a:ext uri="{FF2B5EF4-FFF2-40B4-BE49-F238E27FC236}">
                <a16:creationId xmlns:a16="http://schemas.microsoft.com/office/drawing/2014/main" id="{54C2DAE9-CD12-4443-8C44-018117BE78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0637" y="3012762"/>
            <a:ext cx="3167063" cy="660400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lnSpc>
                <a:spcPct val="80000"/>
              </a:lnSpc>
              <a:defRPr/>
            </a:pPr>
            <a:r>
              <a:rPr lang="pt-BR" altLang="pt-BR" sz="2000">
                <a:cs typeface="Arial" charset="0"/>
              </a:rPr>
              <a:t>Compostos Dissolvidos</a:t>
            </a:r>
          </a:p>
        </p:txBody>
      </p:sp>
      <p:cxnSp>
        <p:nvCxnSpPr>
          <p:cNvPr id="11271" name="AutoShape 24">
            <a:extLst>
              <a:ext uri="{FF2B5EF4-FFF2-40B4-BE49-F238E27FC236}">
                <a16:creationId xmlns:a16="http://schemas.microsoft.com/office/drawing/2014/main" id="{1D8A5FAA-2A44-48C5-8D13-13150816DA24}"/>
              </a:ext>
            </a:extLst>
          </p:cNvPr>
          <p:cNvCxnSpPr>
            <a:cxnSpLocks noChangeShapeType="1"/>
            <a:stCxn id="317461" idx="3"/>
            <a:endCxn id="317462" idx="1"/>
          </p:cNvCxnSpPr>
          <p:nvPr/>
        </p:nvCxnSpPr>
        <p:spPr bwMode="auto">
          <a:xfrm rot="5400000">
            <a:off x="2815858" y="1373241"/>
            <a:ext cx="853489" cy="2755753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72" name="AutoShape 25">
            <a:extLst>
              <a:ext uri="{FF2B5EF4-FFF2-40B4-BE49-F238E27FC236}">
                <a16:creationId xmlns:a16="http://schemas.microsoft.com/office/drawing/2014/main" id="{CE500B96-E424-42F3-8963-054838A90702}"/>
              </a:ext>
            </a:extLst>
          </p:cNvPr>
          <p:cNvCxnSpPr>
            <a:cxnSpLocks noChangeShapeType="1"/>
            <a:stCxn id="317461" idx="3"/>
            <a:endCxn id="317463" idx="1"/>
          </p:cNvCxnSpPr>
          <p:nvPr/>
        </p:nvCxnSpPr>
        <p:spPr bwMode="auto">
          <a:xfrm rot="16200000" flipH="1">
            <a:off x="4994304" y="1950546"/>
            <a:ext cx="853489" cy="1601141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7466" name="AutoShape 26">
            <a:extLst>
              <a:ext uri="{FF2B5EF4-FFF2-40B4-BE49-F238E27FC236}">
                <a16:creationId xmlns:a16="http://schemas.microsoft.com/office/drawing/2014/main" id="{A1331C2A-640C-40BF-B06C-49046CAD56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025" y="4530124"/>
            <a:ext cx="1584325" cy="943552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pt-BR" altLang="pt-BR" sz="2000">
                <a:cs typeface="Arial" charset="0"/>
              </a:rPr>
              <a:t>SST Orgânicos</a:t>
            </a:r>
          </a:p>
        </p:txBody>
      </p:sp>
      <p:sp>
        <p:nvSpPr>
          <p:cNvPr id="317467" name="AutoShape 27">
            <a:extLst>
              <a:ext uri="{FF2B5EF4-FFF2-40B4-BE49-F238E27FC236}">
                <a16:creationId xmlns:a16="http://schemas.microsoft.com/office/drawing/2014/main" id="{1377C2FA-1017-471A-8825-E3C12A6D60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1125" y="4511074"/>
            <a:ext cx="1798637" cy="943552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pt-BR" altLang="pt-BR" sz="2000">
                <a:cs typeface="Arial" charset="0"/>
              </a:rPr>
              <a:t>SST Inorgânicos</a:t>
            </a:r>
          </a:p>
        </p:txBody>
      </p:sp>
      <p:cxnSp>
        <p:nvCxnSpPr>
          <p:cNvPr id="11275" name="AutoShape 28">
            <a:extLst>
              <a:ext uri="{FF2B5EF4-FFF2-40B4-BE49-F238E27FC236}">
                <a16:creationId xmlns:a16="http://schemas.microsoft.com/office/drawing/2014/main" id="{F13BE11A-042C-49D9-8938-AF86D4EA73DD}"/>
              </a:ext>
            </a:extLst>
          </p:cNvPr>
          <p:cNvCxnSpPr>
            <a:cxnSpLocks noChangeShapeType="1"/>
            <a:stCxn id="317462" idx="3"/>
            <a:endCxn id="317466" idx="1"/>
          </p:cNvCxnSpPr>
          <p:nvPr/>
        </p:nvCxnSpPr>
        <p:spPr bwMode="auto">
          <a:xfrm rot="5400000">
            <a:off x="887060" y="3788347"/>
            <a:ext cx="1092850" cy="862481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76" name="AutoShape 29">
            <a:extLst>
              <a:ext uri="{FF2B5EF4-FFF2-40B4-BE49-F238E27FC236}">
                <a16:creationId xmlns:a16="http://schemas.microsoft.com/office/drawing/2014/main" id="{F8931E51-680F-4DBF-AEDA-D9384F5DD9F9}"/>
              </a:ext>
            </a:extLst>
          </p:cNvPr>
          <p:cNvCxnSpPr>
            <a:cxnSpLocks noChangeShapeType="1"/>
            <a:stCxn id="317462" idx="3"/>
            <a:endCxn id="317467" idx="1"/>
          </p:cNvCxnSpPr>
          <p:nvPr/>
        </p:nvCxnSpPr>
        <p:spPr bwMode="auto">
          <a:xfrm rot="16200000" flipH="1">
            <a:off x="1921712" y="3616174"/>
            <a:ext cx="1073800" cy="1187775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7470" name="AutoShape 30">
            <a:extLst>
              <a:ext uri="{FF2B5EF4-FFF2-40B4-BE49-F238E27FC236}">
                <a16:creationId xmlns:a16="http://schemas.microsoft.com/office/drawing/2014/main" id="{47C83CC2-ECF5-4DA9-B66D-5FD1774BA6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6175" y="4772714"/>
            <a:ext cx="1887537" cy="534572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pt-BR" altLang="pt-BR" sz="2000">
                <a:cs typeface="Arial" charset="0"/>
              </a:rPr>
              <a:t> Inorgânicos</a:t>
            </a:r>
          </a:p>
        </p:txBody>
      </p:sp>
      <p:sp>
        <p:nvSpPr>
          <p:cNvPr id="317471" name="AutoShape 31">
            <a:extLst>
              <a:ext uri="{FF2B5EF4-FFF2-40B4-BE49-F238E27FC236}">
                <a16:creationId xmlns:a16="http://schemas.microsoft.com/office/drawing/2014/main" id="{D457F527-639F-420D-8AA6-20AC88D810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8200" y="4775889"/>
            <a:ext cx="1708150" cy="534572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pt-BR" altLang="pt-BR" sz="2000">
                <a:cs typeface="Arial" charset="0"/>
              </a:rPr>
              <a:t> Orgânicos</a:t>
            </a:r>
          </a:p>
        </p:txBody>
      </p:sp>
      <p:cxnSp>
        <p:nvCxnSpPr>
          <p:cNvPr id="11279" name="AutoShape 32">
            <a:extLst>
              <a:ext uri="{FF2B5EF4-FFF2-40B4-BE49-F238E27FC236}">
                <a16:creationId xmlns:a16="http://schemas.microsoft.com/office/drawing/2014/main" id="{372C1BDE-5A01-41FE-A3CD-949EFED9BA4C}"/>
              </a:ext>
            </a:extLst>
          </p:cNvPr>
          <p:cNvCxnSpPr>
            <a:cxnSpLocks noChangeShapeType="1"/>
            <a:stCxn id="317463" idx="3"/>
            <a:endCxn id="317470" idx="1"/>
          </p:cNvCxnSpPr>
          <p:nvPr/>
        </p:nvCxnSpPr>
        <p:spPr bwMode="auto">
          <a:xfrm rot="5400000">
            <a:off x="5220774" y="3905511"/>
            <a:ext cx="1233195" cy="768497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80" name="AutoShape 33">
            <a:extLst>
              <a:ext uri="{FF2B5EF4-FFF2-40B4-BE49-F238E27FC236}">
                <a16:creationId xmlns:a16="http://schemas.microsoft.com/office/drawing/2014/main" id="{0FFBA367-4C5C-4059-BA22-4A1EB7F450C1}"/>
              </a:ext>
            </a:extLst>
          </p:cNvPr>
          <p:cNvCxnSpPr>
            <a:cxnSpLocks noChangeShapeType="1"/>
            <a:stCxn id="317463" idx="3"/>
            <a:endCxn id="317471" idx="1"/>
          </p:cNvCxnSpPr>
          <p:nvPr/>
        </p:nvCxnSpPr>
        <p:spPr bwMode="auto">
          <a:xfrm rot="16200000" flipH="1">
            <a:off x="6290351" y="3604429"/>
            <a:ext cx="1236370" cy="1373835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7474" name="AutoShape 34">
            <a:extLst>
              <a:ext uri="{FF2B5EF4-FFF2-40B4-BE49-F238E27FC236}">
                <a16:creationId xmlns:a16="http://schemas.microsoft.com/office/drawing/2014/main" id="{74F4F54F-9FF3-494A-9E12-C2016539E9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6537" y="5736326"/>
            <a:ext cx="1584325" cy="534572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pt-BR" altLang="pt-BR" sz="2000">
                <a:cs typeface="Arial" charset="0"/>
              </a:rPr>
              <a:t> Sintéticos</a:t>
            </a:r>
          </a:p>
        </p:txBody>
      </p:sp>
      <p:sp>
        <p:nvSpPr>
          <p:cNvPr id="317475" name="AutoShape 35">
            <a:extLst>
              <a:ext uri="{FF2B5EF4-FFF2-40B4-BE49-F238E27FC236}">
                <a16:creationId xmlns:a16="http://schemas.microsoft.com/office/drawing/2014/main" id="{C9998373-0584-4C02-9EB9-AE01707F0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7125" y="5736326"/>
            <a:ext cx="1708150" cy="534572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pt-BR" altLang="pt-BR" sz="2000">
                <a:cs typeface="Arial" charset="0"/>
              </a:rPr>
              <a:t> Naturais</a:t>
            </a:r>
          </a:p>
        </p:txBody>
      </p:sp>
      <p:cxnSp>
        <p:nvCxnSpPr>
          <p:cNvPr id="11283" name="AutoShape 36">
            <a:extLst>
              <a:ext uri="{FF2B5EF4-FFF2-40B4-BE49-F238E27FC236}">
                <a16:creationId xmlns:a16="http://schemas.microsoft.com/office/drawing/2014/main" id="{7DA8F5F9-CD33-4673-B820-F92EEF382F50}"/>
              </a:ext>
            </a:extLst>
          </p:cNvPr>
          <p:cNvCxnSpPr>
            <a:cxnSpLocks noChangeShapeType="1"/>
            <a:stCxn id="317471" idx="3"/>
            <a:endCxn id="317475" idx="1"/>
          </p:cNvCxnSpPr>
          <p:nvPr/>
        </p:nvCxnSpPr>
        <p:spPr bwMode="auto">
          <a:xfrm rot="16200000" flipH="1">
            <a:off x="7460162" y="5445752"/>
            <a:ext cx="559508" cy="288925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84" name="AutoShape 37">
            <a:extLst>
              <a:ext uri="{FF2B5EF4-FFF2-40B4-BE49-F238E27FC236}">
                <a16:creationId xmlns:a16="http://schemas.microsoft.com/office/drawing/2014/main" id="{6F38F2E5-2F4F-413B-AB50-05E83EEBB241}"/>
              </a:ext>
            </a:extLst>
          </p:cNvPr>
          <p:cNvCxnSpPr>
            <a:cxnSpLocks noChangeShapeType="1"/>
            <a:stCxn id="317471" idx="3"/>
            <a:endCxn id="317474" idx="1"/>
          </p:cNvCxnSpPr>
          <p:nvPr/>
        </p:nvCxnSpPr>
        <p:spPr bwMode="auto">
          <a:xfrm rot="5400000">
            <a:off x="6348912" y="4623427"/>
            <a:ext cx="559508" cy="1933576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Rectangle 3">
            <a:extLst>
              <a:ext uri="{FF2B5EF4-FFF2-40B4-BE49-F238E27FC236}">
                <a16:creationId xmlns:a16="http://schemas.microsoft.com/office/drawing/2014/main" id="{1BE59976-5EBB-4FCA-871A-7747BBD840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73914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SÓLIDOS DISSOLVIDOS TOTAIS</a:t>
            </a:r>
          </a:p>
        </p:txBody>
      </p:sp>
      <p:sp>
        <p:nvSpPr>
          <p:cNvPr id="24" name="Oval 21">
            <a:extLst>
              <a:ext uri="{FF2B5EF4-FFF2-40B4-BE49-F238E27FC236}">
                <a16:creationId xmlns:a16="http://schemas.microsoft.com/office/drawing/2014/main" id="{579E8C47-4089-4FB3-A835-D5DDA91FE3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085" y="2598605"/>
            <a:ext cx="3312379" cy="1488712"/>
          </a:xfrm>
          <a:prstGeom prst="ellipse">
            <a:avLst/>
          </a:prstGeom>
          <a:solidFill>
            <a:srgbClr val="7030A0">
              <a:alpha val="39999"/>
            </a:srgbClr>
          </a:solidFill>
          <a:ln>
            <a:noFill/>
          </a:ln>
          <a:effectLst/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3427353847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63D0D9A0-41C1-4166-8435-990829D34954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461" name="AutoShape 21">
            <a:extLst>
              <a:ext uri="{FF2B5EF4-FFF2-40B4-BE49-F238E27FC236}">
                <a16:creationId xmlns:a16="http://schemas.microsoft.com/office/drawing/2014/main" id="{F0670096-8223-4FC1-ABB3-6D90B26A4F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8112" y="1789801"/>
            <a:ext cx="2238375" cy="534572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pt-BR" altLang="pt-BR" sz="2000">
                <a:cs typeface="Arial" charset="0"/>
              </a:rPr>
              <a:t>Águas Naturais</a:t>
            </a:r>
          </a:p>
        </p:txBody>
      </p:sp>
      <p:sp>
        <p:nvSpPr>
          <p:cNvPr id="317462" name="AutoShape 22">
            <a:extLst>
              <a:ext uri="{FF2B5EF4-FFF2-40B4-BE49-F238E27FC236}">
                <a16:creationId xmlns:a16="http://schemas.microsoft.com/office/drawing/2014/main" id="{60BEF217-7B8B-4C3A-BBC6-B9BEC19CED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925" y="3012762"/>
            <a:ext cx="2806700" cy="660400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lnSpc>
                <a:spcPct val="80000"/>
              </a:lnSpc>
              <a:defRPr/>
            </a:pPr>
            <a:r>
              <a:rPr lang="pt-BR" altLang="pt-BR" sz="2000">
                <a:cs typeface="Arial" charset="0"/>
              </a:rPr>
              <a:t>Sólidos em Suspensão</a:t>
            </a:r>
          </a:p>
        </p:txBody>
      </p:sp>
      <p:sp>
        <p:nvSpPr>
          <p:cNvPr id="317463" name="AutoShape 23">
            <a:extLst>
              <a:ext uri="{FF2B5EF4-FFF2-40B4-BE49-F238E27FC236}">
                <a16:creationId xmlns:a16="http://schemas.microsoft.com/office/drawing/2014/main" id="{54C2DAE9-CD12-4443-8C44-018117BE78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0637" y="3012762"/>
            <a:ext cx="3167063" cy="660400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lnSpc>
                <a:spcPct val="80000"/>
              </a:lnSpc>
              <a:defRPr/>
            </a:pPr>
            <a:r>
              <a:rPr lang="pt-BR" altLang="pt-BR" sz="2000">
                <a:cs typeface="Arial" charset="0"/>
              </a:rPr>
              <a:t>Compostos Dissolvidos</a:t>
            </a:r>
          </a:p>
        </p:txBody>
      </p:sp>
      <p:cxnSp>
        <p:nvCxnSpPr>
          <p:cNvPr id="11271" name="AutoShape 24">
            <a:extLst>
              <a:ext uri="{FF2B5EF4-FFF2-40B4-BE49-F238E27FC236}">
                <a16:creationId xmlns:a16="http://schemas.microsoft.com/office/drawing/2014/main" id="{1D8A5FAA-2A44-48C5-8D13-13150816DA24}"/>
              </a:ext>
            </a:extLst>
          </p:cNvPr>
          <p:cNvCxnSpPr>
            <a:cxnSpLocks noChangeShapeType="1"/>
            <a:stCxn id="317461" idx="3"/>
            <a:endCxn id="317462" idx="1"/>
          </p:cNvCxnSpPr>
          <p:nvPr/>
        </p:nvCxnSpPr>
        <p:spPr bwMode="auto">
          <a:xfrm rot="5400000">
            <a:off x="2815858" y="1373241"/>
            <a:ext cx="853489" cy="2755753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72" name="AutoShape 25">
            <a:extLst>
              <a:ext uri="{FF2B5EF4-FFF2-40B4-BE49-F238E27FC236}">
                <a16:creationId xmlns:a16="http://schemas.microsoft.com/office/drawing/2014/main" id="{CE500B96-E424-42F3-8963-054838A90702}"/>
              </a:ext>
            </a:extLst>
          </p:cNvPr>
          <p:cNvCxnSpPr>
            <a:cxnSpLocks noChangeShapeType="1"/>
            <a:stCxn id="317461" idx="3"/>
            <a:endCxn id="317463" idx="1"/>
          </p:cNvCxnSpPr>
          <p:nvPr/>
        </p:nvCxnSpPr>
        <p:spPr bwMode="auto">
          <a:xfrm rot="16200000" flipH="1">
            <a:off x="4994304" y="1950546"/>
            <a:ext cx="853489" cy="1601141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7466" name="AutoShape 26">
            <a:extLst>
              <a:ext uri="{FF2B5EF4-FFF2-40B4-BE49-F238E27FC236}">
                <a16:creationId xmlns:a16="http://schemas.microsoft.com/office/drawing/2014/main" id="{A1331C2A-640C-40BF-B06C-49046CAD56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025" y="4530124"/>
            <a:ext cx="1584325" cy="943552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pt-BR" altLang="pt-BR" sz="2000">
                <a:cs typeface="Arial" charset="0"/>
              </a:rPr>
              <a:t>SST Orgânicos</a:t>
            </a:r>
          </a:p>
        </p:txBody>
      </p:sp>
      <p:sp>
        <p:nvSpPr>
          <p:cNvPr id="317467" name="AutoShape 27">
            <a:extLst>
              <a:ext uri="{FF2B5EF4-FFF2-40B4-BE49-F238E27FC236}">
                <a16:creationId xmlns:a16="http://schemas.microsoft.com/office/drawing/2014/main" id="{1377C2FA-1017-471A-8825-E3C12A6D60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1125" y="4511074"/>
            <a:ext cx="1798637" cy="943552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pt-BR" altLang="pt-BR" sz="2000">
                <a:cs typeface="Arial" charset="0"/>
              </a:rPr>
              <a:t>SST Inorgânicos</a:t>
            </a:r>
          </a:p>
        </p:txBody>
      </p:sp>
      <p:cxnSp>
        <p:nvCxnSpPr>
          <p:cNvPr id="11275" name="AutoShape 28">
            <a:extLst>
              <a:ext uri="{FF2B5EF4-FFF2-40B4-BE49-F238E27FC236}">
                <a16:creationId xmlns:a16="http://schemas.microsoft.com/office/drawing/2014/main" id="{F13BE11A-042C-49D9-8938-AF86D4EA73DD}"/>
              </a:ext>
            </a:extLst>
          </p:cNvPr>
          <p:cNvCxnSpPr>
            <a:cxnSpLocks noChangeShapeType="1"/>
            <a:stCxn id="317462" idx="3"/>
            <a:endCxn id="317466" idx="1"/>
          </p:cNvCxnSpPr>
          <p:nvPr/>
        </p:nvCxnSpPr>
        <p:spPr bwMode="auto">
          <a:xfrm rot="5400000">
            <a:off x="887060" y="3788347"/>
            <a:ext cx="1092850" cy="862481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76" name="AutoShape 29">
            <a:extLst>
              <a:ext uri="{FF2B5EF4-FFF2-40B4-BE49-F238E27FC236}">
                <a16:creationId xmlns:a16="http://schemas.microsoft.com/office/drawing/2014/main" id="{F8931E51-680F-4DBF-AEDA-D9384F5DD9F9}"/>
              </a:ext>
            </a:extLst>
          </p:cNvPr>
          <p:cNvCxnSpPr>
            <a:cxnSpLocks noChangeShapeType="1"/>
            <a:stCxn id="317462" idx="3"/>
            <a:endCxn id="317467" idx="1"/>
          </p:cNvCxnSpPr>
          <p:nvPr/>
        </p:nvCxnSpPr>
        <p:spPr bwMode="auto">
          <a:xfrm rot="16200000" flipH="1">
            <a:off x="1921712" y="3616174"/>
            <a:ext cx="1073800" cy="1187775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7470" name="AutoShape 30">
            <a:extLst>
              <a:ext uri="{FF2B5EF4-FFF2-40B4-BE49-F238E27FC236}">
                <a16:creationId xmlns:a16="http://schemas.microsoft.com/office/drawing/2014/main" id="{47C83CC2-ECF5-4DA9-B66D-5FD1774BA6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6175" y="4772714"/>
            <a:ext cx="1887537" cy="534572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pt-BR" altLang="pt-BR" sz="2000">
                <a:cs typeface="Arial" charset="0"/>
              </a:rPr>
              <a:t> Inorgânicos</a:t>
            </a:r>
          </a:p>
        </p:txBody>
      </p:sp>
      <p:sp>
        <p:nvSpPr>
          <p:cNvPr id="317471" name="AutoShape 31">
            <a:extLst>
              <a:ext uri="{FF2B5EF4-FFF2-40B4-BE49-F238E27FC236}">
                <a16:creationId xmlns:a16="http://schemas.microsoft.com/office/drawing/2014/main" id="{D457F527-639F-420D-8AA6-20AC88D810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8200" y="4775889"/>
            <a:ext cx="1708150" cy="534572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pt-BR" altLang="pt-BR" sz="2000">
                <a:cs typeface="Arial" charset="0"/>
              </a:rPr>
              <a:t> Orgânicos</a:t>
            </a:r>
          </a:p>
        </p:txBody>
      </p:sp>
      <p:cxnSp>
        <p:nvCxnSpPr>
          <p:cNvPr id="11279" name="AutoShape 32">
            <a:extLst>
              <a:ext uri="{FF2B5EF4-FFF2-40B4-BE49-F238E27FC236}">
                <a16:creationId xmlns:a16="http://schemas.microsoft.com/office/drawing/2014/main" id="{372C1BDE-5A01-41FE-A3CD-949EFED9BA4C}"/>
              </a:ext>
            </a:extLst>
          </p:cNvPr>
          <p:cNvCxnSpPr>
            <a:cxnSpLocks noChangeShapeType="1"/>
            <a:stCxn id="317463" idx="3"/>
            <a:endCxn id="317470" idx="1"/>
          </p:cNvCxnSpPr>
          <p:nvPr/>
        </p:nvCxnSpPr>
        <p:spPr bwMode="auto">
          <a:xfrm rot="5400000">
            <a:off x="5220774" y="3905511"/>
            <a:ext cx="1233195" cy="768497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80" name="AutoShape 33">
            <a:extLst>
              <a:ext uri="{FF2B5EF4-FFF2-40B4-BE49-F238E27FC236}">
                <a16:creationId xmlns:a16="http://schemas.microsoft.com/office/drawing/2014/main" id="{0FFBA367-4C5C-4059-BA22-4A1EB7F450C1}"/>
              </a:ext>
            </a:extLst>
          </p:cNvPr>
          <p:cNvCxnSpPr>
            <a:cxnSpLocks noChangeShapeType="1"/>
            <a:stCxn id="317463" idx="3"/>
            <a:endCxn id="317471" idx="1"/>
          </p:cNvCxnSpPr>
          <p:nvPr/>
        </p:nvCxnSpPr>
        <p:spPr bwMode="auto">
          <a:xfrm rot="16200000" flipH="1">
            <a:off x="6290351" y="3604429"/>
            <a:ext cx="1236370" cy="1373835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7474" name="AutoShape 34">
            <a:extLst>
              <a:ext uri="{FF2B5EF4-FFF2-40B4-BE49-F238E27FC236}">
                <a16:creationId xmlns:a16="http://schemas.microsoft.com/office/drawing/2014/main" id="{74F4F54F-9FF3-494A-9E12-C2016539E9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6537" y="5736326"/>
            <a:ext cx="1584325" cy="534572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pt-BR" altLang="pt-BR" sz="2000">
                <a:cs typeface="Arial" charset="0"/>
              </a:rPr>
              <a:t> Sintéticos</a:t>
            </a:r>
          </a:p>
        </p:txBody>
      </p:sp>
      <p:sp>
        <p:nvSpPr>
          <p:cNvPr id="317475" name="AutoShape 35">
            <a:extLst>
              <a:ext uri="{FF2B5EF4-FFF2-40B4-BE49-F238E27FC236}">
                <a16:creationId xmlns:a16="http://schemas.microsoft.com/office/drawing/2014/main" id="{C9998373-0584-4C02-9EB9-AE01707F0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7125" y="5736326"/>
            <a:ext cx="1708150" cy="534572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pt-BR" altLang="pt-BR" sz="2000">
                <a:cs typeface="Arial" charset="0"/>
              </a:rPr>
              <a:t> Naturais</a:t>
            </a:r>
          </a:p>
        </p:txBody>
      </p:sp>
      <p:cxnSp>
        <p:nvCxnSpPr>
          <p:cNvPr id="11283" name="AutoShape 36">
            <a:extLst>
              <a:ext uri="{FF2B5EF4-FFF2-40B4-BE49-F238E27FC236}">
                <a16:creationId xmlns:a16="http://schemas.microsoft.com/office/drawing/2014/main" id="{7DA8F5F9-CD33-4673-B820-F92EEF382F50}"/>
              </a:ext>
            </a:extLst>
          </p:cNvPr>
          <p:cNvCxnSpPr>
            <a:cxnSpLocks noChangeShapeType="1"/>
            <a:stCxn id="317471" idx="3"/>
            <a:endCxn id="317475" idx="1"/>
          </p:cNvCxnSpPr>
          <p:nvPr/>
        </p:nvCxnSpPr>
        <p:spPr bwMode="auto">
          <a:xfrm rot="16200000" flipH="1">
            <a:off x="7460162" y="5445752"/>
            <a:ext cx="559508" cy="288925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84" name="AutoShape 37">
            <a:extLst>
              <a:ext uri="{FF2B5EF4-FFF2-40B4-BE49-F238E27FC236}">
                <a16:creationId xmlns:a16="http://schemas.microsoft.com/office/drawing/2014/main" id="{6F38F2E5-2F4F-413B-AB50-05E83EEBB241}"/>
              </a:ext>
            </a:extLst>
          </p:cNvPr>
          <p:cNvCxnSpPr>
            <a:cxnSpLocks noChangeShapeType="1"/>
            <a:stCxn id="317471" idx="3"/>
            <a:endCxn id="317474" idx="1"/>
          </p:cNvCxnSpPr>
          <p:nvPr/>
        </p:nvCxnSpPr>
        <p:spPr bwMode="auto">
          <a:xfrm rot="5400000">
            <a:off x="6348912" y="4623427"/>
            <a:ext cx="559508" cy="1933576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Rectangle 3">
            <a:extLst>
              <a:ext uri="{FF2B5EF4-FFF2-40B4-BE49-F238E27FC236}">
                <a16:creationId xmlns:a16="http://schemas.microsoft.com/office/drawing/2014/main" id="{1BE59976-5EBB-4FCA-871A-7747BBD840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73914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SÓLIDOS DISSOLVIDOS TOTAIS</a:t>
            </a:r>
          </a:p>
        </p:txBody>
      </p:sp>
      <p:sp>
        <p:nvSpPr>
          <p:cNvPr id="24" name="Oval 21">
            <a:extLst>
              <a:ext uri="{FF2B5EF4-FFF2-40B4-BE49-F238E27FC236}">
                <a16:creationId xmlns:a16="http://schemas.microsoft.com/office/drawing/2014/main" id="{579E8C47-4089-4FB3-A835-D5DDA91FE3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0477" y="2569739"/>
            <a:ext cx="3312379" cy="1488712"/>
          </a:xfrm>
          <a:prstGeom prst="ellipse">
            <a:avLst/>
          </a:prstGeom>
          <a:solidFill>
            <a:srgbClr val="7030A0">
              <a:alpha val="39999"/>
            </a:srgbClr>
          </a:solidFill>
          <a:ln>
            <a:noFill/>
          </a:ln>
          <a:effectLst/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 dirty="0"/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63D0D9A0-41C1-4166-8435-990829D34954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3">
            <a:extLst>
              <a:ext uri="{FF2B5EF4-FFF2-40B4-BE49-F238E27FC236}">
                <a16:creationId xmlns:a16="http://schemas.microsoft.com/office/drawing/2014/main" id="{1BE59976-5EBB-4FCA-871A-7747BBD840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73914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SÓLIDOS DISSOLVIDOS TOTAIS</a:t>
            </a: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4A08A5C9-C560-4014-9EA1-89700E412C51}"/>
              </a:ext>
            </a:extLst>
          </p:cNvPr>
          <p:cNvSpPr/>
          <p:nvPr/>
        </p:nvSpPr>
        <p:spPr>
          <a:xfrm>
            <a:off x="3491880" y="3645024"/>
            <a:ext cx="165618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Sólidos Totais</a:t>
            </a:r>
          </a:p>
        </p:txBody>
      </p:sp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7D34A689-FD45-4808-A448-EA6AE246DD98}"/>
              </a:ext>
            </a:extLst>
          </p:cNvPr>
          <p:cNvSpPr/>
          <p:nvPr/>
        </p:nvSpPr>
        <p:spPr>
          <a:xfrm>
            <a:off x="1246006" y="5299877"/>
            <a:ext cx="2232248" cy="7193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Sólidos em Suspensão Totais</a:t>
            </a:r>
          </a:p>
        </p:txBody>
      </p:sp>
      <p:sp>
        <p:nvSpPr>
          <p:cNvPr id="26" name="Retângulo: Cantos Arredondados 25">
            <a:extLst>
              <a:ext uri="{FF2B5EF4-FFF2-40B4-BE49-F238E27FC236}">
                <a16:creationId xmlns:a16="http://schemas.microsoft.com/office/drawing/2014/main" id="{8263BD5C-EF40-48F7-88CD-4C550077F059}"/>
              </a:ext>
            </a:extLst>
          </p:cNvPr>
          <p:cNvSpPr/>
          <p:nvPr/>
        </p:nvSpPr>
        <p:spPr>
          <a:xfrm>
            <a:off x="5134438" y="5298547"/>
            <a:ext cx="2232248" cy="7193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Sólidos Dissolvidos Totais</a:t>
            </a:r>
          </a:p>
        </p:txBody>
      </p:sp>
      <p:cxnSp>
        <p:nvCxnSpPr>
          <p:cNvPr id="4" name="Conector: Angulado 3">
            <a:extLst>
              <a:ext uri="{FF2B5EF4-FFF2-40B4-BE49-F238E27FC236}">
                <a16:creationId xmlns:a16="http://schemas.microsoft.com/office/drawing/2014/main" id="{CD338B30-414B-4A45-B86D-E6E3EE5F4417}"/>
              </a:ext>
            </a:extLst>
          </p:cNvPr>
          <p:cNvCxnSpPr>
            <a:stCxn id="2" idx="2"/>
            <a:endCxn id="25" idx="0"/>
          </p:cNvCxnSpPr>
          <p:nvPr/>
        </p:nvCxnSpPr>
        <p:spPr>
          <a:xfrm rot="5400000">
            <a:off x="2801657" y="3781561"/>
            <a:ext cx="1078789" cy="195784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: Angulado 5">
            <a:extLst>
              <a:ext uri="{FF2B5EF4-FFF2-40B4-BE49-F238E27FC236}">
                <a16:creationId xmlns:a16="http://schemas.microsoft.com/office/drawing/2014/main" id="{6C2ACB5D-645D-4517-8BCC-CDE4AE45D5C4}"/>
              </a:ext>
            </a:extLst>
          </p:cNvPr>
          <p:cNvCxnSpPr>
            <a:stCxn id="2" idx="2"/>
            <a:endCxn id="26" idx="0"/>
          </p:cNvCxnSpPr>
          <p:nvPr/>
        </p:nvCxnSpPr>
        <p:spPr>
          <a:xfrm rot="16200000" flipH="1">
            <a:off x="4746538" y="3794522"/>
            <a:ext cx="1077459" cy="193059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3BA78F26-31A4-4897-BFBC-BF1C1FCE9F78}"/>
              </a:ext>
            </a:extLst>
          </p:cNvPr>
          <p:cNvSpPr txBox="1"/>
          <p:nvPr/>
        </p:nvSpPr>
        <p:spPr>
          <a:xfrm>
            <a:off x="800100" y="2101753"/>
            <a:ext cx="64807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Definição: Material remanescente após a evaporação da fase líquida a temperatura igual a 103 </a:t>
            </a:r>
            <a:r>
              <a:rPr lang="pt-BR" sz="2800" baseline="30000" dirty="0" err="1"/>
              <a:t>o</a:t>
            </a:r>
            <a:r>
              <a:rPr lang="pt-BR" sz="2800" dirty="0" err="1"/>
              <a:t>C</a:t>
            </a:r>
            <a:endParaRPr lang="pt-BR" sz="2800" dirty="0"/>
          </a:p>
        </p:txBody>
      </p:sp>
      <p:sp>
        <p:nvSpPr>
          <p:cNvPr id="32" name="Oval 21">
            <a:extLst>
              <a:ext uri="{FF2B5EF4-FFF2-40B4-BE49-F238E27FC236}">
                <a16:creationId xmlns:a16="http://schemas.microsoft.com/office/drawing/2014/main" id="{C7DA1314-7BB6-493C-9F22-CCF6094DFF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5958" y="3338467"/>
            <a:ext cx="2085735" cy="1189177"/>
          </a:xfrm>
          <a:prstGeom prst="ellipse">
            <a:avLst/>
          </a:prstGeom>
          <a:solidFill>
            <a:schemeClr val="accent4">
              <a:lumMod val="50000"/>
              <a:alpha val="39999"/>
            </a:schemeClr>
          </a:solidFill>
          <a:ln>
            <a:noFill/>
          </a:ln>
          <a:effectLst/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67360017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POLUIÇÃO E QUALIDADE DA ÁGUA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2133600"/>
            <a:ext cx="8496300" cy="41751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b="1" dirty="0"/>
              <a:t>Condutividade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b="1" dirty="0"/>
              <a:t>Sólidos dissolvidos totais (SDT)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b="1" dirty="0"/>
              <a:t>Aplicações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b="1" dirty="0"/>
              <a:t>Comentários Finais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b="1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b="1" dirty="0"/>
          </a:p>
          <a:p>
            <a:endParaRPr lang="pt-BR" altLang="pt-BR" sz="3600" b="1" dirty="0"/>
          </a:p>
          <a:p>
            <a:endParaRPr lang="pt-BR" altLang="pt-BR" sz="3600" b="1" dirty="0"/>
          </a:p>
        </p:txBody>
      </p:sp>
    </p:spTree>
    <p:extLst>
      <p:ext uri="{BB962C8B-B14F-4D97-AF65-F5344CB8AC3E}">
        <p14:creationId xmlns:p14="http://schemas.microsoft.com/office/powerpoint/2010/main" val="1111402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63D0D9A0-41C1-4166-8435-990829D34954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3">
            <a:extLst>
              <a:ext uri="{FF2B5EF4-FFF2-40B4-BE49-F238E27FC236}">
                <a16:creationId xmlns:a16="http://schemas.microsoft.com/office/drawing/2014/main" id="{1BE59976-5EBB-4FCA-871A-7747BBD840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73914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SÓLIDOS DISSOLVIDOS TOTAIS</a:t>
            </a: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4A08A5C9-C560-4014-9EA1-89700E412C51}"/>
              </a:ext>
            </a:extLst>
          </p:cNvPr>
          <p:cNvSpPr/>
          <p:nvPr/>
        </p:nvSpPr>
        <p:spPr>
          <a:xfrm>
            <a:off x="3491880" y="3645024"/>
            <a:ext cx="165618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Sólidos Totais</a:t>
            </a:r>
          </a:p>
        </p:txBody>
      </p:sp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7D34A689-FD45-4808-A448-EA6AE246DD98}"/>
              </a:ext>
            </a:extLst>
          </p:cNvPr>
          <p:cNvSpPr/>
          <p:nvPr/>
        </p:nvSpPr>
        <p:spPr>
          <a:xfrm>
            <a:off x="1246006" y="5299877"/>
            <a:ext cx="2232248" cy="7193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Sólidos em Suspensão Totais</a:t>
            </a:r>
          </a:p>
        </p:txBody>
      </p:sp>
      <p:sp>
        <p:nvSpPr>
          <p:cNvPr id="26" name="Retângulo: Cantos Arredondados 25">
            <a:extLst>
              <a:ext uri="{FF2B5EF4-FFF2-40B4-BE49-F238E27FC236}">
                <a16:creationId xmlns:a16="http://schemas.microsoft.com/office/drawing/2014/main" id="{8263BD5C-EF40-48F7-88CD-4C550077F059}"/>
              </a:ext>
            </a:extLst>
          </p:cNvPr>
          <p:cNvSpPr/>
          <p:nvPr/>
        </p:nvSpPr>
        <p:spPr>
          <a:xfrm>
            <a:off x="5134438" y="5298547"/>
            <a:ext cx="2232248" cy="7193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Sólidos Dissolvidos Totais</a:t>
            </a:r>
          </a:p>
        </p:txBody>
      </p:sp>
      <p:cxnSp>
        <p:nvCxnSpPr>
          <p:cNvPr id="4" name="Conector: Angulado 3">
            <a:extLst>
              <a:ext uri="{FF2B5EF4-FFF2-40B4-BE49-F238E27FC236}">
                <a16:creationId xmlns:a16="http://schemas.microsoft.com/office/drawing/2014/main" id="{CD338B30-414B-4A45-B86D-E6E3EE5F4417}"/>
              </a:ext>
            </a:extLst>
          </p:cNvPr>
          <p:cNvCxnSpPr>
            <a:stCxn id="2" idx="2"/>
            <a:endCxn id="25" idx="0"/>
          </p:cNvCxnSpPr>
          <p:nvPr/>
        </p:nvCxnSpPr>
        <p:spPr>
          <a:xfrm rot="5400000">
            <a:off x="2801657" y="3781561"/>
            <a:ext cx="1078789" cy="195784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: Angulado 5">
            <a:extLst>
              <a:ext uri="{FF2B5EF4-FFF2-40B4-BE49-F238E27FC236}">
                <a16:creationId xmlns:a16="http://schemas.microsoft.com/office/drawing/2014/main" id="{6C2ACB5D-645D-4517-8BCC-CDE4AE45D5C4}"/>
              </a:ext>
            </a:extLst>
          </p:cNvPr>
          <p:cNvCxnSpPr>
            <a:stCxn id="2" idx="2"/>
            <a:endCxn id="26" idx="0"/>
          </p:cNvCxnSpPr>
          <p:nvPr/>
        </p:nvCxnSpPr>
        <p:spPr>
          <a:xfrm rot="16200000" flipH="1">
            <a:off x="4746538" y="3794522"/>
            <a:ext cx="1077459" cy="193059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3BA78F26-31A4-4897-BFBC-BF1C1FCE9F78}"/>
              </a:ext>
            </a:extLst>
          </p:cNvPr>
          <p:cNvSpPr txBox="1"/>
          <p:nvPr/>
        </p:nvSpPr>
        <p:spPr>
          <a:xfrm>
            <a:off x="800100" y="2101753"/>
            <a:ext cx="64807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Definição: Material remanescente após a evaporação da fase líquida a temperatura igual a 180 </a:t>
            </a:r>
            <a:r>
              <a:rPr lang="pt-BR" sz="2800" baseline="30000" dirty="0" err="1"/>
              <a:t>o</a:t>
            </a:r>
            <a:r>
              <a:rPr lang="pt-BR" sz="2800" dirty="0" err="1"/>
              <a:t>C</a:t>
            </a:r>
            <a:endParaRPr lang="pt-BR" sz="2800" dirty="0"/>
          </a:p>
        </p:txBody>
      </p:sp>
      <p:sp>
        <p:nvSpPr>
          <p:cNvPr id="32" name="Oval 21">
            <a:extLst>
              <a:ext uri="{FF2B5EF4-FFF2-40B4-BE49-F238E27FC236}">
                <a16:creationId xmlns:a16="http://schemas.microsoft.com/office/drawing/2014/main" id="{C7DA1314-7BB6-493C-9F22-CCF6094DFF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3011" y="5036030"/>
            <a:ext cx="3175105" cy="1189177"/>
          </a:xfrm>
          <a:prstGeom prst="ellipse">
            <a:avLst/>
          </a:prstGeom>
          <a:solidFill>
            <a:schemeClr val="accent4">
              <a:lumMod val="50000"/>
              <a:alpha val="39999"/>
            </a:schemeClr>
          </a:solidFill>
          <a:ln>
            <a:noFill/>
          </a:ln>
          <a:effectLst/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4176432804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4131" name="Rectangle 3">
            <a:extLst>
              <a:ext uri="{FF2B5EF4-FFF2-40B4-BE49-F238E27FC236}">
                <a16:creationId xmlns:a16="http://schemas.microsoft.com/office/drawing/2014/main" id="{3FD46931-1260-486D-89A6-B0D9035639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73914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SÓLIDOS DISSOLVIDOS TOTAIS</a:t>
            </a:r>
          </a:p>
        </p:txBody>
      </p:sp>
      <p:sp>
        <p:nvSpPr>
          <p:cNvPr id="7" name="Espaço Reservado para Conteúdo 3">
            <a:extLst>
              <a:ext uri="{FF2B5EF4-FFF2-40B4-BE49-F238E27FC236}">
                <a16:creationId xmlns:a16="http://schemas.microsoft.com/office/drawing/2014/main" id="{F053D0CB-DB61-4E11-912B-D78C8FA8A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2420204"/>
            <a:ext cx="7543801" cy="344889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Origem: Presença de cátions e ânions na fase líquida e demais contaminantes remanescentes após a evaporação da fase aquosa a 180 C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Apresenta relação com o parâmetro condutividade</a:t>
            </a:r>
          </a:p>
          <a:p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672471014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4131" name="Rectangle 3">
            <a:extLst>
              <a:ext uri="{FF2B5EF4-FFF2-40B4-BE49-F238E27FC236}">
                <a16:creationId xmlns:a16="http://schemas.microsoft.com/office/drawing/2014/main" id="{3FD46931-1260-486D-89A6-B0D9035639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73914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SÓLIDOS DISSOLVIDOS TOTAIS</a:t>
            </a:r>
          </a:p>
        </p:txBody>
      </p:sp>
      <p:sp>
        <p:nvSpPr>
          <p:cNvPr id="7" name="Espaço Reservado para Conteúdo 3">
            <a:extLst>
              <a:ext uri="{FF2B5EF4-FFF2-40B4-BE49-F238E27FC236}">
                <a16:creationId xmlns:a16="http://schemas.microsoft.com/office/drawing/2014/main" id="{F053D0CB-DB61-4E11-912B-D78C8FA8A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2420204"/>
            <a:ext cx="7543801" cy="144084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Análise gravimétrica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Unidade: mg/L</a:t>
            </a:r>
          </a:p>
          <a:p>
            <a:endParaRPr lang="pt-BR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29CE5225-021C-4E0D-BC53-12A682B78132}"/>
                  </a:ext>
                </a:extLst>
              </p:cNvPr>
              <p:cNvSpPr txBox="1"/>
              <p:nvPr/>
            </p:nvSpPr>
            <p:spPr>
              <a:xfrm>
                <a:off x="1979712" y="3885683"/>
                <a:ext cx="4545988" cy="9253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𝑆𝐷𝑇</m:t>
                      </m:r>
                      <m:r>
                        <a:rPr 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𝑚𝑔</m:t>
                          </m:r>
                        </m:num>
                        <m:den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r>
                        <a:rPr 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r>
                        <a:rPr 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𝐶𝑜𝑛𝑑</m:t>
                      </m:r>
                      <m:r>
                        <a:rPr 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num>
                        <m:den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𝑐𝑚</m:t>
                          </m:r>
                        </m:den>
                      </m:f>
                      <m:r>
                        <a:rPr 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29CE5225-021C-4E0D-BC53-12A682B781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3885683"/>
                <a:ext cx="4545988" cy="92538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spaço Reservado para Conteúdo 3">
            <a:extLst>
              <a:ext uri="{FF2B5EF4-FFF2-40B4-BE49-F238E27FC236}">
                <a16:creationId xmlns:a16="http://schemas.microsoft.com/office/drawing/2014/main" id="{F25CF117-5744-4E98-800B-9596B7BFE274}"/>
              </a:ext>
            </a:extLst>
          </p:cNvPr>
          <p:cNvSpPr txBox="1">
            <a:spLocks/>
          </p:cNvSpPr>
          <p:nvPr/>
        </p:nvSpPr>
        <p:spPr>
          <a:xfrm>
            <a:off x="876300" y="5084500"/>
            <a:ext cx="7543801" cy="144084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k situa-se entre 0,5 a 0,9 e varia conforme a qualidade da água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sz="3600" dirty="0"/>
          </a:p>
          <a:p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374098609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IMPORTÂNCIA NA ENGENHARIA SANITÁRIA E AMBIENTAL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2133600"/>
            <a:ext cx="8496300" cy="41751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Parâmetro de controle na produção de água </a:t>
            </a:r>
            <a:r>
              <a:rPr lang="pt-BR" altLang="pt-BR" sz="3600" dirty="0" err="1"/>
              <a:t>ultra-pura</a:t>
            </a:r>
            <a:r>
              <a:rPr lang="pt-BR" altLang="pt-BR" sz="3600" dirty="0"/>
              <a:t> em determinados processos industriais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Indicador de fontes de poluição antropogênica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Padrão de potabilidade: 1.000 mg/L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Padrão de potabilidade: 500 mg/L (USEPA)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</p:spTree>
    <p:extLst>
      <p:ext uri="{BB962C8B-B14F-4D97-AF65-F5344CB8AC3E}">
        <p14:creationId xmlns:p14="http://schemas.microsoft.com/office/powerpoint/2010/main" val="30834348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IMPORTÂNCIA NA ENGENHARIA SANITÁRIA E AMBIENTAL</a:t>
            </a: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ED5728F9-AD04-4779-898C-15007C65A1BF}"/>
              </a:ext>
            </a:extLst>
          </p:cNvPr>
          <p:cNvGrpSpPr/>
          <p:nvPr/>
        </p:nvGrpSpPr>
        <p:grpSpPr>
          <a:xfrm>
            <a:off x="451189" y="3297563"/>
            <a:ext cx="8162055" cy="579728"/>
            <a:chOff x="451189" y="3137304"/>
            <a:chExt cx="8162055" cy="579728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68D2211D-A805-49B1-8AB3-057B88FC49B8}"/>
                </a:ext>
              </a:extLst>
            </p:cNvPr>
            <p:cNvSpPr/>
            <p:nvPr/>
          </p:nvSpPr>
          <p:spPr>
            <a:xfrm>
              <a:off x="451189" y="3137304"/>
              <a:ext cx="1169313" cy="579728"/>
            </a:xfrm>
            <a:prstGeom prst="rect">
              <a:avLst/>
            </a:prstGeom>
            <a:solidFill>
              <a:srgbClr val="66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BAD144D0-8CF1-4D21-9DCB-D9BEFA9B06E2}"/>
                </a:ext>
              </a:extLst>
            </p:cNvPr>
            <p:cNvSpPr/>
            <p:nvPr/>
          </p:nvSpPr>
          <p:spPr>
            <a:xfrm>
              <a:off x="1620502" y="3137304"/>
              <a:ext cx="1169313" cy="576064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58319072-C57E-4D78-A4B1-7AC7DF9FDCC8}"/>
                </a:ext>
              </a:extLst>
            </p:cNvPr>
            <p:cNvSpPr/>
            <p:nvPr/>
          </p:nvSpPr>
          <p:spPr>
            <a:xfrm>
              <a:off x="2789815" y="3140709"/>
              <a:ext cx="1169313" cy="576065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BA687CB1-5BEB-4A80-BBD5-CA4DE5B09E82}"/>
                </a:ext>
              </a:extLst>
            </p:cNvPr>
            <p:cNvSpPr/>
            <p:nvPr/>
          </p:nvSpPr>
          <p:spPr>
            <a:xfrm>
              <a:off x="3959128" y="3137304"/>
              <a:ext cx="1169313" cy="57240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9E4A4033-9CD4-4F19-B30D-B9E4CECDD70A}"/>
                </a:ext>
              </a:extLst>
            </p:cNvPr>
            <p:cNvSpPr/>
            <p:nvPr/>
          </p:nvSpPr>
          <p:spPr>
            <a:xfrm>
              <a:off x="5116873" y="3137304"/>
              <a:ext cx="1169313" cy="5724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71229DD0-30ED-4887-B478-29CAB458AFD0}"/>
                </a:ext>
              </a:extLst>
            </p:cNvPr>
            <p:cNvSpPr/>
            <p:nvPr/>
          </p:nvSpPr>
          <p:spPr>
            <a:xfrm>
              <a:off x="6286186" y="3137304"/>
              <a:ext cx="1169313" cy="57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0825CE90-31A6-4961-9161-2B6781A31364}"/>
                </a:ext>
              </a:extLst>
            </p:cNvPr>
            <p:cNvSpPr/>
            <p:nvPr/>
          </p:nvSpPr>
          <p:spPr>
            <a:xfrm>
              <a:off x="7443931" y="3137304"/>
              <a:ext cx="1169313" cy="5724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830FBC65-F84C-42A8-84A3-54532BE27C44}"/>
              </a:ext>
            </a:extLst>
          </p:cNvPr>
          <p:cNvSpPr txBox="1"/>
          <p:nvPr/>
        </p:nvSpPr>
        <p:spPr>
          <a:xfrm>
            <a:off x="39267" y="2905116"/>
            <a:ext cx="843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0 mg/L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4D34F3C3-049E-447C-8371-47260D45ADE0}"/>
              </a:ext>
            </a:extLst>
          </p:cNvPr>
          <p:cNvSpPr txBox="1"/>
          <p:nvPr/>
        </p:nvSpPr>
        <p:spPr>
          <a:xfrm>
            <a:off x="1198655" y="2895996"/>
            <a:ext cx="960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50 mg/L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A35598A5-3CD3-4160-B626-CFE148C3C164}"/>
              </a:ext>
            </a:extLst>
          </p:cNvPr>
          <p:cNvSpPr txBox="1"/>
          <p:nvPr/>
        </p:nvSpPr>
        <p:spPr>
          <a:xfrm>
            <a:off x="2367968" y="2891025"/>
            <a:ext cx="1077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100 mg/L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1D88B668-E696-4420-A33E-9091FCF79501}"/>
              </a:ext>
            </a:extLst>
          </p:cNvPr>
          <p:cNvSpPr txBox="1"/>
          <p:nvPr/>
        </p:nvSpPr>
        <p:spPr>
          <a:xfrm>
            <a:off x="4004918" y="2891025"/>
            <a:ext cx="1077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200 mg/L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080DB192-9FC2-465F-84E0-9FCF2E02A9EF}"/>
              </a:ext>
            </a:extLst>
          </p:cNvPr>
          <p:cNvSpPr txBox="1"/>
          <p:nvPr/>
        </p:nvSpPr>
        <p:spPr>
          <a:xfrm>
            <a:off x="5231188" y="2891025"/>
            <a:ext cx="1077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300 mg/L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2890381E-708C-4409-8510-650C7431A8C6}"/>
              </a:ext>
            </a:extLst>
          </p:cNvPr>
          <p:cNvSpPr txBox="1"/>
          <p:nvPr/>
        </p:nvSpPr>
        <p:spPr>
          <a:xfrm>
            <a:off x="6448995" y="2886054"/>
            <a:ext cx="1077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400 mg/L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9F892A77-A420-4FD3-B1E2-44769D8FCFB9}"/>
              </a:ext>
            </a:extLst>
          </p:cNvPr>
          <p:cNvSpPr txBox="1"/>
          <p:nvPr/>
        </p:nvSpPr>
        <p:spPr>
          <a:xfrm>
            <a:off x="7651631" y="2886054"/>
            <a:ext cx="1077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500 mg/L</a:t>
            </a:r>
          </a:p>
        </p:txBody>
      </p:sp>
      <p:sp>
        <p:nvSpPr>
          <p:cNvPr id="6" name="Seta: para a Direita 5">
            <a:extLst>
              <a:ext uri="{FF2B5EF4-FFF2-40B4-BE49-F238E27FC236}">
                <a16:creationId xmlns:a16="http://schemas.microsoft.com/office/drawing/2014/main" id="{79A41536-C460-4AF9-8622-1524BEA655D4}"/>
              </a:ext>
            </a:extLst>
          </p:cNvPr>
          <p:cNvSpPr/>
          <p:nvPr/>
        </p:nvSpPr>
        <p:spPr>
          <a:xfrm>
            <a:off x="1547664" y="2359894"/>
            <a:ext cx="5760640" cy="532696"/>
          </a:xfrm>
          <a:prstGeom prst="rightArrow">
            <a:avLst>
              <a:gd name="adj1" fmla="val 50000"/>
              <a:gd name="adj2" fmla="val 1083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Chave Esquerda 21">
            <a:extLst>
              <a:ext uri="{FF2B5EF4-FFF2-40B4-BE49-F238E27FC236}">
                <a16:creationId xmlns:a16="http://schemas.microsoft.com/office/drawing/2014/main" id="{9CDA5E9D-9C19-432E-9CC9-43F25D7A90F2}"/>
              </a:ext>
            </a:extLst>
          </p:cNvPr>
          <p:cNvSpPr/>
          <p:nvPr/>
        </p:nvSpPr>
        <p:spPr>
          <a:xfrm rot="5400000">
            <a:off x="855139" y="3513236"/>
            <a:ext cx="361414" cy="1169313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8FE7E116-FBEF-48EF-9EA5-7178177C5493}"/>
              </a:ext>
            </a:extLst>
          </p:cNvPr>
          <p:cNvSpPr txBox="1"/>
          <p:nvPr/>
        </p:nvSpPr>
        <p:spPr>
          <a:xfrm>
            <a:off x="256913" y="4429291"/>
            <a:ext cx="15578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Água produzida em sistemas de </a:t>
            </a:r>
            <a:r>
              <a:rPr lang="pt-BR" sz="1600" dirty="0" err="1"/>
              <a:t>nanofiltração</a:t>
            </a:r>
            <a:r>
              <a:rPr lang="pt-BR" sz="1600" dirty="0"/>
              <a:t> e osmose reversa</a:t>
            </a:r>
          </a:p>
        </p:txBody>
      </p:sp>
      <p:sp>
        <p:nvSpPr>
          <p:cNvPr id="27" name="Chave Esquerda 26">
            <a:extLst>
              <a:ext uri="{FF2B5EF4-FFF2-40B4-BE49-F238E27FC236}">
                <a16:creationId xmlns:a16="http://schemas.microsoft.com/office/drawing/2014/main" id="{4CE26D14-9433-4738-A75F-5C75F1F07323}"/>
              </a:ext>
            </a:extLst>
          </p:cNvPr>
          <p:cNvSpPr/>
          <p:nvPr/>
        </p:nvSpPr>
        <p:spPr>
          <a:xfrm rot="5400000">
            <a:off x="2375483" y="3162205"/>
            <a:ext cx="361414" cy="1871378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AE53F465-140E-4794-8CA0-7E0E0ED6A20A}"/>
              </a:ext>
            </a:extLst>
          </p:cNvPr>
          <p:cNvSpPr txBox="1"/>
          <p:nvPr/>
        </p:nvSpPr>
        <p:spPr>
          <a:xfrm>
            <a:off x="1814776" y="4435784"/>
            <a:ext cx="15578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Águas naturais </a:t>
            </a:r>
          </a:p>
        </p:txBody>
      </p:sp>
      <p:sp>
        <p:nvSpPr>
          <p:cNvPr id="29" name="Chave Esquerda 28">
            <a:extLst>
              <a:ext uri="{FF2B5EF4-FFF2-40B4-BE49-F238E27FC236}">
                <a16:creationId xmlns:a16="http://schemas.microsoft.com/office/drawing/2014/main" id="{B07985EB-E926-4BFF-840B-034AE664659F}"/>
              </a:ext>
            </a:extLst>
          </p:cNvPr>
          <p:cNvSpPr/>
          <p:nvPr/>
        </p:nvSpPr>
        <p:spPr>
          <a:xfrm rot="5400000">
            <a:off x="4554867" y="3294924"/>
            <a:ext cx="361414" cy="2985220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119A322F-E461-4966-8B2F-5B983CB60242}"/>
              </a:ext>
            </a:extLst>
          </p:cNvPr>
          <p:cNvSpPr txBox="1"/>
          <p:nvPr/>
        </p:nvSpPr>
        <p:spPr>
          <a:xfrm>
            <a:off x="3623941" y="4957913"/>
            <a:ext cx="22232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Águas de abastecimento </a:t>
            </a:r>
          </a:p>
        </p:txBody>
      </p:sp>
      <p:sp>
        <p:nvSpPr>
          <p:cNvPr id="31" name="Chave Esquerda 30">
            <a:extLst>
              <a:ext uri="{FF2B5EF4-FFF2-40B4-BE49-F238E27FC236}">
                <a16:creationId xmlns:a16="http://schemas.microsoft.com/office/drawing/2014/main" id="{953F61EE-16F2-496D-AD2D-0EBC4C3C68EE}"/>
              </a:ext>
            </a:extLst>
          </p:cNvPr>
          <p:cNvSpPr/>
          <p:nvPr/>
        </p:nvSpPr>
        <p:spPr>
          <a:xfrm rot="5400000">
            <a:off x="5549502" y="2368938"/>
            <a:ext cx="361414" cy="3450581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18EF9874-06C7-41F1-8739-2AAAF7AECCD3}"/>
              </a:ext>
            </a:extLst>
          </p:cNvPr>
          <p:cNvSpPr txBox="1"/>
          <p:nvPr/>
        </p:nvSpPr>
        <p:spPr>
          <a:xfrm>
            <a:off x="4684672" y="4260014"/>
            <a:ext cx="22232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Águas subterrâneas </a:t>
            </a:r>
          </a:p>
        </p:txBody>
      </p:sp>
      <p:sp>
        <p:nvSpPr>
          <p:cNvPr id="33" name="Chave Esquerda 32">
            <a:extLst>
              <a:ext uri="{FF2B5EF4-FFF2-40B4-BE49-F238E27FC236}">
                <a16:creationId xmlns:a16="http://schemas.microsoft.com/office/drawing/2014/main" id="{B73F3ADA-14CA-4724-9479-E6CE6941E45B}"/>
              </a:ext>
            </a:extLst>
          </p:cNvPr>
          <p:cNvSpPr/>
          <p:nvPr/>
        </p:nvSpPr>
        <p:spPr>
          <a:xfrm rot="5400000">
            <a:off x="7877358" y="3508191"/>
            <a:ext cx="361414" cy="1169313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41E95B80-F528-4D9B-AEB7-343D5620589A}"/>
              </a:ext>
            </a:extLst>
          </p:cNvPr>
          <p:cNvSpPr txBox="1"/>
          <p:nvPr/>
        </p:nvSpPr>
        <p:spPr>
          <a:xfrm>
            <a:off x="7279133" y="4189563"/>
            <a:ext cx="1557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Padrão de potabilidade </a:t>
            </a:r>
          </a:p>
        </p:txBody>
      </p:sp>
    </p:spTree>
    <p:extLst>
      <p:ext uri="{BB962C8B-B14F-4D97-AF65-F5344CB8AC3E}">
        <p14:creationId xmlns:p14="http://schemas.microsoft.com/office/powerpoint/2010/main" val="7506045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739140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DETERMINAÇÃO DE SÓLIDOS DISSOLVIDOS TOTAIS NA FASE LÍQUIDA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4" y="2133600"/>
            <a:ext cx="3743646" cy="71933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Análise gravimétrica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Preparação da cápsula de porcelana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Filtração (opcional)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Secagem em estufa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Pesagem  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31382B48-9547-4BCB-911C-7A155AE4C9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2879" y="1988840"/>
            <a:ext cx="3313720" cy="402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7185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50AFCDA8-FF81-4330-A5B5-DC2C54D8CE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739140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DETERMINAÇÃO DE SÓLIDOS DISSOLVIDOS TOTAIS NA FASE LÍQUIDA</a:t>
            </a:r>
          </a:p>
        </p:txBody>
      </p:sp>
      <p:pic>
        <p:nvPicPr>
          <p:cNvPr id="2" name="Mídia Online 1" title="Anￃﾡlise de Sￃﾳlidos Dissolvidos Totais (SDT)">
            <a:hlinkClick r:id="" action="ppaction://media"/>
            <a:extLst>
              <a:ext uri="{FF2B5EF4-FFF2-40B4-BE49-F238E27FC236}">
                <a16:creationId xmlns:a16="http://schemas.microsoft.com/office/drawing/2014/main" id="{B1DCB680-8570-4F5F-8599-229C2A72DC0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76300" y="2133600"/>
            <a:ext cx="7391400" cy="415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1302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:a16="http://schemas.microsoft.com/office/drawing/2014/main" id="{7FB91C6C-DE3B-4011-A109-60A8C8272EFD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5" name="Rectangle 3">
            <a:extLst>
              <a:ext uri="{FF2B5EF4-FFF2-40B4-BE49-F238E27FC236}">
                <a16:creationId xmlns:a16="http://schemas.microsoft.com/office/drawing/2014/main" id="{FB211558-9FCD-4A15-92E8-507BC55B2B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70387"/>
            <a:ext cx="7391400" cy="100806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3200" dirty="0"/>
              <a:t>PROCESSOS DE TRANSPORTE E TRANSFORMAÇÃO EM SISTEMAS NATURAIS E DE ENGENHARIA</a:t>
            </a:r>
          </a:p>
        </p:txBody>
      </p:sp>
      <p:sp>
        <p:nvSpPr>
          <p:cNvPr id="18439" name="Freeform 7">
            <a:extLst>
              <a:ext uri="{FF2B5EF4-FFF2-40B4-BE49-F238E27FC236}">
                <a16:creationId xmlns:a16="http://schemas.microsoft.com/office/drawing/2014/main" id="{E1F63EA1-9311-4F73-8A85-75CE8E6F1950}"/>
              </a:ext>
            </a:extLst>
          </p:cNvPr>
          <p:cNvSpPr>
            <a:spLocks/>
          </p:cNvSpPr>
          <p:nvPr/>
        </p:nvSpPr>
        <p:spPr bwMode="auto">
          <a:xfrm>
            <a:off x="2447925" y="1914204"/>
            <a:ext cx="3852863" cy="1763712"/>
          </a:xfrm>
          <a:custGeom>
            <a:avLst/>
            <a:gdLst>
              <a:gd name="T0" fmla="*/ 1157 w 2351"/>
              <a:gd name="T1" fmla="*/ 113 h 1043"/>
              <a:gd name="T2" fmla="*/ 385 w 2351"/>
              <a:gd name="T3" fmla="*/ 159 h 1043"/>
              <a:gd name="T4" fmla="*/ 23 w 2351"/>
              <a:gd name="T5" fmla="*/ 612 h 1043"/>
              <a:gd name="T6" fmla="*/ 522 w 2351"/>
              <a:gd name="T7" fmla="*/ 930 h 1043"/>
              <a:gd name="T8" fmla="*/ 1656 w 2351"/>
              <a:gd name="T9" fmla="*/ 975 h 1043"/>
              <a:gd name="T10" fmla="*/ 2291 w 2351"/>
              <a:gd name="T11" fmla="*/ 521 h 1043"/>
              <a:gd name="T12" fmla="*/ 2018 w 2351"/>
              <a:gd name="T13" fmla="*/ 68 h 1043"/>
              <a:gd name="T14" fmla="*/ 1157 w 2351"/>
              <a:gd name="T15" fmla="*/ 113 h 10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351" h="1043">
                <a:moveTo>
                  <a:pt x="1157" y="113"/>
                </a:moveTo>
                <a:cubicBezTo>
                  <a:pt x="885" y="128"/>
                  <a:pt x="574" y="76"/>
                  <a:pt x="385" y="159"/>
                </a:cubicBezTo>
                <a:cubicBezTo>
                  <a:pt x="196" y="242"/>
                  <a:pt x="0" y="484"/>
                  <a:pt x="23" y="612"/>
                </a:cubicBezTo>
                <a:cubicBezTo>
                  <a:pt x="46" y="740"/>
                  <a:pt x="250" y="870"/>
                  <a:pt x="522" y="930"/>
                </a:cubicBezTo>
                <a:cubicBezTo>
                  <a:pt x="794" y="990"/>
                  <a:pt x="1361" y="1043"/>
                  <a:pt x="1656" y="975"/>
                </a:cubicBezTo>
                <a:cubicBezTo>
                  <a:pt x="1951" y="907"/>
                  <a:pt x="2231" y="672"/>
                  <a:pt x="2291" y="521"/>
                </a:cubicBezTo>
                <a:cubicBezTo>
                  <a:pt x="2351" y="370"/>
                  <a:pt x="2199" y="136"/>
                  <a:pt x="2018" y="68"/>
                </a:cubicBezTo>
                <a:cubicBezTo>
                  <a:pt x="1837" y="0"/>
                  <a:pt x="1429" y="98"/>
                  <a:pt x="1157" y="11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cxnSp>
        <p:nvCxnSpPr>
          <p:cNvPr id="18440" name="AutoShape 8">
            <a:extLst>
              <a:ext uri="{FF2B5EF4-FFF2-40B4-BE49-F238E27FC236}">
                <a16:creationId xmlns:a16="http://schemas.microsoft.com/office/drawing/2014/main" id="{211351D3-4F96-44E7-AE9F-45D110D0A601}"/>
              </a:ext>
            </a:extLst>
          </p:cNvPr>
          <p:cNvCxnSpPr>
            <a:cxnSpLocks noChangeShapeType="1"/>
            <a:endCxn id="18439" idx="2"/>
          </p:cNvCxnSpPr>
          <p:nvPr/>
        </p:nvCxnSpPr>
        <p:spPr bwMode="auto">
          <a:xfrm>
            <a:off x="1189038" y="2949254"/>
            <a:ext cx="129698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441" name="AutoShape 9">
            <a:extLst>
              <a:ext uri="{FF2B5EF4-FFF2-40B4-BE49-F238E27FC236}">
                <a16:creationId xmlns:a16="http://schemas.microsoft.com/office/drawing/2014/main" id="{83ED6A56-BEC5-4417-B30C-5472D779BCDA}"/>
              </a:ext>
            </a:extLst>
          </p:cNvPr>
          <p:cNvCxnSpPr>
            <a:cxnSpLocks noChangeShapeType="1"/>
            <a:stCxn id="18439" idx="5"/>
          </p:cNvCxnSpPr>
          <p:nvPr/>
        </p:nvCxnSpPr>
        <p:spPr bwMode="auto">
          <a:xfrm>
            <a:off x="6202363" y="2795266"/>
            <a:ext cx="136683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442" name="AutoShape 10">
            <a:extLst>
              <a:ext uri="{FF2B5EF4-FFF2-40B4-BE49-F238E27FC236}">
                <a16:creationId xmlns:a16="http://schemas.microsoft.com/office/drawing/2014/main" id="{788F7ADB-6A4E-4D68-A990-5E3A9986F470}"/>
              </a:ext>
            </a:extLst>
          </p:cNvPr>
          <p:cNvCxnSpPr>
            <a:cxnSpLocks noChangeShapeType="1"/>
            <a:stCxn id="18439" idx="3"/>
            <a:endCxn id="18461" idx="1"/>
          </p:cNvCxnSpPr>
          <p:nvPr/>
        </p:nvCxnSpPr>
        <p:spPr bwMode="auto">
          <a:xfrm flipH="1">
            <a:off x="2076450" y="3487416"/>
            <a:ext cx="1227138" cy="12842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443" name="AutoShape 11">
            <a:extLst>
              <a:ext uri="{FF2B5EF4-FFF2-40B4-BE49-F238E27FC236}">
                <a16:creationId xmlns:a16="http://schemas.microsoft.com/office/drawing/2014/main" id="{71A8DA2C-C5E6-4B73-A9FE-0791FF7326B5}"/>
              </a:ext>
            </a:extLst>
          </p:cNvPr>
          <p:cNvCxnSpPr>
            <a:cxnSpLocks noChangeShapeType="1"/>
            <a:stCxn id="18439" idx="4"/>
            <a:endCxn id="18452" idx="0"/>
          </p:cNvCxnSpPr>
          <p:nvPr/>
        </p:nvCxnSpPr>
        <p:spPr bwMode="auto">
          <a:xfrm>
            <a:off x="5162550" y="3563616"/>
            <a:ext cx="1722438" cy="11223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445" name="AutoShape 13">
            <a:extLst>
              <a:ext uri="{FF2B5EF4-FFF2-40B4-BE49-F238E27FC236}">
                <a16:creationId xmlns:a16="http://schemas.microsoft.com/office/drawing/2014/main" id="{F2E87E02-0898-4BBF-918B-55A8B551FE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2238054"/>
            <a:ext cx="431800" cy="360362"/>
          </a:xfrm>
          <a:prstGeom prst="curvedRightArrow">
            <a:avLst>
              <a:gd name="adj1" fmla="val 20000"/>
              <a:gd name="adj2" fmla="val 40000"/>
              <a:gd name="adj3" fmla="val 39941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8446" name="AutoShape 14">
            <a:extLst>
              <a:ext uri="{FF2B5EF4-FFF2-40B4-BE49-F238E27FC236}">
                <a16:creationId xmlns:a16="http://schemas.microsoft.com/office/drawing/2014/main" id="{1655D603-AD22-44DD-A84F-1071C359B4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2741291"/>
            <a:ext cx="360362" cy="431800"/>
          </a:xfrm>
          <a:prstGeom prst="curvedRightArrow">
            <a:avLst>
              <a:gd name="adj1" fmla="val 23965"/>
              <a:gd name="adj2" fmla="val 47930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8447" name="Text Box 15">
            <a:extLst>
              <a:ext uri="{FF2B5EF4-FFF2-40B4-BE49-F238E27FC236}">
                <a16:creationId xmlns:a16="http://schemas.microsoft.com/office/drawing/2014/main" id="{806DCB7A-7E86-441C-BC22-F0E8B05B34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885754"/>
            <a:ext cx="13446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solidFill>
                  <a:srgbClr val="000000"/>
                </a:solidFill>
                <a:latin typeface="Garamond" panose="02020404030301010803" pitchFamily="18" charset="0"/>
              </a:rPr>
              <a:t>A+B</a:t>
            </a:r>
            <a:r>
              <a:rPr lang="pt-BR" altLang="pt-BR">
                <a:solidFill>
                  <a:srgbClr val="000000"/>
                </a:solidFill>
                <a:latin typeface="Garamond" panose="02020404030301010803" pitchFamily="18" charset="0"/>
                <a:sym typeface="Symbol" panose="05050102010706020507" pitchFamily="18" charset="2"/>
              </a:rPr>
              <a:t>C+D</a:t>
            </a:r>
          </a:p>
        </p:txBody>
      </p:sp>
      <p:sp>
        <p:nvSpPr>
          <p:cNvPr id="18448" name="Text Box 16">
            <a:extLst>
              <a:ext uri="{FF2B5EF4-FFF2-40B4-BE49-F238E27FC236}">
                <a16:creationId xmlns:a16="http://schemas.microsoft.com/office/drawing/2014/main" id="{CD6109D2-380A-419D-9C55-6027AB7A5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093591"/>
            <a:ext cx="15843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latin typeface="Garamond" panose="02020404030301010803" pitchFamily="18" charset="0"/>
              </a:rPr>
              <a:t>Transporte de massa</a:t>
            </a:r>
          </a:p>
        </p:txBody>
      </p:sp>
      <p:sp>
        <p:nvSpPr>
          <p:cNvPr id="18449" name="Text Box 17">
            <a:extLst>
              <a:ext uri="{FF2B5EF4-FFF2-40B4-BE49-F238E27FC236}">
                <a16:creationId xmlns:a16="http://schemas.microsoft.com/office/drawing/2014/main" id="{F0193184-5B2F-4453-89B0-980CC6103C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2669854"/>
            <a:ext cx="15335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latin typeface="Garamond" panose="02020404030301010803" pitchFamily="18" charset="0"/>
              </a:rPr>
              <a:t>Transporte de massa</a:t>
            </a:r>
          </a:p>
        </p:txBody>
      </p:sp>
      <p:sp>
        <p:nvSpPr>
          <p:cNvPr id="18450" name="Text Box 18">
            <a:extLst>
              <a:ext uri="{FF2B5EF4-FFF2-40B4-BE49-F238E27FC236}">
                <a16:creationId xmlns:a16="http://schemas.microsoft.com/office/drawing/2014/main" id="{BFCDA91B-B1F7-4590-972D-C44D497FA8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3938" y="2485704"/>
            <a:ext cx="895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Garamond" panose="02020404030301010803" pitchFamily="18" charset="0"/>
              </a:rPr>
              <a:t>Entrada</a:t>
            </a:r>
          </a:p>
        </p:txBody>
      </p:sp>
      <p:sp>
        <p:nvSpPr>
          <p:cNvPr id="18451" name="Text Box 19">
            <a:extLst>
              <a:ext uri="{FF2B5EF4-FFF2-40B4-BE49-F238E27FC236}">
                <a16:creationId xmlns:a16="http://schemas.microsoft.com/office/drawing/2014/main" id="{53327DCB-902B-44B4-AFEF-1A047FFDD9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0150" y="2414266"/>
            <a:ext cx="647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Garamond" panose="02020404030301010803" pitchFamily="18" charset="0"/>
              </a:rPr>
              <a:t>Saída</a:t>
            </a:r>
          </a:p>
        </p:txBody>
      </p:sp>
      <p:sp>
        <p:nvSpPr>
          <p:cNvPr id="18452" name="AutoShape 20">
            <a:extLst>
              <a:ext uri="{FF2B5EF4-FFF2-40B4-BE49-F238E27FC236}">
                <a16:creationId xmlns:a16="http://schemas.microsoft.com/office/drawing/2014/main" id="{814BA2CD-6F54-4138-9A4F-A90466CA28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685979"/>
            <a:ext cx="4248150" cy="15113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pt-BR" altLang="pt-BR">
                <a:latin typeface="Garamond" panose="02020404030301010803" pitchFamily="18" charset="0"/>
              </a:rPr>
              <a:t>O objetivo é estabelecer as bases para o </a:t>
            </a:r>
          </a:p>
          <a:p>
            <a:pPr algn="ctr"/>
            <a:r>
              <a:rPr lang="pt-BR" altLang="pt-BR">
                <a:latin typeface="Garamond" panose="02020404030301010803" pitchFamily="18" charset="0"/>
              </a:rPr>
              <a:t>seu projeto com objetivos definidos</a:t>
            </a:r>
          </a:p>
        </p:txBody>
      </p:sp>
      <p:sp>
        <p:nvSpPr>
          <p:cNvPr id="18457" name="Text Box 25">
            <a:extLst>
              <a:ext uri="{FF2B5EF4-FFF2-40B4-BE49-F238E27FC236}">
                <a16:creationId xmlns:a16="http://schemas.microsoft.com/office/drawing/2014/main" id="{336B165E-3FFB-4CC8-988F-8799FC0B22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1238" y="3816029"/>
            <a:ext cx="22256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Garamond" panose="02020404030301010803" pitchFamily="18" charset="0"/>
              </a:rPr>
              <a:t>Sistemas de engenharia</a:t>
            </a:r>
          </a:p>
        </p:txBody>
      </p:sp>
      <p:sp>
        <p:nvSpPr>
          <p:cNvPr id="18461" name="Freeform 29">
            <a:extLst>
              <a:ext uri="{FF2B5EF4-FFF2-40B4-BE49-F238E27FC236}">
                <a16:creationId xmlns:a16="http://schemas.microsoft.com/office/drawing/2014/main" id="{4FF5CDDB-BCD1-446A-9AE3-A5B38A67B40D}"/>
              </a:ext>
            </a:extLst>
          </p:cNvPr>
          <p:cNvSpPr>
            <a:spLocks/>
          </p:cNvSpPr>
          <p:nvPr/>
        </p:nvSpPr>
        <p:spPr bwMode="auto">
          <a:xfrm>
            <a:off x="179388" y="4651054"/>
            <a:ext cx="3960812" cy="1474787"/>
          </a:xfrm>
          <a:custGeom>
            <a:avLst/>
            <a:gdLst>
              <a:gd name="T0" fmla="*/ 205 w 2132"/>
              <a:gd name="T1" fmla="*/ 68 h 831"/>
              <a:gd name="T2" fmla="*/ 1021 w 2132"/>
              <a:gd name="T3" fmla="*/ 68 h 831"/>
              <a:gd name="T4" fmla="*/ 1838 w 2132"/>
              <a:gd name="T5" fmla="*/ 68 h 831"/>
              <a:gd name="T6" fmla="*/ 1974 w 2132"/>
              <a:gd name="T7" fmla="*/ 476 h 831"/>
              <a:gd name="T8" fmla="*/ 1928 w 2132"/>
              <a:gd name="T9" fmla="*/ 748 h 831"/>
              <a:gd name="T10" fmla="*/ 749 w 2132"/>
              <a:gd name="T11" fmla="*/ 793 h 831"/>
              <a:gd name="T12" fmla="*/ 295 w 2132"/>
              <a:gd name="T13" fmla="*/ 793 h 831"/>
              <a:gd name="T14" fmla="*/ 69 w 2132"/>
              <a:gd name="T15" fmla="*/ 567 h 831"/>
              <a:gd name="T16" fmla="*/ 23 w 2132"/>
              <a:gd name="T17" fmla="*/ 204 h 831"/>
              <a:gd name="T18" fmla="*/ 205 w 2132"/>
              <a:gd name="T19" fmla="*/ 68 h 8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32" h="831">
                <a:moveTo>
                  <a:pt x="205" y="68"/>
                </a:moveTo>
                <a:cubicBezTo>
                  <a:pt x="371" y="45"/>
                  <a:pt x="749" y="68"/>
                  <a:pt x="1021" y="68"/>
                </a:cubicBezTo>
                <a:cubicBezTo>
                  <a:pt x="1293" y="68"/>
                  <a:pt x="1679" y="0"/>
                  <a:pt x="1838" y="68"/>
                </a:cubicBezTo>
                <a:cubicBezTo>
                  <a:pt x="1997" y="136"/>
                  <a:pt x="1959" y="363"/>
                  <a:pt x="1974" y="476"/>
                </a:cubicBezTo>
                <a:cubicBezTo>
                  <a:pt x="1989" y="589"/>
                  <a:pt x="2132" y="695"/>
                  <a:pt x="1928" y="748"/>
                </a:cubicBezTo>
                <a:cubicBezTo>
                  <a:pt x="1724" y="801"/>
                  <a:pt x="1021" y="786"/>
                  <a:pt x="749" y="793"/>
                </a:cubicBezTo>
                <a:cubicBezTo>
                  <a:pt x="477" y="800"/>
                  <a:pt x="408" y="831"/>
                  <a:pt x="295" y="793"/>
                </a:cubicBezTo>
                <a:cubicBezTo>
                  <a:pt x="182" y="755"/>
                  <a:pt x="114" y="665"/>
                  <a:pt x="69" y="567"/>
                </a:cubicBezTo>
                <a:cubicBezTo>
                  <a:pt x="24" y="469"/>
                  <a:pt x="0" y="287"/>
                  <a:pt x="23" y="204"/>
                </a:cubicBezTo>
                <a:cubicBezTo>
                  <a:pt x="46" y="121"/>
                  <a:pt x="39" y="91"/>
                  <a:pt x="205" y="68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8462" name="Text Box 30">
            <a:extLst>
              <a:ext uri="{FF2B5EF4-FFF2-40B4-BE49-F238E27FC236}">
                <a16:creationId xmlns:a16="http://schemas.microsoft.com/office/drawing/2014/main" id="{E3CF137E-63F8-4F5A-A450-09E3A0B45D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922516"/>
            <a:ext cx="36004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latin typeface="Garamond" panose="02020404030301010803" pitchFamily="18" charset="0"/>
              </a:rPr>
              <a:t>O objetivo é a sua descrição e antecipar mudanças ambientais em função de diferentes inputs</a:t>
            </a:r>
          </a:p>
        </p:txBody>
      </p:sp>
      <p:sp>
        <p:nvSpPr>
          <p:cNvPr id="18463" name="Text Box 31">
            <a:extLst>
              <a:ext uri="{FF2B5EF4-FFF2-40B4-BE49-F238E27FC236}">
                <a16:creationId xmlns:a16="http://schemas.microsoft.com/office/drawing/2014/main" id="{DA9B0FED-6095-4EEA-8A51-D86C61A06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3893816"/>
            <a:ext cx="1698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Garamond" panose="02020404030301010803" pitchFamily="18" charset="0"/>
              </a:rPr>
              <a:t>Sistemas naturais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>
            <a:extLst>
              <a:ext uri="{FF2B5EF4-FFF2-40B4-BE49-F238E27FC236}">
                <a16:creationId xmlns:a16="http://schemas.microsoft.com/office/drawing/2014/main" id="{1C93433D-EADF-4F8B-8660-44E80DD7D123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3" name="Rectangle 3">
            <a:extLst>
              <a:ext uri="{FF2B5EF4-FFF2-40B4-BE49-F238E27FC236}">
                <a16:creationId xmlns:a16="http://schemas.microsoft.com/office/drawing/2014/main" id="{A941B22D-3E6E-4CED-9C0A-A9AFCA7473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16459"/>
            <a:ext cx="7391400" cy="104991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3200" dirty="0"/>
              <a:t>PROCESSOS DE TRANSPORTE E TRANSFORMAÇÃO EM SISTEMAS NATURAIS E DE ENGENHARIA</a:t>
            </a:r>
          </a:p>
        </p:txBody>
      </p:sp>
      <p:sp>
        <p:nvSpPr>
          <p:cNvPr id="20501" name="Freeform 21">
            <a:extLst>
              <a:ext uri="{FF2B5EF4-FFF2-40B4-BE49-F238E27FC236}">
                <a16:creationId xmlns:a16="http://schemas.microsoft.com/office/drawing/2014/main" id="{3F418BCC-F925-416D-BDB1-0C5384D923FA}"/>
              </a:ext>
            </a:extLst>
          </p:cNvPr>
          <p:cNvSpPr>
            <a:spLocks/>
          </p:cNvSpPr>
          <p:nvPr/>
        </p:nvSpPr>
        <p:spPr bwMode="auto">
          <a:xfrm>
            <a:off x="1889226" y="1838178"/>
            <a:ext cx="4679950" cy="4308475"/>
          </a:xfrm>
          <a:custGeom>
            <a:avLst/>
            <a:gdLst>
              <a:gd name="T0" fmla="*/ 492 w 2948"/>
              <a:gd name="T1" fmla="*/ 620 h 2714"/>
              <a:gd name="T2" fmla="*/ 990 w 2948"/>
              <a:gd name="T3" fmla="*/ 212 h 2714"/>
              <a:gd name="T4" fmla="*/ 1580 w 2948"/>
              <a:gd name="T5" fmla="*/ 76 h 2714"/>
              <a:gd name="T6" fmla="*/ 2170 w 2948"/>
              <a:gd name="T7" fmla="*/ 121 h 2714"/>
              <a:gd name="T8" fmla="*/ 2850 w 2948"/>
              <a:gd name="T9" fmla="*/ 801 h 2714"/>
              <a:gd name="T10" fmla="*/ 2759 w 2948"/>
              <a:gd name="T11" fmla="*/ 2026 h 2714"/>
              <a:gd name="T12" fmla="*/ 2034 w 2948"/>
              <a:gd name="T13" fmla="*/ 2525 h 2714"/>
              <a:gd name="T14" fmla="*/ 718 w 2948"/>
              <a:gd name="T15" fmla="*/ 2570 h 2714"/>
              <a:gd name="T16" fmla="*/ 38 w 2948"/>
              <a:gd name="T17" fmla="*/ 1663 h 2714"/>
              <a:gd name="T18" fmla="*/ 492 w 2948"/>
              <a:gd name="T19" fmla="*/ 620 h 27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948" h="2714">
                <a:moveTo>
                  <a:pt x="492" y="620"/>
                </a:moveTo>
                <a:cubicBezTo>
                  <a:pt x="651" y="378"/>
                  <a:pt x="809" y="303"/>
                  <a:pt x="990" y="212"/>
                </a:cubicBezTo>
                <a:cubicBezTo>
                  <a:pt x="1171" y="121"/>
                  <a:pt x="1383" y="91"/>
                  <a:pt x="1580" y="76"/>
                </a:cubicBezTo>
                <a:cubicBezTo>
                  <a:pt x="1777" y="61"/>
                  <a:pt x="1958" y="0"/>
                  <a:pt x="2170" y="121"/>
                </a:cubicBezTo>
                <a:cubicBezTo>
                  <a:pt x="2382" y="242"/>
                  <a:pt x="2752" y="484"/>
                  <a:pt x="2850" y="801"/>
                </a:cubicBezTo>
                <a:cubicBezTo>
                  <a:pt x="2948" y="1118"/>
                  <a:pt x="2895" y="1739"/>
                  <a:pt x="2759" y="2026"/>
                </a:cubicBezTo>
                <a:cubicBezTo>
                  <a:pt x="2623" y="2313"/>
                  <a:pt x="2374" y="2434"/>
                  <a:pt x="2034" y="2525"/>
                </a:cubicBezTo>
                <a:cubicBezTo>
                  <a:pt x="1694" y="2616"/>
                  <a:pt x="1051" y="2714"/>
                  <a:pt x="718" y="2570"/>
                </a:cubicBezTo>
                <a:cubicBezTo>
                  <a:pt x="385" y="2426"/>
                  <a:pt x="76" y="1988"/>
                  <a:pt x="38" y="1663"/>
                </a:cubicBezTo>
                <a:cubicBezTo>
                  <a:pt x="0" y="1338"/>
                  <a:pt x="333" y="862"/>
                  <a:pt x="492" y="62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0505" name="Freeform 25">
            <a:extLst>
              <a:ext uri="{FF2B5EF4-FFF2-40B4-BE49-F238E27FC236}">
                <a16:creationId xmlns:a16="http://schemas.microsoft.com/office/drawing/2014/main" id="{7A966053-5AEF-4D7A-B8C3-6713E6173C89}"/>
              </a:ext>
            </a:extLst>
          </p:cNvPr>
          <p:cNvSpPr>
            <a:spLocks/>
          </p:cNvSpPr>
          <p:nvPr/>
        </p:nvSpPr>
        <p:spPr bwMode="auto">
          <a:xfrm>
            <a:off x="1960664" y="2581128"/>
            <a:ext cx="4392612" cy="2136775"/>
          </a:xfrm>
          <a:custGeom>
            <a:avLst/>
            <a:gdLst>
              <a:gd name="T0" fmla="*/ 0 w 2767"/>
              <a:gd name="T1" fmla="*/ 1301 h 1346"/>
              <a:gd name="T2" fmla="*/ 680 w 2767"/>
              <a:gd name="T3" fmla="*/ 1119 h 1346"/>
              <a:gd name="T4" fmla="*/ 1043 w 2767"/>
              <a:gd name="T5" fmla="*/ 756 h 1346"/>
              <a:gd name="T6" fmla="*/ 1270 w 2767"/>
              <a:gd name="T7" fmla="*/ 167 h 1346"/>
              <a:gd name="T8" fmla="*/ 1678 w 2767"/>
              <a:gd name="T9" fmla="*/ 121 h 1346"/>
              <a:gd name="T10" fmla="*/ 1814 w 2767"/>
              <a:gd name="T11" fmla="*/ 892 h 1346"/>
              <a:gd name="T12" fmla="*/ 2041 w 2767"/>
              <a:gd name="T13" fmla="*/ 1255 h 1346"/>
              <a:gd name="T14" fmla="*/ 2767 w 2767"/>
              <a:gd name="T15" fmla="*/ 1346 h 1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67" h="1346">
                <a:moveTo>
                  <a:pt x="0" y="1301"/>
                </a:moveTo>
                <a:cubicBezTo>
                  <a:pt x="253" y="1255"/>
                  <a:pt x="506" y="1210"/>
                  <a:pt x="680" y="1119"/>
                </a:cubicBezTo>
                <a:cubicBezTo>
                  <a:pt x="854" y="1028"/>
                  <a:pt x="945" y="915"/>
                  <a:pt x="1043" y="756"/>
                </a:cubicBezTo>
                <a:cubicBezTo>
                  <a:pt x="1141" y="597"/>
                  <a:pt x="1164" y="273"/>
                  <a:pt x="1270" y="167"/>
                </a:cubicBezTo>
                <a:cubicBezTo>
                  <a:pt x="1376" y="61"/>
                  <a:pt x="1587" y="0"/>
                  <a:pt x="1678" y="121"/>
                </a:cubicBezTo>
                <a:cubicBezTo>
                  <a:pt x="1769" y="242"/>
                  <a:pt x="1754" y="703"/>
                  <a:pt x="1814" y="892"/>
                </a:cubicBezTo>
                <a:cubicBezTo>
                  <a:pt x="1874" y="1081"/>
                  <a:pt x="1882" y="1179"/>
                  <a:pt x="2041" y="1255"/>
                </a:cubicBezTo>
                <a:cubicBezTo>
                  <a:pt x="2200" y="1331"/>
                  <a:pt x="2646" y="1331"/>
                  <a:pt x="2767" y="134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0506" name="Freeform 26">
            <a:extLst>
              <a:ext uri="{FF2B5EF4-FFF2-40B4-BE49-F238E27FC236}">
                <a16:creationId xmlns:a16="http://schemas.microsoft.com/office/drawing/2014/main" id="{3ED2ACF2-388A-4597-BAF8-5C08AC7F1707}"/>
              </a:ext>
            </a:extLst>
          </p:cNvPr>
          <p:cNvSpPr>
            <a:spLocks/>
          </p:cNvSpPr>
          <p:nvPr/>
        </p:nvSpPr>
        <p:spPr bwMode="auto">
          <a:xfrm>
            <a:off x="2465489" y="3133578"/>
            <a:ext cx="1295400" cy="215900"/>
          </a:xfrm>
          <a:custGeom>
            <a:avLst/>
            <a:gdLst>
              <a:gd name="T0" fmla="*/ 0 w 816"/>
              <a:gd name="T1" fmla="*/ 0 h 136"/>
              <a:gd name="T2" fmla="*/ 453 w 816"/>
              <a:gd name="T3" fmla="*/ 91 h 136"/>
              <a:gd name="T4" fmla="*/ 816 w 816"/>
              <a:gd name="T5" fmla="*/ 136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16" h="136">
                <a:moveTo>
                  <a:pt x="0" y="0"/>
                </a:moveTo>
                <a:cubicBezTo>
                  <a:pt x="158" y="34"/>
                  <a:pt x="317" y="68"/>
                  <a:pt x="453" y="91"/>
                </a:cubicBezTo>
                <a:cubicBezTo>
                  <a:pt x="589" y="114"/>
                  <a:pt x="755" y="128"/>
                  <a:pt x="816" y="13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0507" name="Freeform 27">
            <a:extLst>
              <a:ext uri="{FF2B5EF4-FFF2-40B4-BE49-F238E27FC236}">
                <a16:creationId xmlns:a16="http://schemas.microsoft.com/office/drawing/2014/main" id="{D5593839-932A-4C08-B5C2-5A5D8EBB83A2}"/>
              </a:ext>
            </a:extLst>
          </p:cNvPr>
          <p:cNvSpPr>
            <a:spLocks/>
          </p:cNvSpPr>
          <p:nvPr/>
        </p:nvSpPr>
        <p:spPr bwMode="auto">
          <a:xfrm>
            <a:off x="4768951" y="3133578"/>
            <a:ext cx="1655763" cy="252413"/>
          </a:xfrm>
          <a:custGeom>
            <a:avLst/>
            <a:gdLst>
              <a:gd name="T0" fmla="*/ 0 w 1043"/>
              <a:gd name="T1" fmla="*/ 136 h 159"/>
              <a:gd name="T2" fmla="*/ 408 w 1043"/>
              <a:gd name="T3" fmla="*/ 136 h 159"/>
              <a:gd name="T4" fmla="*/ 1043 w 1043"/>
              <a:gd name="T5" fmla="*/ 0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3" h="159">
                <a:moveTo>
                  <a:pt x="0" y="136"/>
                </a:moveTo>
                <a:cubicBezTo>
                  <a:pt x="117" y="147"/>
                  <a:pt x="234" y="159"/>
                  <a:pt x="408" y="136"/>
                </a:cubicBezTo>
                <a:cubicBezTo>
                  <a:pt x="582" y="113"/>
                  <a:pt x="937" y="23"/>
                  <a:pt x="1043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0508" name="Text Box 28">
            <a:extLst>
              <a:ext uri="{FF2B5EF4-FFF2-40B4-BE49-F238E27FC236}">
                <a16:creationId xmlns:a16="http://schemas.microsoft.com/office/drawing/2014/main" id="{774F3E8A-19AE-404A-8B18-690A3A891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2326" y="2125516"/>
            <a:ext cx="654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>
                <a:latin typeface="Garamond" panose="02020404030301010803" pitchFamily="18" charset="0"/>
              </a:rPr>
              <a:t>Gás</a:t>
            </a:r>
          </a:p>
        </p:txBody>
      </p:sp>
      <p:sp>
        <p:nvSpPr>
          <p:cNvPr id="20509" name="Text Box 29">
            <a:extLst>
              <a:ext uri="{FF2B5EF4-FFF2-40B4-BE49-F238E27FC236}">
                <a16:creationId xmlns:a16="http://schemas.microsoft.com/office/drawing/2014/main" id="{56DB1AFF-CE18-45A4-BBB2-079FC8065D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0889" y="4719491"/>
            <a:ext cx="933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>
                <a:latin typeface="Garamond" panose="02020404030301010803" pitchFamily="18" charset="0"/>
              </a:rPr>
              <a:t>Sólido</a:t>
            </a:r>
          </a:p>
        </p:txBody>
      </p:sp>
      <p:sp>
        <p:nvSpPr>
          <p:cNvPr id="20510" name="Text Box 30">
            <a:extLst>
              <a:ext uri="{FF2B5EF4-FFF2-40B4-BE49-F238E27FC236}">
                <a16:creationId xmlns:a16="http://schemas.microsoft.com/office/drawing/2014/main" id="{B4C3A051-582F-4BF7-A40A-36A490B23D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8001" y="3493941"/>
            <a:ext cx="1104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>
                <a:latin typeface="Garamond" panose="02020404030301010803" pitchFamily="18" charset="0"/>
              </a:rPr>
              <a:t>Líquido</a:t>
            </a:r>
          </a:p>
        </p:txBody>
      </p:sp>
      <p:sp>
        <p:nvSpPr>
          <p:cNvPr id="20511" name="Text Box 31">
            <a:extLst>
              <a:ext uri="{FF2B5EF4-FFF2-40B4-BE49-F238E27FC236}">
                <a16:creationId xmlns:a16="http://schemas.microsoft.com/office/drawing/2014/main" id="{DCE54FCD-FF07-4401-9829-4ACF55BF9F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0751" y="3613003"/>
            <a:ext cx="1104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>
                <a:latin typeface="Garamond" panose="02020404030301010803" pitchFamily="18" charset="0"/>
              </a:rPr>
              <a:t>Líquido</a:t>
            </a:r>
          </a:p>
        </p:txBody>
      </p:sp>
      <p:sp>
        <p:nvSpPr>
          <p:cNvPr id="20513" name="AutoShape 33">
            <a:extLst>
              <a:ext uri="{FF2B5EF4-FFF2-40B4-BE49-F238E27FC236}">
                <a16:creationId xmlns:a16="http://schemas.microsoft.com/office/drawing/2014/main" id="{71515D64-F6EA-4151-8284-075A07E81E67}"/>
              </a:ext>
            </a:extLst>
          </p:cNvPr>
          <p:cNvSpPr>
            <a:spLocks noChangeArrowheads="1"/>
          </p:cNvSpPr>
          <p:nvPr/>
        </p:nvSpPr>
        <p:spPr bwMode="auto">
          <a:xfrm rot="1624058">
            <a:off x="2176564" y="2269978"/>
            <a:ext cx="1655762" cy="360363"/>
          </a:xfrm>
          <a:prstGeom prst="leftRightArrow">
            <a:avLst>
              <a:gd name="adj1" fmla="val 50000"/>
              <a:gd name="adj2" fmla="val 9189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514" name="AutoShape 34">
            <a:extLst>
              <a:ext uri="{FF2B5EF4-FFF2-40B4-BE49-F238E27FC236}">
                <a16:creationId xmlns:a16="http://schemas.microsoft.com/office/drawing/2014/main" id="{E71FF553-73FF-4A41-81BF-410DEA269F72}"/>
              </a:ext>
            </a:extLst>
          </p:cNvPr>
          <p:cNvSpPr>
            <a:spLocks noChangeArrowheads="1"/>
          </p:cNvSpPr>
          <p:nvPr/>
        </p:nvSpPr>
        <p:spPr bwMode="auto">
          <a:xfrm rot="8729627">
            <a:off x="5056289" y="2269978"/>
            <a:ext cx="1655762" cy="360363"/>
          </a:xfrm>
          <a:prstGeom prst="leftRightArrow">
            <a:avLst>
              <a:gd name="adj1" fmla="val 50000"/>
              <a:gd name="adj2" fmla="val 9189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515" name="AutoShape 35">
            <a:extLst>
              <a:ext uri="{FF2B5EF4-FFF2-40B4-BE49-F238E27FC236}">
                <a16:creationId xmlns:a16="http://schemas.microsoft.com/office/drawing/2014/main" id="{57550BC1-441A-4B6D-8C7C-3DD829D5CDFF}"/>
              </a:ext>
            </a:extLst>
          </p:cNvPr>
          <p:cNvSpPr>
            <a:spLocks noChangeArrowheads="1"/>
          </p:cNvSpPr>
          <p:nvPr/>
        </p:nvSpPr>
        <p:spPr bwMode="auto">
          <a:xfrm rot="1624058">
            <a:off x="952601" y="3781278"/>
            <a:ext cx="1655763" cy="360363"/>
          </a:xfrm>
          <a:prstGeom prst="leftRightArrow">
            <a:avLst>
              <a:gd name="adj1" fmla="val 50000"/>
              <a:gd name="adj2" fmla="val 9189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516" name="AutoShape 36">
            <a:extLst>
              <a:ext uri="{FF2B5EF4-FFF2-40B4-BE49-F238E27FC236}">
                <a16:creationId xmlns:a16="http://schemas.microsoft.com/office/drawing/2014/main" id="{5ECF99DB-A9BA-4A68-802B-BA10EEA67068}"/>
              </a:ext>
            </a:extLst>
          </p:cNvPr>
          <p:cNvSpPr>
            <a:spLocks noChangeArrowheads="1"/>
          </p:cNvSpPr>
          <p:nvPr/>
        </p:nvSpPr>
        <p:spPr bwMode="auto">
          <a:xfrm rot="20000419">
            <a:off x="1600301" y="5221141"/>
            <a:ext cx="1655763" cy="360362"/>
          </a:xfrm>
          <a:prstGeom prst="leftRightArrow">
            <a:avLst>
              <a:gd name="adj1" fmla="val 50000"/>
              <a:gd name="adj2" fmla="val 9189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517" name="AutoShape 37">
            <a:extLst>
              <a:ext uri="{FF2B5EF4-FFF2-40B4-BE49-F238E27FC236}">
                <a16:creationId xmlns:a16="http://schemas.microsoft.com/office/drawing/2014/main" id="{8D86D8DD-9FB2-446E-94CC-5079E050A56D}"/>
              </a:ext>
            </a:extLst>
          </p:cNvPr>
          <p:cNvSpPr>
            <a:spLocks noChangeArrowheads="1"/>
          </p:cNvSpPr>
          <p:nvPr/>
        </p:nvSpPr>
        <p:spPr bwMode="auto">
          <a:xfrm rot="20766150">
            <a:off x="5632551" y="3925741"/>
            <a:ext cx="1655763" cy="360362"/>
          </a:xfrm>
          <a:prstGeom prst="leftRightArrow">
            <a:avLst>
              <a:gd name="adj1" fmla="val 50000"/>
              <a:gd name="adj2" fmla="val 9189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518" name="AutoShape 38">
            <a:extLst>
              <a:ext uri="{FF2B5EF4-FFF2-40B4-BE49-F238E27FC236}">
                <a16:creationId xmlns:a16="http://schemas.microsoft.com/office/drawing/2014/main" id="{B4DF0049-7BA0-444F-9938-7ED20086E2DC}"/>
              </a:ext>
            </a:extLst>
          </p:cNvPr>
          <p:cNvSpPr>
            <a:spLocks noChangeArrowheads="1"/>
          </p:cNvSpPr>
          <p:nvPr/>
        </p:nvSpPr>
        <p:spPr bwMode="auto">
          <a:xfrm rot="2226884">
            <a:off x="4984851" y="5438628"/>
            <a:ext cx="1655763" cy="360363"/>
          </a:xfrm>
          <a:prstGeom prst="leftRightArrow">
            <a:avLst>
              <a:gd name="adj1" fmla="val 50000"/>
              <a:gd name="adj2" fmla="val 9189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519" name="AutoShape 39">
            <a:extLst>
              <a:ext uri="{FF2B5EF4-FFF2-40B4-BE49-F238E27FC236}">
                <a16:creationId xmlns:a16="http://schemas.microsoft.com/office/drawing/2014/main" id="{47C4E1A3-B51B-4DF1-827A-3D7CE6ABDACA}"/>
              </a:ext>
            </a:extLst>
          </p:cNvPr>
          <p:cNvSpPr>
            <a:spLocks noChangeArrowheads="1"/>
          </p:cNvSpPr>
          <p:nvPr/>
        </p:nvSpPr>
        <p:spPr bwMode="auto">
          <a:xfrm rot="20778837">
            <a:off x="4408589" y="3781278"/>
            <a:ext cx="792162" cy="144463"/>
          </a:xfrm>
          <a:prstGeom prst="leftRightArrow">
            <a:avLst>
              <a:gd name="adj1" fmla="val 50000"/>
              <a:gd name="adj2" fmla="val 1096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520" name="AutoShape 40">
            <a:extLst>
              <a:ext uri="{FF2B5EF4-FFF2-40B4-BE49-F238E27FC236}">
                <a16:creationId xmlns:a16="http://schemas.microsoft.com/office/drawing/2014/main" id="{F9EF7C6D-C2AF-4D25-9C92-1FA3970FD07C}"/>
              </a:ext>
            </a:extLst>
          </p:cNvPr>
          <p:cNvSpPr>
            <a:spLocks noChangeArrowheads="1"/>
          </p:cNvSpPr>
          <p:nvPr/>
        </p:nvSpPr>
        <p:spPr bwMode="auto">
          <a:xfrm rot="1316379">
            <a:off x="3256064" y="3638403"/>
            <a:ext cx="792162" cy="144463"/>
          </a:xfrm>
          <a:prstGeom prst="leftRightArrow">
            <a:avLst>
              <a:gd name="adj1" fmla="val 50000"/>
              <a:gd name="adj2" fmla="val 1096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521" name="AutoShape 41">
            <a:extLst>
              <a:ext uri="{FF2B5EF4-FFF2-40B4-BE49-F238E27FC236}">
                <a16:creationId xmlns:a16="http://schemas.microsoft.com/office/drawing/2014/main" id="{A48D6D88-D65C-4E47-B305-3C705AB1D330}"/>
              </a:ext>
            </a:extLst>
          </p:cNvPr>
          <p:cNvSpPr>
            <a:spLocks noChangeArrowheads="1"/>
          </p:cNvSpPr>
          <p:nvPr/>
        </p:nvSpPr>
        <p:spPr bwMode="auto">
          <a:xfrm rot="17657009">
            <a:off x="4048226" y="2628753"/>
            <a:ext cx="792163" cy="144463"/>
          </a:xfrm>
          <a:prstGeom prst="leftRightArrow">
            <a:avLst>
              <a:gd name="adj1" fmla="val 50000"/>
              <a:gd name="adj2" fmla="val 1096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522" name="AutoShape 42">
            <a:extLst>
              <a:ext uri="{FF2B5EF4-FFF2-40B4-BE49-F238E27FC236}">
                <a16:creationId xmlns:a16="http://schemas.microsoft.com/office/drawing/2014/main" id="{955E51CB-4171-4B95-BC42-6D56380AB9F2}"/>
              </a:ext>
            </a:extLst>
          </p:cNvPr>
          <p:cNvSpPr>
            <a:spLocks noChangeArrowheads="1"/>
          </p:cNvSpPr>
          <p:nvPr/>
        </p:nvSpPr>
        <p:spPr bwMode="auto">
          <a:xfrm rot="16045508">
            <a:off x="5308702" y="3170090"/>
            <a:ext cx="792162" cy="144463"/>
          </a:xfrm>
          <a:prstGeom prst="leftRightArrow">
            <a:avLst>
              <a:gd name="adj1" fmla="val 50000"/>
              <a:gd name="adj2" fmla="val 1096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523" name="AutoShape 43">
            <a:extLst>
              <a:ext uri="{FF2B5EF4-FFF2-40B4-BE49-F238E27FC236}">
                <a16:creationId xmlns:a16="http://schemas.microsoft.com/office/drawing/2014/main" id="{23E5689E-5255-4724-AE33-AE3ADBB7CB5B}"/>
              </a:ext>
            </a:extLst>
          </p:cNvPr>
          <p:cNvSpPr>
            <a:spLocks noChangeArrowheads="1"/>
          </p:cNvSpPr>
          <p:nvPr/>
        </p:nvSpPr>
        <p:spPr bwMode="auto">
          <a:xfrm rot="17278795">
            <a:off x="2465488" y="3133579"/>
            <a:ext cx="792163" cy="144462"/>
          </a:xfrm>
          <a:prstGeom prst="leftRightArrow">
            <a:avLst>
              <a:gd name="adj1" fmla="val 50000"/>
              <a:gd name="adj2" fmla="val 109671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>
            <a:extLst>
              <a:ext uri="{FF2B5EF4-FFF2-40B4-BE49-F238E27FC236}">
                <a16:creationId xmlns:a16="http://schemas.microsoft.com/office/drawing/2014/main" id="{54987134-29AC-4878-869A-5EFE232865D0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947" name="Rectangle 3">
            <a:extLst>
              <a:ext uri="{FF2B5EF4-FFF2-40B4-BE49-F238E27FC236}">
                <a16:creationId xmlns:a16="http://schemas.microsoft.com/office/drawing/2014/main" id="{DE23AEE7-6861-4045-AF53-2CC2C62DD1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41837"/>
            <a:ext cx="7391400" cy="1007961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3200" dirty="0"/>
              <a:t>PROCESSOS DE TRANSPORTE E TRANSFORMAÇÃO EM SISTEMAS NATURAIS E DE ENGENHARIA</a:t>
            </a:r>
          </a:p>
        </p:txBody>
      </p:sp>
      <p:sp>
        <p:nvSpPr>
          <p:cNvPr id="82948" name="Freeform 4">
            <a:extLst>
              <a:ext uri="{FF2B5EF4-FFF2-40B4-BE49-F238E27FC236}">
                <a16:creationId xmlns:a16="http://schemas.microsoft.com/office/drawing/2014/main" id="{8475F196-0159-4470-984F-857258CD7BDF}"/>
              </a:ext>
            </a:extLst>
          </p:cNvPr>
          <p:cNvSpPr>
            <a:spLocks/>
          </p:cNvSpPr>
          <p:nvPr/>
        </p:nvSpPr>
        <p:spPr bwMode="auto">
          <a:xfrm>
            <a:off x="3697698" y="2042319"/>
            <a:ext cx="3852863" cy="1763712"/>
          </a:xfrm>
          <a:custGeom>
            <a:avLst/>
            <a:gdLst>
              <a:gd name="T0" fmla="*/ 1157 w 2351"/>
              <a:gd name="T1" fmla="*/ 113 h 1043"/>
              <a:gd name="T2" fmla="*/ 385 w 2351"/>
              <a:gd name="T3" fmla="*/ 159 h 1043"/>
              <a:gd name="T4" fmla="*/ 23 w 2351"/>
              <a:gd name="T5" fmla="*/ 612 h 1043"/>
              <a:gd name="T6" fmla="*/ 522 w 2351"/>
              <a:gd name="T7" fmla="*/ 930 h 1043"/>
              <a:gd name="T8" fmla="*/ 1656 w 2351"/>
              <a:gd name="T9" fmla="*/ 975 h 1043"/>
              <a:gd name="T10" fmla="*/ 2291 w 2351"/>
              <a:gd name="T11" fmla="*/ 521 h 1043"/>
              <a:gd name="T12" fmla="*/ 2018 w 2351"/>
              <a:gd name="T13" fmla="*/ 68 h 1043"/>
              <a:gd name="T14" fmla="*/ 1157 w 2351"/>
              <a:gd name="T15" fmla="*/ 113 h 10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351" h="1043">
                <a:moveTo>
                  <a:pt x="1157" y="113"/>
                </a:moveTo>
                <a:cubicBezTo>
                  <a:pt x="885" y="128"/>
                  <a:pt x="574" y="76"/>
                  <a:pt x="385" y="159"/>
                </a:cubicBezTo>
                <a:cubicBezTo>
                  <a:pt x="196" y="242"/>
                  <a:pt x="0" y="484"/>
                  <a:pt x="23" y="612"/>
                </a:cubicBezTo>
                <a:cubicBezTo>
                  <a:pt x="46" y="740"/>
                  <a:pt x="250" y="870"/>
                  <a:pt x="522" y="930"/>
                </a:cubicBezTo>
                <a:cubicBezTo>
                  <a:pt x="794" y="990"/>
                  <a:pt x="1361" y="1043"/>
                  <a:pt x="1656" y="975"/>
                </a:cubicBezTo>
                <a:cubicBezTo>
                  <a:pt x="1951" y="907"/>
                  <a:pt x="2231" y="672"/>
                  <a:pt x="2291" y="521"/>
                </a:cubicBezTo>
                <a:cubicBezTo>
                  <a:pt x="2351" y="370"/>
                  <a:pt x="2199" y="136"/>
                  <a:pt x="2018" y="68"/>
                </a:cubicBezTo>
                <a:cubicBezTo>
                  <a:pt x="1837" y="0"/>
                  <a:pt x="1429" y="98"/>
                  <a:pt x="1157" y="11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cxnSp>
        <p:nvCxnSpPr>
          <p:cNvPr id="82949" name="AutoShape 5">
            <a:extLst>
              <a:ext uri="{FF2B5EF4-FFF2-40B4-BE49-F238E27FC236}">
                <a16:creationId xmlns:a16="http://schemas.microsoft.com/office/drawing/2014/main" id="{953EDC20-CFF2-4C19-978F-043C0D240530}"/>
              </a:ext>
            </a:extLst>
          </p:cNvPr>
          <p:cNvCxnSpPr>
            <a:cxnSpLocks noChangeShapeType="1"/>
            <a:endCxn id="82948" idx="2"/>
          </p:cNvCxnSpPr>
          <p:nvPr/>
        </p:nvCxnSpPr>
        <p:spPr bwMode="auto">
          <a:xfrm>
            <a:off x="2438811" y="3077369"/>
            <a:ext cx="129698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950" name="AutoShape 6">
            <a:extLst>
              <a:ext uri="{FF2B5EF4-FFF2-40B4-BE49-F238E27FC236}">
                <a16:creationId xmlns:a16="http://schemas.microsoft.com/office/drawing/2014/main" id="{B63E07F0-9DF7-4E6E-BA8E-D4CD1DAB252B}"/>
              </a:ext>
            </a:extLst>
          </p:cNvPr>
          <p:cNvCxnSpPr>
            <a:cxnSpLocks noChangeShapeType="1"/>
            <a:stCxn id="82948" idx="5"/>
          </p:cNvCxnSpPr>
          <p:nvPr/>
        </p:nvCxnSpPr>
        <p:spPr bwMode="auto">
          <a:xfrm>
            <a:off x="7452136" y="2923381"/>
            <a:ext cx="136683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2953" name="AutoShape 9">
            <a:extLst>
              <a:ext uri="{FF2B5EF4-FFF2-40B4-BE49-F238E27FC236}">
                <a16:creationId xmlns:a16="http://schemas.microsoft.com/office/drawing/2014/main" id="{3923F553-FF14-4BA3-BD88-37A86C3546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9973" y="2366169"/>
            <a:ext cx="431800" cy="360362"/>
          </a:xfrm>
          <a:prstGeom prst="curvedRightArrow">
            <a:avLst>
              <a:gd name="adj1" fmla="val 20000"/>
              <a:gd name="adj2" fmla="val 40000"/>
              <a:gd name="adj3" fmla="val 39941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2954" name="AutoShape 10">
            <a:extLst>
              <a:ext uri="{FF2B5EF4-FFF2-40B4-BE49-F238E27FC236}">
                <a16:creationId xmlns:a16="http://schemas.microsoft.com/office/drawing/2014/main" id="{8F8A8D57-0658-4176-8938-A4AD2BF799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6011" y="2869406"/>
            <a:ext cx="360362" cy="431800"/>
          </a:xfrm>
          <a:prstGeom prst="curvedRightArrow">
            <a:avLst>
              <a:gd name="adj1" fmla="val 23965"/>
              <a:gd name="adj2" fmla="val 47930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2955" name="Text Box 11">
            <a:extLst>
              <a:ext uri="{FF2B5EF4-FFF2-40B4-BE49-F238E27FC236}">
                <a16:creationId xmlns:a16="http://schemas.microsoft.com/office/drawing/2014/main" id="{41E384FE-4366-4DF2-A725-804585F059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1773" y="3013869"/>
            <a:ext cx="13446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solidFill>
                  <a:srgbClr val="000000"/>
                </a:solidFill>
                <a:latin typeface="Garamond" panose="02020404030301010803" pitchFamily="18" charset="0"/>
              </a:rPr>
              <a:t>A+B</a:t>
            </a:r>
            <a:r>
              <a:rPr lang="pt-BR" altLang="pt-BR">
                <a:solidFill>
                  <a:srgbClr val="000000"/>
                </a:solidFill>
                <a:latin typeface="Garamond" panose="02020404030301010803" pitchFamily="18" charset="0"/>
                <a:sym typeface="Symbol" panose="05050102010706020507" pitchFamily="18" charset="2"/>
              </a:rPr>
              <a:t>C+D</a:t>
            </a:r>
          </a:p>
        </p:txBody>
      </p:sp>
      <p:sp>
        <p:nvSpPr>
          <p:cNvPr id="82956" name="Text Box 12">
            <a:extLst>
              <a:ext uri="{FF2B5EF4-FFF2-40B4-BE49-F238E27FC236}">
                <a16:creationId xmlns:a16="http://schemas.microsoft.com/office/drawing/2014/main" id="{DAE8342D-E3CB-4C28-9ACB-3BE3F6CABD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1773" y="2221706"/>
            <a:ext cx="15843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latin typeface="Garamond" panose="02020404030301010803" pitchFamily="18" charset="0"/>
              </a:rPr>
              <a:t>Transporte de massa</a:t>
            </a:r>
          </a:p>
        </p:txBody>
      </p:sp>
      <p:sp>
        <p:nvSpPr>
          <p:cNvPr id="82957" name="Text Box 13">
            <a:extLst>
              <a:ext uri="{FF2B5EF4-FFF2-40B4-BE49-F238E27FC236}">
                <a16:creationId xmlns:a16="http://schemas.microsoft.com/office/drawing/2014/main" id="{B35B80CA-2BC0-404F-A66C-13ACBBD04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6373" y="2797969"/>
            <a:ext cx="15335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latin typeface="Garamond" panose="02020404030301010803" pitchFamily="18" charset="0"/>
              </a:rPr>
              <a:t>Transporte de massa</a:t>
            </a:r>
          </a:p>
        </p:txBody>
      </p:sp>
      <p:sp>
        <p:nvSpPr>
          <p:cNvPr id="82958" name="Text Box 14">
            <a:extLst>
              <a:ext uri="{FF2B5EF4-FFF2-40B4-BE49-F238E27FC236}">
                <a16:creationId xmlns:a16="http://schemas.microsoft.com/office/drawing/2014/main" id="{890E795D-6652-4A64-9776-3E786208F9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3711" y="2613819"/>
            <a:ext cx="895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Garamond" panose="02020404030301010803" pitchFamily="18" charset="0"/>
              </a:rPr>
              <a:t>Entrada</a:t>
            </a:r>
          </a:p>
        </p:txBody>
      </p:sp>
      <p:sp>
        <p:nvSpPr>
          <p:cNvPr id="82959" name="Text Box 15">
            <a:extLst>
              <a:ext uri="{FF2B5EF4-FFF2-40B4-BE49-F238E27FC236}">
                <a16:creationId xmlns:a16="http://schemas.microsoft.com/office/drawing/2014/main" id="{47D65335-5CC0-4B20-AE0D-7458F49AE5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9923" y="2542381"/>
            <a:ext cx="647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Garamond" panose="02020404030301010803" pitchFamily="18" charset="0"/>
              </a:rPr>
              <a:t>Saída</a:t>
            </a:r>
          </a:p>
        </p:txBody>
      </p:sp>
      <p:sp>
        <p:nvSpPr>
          <p:cNvPr id="82965" name="Rectangle 21">
            <a:extLst>
              <a:ext uri="{FF2B5EF4-FFF2-40B4-BE49-F238E27FC236}">
                <a16:creationId xmlns:a16="http://schemas.microsoft.com/office/drawing/2014/main" id="{1CBFC7F2-DF6A-4072-94E8-DE7A3E649E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3510756"/>
            <a:ext cx="6275388" cy="27352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pt-BR" altLang="pt-BR" sz="2800" dirty="0"/>
              <a:t>Reações ácido base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pt-BR" altLang="pt-BR" sz="2800" dirty="0"/>
              <a:t>Reações de hidrólise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pt-BR" altLang="pt-BR" sz="2800" dirty="0"/>
              <a:t>Reações de precipitação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pt-BR" altLang="pt-BR" sz="2800" dirty="0"/>
              <a:t>Reações de oxidação e redução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pt-BR" altLang="pt-BR" sz="2800" dirty="0"/>
              <a:t>Reações de complexação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pt-BR" altLang="pt-BR" sz="2800" dirty="0"/>
              <a:t>Reações de adsorção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0515" name="Rectangle 3"/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7180263" cy="1112838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sz="3200" b="1" dirty="0">
                <a:solidFill>
                  <a:schemeClr val="tx1"/>
                </a:solidFill>
              </a:rPr>
              <a:t>TRATAMENTO CONVENCIONAL DE ÁGUAS </a:t>
            </a:r>
            <a:br>
              <a:rPr lang="pt-BR" sz="3200" b="1" dirty="0">
                <a:solidFill>
                  <a:schemeClr val="tx1"/>
                </a:solidFill>
              </a:rPr>
            </a:br>
            <a:r>
              <a:rPr lang="pt-BR" sz="3200" b="1" dirty="0">
                <a:solidFill>
                  <a:schemeClr val="tx1"/>
                </a:solidFill>
              </a:rPr>
              <a:t>DE ABASTECIMENTO</a:t>
            </a:r>
          </a:p>
        </p:txBody>
      </p:sp>
      <p:grpSp>
        <p:nvGrpSpPr>
          <p:cNvPr id="107524" name="Group 4"/>
          <p:cNvGrpSpPr>
            <a:grpSpLocks/>
          </p:cNvGrpSpPr>
          <p:nvPr/>
        </p:nvGrpSpPr>
        <p:grpSpPr bwMode="auto">
          <a:xfrm>
            <a:off x="166688" y="1306513"/>
            <a:ext cx="8918575" cy="5030787"/>
            <a:chOff x="113" y="823"/>
            <a:chExt cx="5618" cy="3169"/>
          </a:xfrm>
        </p:grpSpPr>
        <p:sp>
          <p:nvSpPr>
            <p:cNvPr id="107525" name="AutoShape 5"/>
            <p:cNvSpPr>
              <a:spLocks noChangeArrowheads="1"/>
            </p:cNvSpPr>
            <p:nvPr/>
          </p:nvSpPr>
          <p:spPr bwMode="auto">
            <a:xfrm>
              <a:off x="113" y="1789"/>
              <a:ext cx="893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Manancial</a:t>
              </a:r>
            </a:p>
          </p:txBody>
        </p:sp>
        <p:sp>
          <p:nvSpPr>
            <p:cNvPr id="107526" name="AutoShape 6"/>
            <p:cNvSpPr>
              <a:spLocks noChangeArrowheads="1"/>
            </p:cNvSpPr>
            <p:nvPr/>
          </p:nvSpPr>
          <p:spPr bwMode="auto">
            <a:xfrm>
              <a:off x="1653" y="1789"/>
              <a:ext cx="909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Coagulação</a:t>
              </a:r>
            </a:p>
          </p:txBody>
        </p:sp>
        <p:sp>
          <p:nvSpPr>
            <p:cNvPr id="107527" name="AutoShape 7"/>
            <p:cNvSpPr>
              <a:spLocks noChangeArrowheads="1"/>
            </p:cNvSpPr>
            <p:nvPr/>
          </p:nvSpPr>
          <p:spPr bwMode="auto">
            <a:xfrm>
              <a:off x="2939" y="1789"/>
              <a:ext cx="839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Floculação</a:t>
              </a:r>
            </a:p>
          </p:txBody>
        </p:sp>
        <p:sp>
          <p:nvSpPr>
            <p:cNvPr id="107528" name="AutoShape 8"/>
            <p:cNvSpPr>
              <a:spLocks noChangeArrowheads="1"/>
            </p:cNvSpPr>
            <p:nvPr/>
          </p:nvSpPr>
          <p:spPr bwMode="auto">
            <a:xfrm>
              <a:off x="4243" y="1789"/>
              <a:ext cx="1071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Sedimentação</a:t>
              </a:r>
            </a:p>
          </p:txBody>
        </p:sp>
        <p:sp>
          <p:nvSpPr>
            <p:cNvPr id="107529" name="AutoShape 9"/>
            <p:cNvSpPr>
              <a:spLocks noChangeArrowheads="1"/>
            </p:cNvSpPr>
            <p:nvPr/>
          </p:nvSpPr>
          <p:spPr bwMode="auto">
            <a:xfrm>
              <a:off x="4419" y="2724"/>
              <a:ext cx="713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Filtração</a:t>
              </a:r>
            </a:p>
          </p:txBody>
        </p:sp>
        <p:sp>
          <p:nvSpPr>
            <p:cNvPr id="107530" name="AutoShape 10"/>
            <p:cNvSpPr>
              <a:spLocks noChangeArrowheads="1"/>
            </p:cNvSpPr>
            <p:nvPr/>
          </p:nvSpPr>
          <p:spPr bwMode="auto">
            <a:xfrm>
              <a:off x="2948" y="2722"/>
              <a:ext cx="938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Desinfecção</a:t>
              </a:r>
            </a:p>
          </p:txBody>
        </p:sp>
        <p:sp>
          <p:nvSpPr>
            <p:cNvPr id="107531" name="AutoShape 11"/>
            <p:cNvSpPr>
              <a:spLocks noChangeArrowheads="1"/>
            </p:cNvSpPr>
            <p:nvPr/>
          </p:nvSpPr>
          <p:spPr bwMode="auto">
            <a:xfrm>
              <a:off x="1508" y="2724"/>
              <a:ext cx="917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Fluoretação</a:t>
              </a:r>
            </a:p>
          </p:txBody>
        </p:sp>
        <p:sp>
          <p:nvSpPr>
            <p:cNvPr id="107532" name="AutoShape 12"/>
            <p:cNvSpPr>
              <a:spLocks noChangeArrowheads="1"/>
            </p:cNvSpPr>
            <p:nvPr/>
          </p:nvSpPr>
          <p:spPr bwMode="auto">
            <a:xfrm>
              <a:off x="116" y="2724"/>
              <a:ext cx="1168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Correção de pH</a:t>
              </a:r>
            </a:p>
          </p:txBody>
        </p:sp>
        <p:sp>
          <p:nvSpPr>
            <p:cNvPr id="107533" name="AutoShape 13"/>
            <p:cNvSpPr>
              <a:spLocks noChangeArrowheads="1"/>
            </p:cNvSpPr>
            <p:nvPr/>
          </p:nvSpPr>
          <p:spPr bwMode="auto">
            <a:xfrm>
              <a:off x="281" y="3549"/>
              <a:ext cx="845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Água Final</a:t>
              </a:r>
            </a:p>
          </p:txBody>
        </p:sp>
        <p:cxnSp>
          <p:nvCxnSpPr>
            <p:cNvPr id="107534" name="AutoShape 14"/>
            <p:cNvCxnSpPr>
              <a:cxnSpLocks noChangeShapeType="1"/>
              <a:stCxn id="107525" idx="4"/>
              <a:endCxn id="107526" idx="2"/>
            </p:cNvCxnSpPr>
            <p:nvPr/>
          </p:nvCxnSpPr>
          <p:spPr bwMode="auto">
            <a:xfrm>
              <a:off x="934" y="1970"/>
              <a:ext cx="719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35" name="AutoShape 15"/>
            <p:cNvCxnSpPr>
              <a:cxnSpLocks noChangeShapeType="1"/>
              <a:stCxn id="107526" idx="4"/>
              <a:endCxn id="107527" idx="2"/>
            </p:cNvCxnSpPr>
            <p:nvPr/>
          </p:nvCxnSpPr>
          <p:spPr bwMode="auto">
            <a:xfrm>
              <a:off x="2490" y="1970"/>
              <a:ext cx="449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36" name="AutoShape 16"/>
            <p:cNvCxnSpPr>
              <a:cxnSpLocks noChangeShapeType="1"/>
              <a:stCxn id="107527" idx="4"/>
              <a:endCxn id="107528" idx="2"/>
            </p:cNvCxnSpPr>
            <p:nvPr/>
          </p:nvCxnSpPr>
          <p:spPr bwMode="auto">
            <a:xfrm>
              <a:off x="3706" y="1970"/>
              <a:ext cx="537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37" name="AutoShape 17"/>
            <p:cNvCxnSpPr>
              <a:cxnSpLocks noChangeShapeType="1"/>
              <a:stCxn id="107528" idx="3"/>
              <a:endCxn id="107529" idx="1"/>
            </p:cNvCxnSpPr>
            <p:nvPr/>
          </p:nvCxnSpPr>
          <p:spPr bwMode="auto">
            <a:xfrm flipH="1">
              <a:off x="4739" y="2078"/>
              <a:ext cx="3" cy="718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38" name="AutoShape 18"/>
            <p:cNvCxnSpPr>
              <a:cxnSpLocks noChangeShapeType="1"/>
              <a:stCxn id="107529" idx="2"/>
              <a:endCxn id="107530" idx="4"/>
            </p:cNvCxnSpPr>
            <p:nvPr/>
          </p:nvCxnSpPr>
          <p:spPr bwMode="auto">
            <a:xfrm flipH="1" flipV="1">
              <a:off x="3814" y="2903"/>
              <a:ext cx="605" cy="2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39" name="AutoShape 19"/>
            <p:cNvCxnSpPr>
              <a:cxnSpLocks noChangeShapeType="1"/>
              <a:stCxn id="107530" idx="2"/>
              <a:endCxn id="107531" idx="4"/>
            </p:cNvCxnSpPr>
            <p:nvPr/>
          </p:nvCxnSpPr>
          <p:spPr bwMode="auto">
            <a:xfrm flipH="1">
              <a:off x="2353" y="2903"/>
              <a:ext cx="595" cy="2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40" name="AutoShape 20"/>
            <p:cNvCxnSpPr>
              <a:cxnSpLocks noChangeShapeType="1"/>
              <a:stCxn id="107532" idx="3"/>
              <a:endCxn id="107533" idx="1"/>
            </p:cNvCxnSpPr>
            <p:nvPr/>
          </p:nvCxnSpPr>
          <p:spPr bwMode="auto">
            <a:xfrm>
              <a:off x="664" y="3013"/>
              <a:ext cx="3" cy="608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41" name="AutoShape 21"/>
            <p:cNvCxnSpPr>
              <a:cxnSpLocks noChangeShapeType="1"/>
              <a:stCxn id="107531" idx="2"/>
              <a:endCxn id="107532" idx="4"/>
            </p:cNvCxnSpPr>
            <p:nvPr/>
          </p:nvCxnSpPr>
          <p:spPr bwMode="auto">
            <a:xfrm flipH="1">
              <a:off x="1212" y="2905"/>
              <a:ext cx="296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7542" name="Line 22"/>
            <p:cNvSpPr>
              <a:spLocks noChangeShapeType="1"/>
            </p:cNvSpPr>
            <p:nvPr/>
          </p:nvSpPr>
          <p:spPr bwMode="auto">
            <a:xfrm>
              <a:off x="1269" y="141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43" name="Text Box 23"/>
            <p:cNvSpPr txBox="1">
              <a:spLocks noChangeArrowheads="1"/>
            </p:cNvSpPr>
            <p:nvPr/>
          </p:nvSpPr>
          <p:spPr bwMode="auto">
            <a:xfrm rot="-5350329">
              <a:off x="657" y="1309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Agente oxidante</a:t>
              </a:r>
            </a:p>
          </p:txBody>
        </p:sp>
        <p:sp>
          <p:nvSpPr>
            <p:cNvPr id="107544" name="Line 24"/>
            <p:cNvSpPr>
              <a:spLocks noChangeShapeType="1"/>
            </p:cNvSpPr>
            <p:nvPr/>
          </p:nvSpPr>
          <p:spPr bwMode="auto">
            <a:xfrm>
              <a:off x="1490" y="1400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45" name="Text Box 25"/>
            <p:cNvSpPr txBox="1">
              <a:spLocks noChangeArrowheads="1"/>
            </p:cNvSpPr>
            <p:nvPr/>
          </p:nvSpPr>
          <p:spPr bwMode="auto">
            <a:xfrm rot="-5350329">
              <a:off x="923" y="1298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CAP</a:t>
              </a:r>
            </a:p>
          </p:txBody>
        </p:sp>
        <p:sp>
          <p:nvSpPr>
            <p:cNvPr id="107546" name="Line 26"/>
            <p:cNvSpPr>
              <a:spLocks noChangeShapeType="1"/>
            </p:cNvSpPr>
            <p:nvPr/>
          </p:nvSpPr>
          <p:spPr bwMode="auto">
            <a:xfrm>
              <a:off x="1938" y="120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47" name="Text Box 27"/>
            <p:cNvSpPr txBox="1">
              <a:spLocks noChangeArrowheads="1"/>
            </p:cNvSpPr>
            <p:nvPr/>
          </p:nvSpPr>
          <p:spPr bwMode="auto">
            <a:xfrm rot="-5350329">
              <a:off x="1337" y="1202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Coagulante</a:t>
              </a:r>
            </a:p>
          </p:txBody>
        </p:sp>
        <p:sp>
          <p:nvSpPr>
            <p:cNvPr id="107548" name="Text Box 28"/>
            <p:cNvSpPr txBox="1">
              <a:spLocks noChangeArrowheads="1"/>
            </p:cNvSpPr>
            <p:nvPr/>
          </p:nvSpPr>
          <p:spPr bwMode="auto">
            <a:xfrm rot="-5350329">
              <a:off x="1559" y="1202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Alcalinizante</a:t>
              </a:r>
            </a:p>
          </p:txBody>
        </p:sp>
        <p:sp>
          <p:nvSpPr>
            <p:cNvPr id="107549" name="Line 29"/>
            <p:cNvSpPr>
              <a:spLocks noChangeShapeType="1"/>
            </p:cNvSpPr>
            <p:nvPr/>
          </p:nvSpPr>
          <p:spPr bwMode="auto">
            <a:xfrm>
              <a:off x="2159" y="120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50" name="Line 30"/>
            <p:cNvSpPr>
              <a:spLocks noChangeShapeType="1"/>
            </p:cNvSpPr>
            <p:nvPr/>
          </p:nvSpPr>
          <p:spPr bwMode="auto">
            <a:xfrm>
              <a:off x="2381" y="120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51" name="Text Box 31"/>
            <p:cNvSpPr txBox="1">
              <a:spLocks noChangeArrowheads="1"/>
            </p:cNvSpPr>
            <p:nvPr/>
          </p:nvSpPr>
          <p:spPr bwMode="auto">
            <a:xfrm rot="-5350329">
              <a:off x="1780" y="1203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Agente oxidante</a:t>
              </a:r>
            </a:p>
          </p:txBody>
        </p:sp>
        <p:sp>
          <p:nvSpPr>
            <p:cNvPr id="107552" name="Line 32"/>
            <p:cNvSpPr>
              <a:spLocks noChangeShapeType="1"/>
            </p:cNvSpPr>
            <p:nvPr/>
          </p:nvSpPr>
          <p:spPr bwMode="auto">
            <a:xfrm>
              <a:off x="2786" y="139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53" name="Text Box 33"/>
            <p:cNvSpPr txBox="1">
              <a:spLocks noChangeArrowheads="1"/>
            </p:cNvSpPr>
            <p:nvPr/>
          </p:nvSpPr>
          <p:spPr bwMode="auto">
            <a:xfrm rot="-5350329">
              <a:off x="2310" y="1470"/>
              <a:ext cx="71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Polímero</a:t>
              </a:r>
            </a:p>
          </p:txBody>
        </p:sp>
        <p:sp>
          <p:nvSpPr>
            <p:cNvPr id="107554" name="Line 34"/>
            <p:cNvSpPr>
              <a:spLocks noChangeShapeType="1"/>
            </p:cNvSpPr>
            <p:nvPr/>
          </p:nvSpPr>
          <p:spPr bwMode="auto">
            <a:xfrm>
              <a:off x="4150" y="2515"/>
              <a:ext cx="5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55" name="Text Box 35"/>
            <p:cNvSpPr txBox="1">
              <a:spLocks noChangeArrowheads="1"/>
            </p:cNvSpPr>
            <p:nvPr/>
          </p:nvSpPr>
          <p:spPr bwMode="auto">
            <a:xfrm>
              <a:off x="4150" y="2263"/>
              <a:ext cx="5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Polímero</a:t>
              </a:r>
            </a:p>
          </p:txBody>
        </p:sp>
        <p:sp>
          <p:nvSpPr>
            <p:cNvPr id="107556" name="Line 36"/>
            <p:cNvSpPr>
              <a:spLocks noChangeShapeType="1"/>
            </p:cNvSpPr>
            <p:nvPr/>
          </p:nvSpPr>
          <p:spPr bwMode="auto">
            <a:xfrm>
              <a:off x="4815" y="2515"/>
              <a:ext cx="5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57" name="Text Box 37"/>
            <p:cNvSpPr txBox="1">
              <a:spLocks noChangeArrowheads="1"/>
            </p:cNvSpPr>
            <p:nvPr/>
          </p:nvSpPr>
          <p:spPr bwMode="auto">
            <a:xfrm>
              <a:off x="4771" y="2275"/>
              <a:ext cx="96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Agente oxidante</a:t>
              </a:r>
            </a:p>
          </p:txBody>
        </p:sp>
        <p:sp>
          <p:nvSpPr>
            <p:cNvPr id="107558" name="Line 38"/>
            <p:cNvSpPr>
              <a:spLocks noChangeShapeType="1"/>
            </p:cNvSpPr>
            <p:nvPr/>
          </p:nvSpPr>
          <p:spPr bwMode="auto">
            <a:xfrm>
              <a:off x="3389" y="3023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59" name="Text Box 39"/>
            <p:cNvSpPr txBox="1">
              <a:spLocks noChangeArrowheads="1"/>
            </p:cNvSpPr>
            <p:nvPr/>
          </p:nvSpPr>
          <p:spPr bwMode="auto">
            <a:xfrm rot="-5350329">
              <a:off x="2744" y="3401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Agente oxidante</a:t>
              </a:r>
            </a:p>
          </p:txBody>
        </p:sp>
        <p:sp>
          <p:nvSpPr>
            <p:cNvPr id="107560" name="Line 40"/>
            <p:cNvSpPr>
              <a:spLocks noChangeShapeType="1"/>
            </p:cNvSpPr>
            <p:nvPr/>
          </p:nvSpPr>
          <p:spPr bwMode="auto">
            <a:xfrm>
              <a:off x="1963" y="3043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61" name="Text Box 41"/>
            <p:cNvSpPr txBox="1">
              <a:spLocks noChangeArrowheads="1"/>
            </p:cNvSpPr>
            <p:nvPr/>
          </p:nvSpPr>
          <p:spPr bwMode="auto">
            <a:xfrm rot="-5350329">
              <a:off x="1693" y="3205"/>
              <a:ext cx="433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Flúor</a:t>
              </a:r>
            </a:p>
            <a:p>
              <a:endParaRPr lang="pt-BR" altLang="pt-BR" sz="1600">
                <a:latin typeface="Times New Roman" pitchFamily="18" charset="0"/>
              </a:endParaRPr>
            </a:p>
          </p:txBody>
        </p:sp>
        <p:sp>
          <p:nvSpPr>
            <p:cNvPr id="107562" name="Line 42"/>
            <p:cNvSpPr>
              <a:spLocks noChangeShapeType="1"/>
            </p:cNvSpPr>
            <p:nvPr/>
          </p:nvSpPr>
          <p:spPr bwMode="auto">
            <a:xfrm>
              <a:off x="712" y="3362"/>
              <a:ext cx="5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63" name="Text Box 43"/>
            <p:cNvSpPr txBox="1">
              <a:spLocks noChangeArrowheads="1"/>
            </p:cNvSpPr>
            <p:nvPr/>
          </p:nvSpPr>
          <p:spPr bwMode="auto">
            <a:xfrm>
              <a:off x="657" y="3127"/>
              <a:ext cx="80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Alcalinizante</a:t>
              </a:r>
            </a:p>
          </p:txBody>
        </p:sp>
      </p:grp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CONCEITOS DE QUÍMICA AQUÁTICA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2133601"/>
            <a:ext cx="5399831" cy="65911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Constantes de equilíbrio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25">
                <a:extLst>
                  <a:ext uri="{FF2B5EF4-FFF2-40B4-BE49-F238E27FC236}">
                    <a16:creationId xmlns:a16="http://schemas.microsoft.com/office/drawing/2014/main" id="{7C529E1F-82CB-4A2C-B1C4-8611EB5C16BB}"/>
                  </a:ext>
                </a:extLst>
              </p:cNvPr>
              <p:cNvSpPr txBox="1"/>
              <p:nvPr/>
            </p:nvSpPr>
            <p:spPr bwMode="auto">
              <a:xfrm>
                <a:off x="2087612" y="3099445"/>
                <a:ext cx="4968775" cy="65911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𝑎𝐴</m:t>
                      </m:r>
                      <m:r>
                        <a:rPr lang="pt-BR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𝑏𝐵</m:t>
                      </m:r>
                      <m:r>
                        <a:rPr lang="pt-BR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pt-BR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𝑐𝐶</m:t>
                      </m:r>
                      <m:r>
                        <a:rPr lang="pt-BR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𝑑𝐷</m:t>
                      </m:r>
                    </m:oMath>
                  </m:oMathPara>
                </a14:m>
                <a:endParaRPr lang="pt-BR" sz="3600" dirty="0"/>
              </a:p>
            </p:txBody>
          </p:sp>
        </mc:Choice>
        <mc:Fallback xmlns="">
          <p:sp>
            <p:nvSpPr>
              <p:cNvPr id="5" name="Object 25">
                <a:extLst>
                  <a:ext uri="{FF2B5EF4-FFF2-40B4-BE49-F238E27FC236}">
                    <a16:creationId xmlns:a16="http://schemas.microsoft.com/office/drawing/2014/main" id="{7C529E1F-82CB-4A2C-B1C4-8611EB5C16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87612" y="3099445"/>
                <a:ext cx="4968775" cy="659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ject 27">
                <a:extLst>
                  <a:ext uri="{FF2B5EF4-FFF2-40B4-BE49-F238E27FC236}">
                    <a16:creationId xmlns:a16="http://schemas.microsoft.com/office/drawing/2014/main" id="{1F731833-DE34-4C20-878A-79E52C8171DE}"/>
                  </a:ext>
                </a:extLst>
              </p:cNvPr>
              <p:cNvSpPr txBox="1"/>
              <p:nvPr/>
            </p:nvSpPr>
            <p:spPr bwMode="auto">
              <a:xfrm>
                <a:off x="2916075" y="4272632"/>
                <a:ext cx="3311847" cy="12446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d>
                            </m:e>
                            <m:sup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</m:d>
                            </m:e>
                            <m:sup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</m:e>
                            <m:sup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d>
                            </m:e>
                            <m:sup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8" name="Object 27">
                <a:extLst>
                  <a:ext uri="{FF2B5EF4-FFF2-40B4-BE49-F238E27FC236}">
                    <a16:creationId xmlns:a16="http://schemas.microsoft.com/office/drawing/2014/main" id="{1F731833-DE34-4C20-878A-79E52C8171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16075" y="4272632"/>
                <a:ext cx="3311847" cy="12446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01231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CONCEITOS DE QUÍMICA AQUÁTICA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2133601"/>
            <a:ext cx="5399831" cy="65911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Constantes de equilíbrio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bject 5">
                <a:extLst>
                  <a:ext uri="{FF2B5EF4-FFF2-40B4-BE49-F238E27FC236}">
                    <a16:creationId xmlns:a16="http://schemas.microsoft.com/office/drawing/2014/main" id="{C814D4B5-CF82-4790-9D2A-EFF32C2CF33D}"/>
                  </a:ext>
                </a:extLst>
              </p:cNvPr>
              <p:cNvSpPr txBox="1"/>
              <p:nvPr/>
            </p:nvSpPr>
            <p:spPr bwMode="auto">
              <a:xfrm>
                <a:off x="2627784" y="3039444"/>
                <a:ext cx="3528392" cy="5461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6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sSub>
                        <m:sSubPr>
                          <m:ctrlP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pt-BR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sSubSup>
                        <m:sSubSupPr>
                          <m:ctrlP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pt-BR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3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3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pt-BR" sz="3600" dirty="0"/>
              </a:p>
            </p:txBody>
          </p:sp>
        </mc:Choice>
        <mc:Fallback xmlns="">
          <p:sp>
            <p:nvSpPr>
              <p:cNvPr id="11" name="Object 5">
                <a:extLst>
                  <a:ext uri="{FF2B5EF4-FFF2-40B4-BE49-F238E27FC236}">
                    <a16:creationId xmlns:a16="http://schemas.microsoft.com/office/drawing/2014/main" id="{C814D4B5-CF82-4790-9D2A-EFF32C2CF3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27784" y="3039444"/>
                <a:ext cx="3528392" cy="546100"/>
              </a:xfrm>
              <a:prstGeom prst="rect">
                <a:avLst/>
              </a:prstGeom>
              <a:blipFill>
                <a:blip r:embed="rId3"/>
                <a:stretch>
                  <a:fillRect b="-4494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ject 17">
                <a:extLst>
                  <a:ext uri="{FF2B5EF4-FFF2-40B4-BE49-F238E27FC236}">
                    <a16:creationId xmlns:a16="http://schemas.microsoft.com/office/drawing/2014/main" id="{110BBA03-0F40-478B-81EF-3820AB067D23}"/>
                  </a:ext>
                </a:extLst>
              </p:cNvPr>
              <p:cNvSpPr txBox="1"/>
              <p:nvPr/>
            </p:nvSpPr>
            <p:spPr bwMode="auto">
              <a:xfrm>
                <a:off x="2596557" y="4365104"/>
                <a:ext cx="3775644" cy="11811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pt-BR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bSup>
                            </m:e>
                          </m:d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sSub>
                                <m:sSubPr>
                                  <m:ctrlP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pt-BR" sz="3600" dirty="0"/>
              </a:p>
            </p:txBody>
          </p:sp>
        </mc:Choice>
        <mc:Fallback xmlns="">
          <p:sp>
            <p:nvSpPr>
              <p:cNvPr id="12" name="Object 17">
                <a:extLst>
                  <a:ext uri="{FF2B5EF4-FFF2-40B4-BE49-F238E27FC236}">
                    <a16:creationId xmlns:a16="http://schemas.microsoft.com/office/drawing/2014/main" id="{110BBA03-0F40-478B-81EF-3820AB067D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96557" y="4365104"/>
                <a:ext cx="3775644" cy="1181100"/>
              </a:xfrm>
              <a:prstGeom prst="rect">
                <a:avLst/>
              </a:prstGeom>
              <a:blipFill>
                <a:blip r:embed="rId4"/>
                <a:stretch>
                  <a:fillRect b="-3608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29553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CONCEITOS DE QUÍMICA AQUÁTICA</a:t>
            </a:r>
            <a:br>
              <a:rPr lang="pt-BR" altLang="pt-BR" sz="4000" dirty="0"/>
            </a:br>
            <a:r>
              <a:rPr lang="pt-BR" altLang="pt-BR" sz="4000" dirty="0"/>
              <a:t>FORÇA IÔNICA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2133601"/>
            <a:ext cx="5399831" cy="65911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  <p:sp>
        <p:nvSpPr>
          <p:cNvPr id="7" name="Espaço Reservado para Conteúdo 1">
            <a:extLst>
              <a:ext uri="{FF2B5EF4-FFF2-40B4-BE49-F238E27FC236}">
                <a16:creationId xmlns:a16="http://schemas.microsoft.com/office/drawing/2014/main" id="{AF2D2B81-B305-498E-8E98-8B57E5FEB77C}"/>
              </a:ext>
            </a:extLst>
          </p:cNvPr>
          <p:cNvSpPr txBox="1">
            <a:spLocks/>
          </p:cNvSpPr>
          <p:nvPr/>
        </p:nvSpPr>
        <p:spPr>
          <a:xfrm>
            <a:off x="468313" y="2312908"/>
            <a:ext cx="7543801" cy="154814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sz="3200" dirty="0"/>
              <a:t>Definição: Em soluções diluídas os íons na fase aquosa comportam-se de forma independente </a:t>
            </a:r>
          </a:p>
        </p:txBody>
      </p:sp>
      <p:sp>
        <p:nvSpPr>
          <p:cNvPr id="8" name="Espaço Reservado para Conteúdo 1">
            <a:extLst>
              <a:ext uri="{FF2B5EF4-FFF2-40B4-BE49-F238E27FC236}">
                <a16:creationId xmlns:a16="http://schemas.microsoft.com/office/drawing/2014/main" id="{023E2471-D525-4082-B1A2-DF33E3245691}"/>
              </a:ext>
            </a:extLst>
          </p:cNvPr>
          <p:cNvSpPr txBox="1">
            <a:spLocks/>
          </p:cNvSpPr>
          <p:nvPr/>
        </p:nvSpPr>
        <p:spPr>
          <a:xfrm>
            <a:off x="457200" y="4040355"/>
            <a:ext cx="7543801" cy="154814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sz="3200" dirty="0"/>
              <a:t>Força iônica: Em soluções concentradas, a atividade iônica tende a ser reduzida em função do aumento das interações iônicas </a:t>
            </a:r>
          </a:p>
        </p:txBody>
      </p:sp>
    </p:spTree>
    <p:extLst>
      <p:ext uri="{BB962C8B-B14F-4D97-AF65-F5344CB8AC3E}">
        <p14:creationId xmlns:p14="http://schemas.microsoft.com/office/powerpoint/2010/main" val="38442612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CONCEITOS DE QUÍMICA AQUÁTICA</a:t>
            </a:r>
            <a:br>
              <a:rPr lang="pt-BR" altLang="pt-BR" sz="4000" dirty="0"/>
            </a:br>
            <a:r>
              <a:rPr lang="pt-BR" altLang="pt-BR" sz="4000" dirty="0"/>
              <a:t>FORÇA IÔNICA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1627163"/>
            <a:ext cx="5399831" cy="65911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7FA87638-F3A5-4368-BB65-E967DFB1DC6A}"/>
                  </a:ext>
                </a:extLst>
              </p:cNvPr>
              <p:cNvSpPr txBox="1"/>
              <p:nvPr/>
            </p:nvSpPr>
            <p:spPr>
              <a:xfrm>
                <a:off x="3059832" y="1868795"/>
                <a:ext cx="240456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pt-BR" sz="3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3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pt-BR" sz="3600" dirty="0"/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7FA87638-F3A5-4368-BB65-E967DFB1DC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1868795"/>
                <a:ext cx="2404569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4">
            <a:extLst>
              <a:ext uri="{FF2B5EF4-FFF2-40B4-BE49-F238E27FC236}">
                <a16:creationId xmlns:a16="http://schemas.microsoft.com/office/drawing/2014/main" id="{B6A1CCFF-4611-436E-9FE7-94ECD7203C06}"/>
              </a:ext>
            </a:extLst>
          </p:cNvPr>
          <p:cNvSpPr txBox="1">
            <a:spLocks noChangeArrowheads="1"/>
          </p:cNvSpPr>
          <p:nvPr/>
        </p:nvSpPr>
        <p:spPr>
          <a:xfrm>
            <a:off x="644015" y="2922562"/>
            <a:ext cx="2217170" cy="65911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Atividade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  <p:cxnSp>
        <p:nvCxnSpPr>
          <p:cNvPr id="5" name="Conector: Angulado 4">
            <a:extLst>
              <a:ext uri="{FF2B5EF4-FFF2-40B4-BE49-F238E27FC236}">
                <a16:creationId xmlns:a16="http://schemas.microsoft.com/office/drawing/2014/main" id="{96C89FDE-6EC7-43DF-B3D1-6CFC20FFB087}"/>
              </a:ext>
            </a:extLst>
          </p:cNvPr>
          <p:cNvCxnSpPr>
            <a:stCxn id="9" idx="3"/>
          </p:cNvCxnSpPr>
          <p:nvPr/>
        </p:nvCxnSpPr>
        <p:spPr>
          <a:xfrm flipV="1">
            <a:off x="2861185" y="2422793"/>
            <a:ext cx="558687" cy="82932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4">
            <a:extLst>
              <a:ext uri="{FF2B5EF4-FFF2-40B4-BE49-F238E27FC236}">
                <a16:creationId xmlns:a16="http://schemas.microsoft.com/office/drawing/2014/main" id="{81A84824-47A5-4BDA-A0F3-DC279379651B}"/>
              </a:ext>
            </a:extLst>
          </p:cNvPr>
          <p:cNvSpPr txBox="1">
            <a:spLocks noChangeArrowheads="1"/>
          </p:cNvSpPr>
          <p:nvPr/>
        </p:nvSpPr>
        <p:spPr>
          <a:xfrm>
            <a:off x="1547664" y="4071026"/>
            <a:ext cx="4708986" cy="65911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Coeficiente de atividade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  <p:cxnSp>
        <p:nvCxnSpPr>
          <p:cNvPr id="10" name="Conector: Angulado 9">
            <a:extLst>
              <a:ext uri="{FF2B5EF4-FFF2-40B4-BE49-F238E27FC236}">
                <a16:creationId xmlns:a16="http://schemas.microsoft.com/office/drawing/2014/main" id="{74AD602B-B900-4D3E-BC57-AC4B4C1E89E0}"/>
              </a:ext>
            </a:extLst>
          </p:cNvPr>
          <p:cNvCxnSpPr>
            <a:stCxn id="12" idx="0"/>
          </p:cNvCxnSpPr>
          <p:nvPr/>
        </p:nvCxnSpPr>
        <p:spPr>
          <a:xfrm rot="5400000" flipH="1" flipV="1">
            <a:off x="3340954" y="2983997"/>
            <a:ext cx="1648233" cy="52582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4">
            <a:extLst>
              <a:ext uri="{FF2B5EF4-FFF2-40B4-BE49-F238E27FC236}">
                <a16:creationId xmlns:a16="http://schemas.microsoft.com/office/drawing/2014/main" id="{B2F24758-23F4-4880-A015-73F4E1E80C52}"/>
              </a:ext>
            </a:extLst>
          </p:cNvPr>
          <p:cNvSpPr txBox="1">
            <a:spLocks noChangeArrowheads="1"/>
          </p:cNvSpPr>
          <p:nvPr/>
        </p:nvSpPr>
        <p:spPr>
          <a:xfrm>
            <a:off x="4910269" y="3275396"/>
            <a:ext cx="3982211" cy="65911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Concentração molar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  <p:cxnSp>
        <p:nvCxnSpPr>
          <p:cNvPr id="13" name="Conector: Angulado 12">
            <a:extLst>
              <a:ext uri="{FF2B5EF4-FFF2-40B4-BE49-F238E27FC236}">
                <a16:creationId xmlns:a16="http://schemas.microsoft.com/office/drawing/2014/main" id="{CDCA6739-A4CC-4D18-BF87-7FE193FF35A9}"/>
              </a:ext>
            </a:extLst>
          </p:cNvPr>
          <p:cNvCxnSpPr>
            <a:stCxn id="15" idx="0"/>
            <a:endCxn id="3" idx="3"/>
          </p:cNvCxnSpPr>
          <p:nvPr/>
        </p:nvCxnSpPr>
        <p:spPr>
          <a:xfrm rot="16200000" flipV="1">
            <a:off x="5618087" y="1992108"/>
            <a:ext cx="1129602" cy="143697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ço Reservado para Conteúdo 1">
            <a:extLst>
              <a:ext uri="{FF2B5EF4-FFF2-40B4-BE49-F238E27FC236}">
                <a16:creationId xmlns:a16="http://schemas.microsoft.com/office/drawing/2014/main" id="{2AA34274-0517-4718-966B-BCBDC78AC807}"/>
              </a:ext>
            </a:extLst>
          </p:cNvPr>
          <p:cNvSpPr txBox="1">
            <a:spLocks/>
          </p:cNvSpPr>
          <p:nvPr/>
        </p:nvSpPr>
        <p:spPr>
          <a:xfrm>
            <a:off x="644015" y="4870152"/>
            <a:ext cx="8414934" cy="1357786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sz="3200" dirty="0"/>
              <a:t>Para compostos iônicos, os valores de coeficientes de atividade são iguais ou menores do que 1</a:t>
            </a:r>
          </a:p>
        </p:txBody>
      </p:sp>
    </p:spTree>
    <p:extLst>
      <p:ext uri="{BB962C8B-B14F-4D97-AF65-F5344CB8AC3E}">
        <p14:creationId xmlns:p14="http://schemas.microsoft.com/office/powerpoint/2010/main" val="22318201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CONCEITOS DE QUÍMICA AQUÁTICA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2133600"/>
            <a:ext cx="7776095" cy="114976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Constantes de equilíbrio e sua correção em função da intensidade iônica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25">
                <a:extLst>
                  <a:ext uri="{FF2B5EF4-FFF2-40B4-BE49-F238E27FC236}">
                    <a16:creationId xmlns:a16="http://schemas.microsoft.com/office/drawing/2014/main" id="{7C529E1F-82CB-4A2C-B1C4-8611EB5C16BB}"/>
                  </a:ext>
                </a:extLst>
              </p:cNvPr>
              <p:cNvSpPr txBox="1"/>
              <p:nvPr/>
            </p:nvSpPr>
            <p:spPr bwMode="auto">
              <a:xfrm>
                <a:off x="2087610" y="3574638"/>
                <a:ext cx="4968775" cy="65911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𝑎𝐴</m:t>
                      </m:r>
                      <m:r>
                        <a:rPr lang="pt-BR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𝑏𝐵</m:t>
                      </m:r>
                      <m:r>
                        <a:rPr lang="pt-BR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pt-BR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𝑐𝐶</m:t>
                      </m:r>
                      <m:r>
                        <a:rPr lang="pt-BR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𝑑𝐷</m:t>
                      </m:r>
                    </m:oMath>
                  </m:oMathPara>
                </a14:m>
                <a:endParaRPr lang="pt-BR" sz="3600" dirty="0"/>
              </a:p>
            </p:txBody>
          </p:sp>
        </mc:Choice>
        <mc:Fallback xmlns="">
          <p:sp>
            <p:nvSpPr>
              <p:cNvPr id="5" name="Object 25">
                <a:extLst>
                  <a:ext uri="{FF2B5EF4-FFF2-40B4-BE49-F238E27FC236}">
                    <a16:creationId xmlns:a16="http://schemas.microsoft.com/office/drawing/2014/main" id="{7C529E1F-82CB-4A2C-B1C4-8611EB5C16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87610" y="3574638"/>
                <a:ext cx="4968775" cy="659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ject 27">
                <a:extLst>
                  <a:ext uri="{FF2B5EF4-FFF2-40B4-BE49-F238E27FC236}">
                    <a16:creationId xmlns:a16="http://schemas.microsoft.com/office/drawing/2014/main" id="{1F731833-DE34-4C20-878A-79E52C8171DE}"/>
                  </a:ext>
                </a:extLst>
              </p:cNvPr>
              <p:cNvSpPr txBox="1"/>
              <p:nvPr/>
            </p:nvSpPr>
            <p:spPr bwMode="auto">
              <a:xfrm>
                <a:off x="2916075" y="4653136"/>
                <a:ext cx="3311847" cy="12446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pt-BR" sz="32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d>
                            </m:e>
                            <m:sup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3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pt-BR" sz="32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pt-BR" sz="32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32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</m:d>
                            </m:e>
                            <m:sup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pt-BR" sz="32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32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</m:e>
                            <m:sup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pt-BR" sz="32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32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d>
                            </m:e>
                            <m:sup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8" name="Object 27">
                <a:extLst>
                  <a:ext uri="{FF2B5EF4-FFF2-40B4-BE49-F238E27FC236}">
                    <a16:creationId xmlns:a16="http://schemas.microsoft.com/office/drawing/2014/main" id="{1F731833-DE34-4C20-878A-79E52C8171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16075" y="4653136"/>
                <a:ext cx="3311847" cy="12446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14052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CONCEITOS DE QUÍMICA AQUÁTICA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bject 5">
                <a:extLst>
                  <a:ext uri="{FF2B5EF4-FFF2-40B4-BE49-F238E27FC236}">
                    <a16:creationId xmlns:a16="http://schemas.microsoft.com/office/drawing/2014/main" id="{C814D4B5-CF82-4790-9D2A-EFF32C2CF33D}"/>
                  </a:ext>
                </a:extLst>
              </p:cNvPr>
              <p:cNvSpPr txBox="1"/>
              <p:nvPr/>
            </p:nvSpPr>
            <p:spPr bwMode="auto">
              <a:xfrm>
                <a:off x="2504158" y="3516296"/>
                <a:ext cx="3528392" cy="5461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6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sSub>
                        <m:sSubPr>
                          <m:ctrlP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pt-BR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sSubSup>
                        <m:sSubSupPr>
                          <m:ctrlP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pt-BR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3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3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pt-BR" sz="3600" dirty="0"/>
              </a:p>
            </p:txBody>
          </p:sp>
        </mc:Choice>
        <mc:Fallback xmlns="">
          <p:sp>
            <p:nvSpPr>
              <p:cNvPr id="11" name="Object 5">
                <a:extLst>
                  <a:ext uri="{FF2B5EF4-FFF2-40B4-BE49-F238E27FC236}">
                    <a16:creationId xmlns:a16="http://schemas.microsoft.com/office/drawing/2014/main" id="{C814D4B5-CF82-4790-9D2A-EFF32C2CF3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04158" y="3516296"/>
                <a:ext cx="3528392" cy="546100"/>
              </a:xfrm>
              <a:prstGeom prst="rect">
                <a:avLst/>
              </a:prstGeom>
              <a:blipFill>
                <a:blip r:embed="rId3"/>
                <a:stretch>
                  <a:fillRect b="-4494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ject 17">
                <a:extLst>
                  <a:ext uri="{FF2B5EF4-FFF2-40B4-BE49-F238E27FC236}">
                    <a16:creationId xmlns:a16="http://schemas.microsoft.com/office/drawing/2014/main" id="{110BBA03-0F40-478B-81EF-3820AB067D23}"/>
                  </a:ext>
                </a:extLst>
              </p:cNvPr>
              <p:cNvSpPr txBox="1"/>
              <p:nvPr/>
            </p:nvSpPr>
            <p:spPr bwMode="auto">
              <a:xfrm>
                <a:off x="2380532" y="4581128"/>
                <a:ext cx="3775644" cy="11811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pt-BR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{"/>
                              <m:endChr m:val="}"/>
                              <m:ctrlPr>
                                <a:rPr lang="pt-BR" sz="36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pt-BR" sz="36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sz="36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pt-BR" sz="36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pt-BR" sz="36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bSup>
                            </m:e>
                          </m:d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3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pt-BR" sz="36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d>
                            <m:dPr>
                              <m:begChr m:val="{"/>
                              <m:endChr m:val="}"/>
                              <m:ctrlPr>
                                <a:rPr lang="pt-BR" sz="36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sSub>
                                <m:sSubPr>
                                  <m:ctrlP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pt-BR" sz="3600" dirty="0"/>
              </a:p>
            </p:txBody>
          </p:sp>
        </mc:Choice>
        <mc:Fallback xmlns="">
          <p:sp>
            <p:nvSpPr>
              <p:cNvPr id="12" name="Object 17">
                <a:extLst>
                  <a:ext uri="{FF2B5EF4-FFF2-40B4-BE49-F238E27FC236}">
                    <a16:creationId xmlns:a16="http://schemas.microsoft.com/office/drawing/2014/main" id="{110BBA03-0F40-478B-81EF-3820AB067D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80532" y="4581128"/>
                <a:ext cx="3775644" cy="1181100"/>
              </a:xfrm>
              <a:prstGeom prst="rect">
                <a:avLst/>
              </a:prstGeom>
              <a:blipFill>
                <a:blip r:embed="rId4"/>
                <a:stretch>
                  <a:fillRect b="-3608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4">
            <a:extLst>
              <a:ext uri="{FF2B5EF4-FFF2-40B4-BE49-F238E27FC236}">
                <a16:creationId xmlns:a16="http://schemas.microsoft.com/office/drawing/2014/main" id="{D7FA17AC-A7DE-4B0E-9DDC-C82E6E0511F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2133600"/>
            <a:ext cx="7776095" cy="114976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Constantes de equilíbrio e sua correção em função da intensidade iônica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</p:spTree>
    <p:extLst>
      <p:ext uri="{BB962C8B-B14F-4D97-AF65-F5344CB8AC3E}">
        <p14:creationId xmlns:p14="http://schemas.microsoft.com/office/powerpoint/2010/main" val="383371695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CONCEITOS DE QUÍMICA AQUÁTICA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2133600"/>
            <a:ext cx="7776095" cy="114976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Constantes de equilíbrio e sua correção em função da intensidade iônica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ject 27">
                <a:extLst>
                  <a:ext uri="{FF2B5EF4-FFF2-40B4-BE49-F238E27FC236}">
                    <a16:creationId xmlns:a16="http://schemas.microsoft.com/office/drawing/2014/main" id="{1F731833-DE34-4C20-878A-79E52C8171DE}"/>
                  </a:ext>
                </a:extLst>
              </p:cNvPr>
              <p:cNvSpPr txBox="1"/>
              <p:nvPr/>
            </p:nvSpPr>
            <p:spPr bwMode="auto">
              <a:xfrm>
                <a:off x="1019470" y="3348499"/>
                <a:ext cx="7776095" cy="12446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pt-BR" sz="32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d>
                            </m:e>
                            <m:sup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3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pt-BR" sz="32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pt-BR" sz="32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32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</m:d>
                            </m:e>
                            <m:sup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pt-BR" sz="32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32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</m:e>
                            <m:sup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pt-BR" sz="32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32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d>
                            </m:e>
                            <m:sup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</m:den>
                      </m:f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sz="32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sz="3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3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  <m:sub>
                                      <m:r>
                                        <a:rPr lang="pt-BR" sz="3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  <m: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pt-BR" sz="3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BR" sz="3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sz="3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3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  <m:sub>
                                      <m:r>
                                        <a:rPr lang="pt-BR" sz="32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𝐷</m:t>
                                      </m:r>
                                    </m:sub>
                                  </m:sSub>
                                  <m: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pt-BR" sz="3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BR" sz="32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pt-BR" sz="3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sz="3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3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  <m:sub>
                                      <m:r>
                                        <a:rPr lang="pt-BR" sz="32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  <m: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pt-BR" sz="3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BR" sz="32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pt-BR" sz="3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sz="3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3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  <m:sub>
                                      <m:r>
                                        <a:rPr lang="pt-BR" sz="32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  <m: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pt-BR" sz="3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BR" sz="32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pt-BR" sz="3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8" name="Object 27">
                <a:extLst>
                  <a:ext uri="{FF2B5EF4-FFF2-40B4-BE49-F238E27FC236}">
                    <a16:creationId xmlns:a16="http://schemas.microsoft.com/office/drawing/2014/main" id="{1F731833-DE34-4C20-878A-79E52C8171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19470" y="3348499"/>
                <a:ext cx="7776095" cy="12446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27">
                <a:extLst>
                  <a:ext uri="{FF2B5EF4-FFF2-40B4-BE49-F238E27FC236}">
                    <a16:creationId xmlns:a16="http://schemas.microsoft.com/office/drawing/2014/main" id="{05F080C4-D395-46D1-9A9B-6C3B0248E9C5}"/>
                  </a:ext>
                </a:extLst>
              </p:cNvPr>
              <p:cNvSpPr txBox="1"/>
              <p:nvPr/>
            </p:nvSpPr>
            <p:spPr bwMode="auto">
              <a:xfrm>
                <a:off x="1211943" y="4941168"/>
                <a:ext cx="6288834" cy="12446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pt-BR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</m:sSup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d>
                            </m:e>
                            <m:sup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</m:d>
                            </m:e>
                            <m:sup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</m:e>
                            <m:sup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d>
                            </m:e>
                            <m:sup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</m:den>
                      </m:f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pt-BR" sz="3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pt-BR" sz="3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3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  <m:sub>
                                      <m:r>
                                        <a:rPr lang="pt-BR" sz="32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pt-BR" sz="32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sup>
                              </m:sSup>
                            </m:e>
                          </m:d>
                          <m:r>
                            <a:rPr lang="pt-BR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pt-BR" sz="320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3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  <m:sub>
                                      <m:r>
                                        <a:rPr lang="pt-BR" sz="32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pt-BR" sz="32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pt-BR" sz="320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3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  <m:sub>
                                      <m:r>
                                        <a:rPr lang="pt-BR" sz="32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𝐶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pt-BR" sz="32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p>
                              </m:sSup>
                            </m:e>
                          </m:d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pt-BR" sz="3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3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  <m:sub>
                                      <m:r>
                                        <a:rPr lang="pt-BR" sz="32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𝐷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pt-BR" sz="32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pt-BR" sz="32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pt-BR" sz="32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7" name="Object 27">
                <a:extLst>
                  <a:ext uri="{FF2B5EF4-FFF2-40B4-BE49-F238E27FC236}">
                    <a16:creationId xmlns:a16="http://schemas.microsoft.com/office/drawing/2014/main" id="{05F080C4-D395-46D1-9A9B-6C3B0248E9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11943" y="4941168"/>
                <a:ext cx="6288834" cy="12446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49901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CONCEITOS DE QUÍMICA AQUÁTICA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2133601"/>
            <a:ext cx="7776095" cy="71933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Força iônica e coeficientes de atividade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16CEC995-6060-4945-9D24-DB2407CB37AA}"/>
                  </a:ext>
                </a:extLst>
              </p:cNvPr>
              <p:cNvSpPr txBox="1"/>
              <p:nvPr/>
            </p:nvSpPr>
            <p:spPr>
              <a:xfrm>
                <a:off x="2705267" y="3140968"/>
                <a:ext cx="3302186" cy="15122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.</m:t>
                      </m:r>
                      <m:nary>
                        <m:naryPr>
                          <m:chr m:val="∑"/>
                          <m:ctrlPr>
                            <a:rPr lang="pt-BR" sz="3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3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sz="36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BR" sz="3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pt-BR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3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sz="36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sSubSup>
                            <m:sSubSupPr>
                              <m:ctrlPr>
                                <a:rPr lang="pt-BR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3600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pt-BR" sz="3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pt-BR" sz="3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pt-BR" sz="3600" dirty="0"/>
              </a:p>
            </p:txBody>
          </p:sp>
        </mc:Choice>
        <mc:Fallback xmlns="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16CEC995-6060-4945-9D24-DB2407CB37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5267" y="3140968"/>
                <a:ext cx="3302186" cy="151227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4">
            <a:extLst>
              <a:ext uri="{FF2B5EF4-FFF2-40B4-BE49-F238E27FC236}">
                <a16:creationId xmlns:a16="http://schemas.microsoft.com/office/drawing/2014/main" id="{EB68E18C-343F-48C7-8DB9-6CCCCCF5DB33}"/>
              </a:ext>
            </a:extLst>
          </p:cNvPr>
          <p:cNvSpPr txBox="1">
            <a:spLocks noChangeArrowheads="1"/>
          </p:cNvSpPr>
          <p:nvPr/>
        </p:nvSpPr>
        <p:spPr>
          <a:xfrm>
            <a:off x="876300" y="5085184"/>
            <a:ext cx="2975620" cy="65911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Força iônica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  <p:cxnSp>
        <p:nvCxnSpPr>
          <p:cNvPr id="4" name="Conector: Angulado 3">
            <a:extLst>
              <a:ext uri="{FF2B5EF4-FFF2-40B4-BE49-F238E27FC236}">
                <a16:creationId xmlns:a16="http://schemas.microsoft.com/office/drawing/2014/main" id="{ED852A1F-9921-4FD2-8910-A6DCCC7FA1F0}"/>
              </a:ext>
            </a:extLst>
          </p:cNvPr>
          <p:cNvCxnSpPr>
            <a:stCxn id="9" idx="0"/>
          </p:cNvCxnSpPr>
          <p:nvPr/>
        </p:nvCxnSpPr>
        <p:spPr>
          <a:xfrm rot="5400000" flipH="1" flipV="1">
            <a:off x="2135907" y="4377283"/>
            <a:ext cx="936104" cy="47969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754038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CONCEITOS DE QUÍMICA AQUÁTICA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2133601"/>
            <a:ext cx="7776095" cy="71933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Cálculo dos coeficientes de atividade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16CEC995-6060-4945-9D24-DB2407CB37AA}"/>
                  </a:ext>
                </a:extLst>
              </p:cNvPr>
              <p:cNvSpPr txBox="1"/>
              <p:nvPr/>
            </p:nvSpPr>
            <p:spPr>
              <a:xfrm>
                <a:off x="876300" y="3149038"/>
                <a:ext cx="7007688" cy="14680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𝐿𝑜𝑔</m:t>
                      </m:r>
                      <m:d>
                        <m:dPr>
                          <m:ctrlPr>
                            <a:rPr lang="pt-BR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pt-BR" sz="3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𝐴</m:t>
                      </m:r>
                      <m:sSubSup>
                        <m:sSubSupPr>
                          <m:ctrlPr>
                            <a:rPr lang="pt-BR" sz="3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36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pt-BR" sz="3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pt-BR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pt-BR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pt-BR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3600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p>
                                  <m:f>
                                    <m:fPr>
                                      <m:type m:val="skw"/>
                                      <m:ctrlPr>
                                        <a:rPr lang="pt-BR" sz="3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BR" sz="36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pt-BR" sz="3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</m:num>
                            <m:den>
                              <m:r>
                                <a:rPr lang="pt-BR" sz="360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pt-BR" sz="3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3600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p>
                                  <m:f>
                                    <m:fPr>
                                      <m:type m:val="skw"/>
                                      <m:ctrlPr>
                                        <a:rPr lang="pt-BR" sz="3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BR" sz="3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pt-BR" sz="3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</m:den>
                          </m:f>
                          <m:r>
                            <a:rPr lang="pt-BR" sz="3600" b="0" i="1" smtClean="0">
                              <a:latin typeface="Cambria Math" panose="02040503050406030204" pitchFamily="18" charset="0"/>
                            </a:rPr>
                            <m:t>−0,3</m:t>
                          </m:r>
                          <m:r>
                            <a:rPr lang="pt-BR" sz="36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</m:oMath>
                  </m:oMathPara>
                </a14:m>
                <a:endParaRPr lang="pt-BR" sz="3600" dirty="0"/>
              </a:p>
            </p:txBody>
          </p:sp>
        </mc:Choice>
        <mc:Fallback xmlns="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16CEC995-6060-4945-9D24-DB2407CB37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0" y="3149038"/>
                <a:ext cx="7007688" cy="14680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43D25064-8C74-4010-B0AE-39EF4C0D213F}"/>
                  </a:ext>
                </a:extLst>
              </p:cNvPr>
              <p:cNvSpPr txBox="1"/>
              <p:nvPr/>
            </p:nvSpPr>
            <p:spPr>
              <a:xfrm>
                <a:off x="2123728" y="5085184"/>
                <a:ext cx="4182107" cy="9543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3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BR" sz="3600" b="0" i="1" smtClean="0">
                        <a:latin typeface="Cambria Math" panose="02040503050406030204" pitchFamily="18" charset="0"/>
                      </a:rPr>
                      <m:t>=1,29.</m:t>
                    </m:r>
                    <m:sSup>
                      <m:sSupPr>
                        <m:ctrlPr>
                          <a:rPr lang="pt-BR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36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pt-BR" sz="36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f>
                      <m:fPr>
                        <m:ctrlPr>
                          <a:rPr lang="pt-BR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pt-BR" sz="36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sSup>
                          <m:sSupPr>
                            <m:ctrlPr>
                              <a:rPr lang="pt-BR" sz="3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pt-BR" sz="3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pt-BR" sz="3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3600" i="1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pt-BR" sz="3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𝜀</m:t>
                                    </m:r>
                                  </m:sub>
                                </m:sSub>
                                <m:r>
                                  <a:rPr lang="pt-BR" sz="3600" i="1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pt-BR" sz="36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d>
                          </m:e>
                          <m:sup>
                            <m:r>
                              <a:rPr lang="pt-BR" sz="3600" b="0" i="1" smtClean="0">
                                <a:latin typeface="Cambria Math" panose="02040503050406030204" pitchFamily="18" charset="0"/>
                              </a:rPr>
                              <m:t>1,5</m:t>
                            </m:r>
                          </m:sup>
                        </m:sSup>
                      </m:den>
                    </m:f>
                  </m:oMath>
                </a14:m>
                <a:r>
                  <a:rPr lang="pt-BR" sz="3600" dirty="0"/>
                  <a:t> </a:t>
                </a:r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43D25064-8C74-4010-B0AE-39EF4C0D21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5085184"/>
                <a:ext cx="4182107" cy="954300"/>
              </a:xfrm>
              <a:prstGeom prst="rect">
                <a:avLst/>
              </a:prstGeom>
              <a:blipFill>
                <a:blip r:embed="rId4"/>
                <a:stretch>
                  <a:fillRect l="-14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993424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CONCEITOS DE QUÍMICA AQUÁTICA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11560" y="2276872"/>
            <a:ext cx="7776095" cy="71933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Constante dielétrica da fase líquida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72F0C87D-D004-4BC5-AA19-FAC1DFDF16EC}"/>
                  </a:ext>
                </a:extLst>
              </p:cNvPr>
              <p:cNvSpPr txBox="1"/>
              <p:nvPr/>
            </p:nvSpPr>
            <p:spPr>
              <a:xfrm>
                <a:off x="302840" y="3269772"/>
                <a:ext cx="8841160" cy="145462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pt-BR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sub>
                      </m:sSub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=78,54</m:t>
                      </m:r>
                      <m:d>
                        <m:dPr>
                          <m:begChr m:val="{"/>
                          <m:endChr m:val="}"/>
                          <m:ctrlPr>
                            <a:rPr lang="pt-BR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B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3200" b="0" i="1" smtClean="0">
                                  <a:latin typeface="Cambria Math" panose="02040503050406030204" pitchFamily="18" charset="0"/>
                                </a:rPr>
                                <m:t>0,004579</m:t>
                              </m:r>
                              <m:d>
                                <m:dPr>
                                  <m:ctrlPr>
                                    <a:rPr lang="pt-BR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32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pt-BR" sz="3200" b="0" i="1" smtClean="0">
                                      <a:latin typeface="Cambria Math" panose="02040503050406030204" pitchFamily="18" charset="0"/>
                                    </a:rPr>
                                    <m:t>−298</m:t>
                                  </m:r>
                                </m:e>
                              </m:d>
                            </m:e>
                          </m:d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B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3200" b="0" i="1" smtClean="0">
                                  <a:latin typeface="Cambria Math" panose="02040503050406030204" pitchFamily="18" charset="0"/>
                                </a:rPr>
                                <m:t>11,9.</m:t>
                              </m:r>
                              <m:sSup>
                                <m:sSupPr>
                                  <m:ctrlPr>
                                    <a:rPr lang="pt-BR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32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pt-BR" sz="3200" b="0" i="1" smtClean="0">
                                      <a:latin typeface="Cambria Math" panose="02040503050406030204" pitchFamily="18" charset="0"/>
                                    </a:rPr>
                                    <m:t>−6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pt-BR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pt-BR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BR" sz="32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  <m:r>
                                        <a:rPr lang="pt-BR" sz="3200" i="1">
                                          <a:latin typeface="Cambria Math" panose="02040503050406030204" pitchFamily="18" charset="0"/>
                                        </a:rPr>
                                        <m:t>−298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pt-BR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BR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3200" b="0" i="1" smtClean="0">
                                  <a:latin typeface="Cambria Math" panose="02040503050406030204" pitchFamily="18" charset="0"/>
                                </a:rPr>
                                <m:t>28</m:t>
                              </m:r>
                              <m:r>
                                <a:rPr lang="pt-BR" sz="3200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p>
                                <m:sSupPr>
                                  <m:ctrlPr>
                                    <a:rPr lang="pt-BR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3200" i="1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pt-BR" sz="3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pt-BR" sz="3200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pt-BR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pt-BR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BR" sz="32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  <m:r>
                                        <a:rPr lang="pt-BR" sz="3200" i="1">
                                          <a:latin typeface="Cambria Math" panose="02040503050406030204" pitchFamily="18" charset="0"/>
                                        </a:rPr>
                                        <m:t>−298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pt-BR" sz="3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72F0C87D-D004-4BC5-AA19-FAC1DFDF16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840" y="3269772"/>
                <a:ext cx="8841160" cy="14546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7760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4131" name="Rectangle 3">
            <a:extLst>
              <a:ext uri="{FF2B5EF4-FFF2-40B4-BE49-F238E27FC236}">
                <a16:creationId xmlns:a16="http://schemas.microsoft.com/office/drawing/2014/main" id="{3FD46931-1260-486D-89A6-B0D9035639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0200"/>
            <a:ext cx="6705600" cy="12461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3200" b="1" dirty="0">
                <a:solidFill>
                  <a:schemeClr val="tx1"/>
                </a:solidFill>
              </a:rPr>
              <a:t>PROCESSO DE TRATAMENTO DE ESGOTOS POR LODOS ATIVADOS </a:t>
            </a: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9625E5F9-68D2-4A07-8CB5-DCD9CEB50266}"/>
              </a:ext>
            </a:extLst>
          </p:cNvPr>
          <p:cNvSpPr/>
          <p:nvPr/>
        </p:nvSpPr>
        <p:spPr>
          <a:xfrm>
            <a:off x="373368" y="2592502"/>
            <a:ext cx="1271348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Gradeamento</a:t>
            </a:r>
          </a:p>
        </p:txBody>
      </p:sp>
      <p:sp>
        <p:nvSpPr>
          <p:cNvPr id="37" name="Retângulo: Cantos Arredondados 36">
            <a:extLst>
              <a:ext uri="{FF2B5EF4-FFF2-40B4-BE49-F238E27FC236}">
                <a16:creationId xmlns:a16="http://schemas.microsoft.com/office/drawing/2014/main" id="{B05EB75C-798E-49A2-A48B-B8BC15F188A7}"/>
              </a:ext>
            </a:extLst>
          </p:cNvPr>
          <p:cNvSpPr/>
          <p:nvPr/>
        </p:nvSpPr>
        <p:spPr>
          <a:xfrm>
            <a:off x="2145434" y="2578433"/>
            <a:ext cx="965199" cy="4601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Caixas de areia</a:t>
            </a:r>
          </a:p>
        </p:txBody>
      </p:sp>
      <p:sp>
        <p:nvSpPr>
          <p:cNvPr id="38" name="Retângulo: Cantos Arredondados 37">
            <a:extLst>
              <a:ext uri="{FF2B5EF4-FFF2-40B4-BE49-F238E27FC236}">
                <a16:creationId xmlns:a16="http://schemas.microsoft.com/office/drawing/2014/main" id="{A32DC4E2-3FCE-4AF7-BF61-E29B3D6682A1}"/>
              </a:ext>
            </a:extLst>
          </p:cNvPr>
          <p:cNvSpPr/>
          <p:nvPr/>
        </p:nvSpPr>
        <p:spPr>
          <a:xfrm>
            <a:off x="3523603" y="2592502"/>
            <a:ext cx="1239875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Decantadores primários</a:t>
            </a:r>
          </a:p>
        </p:txBody>
      </p:sp>
      <p:sp>
        <p:nvSpPr>
          <p:cNvPr id="39" name="Retângulo: Cantos Arredondados 38">
            <a:extLst>
              <a:ext uri="{FF2B5EF4-FFF2-40B4-BE49-F238E27FC236}">
                <a16:creationId xmlns:a16="http://schemas.microsoft.com/office/drawing/2014/main" id="{74F8C59F-B7BB-4BC9-BB4B-94A132984D9D}"/>
              </a:ext>
            </a:extLst>
          </p:cNvPr>
          <p:cNvSpPr/>
          <p:nvPr/>
        </p:nvSpPr>
        <p:spPr>
          <a:xfrm>
            <a:off x="5220322" y="2598434"/>
            <a:ext cx="1152128" cy="4201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Tanques de aeração</a:t>
            </a:r>
          </a:p>
        </p:txBody>
      </p:sp>
      <p:sp>
        <p:nvSpPr>
          <p:cNvPr id="40" name="Retângulo: Cantos Arredondados 39">
            <a:extLst>
              <a:ext uri="{FF2B5EF4-FFF2-40B4-BE49-F238E27FC236}">
                <a16:creationId xmlns:a16="http://schemas.microsoft.com/office/drawing/2014/main" id="{C70AC4DF-6D3E-4D4F-A4D9-AEE180B77575}"/>
              </a:ext>
            </a:extLst>
          </p:cNvPr>
          <p:cNvSpPr/>
          <p:nvPr/>
        </p:nvSpPr>
        <p:spPr>
          <a:xfrm>
            <a:off x="6879874" y="2592500"/>
            <a:ext cx="129614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Decantadores </a:t>
            </a:r>
            <a:r>
              <a:rPr lang="pt-BR" sz="1400" dirty="0" err="1"/>
              <a:t>secundáriuos</a:t>
            </a:r>
            <a:endParaRPr lang="pt-BR" sz="1400" dirty="0"/>
          </a:p>
        </p:txBody>
      </p:sp>
      <p:sp>
        <p:nvSpPr>
          <p:cNvPr id="41" name="Retângulo: Cantos Arredondados 40">
            <a:extLst>
              <a:ext uri="{FF2B5EF4-FFF2-40B4-BE49-F238E27FC236}">
                <a16:creationId xmlns:a16="http://schemas.microsoft.com/office/drawing/2014/main" id="{D7F65AB9-BA8A-47D5-8610-89583639DC38}"/>
              </a:ext>
            </a:extLst>
          </p:cNvPr>
          <p:cNvSpPr/>
          <p:nvPr/>
        </p:nvSpPr>
        <p:spPr>
          <a:xfrm>
            <a:off x="6879874" y="3833700"/>
            <a:ext cx="129614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Desinfecção</a:t>
            </a:r>
          </a:p>
        </p:txBody>
      </p:sp>
      <p:sp>
        <p:nvSpPr>
          <p:cNvPr id="4" name="Forma Livre: Forma 3">
            <a:extLst>
              <a:ext uri="{FF2B5EF4-FFF2-40B4-BE49-F238E27FC236}">
                <a16:creationId xmlns:a16="http://schemas.microsoft.com/office/drawing/2014/main" id="{C72E534B-5E4C-45C9-81F9-A09EB505F64B}"/>
              </a:ext>
            </a:extLst>
          </p:cNvPr>
          <p:cNvSpPr/>
          <p:nvPr/>
        </p:nvSpPr>
        <p:spPr>
          <a:xfrm>
            <a:off x="6006906" y="4740808"/>
            <a:ext cx="2926080" cy="225083"/>
          </a:xfrm>
          <a:custGeom>
            <a:avLst/>
            <a:gdLst>
              <a:gd name="connsiteX0" fmla="*/ 0 w 2926080"/>
              <a:gd name="connsiteY0" fmla="*/ 0 h 225083"/>
              <a:gd name="connsiteX1" fmla="*/ 942536 w 2926080"/>
              <a:gd name="connsiteY1" fmla="*/ 196948 h 225083"/>
              <a:gd name="connsiteX2" fmla="*/ 1997613 w 2926080"/>
              <a:gd name="connsiteY2" fmla="*/ 98474 h 225083"/>
              <a:gd name="connsiteX3" fmla="*/ 2926080 w 2926080"/>
              <a:gd name="connsiteY3" fmla="*/ 225083 h 225083"/>
              <a:gd name="connsiteX4" fmla="*/ 2926080 w 2926080"/>
              <a:gd name="connsiteY4" fmla="*/ 225083 h 22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6080" h="225083">
                <a:moveTo>
                  <a:pt x="0" y="0"/>
                </a:moveTo>
                <a:cubicBezTo>
                  <a:pt x="304800" y="90268"/>
                  <a:pt x="609601" y="180536"/>
                  <a:pt x="942536" y="196948"/>
                </a:cubicBezTo>
                <a:cubicBezTo>
                  <a:pt x="1275471" y="213360"/>
                  <a:pt x="1667022" y="93785"/>
                  <a:pt x="1997613" y="98474"/>
                </a:cubicBezTo>
                <a:cubicBezTo>
                  <a:pt x="2328204" y="103163"/>
                  <a:pt x="2926080" y="225083"/>
                  <a:pt x="2926080" y="225083"/>
                </a:cubicBezTo>
                <a:lnTo>
                  <a:pt x="2926080" y="225083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Forma Livre: Forma 43">
            <a:extLst>
              <a:ext uri="{FF2B5EF4-FFF2-40B4-BE49-F238E27FC236}">
                <a16:creationId xmlns:a16="http://schemas.microsoft.com/office/drawing/2014/main" id="{61E46DDD-F97E-48F7-8FB3-AA52D286B801}"/>
              </a:ext>
            </a:extLst>
          </p:cNvPr>
          <p:cNvSpPr/>
          <p:nvPr/>
        </p:nvSpPr>
        <p:spPr>
          <a:xfrm>
            <a:off x="6006906" y="5173665"/>
            <a:ext cx="2926080" cy="225083"/>
          </a:xfrm>
          <a:custGeom>
            <a:avLst/>
            <a:gdLst>
              <a:gd name="connsiteX0" fmla="*/ 0 w 2926080"/>
              <a:gd name="connsiteY0" fmla="*/ 0 h 225083"/>
              <a:gd name="connsiteX1" fmla="*/ 942536 w 2926080"/>
              <a:gd name="connsiteY1" fmla="*/ 196948 h 225083"/>
              <a:gd name="connsiteX2" fmla="*/ 1997613 w 2926080"/>
              <a:gd name="connsiteY2" fmla="*/ 98474 h 225083"/>
              <a:gd name="connsiteX3" fmla="*/ 2926080 w 2926080"/>
              <a:gd name="connsiteY3" fmla="*/ 225083 h 225083"/>
              <a:gd name="connsiteX4" fmla="*/ 2926080 w 2926080"/>
              <a:gd name="connsiteY4" fmla="*/ 225083 h 22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6080" h="225083">
                <a:moveTo>
                  <a:pt x="0" y="0"/>
                </a:moveTo>
                <a:cubicBezTo>
                  <a:pt x="304800" y="90268"/>
                  <a:pt x="609601" y="180536"/>
                  <a:pt x="942536" y="196948"/>
                </a:cubicBezTo>
                <a:cubicBezTo>
                  <a:pt x="1275471" y="213360"/>
                  <a:pt x="1667022" y="93785"/>
                  <a:pt x="1997613" y="98474"/>
                </a:cubicBezTo>
                <a:cubicBezTo>
                  <a:pt x="2328204" y="103163"/>
                  <a:pt x="2926080" y="225083"/>
                  <a:pt x="2926080" y="225083"/>
                </a:cubicBezTo>
                <a:lnTo>
                  <a:pt x="2926080" y="225083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694559F-A69F-4E68-99E0-C5372E3464CF}"/>
              </a:ext>
            </a:extLst>
          </p:cNvPr>
          <p:cNvSpPr txBox="1"/>
          <p:nvPr/>
        </p:nvSpPr>
        <p:spPr>
          <a:xfrm>
            <a:off x="6665014" y="4916874"/>
            <a:ext cx="1609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Corpo receptor</a:t>
            </a:r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EECC4C5E-60D6-4E64-88F2-5F168E585369}"/>
              </a:ext>
            </a:extLst>
          </p:cNvPr>
          <p:cNvCxnSpPr>
            <a:stCxn id="2" idx="3"/>
            <a:endCxn id="37" idx="1"/>
          </p:cNvCxnSpPr>
          <p:nvPr/>
        </p:nvCxnSpPr>
        <p:spPr>
          <a:xfrm flipV="1">
            <a:off x="1644716" y="2808525"/>
            <a:ext cx="500718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F50B3C30-7208-4E02-9D02-655EFB5FC9BB}"/>
              </a:ext>
            </a:extLst>
          </p:cNvPr>
          <p:cNvCxnSpPr>
            <a:stCxn id="37" idx="3"/>
            <a:endCxn id="38" idx="1"/>
          </p:cNvCxnSpPr>
          <p:nvPr/>
        </p:nvCxnSpPr>
        <p:spPr>
          <a:xfrm>
            <a:off x="3110633" y="2808525"/>
            <a:ext cx="41297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4F32A249-0AD7-48FE-9C06-4A8CAEA3AF9B}"/>
              </a:ext>
            </a:extLst>
          </p:cNvPr>
          <p:cNvCxnSpPr>
            <a:stCxn id="38" idx="3"/>
            <a:endCxn id="39" idx="1"/>
          </p:cNvCxnSpPr>
          <p:nvPr/>
        </p:nvCxnSpPr>
        <p:spPr>
          <a:xfrm>
            <a:off x="4763478" y="2808526"/>
            <a:ext cx="4568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28936021-BD92-4B7E-8CF7-52A5386FF483}"/>
              </a:ext>
            </a:extLst>
          </p:cNvPr>
          <p:cNvCxnSpPr>
            <a:stCxn id="39" idx="3"/>
            <a:endCxn id="40" idx="1"/>
          </p:cNvCxnSpPr>
          <p:nvPr/>
        </p:nvCxnSpPr>
        <p:spPr>
          <a:xfrm flipV="1">
            <a:off x="6372450" y="2808524"/>
            <a:ext cx="507424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id="{C1050869-44D5-4DDB-BAB9-EA3892C3BCDA}"/>
              </a:ext>
            </a:extLst>
          </p:cNvPr>
          <p:cNvCxnSpPr>
            <a:stCxn id="40" idx="2"/>
            <a:endCxn id="41" idx="0"/>
          </p:cNvCxnSpPr>
          <p:nvPr/>
        </p:nvCxnSpPr>
        <p:spPr>
          <a:xfrm>
            <a:off x="7527946" y="3024548"/>
            <a:ext cx="0" cy="8091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2BE2E2CC-0D72-4FB3-BC12-B76F27D8D4EC}"/>
              </a:ext>
            </a:extLst>
          </p:cNvPr>
          <p:cNvCxnSpPr>
            <a:stCxn id="41" idx="2"/>
          </p:cNvCxnSpPr>
          <p:nvPr/>
        </p:nvCxnSpPr>
        <p:spPr>
          <a:xfrm>
            <a:off x="7527946" y="4265748"/>
            <a:ext cx="0" cy="5876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tângulo: Cantos Arredondados 60">
            <a:extLst>
              <a:ext uri="{FF2B5EF4-FFF2-40B4-BE49-F238E27FC236}">
                <a16:creationId xmlns:a16="http://schemas.microsoft.com/office/drawing/2014/main" id="{08112B47-76EB-47F0-9D8B-012F78EDCE0B}"/>
              </a:ext>
            </a:extLst>
          </p:cNvPr>
          <p:cNvSpPr/>
          <p:nvPr/>
        </p:nvSpPr>
        <p:spPr>
          <a:xfrm>
            <a:off x="3495471" y="3777432"/>
            <a:ext cx="1296138" cy="4601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Adensamento</a:t>
            </a:r>
          </a:p>
        </p:txBody>
      </p:sp>
      <p:cxnSp>
        <p:nvCxnSpPr>
          <p:cNvPr id="22" name="Conector de Seta Reta 21">
            <a:extLst>
              <a:ext uri="{FF2B5EF4-FFF2-40B4-BE49-F238E27FC236}">
                <a16:creationId xmlns:a16="http://schemas.microsoft.com/office/drawing/2014/main" id="{1D3D3519-39A0-4880-9870-2EB5329177B7}"/>
              </a:ext>
            </a:extLst>
          </p:cNvPr>
          <p:cNvCxnSpPr>
            <a:stCxn id="38" idx="2"/>
            <a:endCxn id="61" idx="0"/>
          </p:cNvCxnSpPr>
          <p:nvPr/>
        </p:nvCxnSpPr>
        <p:spPr>
          <a:xfrm flipH="1">
            <a:off x="4143540" y="3024550"/>
            <a:ext cx="1" cy="752882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: Angulado 23">
            <a:extLst>
              <a:ext uri="{FF2B5EF4-FFF2-40B4-BE49-F238E27FC236}">
                <a16:creationId xmlns:a16="http://schemas.microsoft.com/office/drawing/2014/main" id="{33D2FC03-225B-4257-B465-840E363E9360}"/>
              </a:ext>
            </a:extLst>
          </p:cNvPr>
          <p:cNvCxnSpPr>
            <a:cxnSpLocks/>
            <a:stCxn id="40" idx="2"/>
            <a:endCxn id="61" idx="0"/>
          </p:cNvCxnSpPr>
          <p:nvPr/>
        </p:nvCxnSpPr>
        <p:spPr>
          <a:xfrm rot="5400000">
            <a:off x="5459301" y="1708787"/>
            <a:ext cx="752884" cy="3384406"/>
          </a:xfrm>
          <a:prstGeom prst="bentConnector3">
            <a:avLst>
              <a:gd name="adj1" fmla="val 5000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tângulo: Cantos Arredondados 66">
            <a:extLst>
              <a:ext uri="{FF2B5EF4-FFF2-40B4-BE49-F238E27FC236}">
                <a16:creationId xmlns:a16="http://schemas.microsoft.com/office/drawing/2014/main" id="{E86E88A3-2116-4331-AB84-EA3F65DD55E4}"/>
              </a:ext>
            </a:extLst>
          </p:cNvPr>
          <p:cNvSpPr/>
          <p:nvPr/>
        </p:nvSpPr>
        <p:spPr>
          <a:xfrm>
            <a:off x="3495471" y="4641357"/>
            <a:ext cx="1296138" cy="4601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Digestão</a:t>
            </a:r>
          </a:p>
        </p:txBody>
      </p:sp>
      <p:cxnSp>
        <p:nvCxnSpPr>
          <p:cNvPr id="68" name="Conector de Seta Reta 67">
            <a:extLst>
              <a:ext uri="{FF2B5EF4-FFF2-40B4-BE49-F238E27FC236}">
                <a16:creationId xmlns:a16="http://schemas.microsoft.com/office/drawing/2014/main" id="{559733F9-91F4-4454-9A33-D934B2E9BFFB}"/>
              </a:ext>
            </a:extLst>
          </p:cNvPr>
          <p:cNvCxnSpPr>
            <a:cxnSpLocks/>
            <a:stCxn id="61" idx="2"/>
            <a:endCxn id="67" idx="0"/>
          </p:cNvCxnSpPr>
          <p:nvPr/>
        </p:nvCxnSpPr>
        <p:spPr>
          <a:xfrm>
            <a:off x="4143540" y="4237615"/>
            <a:ext cx="0" cy="403742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tângulo: Cantos Arredondados 74">
            <a:extLst>
              <a:ext uri="{FF2B5EF4-FFF2-40B4-BE49-F238E27FC236}">
                <a16:creationId xmlns:a16="http://schemas.microsoft.com/office/drawing/2014/main" id="{4F68C8B5-7EA0-4281-9410-2350C81D06BE}"/>
              </a:ext>
            </a:extLst>
          </p:cNvPr>
          <p:cNvSpPr/>
          <p:nvPr/>
        </p:nvSpPr>
        <p:spPr>
          <a:xfrm>
            <a:off x="3495471" y="5505282"/>
            <a:ext cx="1296138" cy="4601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err="1"/>
              <a:t>Desidrataçao</a:t>
            </a:r>
            <a:endParaRPr lang="pt-BR" sz="1400" dirty="0"/>
          </a:p>
        </p:txBody>
      </p:sp>
      <p:cxnSp>
        <p:nvCxnSpPr>
          <p:cNvPr id="76" name="Conector de Seta Reta 75">
            <a:extLst>
              <a:ext uri="{FF2B5EF4-FFF2-40B4-BE49-F238E27FC236}">
                <a16:creationId xmlns:a16="http://schemas.microsoft.com/office/drawing/2014/main" id="{7BC6CB55-C10F-4DF8-956D-7BE55A8644B3}"/>
              </a:ext>
            </a:extLst>
          </p:cNvPr>
          <p:cNvCxnSpPr>
            <a:cxnSpLocks/>
            <a:stCxn id="67" idx="2"/>
            <a:endCxn id="75" idx="0"/>
          </p:cNvCxnSpPr>
          <p:nvPr/>
        </p:nvCxnSpPr>
        <p:spPr>
          <a:xfrm>
            <a:off x="4143540" y="5101540"/>
            <a:ext cx="0" cy="403742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ector: Angulado 78">
            <a:extLst>
              <a:ext uri="{FF2B5EF4-FFF2-40B4-BE49-F238E27FC236}">
                <a16:creationId xmlns:a16="http://schemas.microsoft.com/office/drawing/2014/main" id="{64C630FF-0E9C-4002-8853-74B5458EBB03}"/>
              </a:ext>
            </a:extLst>
          </p:cNvPr>
          <p:cNvCxnSpPr>
            <a:cxnSpLocks/>
            <a:stCxn id="61" idx="1"/>
            <a:endCxn id="37" idx="2"/>
          </p:cNvCxnSpPr>
          <p:nvPr/>
        </p:nvCxnSpPr>
        <p:spPr>
          <a:xfrm rot="10800000">
            <a:off x="2628035" y="3038616"/>
            <a:ext cx="867437" cy="968908"/>
          </a:xfrm>
          <a:prstGeom prst="bentConnector2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ctor: Angulado 81">
            <a:extLst>
              <a:ext uri="{FF2B5EF4-FFF2-40B4-BE49-F238E27FC236}">
                <a16:creationId xmlns:a16="http://schemas.microsoft.com/office/drawing/2014/main" id="{5566CD69-288E-4E1B-A29A-0FF86FF79CF3}"/>
              </a:ext>
            </a:extLst>
          </p:cNvPr>
          <p:cNvCxnSpPr>
            <a:cxnSpLocks/>
            <a:stCxn id="67" idx="1"/>
            <a:endCxn id="37" idx="2"/>
          </p:cNvCxnSpPr>
          <p:nvPr/>
        </p:nvCxnSpPr>
        <p:spPr>
          <a:xfrm rot="10800000">
            <a:off x="2628035" y="3038617"/>
            <a:ext cx="867437" cy="1832833"/>
          </a:xfrm>
          <a:prstGeom prst="bentConnector2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ector: Angulado 84">
            <a:extLst>
              <a:ext uri="{FF2B5EF4-FFF2-40B4-BE49-F238E27FC236}">
                <a16:creationId xmlns:a16="http://schemas.microsoft.com/office/drawing/2014/main" id="{E2DC6204-DB1E-40CA-BA09-2A0946517CEC}"/>
              </a:ext>
            </a:extLst>
          </p:cNvPr>
          <p:cNvCxnSpPr>
            <a:cxnSpLocks/>
            <a:stCxn id="75" idx="1"/>
            <a:endCxn id="37" idx="2"/>
          </p:cNvCxnSpPr>
          <p:nvPr/>
        </p:nvCxnSpPr>
        <p:spPr>
          <a:xfrm rot="10800000">
            <a:off x="2628035" y="3038616"/>
            <a:ext cx="867437" cy="2696758"/>
          </a:xfrm>
          <a:prstGeom prst="bentConnector2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CONCEITOS DE QUÍMICA AQUÁTICA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11560" y="2098341"/>
            <a:ext cx="7776095" cy="1007367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E se a composição físico-química da água não for conhecida ? 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16CEC995-6060-4945-9D24-DB2407CB37AA}"/>
                  </a:ext>
                </a:extLst>
              </p:cNvPr>
              <p:cNvSpPr txBox="1"/>
              <p:nvPr/>
            </p:nvSpPr>
            <p:spPr>
              <a:xfrm>
                <a:off x="653004" y="3863281"/>
                <a:ext cx="2199192" cy="10082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nary>
                        <m:naryPr>
                          <m:chr m:val="∑"/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sSubSup>
                            <m:sSubSup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16CEC995-6060-4945-9D24-DB2407CB37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004" y="3863281"/>
                <a:ext cx="2199192" cy="10082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418BB28E-66C1-422F-AE8B-B4142069B7A0}"/>
                  </a:ext>
                </a:extLst>
              </p:cNvPr>
              <p:cNvSpPr txBox="1"/>
              <p:nvPr/>
            </p:nvSpPr>
            <p:spPr>
              <a:xfrm>
                <a:off x="4283968" y="3481490"/>
                <a:ext cx="3754682" cy="7351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=2,5.</m:t>
                      </m:r>
                      <m:sSup>
                        <m:sSup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sup>
                      </m:sSup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𝑆𝐷𝑇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 (</m:t>
                      </m:r>
                      <m:f>
                        <m:f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𝑚𝑔</m:t>
                          </m:r>
                        </m:num>
                        <m:den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418BB28E-66C1-422F-AE8B-B4142069B7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3481490"/>
                <a:ext cx="3754682" cy="73513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Conector: Angulado 4">
            <a:extLst>
              <a:ext uri="{FF2B5EF4-FFF2-40B4-BE49-F238E27FC236}">
                <a16:creationId xmlns:a16="http://schemas.microsoft.com/office/drawing/2014/main" id="{97D429B9-E71A-4265-BBEA-7E76BC04C4BA}"/>
              </a:ext>
            </a:extLst>
          </p:cNvPr>
          <p:cNvCxnSpPr>
            <a:stCxn id="2" idx="3"/>
            <a:endCxn id="8" idx="1"/>
          </p:cNvCxnSpPr>
          <p:nvPr/>
        </p:nvCxnSpPr>
        <p:spPr>
          <a:xfrm flipV="1">
            <a:off x="2852196" y="3849059"/>
            <a:ext cx="1431772" cy="51833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CB683D80-60A4-417B-8A02-82C410351821}"/>
                  </a:ext>
                </a:extLst>
              </p:cNvPr>
              <p:cNvSpPr txBox="1"/>
              <p:nvPr/>
            </p:nvSpPr>
            <p:spPr>
              <a:xfrm>
                <a:off x="4283967" y="4797122"/>
                <a:ext cx="3872021" cy="8095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=1,3.</m:t>
                      </m:r>
                      <m:sSup>
                        <m:sSup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sup>
                      </m:sSup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𝐶𝑜𝑛𝑑</m:t>
                      </m:r>
                      <m:r>
                        <a:rPr lang="pt-BR" sz="2800" b="0" i="0" smtClean="0">
                          <a:latin typeface="Cambria Math" panose="02040503050406030204" pitchFamily="18" charset="0"/>
                        </a:rPr>
                        <m:t> (</m:t>
                      </m:r>
                      <m:f>
                        <m:fPr>
                          <m:ctrlP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μ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num>
                        <m:den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𝑐𝑚</m:t>
                          </m:r>
                        </m:den>
                      </m:f>
                      <m:r>
                        <a:rPr lang="pt-B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CB683D80-60A4-417B-8A02-82C4103518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7" y="4797122"/>
                <a:ext cx="3872021" cy="80958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Conector: Angulado 6">
            <a:extLst>
              <a:ext uri="{FF2B5EF4-FFF2-40B4-BE49-F238E27FC236}">
                <a16:creationId xmlns:a16="http://schemas.microsoft.com/office/drawing/2014/main" id="{65FAD15F-1046-4F31-902F-A60314C928B9}"/>
              </a:ext>
            </a:extLst>
          </p:cNvPr>
          <p:cNvCxnSpPr>
            <a:stCxn id="2" idx="3"/>
            <a:endCxn id="11" idx="1"/>
          </p:cNvCxnSpPr>
          <p:nvPr/>
        </p:nvCxnSpPr>
        <p:spPr>
          <a:xfrm>
            <a:off x="2852196" y="4367394"/>
            <a:ext cx="1431771" cy="83451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783076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CONCEITOS DE QUÍMICA AQUÁTICA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11560" y="2098341"/>
            <a:ext cx="7776095" cy="421097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400" dirty="0"/>
              <a:t>Exemplo 1 – Cálculo da força iônica para soluções com composição química conhecida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400" dirty="0"/>
              <a:t> Exemplo 2 – Cálculo da força iônica para soluções com composição química desconhecida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400" dirty="0"/>
              <a:t>Exemplo 3 – Correção das constantes de equilíbrio 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400" dirty="0"/>
          </a:p>
        </p:txBody>
      </p:sp>
    </p:spTree>
    <p:extLst>
      <p:ext uri="{BB962C8B-B14F-4D97-AF65-F5344CB8AC3E}">
        <p14:creationId xmlns:p14="http://schemas.microsoft.com/office/powerpoint/2010/main" val="183059648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2" name="Rectangle 4">
            <a:extLst>
              <a:ext uri="{FF2B5EF4-FFF2-40B4-BE49-F238E27FC236}">
                <a16:creationId xmlns:a16="http://schemas.microsoft.com/office/drawing/2014/main" id="{01688373-7890-425E-A9FE-290A2FE3858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3568" y="1268760"/>
            <a:ext cx="7772400" cy="3096617"/>
          </a:xfrm>
        </p:spPr>
        <p:txBody>
          <a:bodyPr/>
          <a:lstStyle/>
          <a:p>
            <a:pPr algn="ctr"/>
            <a:r>
              <a:rPr lang="pt-BR" altLang="pt-BR" sz="9600" dirty="0"/>
              <a:t>Muito Obrigado !!!</a:t>
            </a:r>
          </a:p>
        </p:txBody>
      </p:sp>
      <p:pic>
        <p:nvPicPr>
          <p:cNvPr id="145414" name="Picture 6">
            <a:extLst>
              <a:ext uri="{FF2B5EF4-FFF2-40B4-BE49-F238E27FC236}">
                <a16:creationId xmlns:a16="http://schemas.microsoft.com/office/drawing/2014/main" id="{BB973EC0-F8B0-4234-A7C8-B3DD38892337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F9621517-DFD6-40BE-B3DE-705E0635E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430569"/>
            <a:ext cx="6614160" cy="111667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sz="3600" b="1" dirty="0">
                <a:solidFill>
                  <a:schemeClr val="tx1"/>
                </a:solidFill>
              </a:rPr>
              <a:t>AVALIAÇÃO DE CORPOS D’ÁGUA E CORPOS RECEPTORES</a:t>
            </a:r>
          </a:p>
        </p:txBody>
      </p:sp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F39A5F00-DDF9-4D1F-8076-6C85A640C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2564904"/>
            <a:ext cx="7543801" cy="3304190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4400" dirty="0"/>
              <a:t>Vídeo 1 – Rio Baixo Cotia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4400" dirty="0"/>
              <a:t>Vídeo 2 – Captações Litoral Norte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4400" dirty="0"/>
              <a:t>Vídeo 3 – ETA Louveira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4400" dirty="0"/>
              <a:t>Vídeo 4 – ETE Jesus Netto</a:t>
            </a:r>
          </a:p>
        </p:txBody>
      </p:sp>
    </p:spTree>
    <p:extLst>
      <p:ext uri="{BB962C8B-B14F-4D97-AF65-F5344CB8AC3E}">
        <p14:creationId xmlns:p14="http://schemas.microsoft.com/office/powerpoint/2010/main" val="336542068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POLUIÇÃO E QUALIDADE DA ÁGUA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2133600"/>
            <a:ext cx="8496300" cy="41751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b="1" dirty="0"/>
              <a:t>Padrões de potabilidade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b="1" dirty="0"/>
              <a:t>Padrões de lançamento de efluentes em corpos receptores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b="1" dirty="0"/>
              <a:t>Padrões de lançamento de efluentes em redes coletoras de esgotos sanitários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b="1" dirty="0"/>
              <a:t>Padrões de qualidade da água 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b="1" dirty="0"/>
          </a:p>
        </p:txBody>
      </p:sp>
    </p:spTree>
    <p:extLst>
      <p:ext uri="{BB962C8B-B14F-4D97-AF65-F5344CB8AC3E}">
        <p14:creationId xmlns:p14="http://schemas.microsoft.com/office/powerpoint/2010/main" val="270142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4131" name="Rectangle 3">
            <a:extLst>
              <a:ext uri="{FF2B5EF4-FFF2-40B4-BE49-F238E27FC236}">
                <a16:creationId xmlns:a16="http://schemas.microsoft.com/office/drawing/2014/main" id="{3FD46931-1260-486D-89A6-B0D9035639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86604"/>
            <a:ext cx="6614160" cy="145075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</a:t>
            </a:r>
          </a:p>
        </p:txBody>
      </p:sp>
      <p:pic>
        <p:nvPicPr>
          <p:cNvPr id="11" name="Espaço Reservado para Conteúdo 10">
            <a:extLst>
              <a:ext uri="{FF2B5EF4-FFF2-40B4-BE49-F238E27FC236}">
                <a16:creationId xmlns:a16="http://schemas.microsoft.com/office/drawing/2014/main" id="{D9D623C2-9383-494E-8F03-C89474A9494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638187" y="1916832"/>
            <a:ext cx="2345041" cy="2345041"/>
          </a:xfrm>
          <a:prstGeom prst="rect">
            <a:avLst/>
          </a:prstGeom>
        </p:spPr>
      </p:pic>
      <p:sp>
        <p:nvSpPr>
          <p:cNvPr id="9" name="Espaço Reservado para Conteúdo 8">
            <a:extLst>
              <a:ext uri="{FF2B5EF4-FFF2-40B4-BE49-F238E27FC236}">
                <a16:creationId xmlns:a16="http://schemas.microsoft.com/office/drawing/2014/main" id="{BEB630DD-F12B-40CA-B8D1-45EC303894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1559" y="2420204"/>
            <a:ext cx="5197438" cy="364541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2800" dirty="0"/>
              <a:t>Massa molecular: 18,02 g/mol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800" dirty="0"/>
              <a:t>Molécula polar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800" dirty="0"/>
              <a:t>Massa específica: 998,02 kg/m</a:t>
            </a:r>
            <a:r>
              <a:rPr lang="pt-BR" sz="2800" baseline="30000" dirty="0"/>
              <a:t>3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800" dirty="0"/>
              <a:t>Temperatura de fusão: 0 C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800" dirty="0"/>
              <a:t>Temperatura de ebulição: 100 C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800" dirty="0"/>
              <a:t>Viscosidade dinâmica: 1,0.10</a:t>
            </a:r>
            <a:r>
              <a:rPr lang="pt-BR" sz="2800" baseline="30000" dirty="0"/>
              <a:t>-3</a:t>
            </a:r>
            <a:r>
              <a:rPr lang="pt-BR" sz="2800" dirty="0"/>
              <a:t> </a:t>
            </a:r>
            <a:r>
              <a:rPr lang="pt-BR" sz="2800" dirty="0" err="1"/>
              <a:t>Pa.s</a:t>
            </a:r>
            <a:endParaRPr lang="pt-BR" sz="2800" dirty="0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C9B598DE-7A38-4B31-A0B3-2B5A21554D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8997" y="4019528"/>
            <a:ext cx="2003422" cy="1957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30186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4131" name="Rectangle 3">
            <a:extLst>
              <a:ext uri="{FF2B5EF4-FFF2-40B4-BE49-F238E27FC236}">
                <a16:creationId xmlns:a16="http://schemas.microsoft.com/office/drawing/2014/main" id="{3FD46931-1260-486D-89A6-B0D9035639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317400"/>
            <a:ext cx="6698263" cy="117149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pH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936C0708-D758-41DC-BF6D-5C569E1974CF}"/>
                  </a:ext>
                </a:extLst>
              </p:cNvPr>
              <p:cNvSpPr txBox="1"/>
              <p:nvPr/>
            </p:nvSpPr>
            <p:spPr>
              <a:xfrm>
                <a:off x="2113699" y="2348880"/>
                <a:ext cx="409182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4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40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pt-BR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</m:t>
                      </m:r>
                      <m:sSup>
                        <m:sSupPr>
                          <m:ctrlPr>
                            <a:rPr lang="pt-BR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pt-BR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𝑂𝐻</m:t>
                          </m:r>
                        </m:e>
                        <m:sup>
                          <m:r>
                            <a:rPr lang="pt-BR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pt-BR" sz="4000" dirty="0"/>
              </a:p>
            </p:txBody>
          </p:sp>
        </mc:Choice>
        <mc:Fallback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936C0708-D758-41DC-BF6D-5C569E1974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3699" y="2348880"/>
                <a:ext cx="4091825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m 7">
            <a:extLst>
              <a:ext uri="{FF2B5EF4-FFF2-40B4-BE49-F238E27FC236}">
                <a16:creationId xmlns:a16="http://schemas.microsoft.com/office/drawing/2014/main" id="{7E0FEFA7-BC38-4F2B-8F91-6AFF5D53F5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96552" y="3699063"/>
            <a:ext cx="2912096" cy="194200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5ADAEC7A-3C38-4649-A3ED-DCD662B8E3A0}"/>
                  </a:ext>
                </a:extLst>
              </p:cNvPr>
              <p:cNvSpPr txBox="1"/>
              <p:nvPr/>
            </p:nvSpPr>
            <p:spPr>
              <a:xfrm>
                <a:off x="3707904" y="3762178"/>
                <a:ext cx="407207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pt-BR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pt-BR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pt-BR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pt-BR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pt-BR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</m:oMath>
                </a14:m>
                <a:r>
                  <a:rPr lang="pt-BR" sz="4000" dirty="0"/>
                  <a:t>.</a:t>
                </a:r>
                <a:r>
                  <a:rPr lang="pt-BR" sz="4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pt-BR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pt-BR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𝑂𝐻</m:t>
                            </m:r>
                          </m:e>
                          <m:sup>
                            <m:r>
                              <a:rPr lang="pt-BR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</m:oMath>
                </a14:m>
                <a:endParaRPr lang="pt-BR" sz="4000" dirty="0"/>
              </a:p>
            </p:txBody>
          </p:sp>
        </mc:Choice>
        <mc:Fallback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5ADAEC7A-3C38-4649-A3ED-DCD662B8E3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3762178"/>
                <a:ext cx="4072077" cy="615553"/>
              </a:xfrm>
              <a:prstGeom prst="rect">
                <a:avLst/>
              </a:prstGeom>
              <a:blipFill>
                <a:blip r:embed="rId6"/>
                <a:stretch>
                  <a:fillRect t="-24752" b="-4950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FA29FDB1-96D6-4AAE-99EB-D8E4A255F0BC}"/>
                  </a:ext>
                </a:extLst>
              </p:cNvPr>
              <p:cNvSpPr txBox="1"/>
              <p:nvPr/>
            </p:nvSpPr>
            <p:spPr>
              <a:xfrm>
                <a:off x="3707903" y="4901995"/>
                <a:ext cx="4711931" cy="12311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pt-BR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=1,008.</m:t>
                      </m:r>
                      <m:sSup>
                        <m:sSupPr>
                          <m:ctrlPr>
                            <a:rPr lang="pt-BR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pt-BR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−14</m:t>
                          </m:r>
                        </m:sup>
                      </m:sSup>
                    </m:oMath>
                  </m:oMathPara>
                </a14:m>
                <a:endParaRPr lang="pt-BR" sz="4000" dirty="0"/>
              </a:p>
              <a:p>
                <a:r>
                  <a:rPr lang="pt-BR" sz="4000" dirty="0"/>
                  <a:t>(25</a:t>
                </a:r>
                <a:r>
                  <a:rPr lang="pt-BR" sz="4000" baseline="30000" dirty="0"/>
                  <a:t>o</a:t>
                </a:r>
                <a:r>
                  <a:rPr lang="pt-BR" sz="4000" dirty="0"/>
                  <a:t>C)</a:t>
                </a:r>
              </a:p>
            </p:txBody>
          </p:sp>
        </mc:Choice>
        <mc:Fallback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FA29FDB1-96D6-4AAE-99EB-D8E4A255F0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3" y="4901995"/>
                <a:ext cx="4711931" cy="1231106"/>
              </a:xfrm>
              <a:prstGeom prst="rect">
                <a:avLst/>
              </a:prstGeom>
              <a:blipFill>
                <a:blip r:embed="rId7"/>
                <a:stretch>
                  <a:fillRect l="-6468" b="-2425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640216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Retrospectiva">
  <a:themeElements>
    <a:clrScheme name="Retrospec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2762</TotalTime>
  <Words>1479</Words>
  <Application>Microsoft Office PowerPoint</Application>
  <PresentationFormat>Apresentação na tela (4:3)</PresentationFormat>
  <Paragraphs>317</Paragraphs>
  <Slides>52</Slides>
  <Notes>3</Notes>
  <HiddenSlides>0</HiddenSlides>
  <MMClips>3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52</vt:i4>
      </vt:variant>
    </vt:vector>
  </HeadingPairs>
  <TitlesOfParts>
    <vt:vector size="61" baseType="lpstr">
      <vt:lpstr>Arial</vt:lpstr>
      <vt:lpstr>Calibri</vt:lpstr>
      <vt:lpstr>Calibri Light</vt:lpstr>
      <vt:lpstr>Cambria Math</vt:lpstr>
      <vt:lpstr>Garamond</vt:lpstr>
      <vt:lpstr>Tahoma</vt:lpstr>
      <vt:lpstr>Times New Roman</vt:lpstr>
      <vt:lpstr>Wingdings</vt:lpstr>
      <vt:lpstr>Retrospectiva</vt:lpstr>
      <vt:lpstr>ESCOLA POLITÉCNICA DA USP DEPARTAMENTO DE ENGENHARIA  HIDRÁULICA E AMBIENTAL  PHD 5010 – FUNDAMENTOS DE QUÍMICA AQUÁTICA E QUALIDADE DA ÁGUA   </vt:lpstr>
      <vt:lpstr>POLUIÇÃO E QUALIDADE DA ÁGUA</vt:lpstr>
      <vt:lpstr>POLUIÇÃO E QUALIDADE DA ÁGUA</vt:lpstr>
      <vt:lpstr>TRATAMENTO CONVENCIONAL DE ÁGUAS  DE ABASTECIMENTO</vt:lpstr>
      <vt:lpstr>PROCESSO DE TRATAMENTO DE ESGOTOS POR LODOS ATIVADOS </vt:lpstr>
      <vt:lpstr>AVALIAÇÃO DE CORPOS D’ÁGUA E CORPOS RECEPTORES</vt:lpstr>
      <vt:lpstr>POLUIÇÃO E QUALIDADE DA ÁGUA</vt:lpstr>
      <vt:lpstr>CARACTERÍSTICAS FISICO-QUÍMICAS DA ÁGUA</vt:lpstr>
      <vt:lpstr>CARACTERÍSTICAS FISICO-QUÍMICAS DA ÁGUA: pH</vt:lpstr>
      <vt:lpstr>CARACTERÍSTICAS FISICO-QUÍMICAS DA ÁGUA: pH</vt:lpstr>
      <vt:lpstr>CARACTERÍSTICAS FISICO-QUÍMICAS DA ÁGUA: pH</vt:lpstr>
      <vt:lpstr>IMPORTÂNCIA NA ENGENHARIA SANITÁRIA E AMBIENTAL</vt:lpstr>
      <vt:lpstr>DETERMINAÇÃO DO pH EM FASE LÍQUIDA</vt:lpstr>
      <vt:lpstr>DETERMINAÇÃO DO pH EM FASE LÍQUIDA</vt:lpstr>
      <vt:lpstr>DETERMINAÇÃO DO pH EM FASE LÍQUIDA</vt:lpstr>
      <vt:lpstr>DETERMINAÇÃO DO pH EM FASE LÍQUIDA</vt:lpstr>
      <vt:lpstr>CARACTERÍSTICAS FISICO-QUÍMICAS DA ÁGUA: CONDUTIVIDADE</vt:lpstr>
      <vt:lpstr>CARACTERÍSTICAS FISICO-QUÍMICAS DA ÁGUA: CONDUTIVIDADE</vt:lpstr>
      <vt:lpstr>IMPORTÂNCIA NA ENGENHARIA SANITÁRIA E AMBIENTAL</vt:lpstr>
      <vt:lpstr>CARACTERÍSTICAS FISICO-QUÍMICAS DA ÁGUA: CONDUTIVIDADE</vt:lpstr>
      <vt:lpstr>CARACTERÍSTICAS FISICO-QUÍMICAS DA ÁGUA: CONDUTIVIDADE</vt:lpstr>
      <vt:lpstr>CARACTERÍSTICAS FISICO-QUÍMICAS DA ÁGUA: CONDUTIVIDADE</vt:lpstr>
      <vt:lpstr>DETERMINAÇÃO DA CONDUTIVIDADE EM FASE LÍQUIDA</vt:lpstr>
      <vt:lpstr>DETERMINAÇÃO DA CONDUTIVIDADE EM FASE LÍQUIDA</vt:lpstr>
      <vt:lpstr>DISTRIBUIÇÃO DE TAMANHO DE PARTÍCULAS EM ÁGUAS NATURAIS </vt:lpstr>
      <vt:lpstr>DISTRIBUIÇÃO DE TAMANHO DE PARTÍCULAS EM ÁGUAS NATURAIS </vt:lpstr>
      <vt:lpstr>CARACTERÍSTICAS FISICO-QUÍMICAS DA ÁGUA: SÓLIDOS DISSOLVIDOS TOTAIS</vt:lpstr>
      <vt:lpstr>CARACTERÍSTICAS FISICO-QUÍMICAS DA ÁGUA: SÓLIDOS DISSOLVIDOS TOTAIS</vt:lpstr>
      <vt:lpstr>CARACTERÍSTICAS FISICO-QUÍMICAS DA ÁGUA: SÓLIDOS DISSOLVIDOS TOTAIS</vt:lpstr>
      <vt:lpstr>CARACTERÍSTICAS FISICO-QUÍMICAS DA ÁGUA: SÓLIDOS DISSOLVIDOS TOTAIS</vt:lpstr>
      <vt:lpstr>CARACTERÍSTICAS FISICO-QUÍMICAS DA ÁGUA: SÓLIDOS DISSOLVIDOS TOTAIS</vt:lpstr>
      <vt:lpstr>CARACTERÍSTICAS FISICO-QUÍMICAS DA ÁGUA: SÓLIDOS DISSOLVIDOS TOTAIS</vt:lpstr>
      <vt:lpstr>IMPORTÂNCIA NA ENGENHARIA SANITÁRIA E AMBIENTAL</vt:lpstr>
      <vt:lpstr>IMPORTÂNCIA NA ENGENHARIA SANITÁRIA E AMBIENTAL</vt:lpstr>
      <vt:lpstr>DETERMINAÇÃO DE SÓLIDOS DISSOLVIDOS TOTAIS NA FASE LÍQUIDA</vt:lpstr>
      <vt:lpstr>DETERMINAÇÃO DE SÓLIDOS DISSOLVIDOS TOTAIS NA FASE LÍQUIDA</vt:lpstr>
      <vt:lpstr>PROCESSOS DE TRANSPORTE E TRANSFORMAÇÃO EM SISTEMAS NATURAIS E DE ENGENHARIA</vt:lpstr>
      <vt:lpstr>PROCESSOS DE TRANSPORTE E TRANSFORMAÇÃO EM SISTEMAS NATURAIS E DE ENGENHARIA</vt:lpstr>
      <vt:lpstr>PROCESSOS DE TRANSPORTE E TRANSFORMAÇÃO EM SISTEMAS NATURAIS E DE ENGENHARIA</vt:lpstr>
      <vt:lpstr>CONCEITOS DE QUÍMICA AQUÁTICA</vt:lpstr>
      <vt:lpstr>CONCEITOS DE QUÍMICA AQUÁTICA</vt:lpstr>
      <vt:lpstr>CONCEITOS DE QUÍMICA AQUÁTICA FORÇA IÔNICA</vt:lpstr>
      <vt:lpstr>CONCEITOS DE QUÍMICA AQUÁTICA FORÇA IÔNICA</vt:lpstr>
      <vt:lpstr>CONCEITOS DE QUÍMICA AQUÁTICA</vt:lpstr>
      <vt:lpstr>CONCEITOS DE QUÍMICA AQUÁTICA</vt:lpstr>
      <vt:lpstr>CONCEITOS DE QUÍMICA AQUÁTICA</vt:lpstr>
      <vt:lpstr>CONCEITOS DE QUÍMICA AQUÁTICA</vt:lpstr>
      <vt:lpstr>CONCEITOS DE QUÍMICA AQUÁTICA</vt:lpstr>
      <vt:lpstr>CONCEITOS DE QUÍMICA AQUÁTICA</vt:lpstr>
      <vt:lpstr>CONCEITOS DE QUÍMICA AQUÁTICA</vt:lpstr>
      <vt:lpstr>CONCEITOS DE QUÍMICA AQUÁTICA</vt:lpstr>
      <vt:lpstr>Muito Obrigado 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ESCOLA POLITÉCNICA DA USP DEPARTAMENTO DE ENGENHARIA  HIDRÁULICA E SANITÁRIA PHD 5746 – PROCESSOS  FÍSICO-QUÍMICOS II  PROCESSOS DE ARRASTE COM AR </dc:title>
  <dc:creator>user</dc:creator>
  <cp:lastModifiedBy>Sidney Seckler</cp:lastModifiedBy>
  <cp:revision>149</cp:revision>
  <dcterms:created xsi:type="dcterms:W3CDTF">2005-03-13T17:15:38Z</dcterms:created>
  <dcterms:modified xsi:type="dcterms:W3CDTF">2021-07-20T18:43:51Z</dcterms:modified>
</cp:coreProperties>
</file>