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6"/>
  </p:notesMasterIdLst>
  <p:sldIdLst>
    <p:sldId id="257" r:id="rId2"/>
    <p:sldId id="606" r:id="rId3"/>
    <p:sldId id="269" r:id="rId4"/>
    <p:sldId id="268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2" r:id="rId20"/>
    <p:sldId id="286" r:id="rId21"/>
    <p:sldId id="293" r:id="rId22"/>
    <p:sldId id="292" r:id="rId23"/>
    <p:sldId id="655" r:id="rId24"/>
    <p:sldId id="532" r:id="rId25"/>
    <p:sldId id="652" r:id="rId26"/>
    <p:sldId id="656" r:id="rId27"/>
    <p:sldId id="653" r:id="rId28"/>
    <p:sldId id="657" r:id="rId29"/>
    <p:sldId id="654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567" r:id="rId38"/>
    <p:sldId id="665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0" r:id="rId52"/>
    <p:sldId id="306" r:id="rId53"/>
    <p:sldId id="307" r:id="rId54"/>
    <p:sldId id="308" r:id="rId55"/>
    <p:sldId id="672" r:id="rId56"/>
    <p:sldId id="673" r:id="rId57"/>
    <p:sldId id="674" r:id="rId58"/>
    <p:sldId id="675" r:id="rId59"/>
    <p:sldId id="562" r:id="rId60"/>
    <p:sldId id="650" r:id="rId61"/>
    <p:sldId id="677" r:id="rId62"/>
    <p:sldId id="676" r:id="rId63"/>
    <p:sldId id="649" r:id="rId64"/>
    <p:sldId id="392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FF"/>
    <a:srgbClr val="CC0000"/>
    <a:srgbClr val="FF0000"/>
    <a:srgbClr val="FFFF00"/>
    <a:srgbClr val="0000FF"/>
    <a:srgbClr val="00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6E235-4AEF-4412-8F30-FCD62C3AD23A}" v="6" dt="2021-05-13T14:25:3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BFB6E235-4AEF-4412-8F30-FCD62C3AD23A}"/>
    <pc:docChg chg="undo custSel modSld">
      <pc:chgData name="Sidney Seckler" userId="73470fc2d5f88927" providerId="LiveId" clId="{BFB6E235-4AEF-4412-8F30-FCD62C3AD23A}" dt="2021-05-13T14:28:52.335" v="125" actId="1076"/>
      <pc:docMkLst>
        <pc:docMk/>
      </pc:docMkLst>
      <pc:sldChg chg="modSp mod">
        <pc:chgData name="Sidney Seckler" userId="73470fc2d5f88927" providerId="LiveId" clId="{BFB6E235-4AEF-4412-8F30-FCD62C3AD23A}" dt="2021-05-13T14:21:31.714" v="26" actId="20577"/>
        <pc:sldMkLst>
          <pc:docMk/>
          <pc:sldMk cId="1127699628" sldId="658"/>
        </pc:sldMkLst>
        <pc:spChg chg="mod">
          <ac:chgData name="Sidney Seckler" userId="73470fc2d5f88927" providerId="LiveId" clId="{BFB6E235-4AEF-4412-8F30-FCD62C3AD23A}" dt="2021-05-13T14:21:31.714" v="26" actId="20577"/>
          <ac:spMkLst>
            <pc:docMk/>
            <pc:sldMk cId="1127699628" sldId="658"/>
            <ac:spMk id="6" creationId="{17B73447-9C38-4F49-80BA-2B964D3DEE3D}"/>
          </ac:spMkLst>
        </pc:spChg>
      </pc:sldChg>
      <pc:sldChg chg="modSp mod">
        <pc:chgData name="Sidney Seckler" userId="73470fc2d5f88927" providerId="LiveId" clId="{BFB6E235-4AEF-4412-8F30-FCD62C3AD23A}" dt="2021-05-13T14:26:52.187" v="110" actId="1076"/>
        <pc:sldMkLst>
          <pc:docMk/>
          <pc:sldMk cId="4125645767" sldId="660"/>
        </pc:sldMkLst>
        <pc:spChg chg="mod">
          <ac:chgData name="Sidney Seckler" userId="73470fc2d5f88927" providerId="LiveId" clId="{BFB6E235-4AEF-4412-8F30-FCD62C3AD23A}" dt="2021-05-13T14:22:48.903" v="34" actId="1076"/>
          <ac:spMkLst>
            <pc:docMk/>
            <pc:sldMk cId="4125645767" sldId="660"/>
            <ac:spMk id="3" creationId="{185DBE04-5FC2-4C21-A074-9CA61B20962D}"/>
          </ac:spMkLst>
        </pc:spChg>
        <pc:spChg chg="mod">
          <ac:chgData name="Sidney Seckler" userId="73470fc2d5f88927" providerId="LiveId" clId="{BFB6E235-4AEF-4412-8F30-FCD62C3AD23A}" dt="2021-05-13T14:25:02.694" v="51" actId="6549"/>
          <ac:spMkLst>
            <pc:docMk/>
            <pc:sldMk cId="4125645767" sldId="660"/>
            <ac:spMk id="4" creationId="{F4E4F9EC-069A-4BE2-9988-5EEF0E87ED27}"/>
          </ac:spMkLst>
        </pc:spChg>
        <pc:spChg chg="mod">
          <ac:chgData name="Sidney Seckler" userId="73470fc2d5f88927" providerId="LiveId" clId="{BFB6E235-4AEF-4412-8F30-FCD62C3AD23A}" dt="2021-05-13T14:25:36.947" v="55" actId="6549"/>
          <ac:spMkLst>
            <pc:docMk/>
            <pc:sldMk cId="4125645767" sldId="660"/>
            <ac:spMk id="5" creationId="{65A84B66-4FC8-4708-BD23-24C68C428023}"/>
          </ac:spMkLst>
        </pc:spChg>
        <pc:spChg chg="mod">
          <ac:chgData name="Sidney Seckler" userId="73470fc2d5f88927" providerId="LiveId" clId="{BFB6E235-4AEF-4412-8F30-FCD62C3AD23A}" dt="2021-05-13T14:26:52.187" v="110" actId="1076"/>
          <ac:spMkLst>
            <pc:docMk/>
            <pc:sldMk cId="4125645767" sldId="660"/>
            <ac:spMk id="6" creationId="{17B73447-9C38-4F49-80BA-2B964D3DEE3D}"/>
          </ac:spMkLst>
        </pc:spChg>
        <pc:cxnChg chg="mod">
          <ac:chgData name="Sidney Seckler" userId="73470fc2d5f88927" providerId="LiveId" clId="{BFB6E235-4AEF-4412-8F30-FCD62C3AD23A}" dt="2021-05-13T14:22:55.356" v="35" actId="14100"/>
          <ac:cxnSpMkLst>
            <pc:docMk/>
            <pc:sldMk cId="4125645767" sldId="660"/>
            <ac:cxnSpMk id="9" creationId="{672B1C45-4E84-4422-9746-4F2BBF924196}"/>
          </ac:cxnSpMkLst>
        </pc:cxnChg>
        <pc:cxnChg chg="mod">
          <ac:chgData name="Sidney Seckler" userId="73470fc2d5f88927" providerId="LiveId" clId="{BFB6E235-4AEF-4412-8F30-FCD62C3AD23A}" dt="2021-05-13T14:25:02.694" v="51" actId="6549"/>
          <ac:cxnSpMkLst>
            <pc:docMk/>
            <pc:sldMk cId="4125645767" sldId="660"/>
            <ac:cxnSpMk id="11" creationId="{35E2C40A-BA71-4654-A7D3-DAF51C7D7105}"/>
          </ac:cxnSpMkLst>
        </pc:cxnChg>
      </pc:sldChg>
      <pc:sldChg chg="modSp mod">
        <pc:chgData name="Sidney Seckler" userId="73470fc2d5f88927" providerId="LiveId" clId="{BFB6E235-4AEF-4412-8F30-FCD62C3AD23A}" dt="2021-05-13T14:28:52.335" v="125" actId="1076"/>
        <pc:sldMkLst>
          <pc:docMk/>
          <pc:sldMk cId="3312607030" sldId="661"/>
        </pc:sldMkLst>
        <pc:spChg chg="mod">
          <ac:chgData name="Sidney Seckler" userId="73470fc2d5f88927" providerId="LiveId" clId="{BFB6E235-4AEF-4412-8F30-FCD62C3AD23A}" dt="2021-05-13T14:28:52.335" v="125" actId="1076"/>
          <ac:spMkLst>
            <pc:docMk/>
            <pc:sldMk cId="3312607030" sldId="661"/>
            <ac:spMk id="6" creationId="{17B73447-9C38-4F49-80BA-2B964D3DEE3D}"/>
          </ac:spMkLst>
        </pc:spChg>
      </pc:sldChg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4-07T16:11:28.365" v="4425" actId="2696"/>
      <pc:docMkLst>
        <pc:docMk/>
      </pc:docMkLst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">
        <pc:chgData name="Sidney Seckler" userId="73470fc2d5f88927" providerId="LiveId" clId="{D120DF23-F146-43F3-8CEF-597562777434}" dt="2019-04-02T15:40:25.716" v="0"/>
        <pc:sldMkLst>
          <pc:docMk/>
          <pc:sldMk cId="0" sldId="257"/>
        </pc:sldMkLst>
      </pc:sldChg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02095FBF-E1C2-42D6-9260-E6C86DB4F95A}"/>
    <pc:docChg chg="undo custSel mod addSld delSld modSld sldOrd">
      <pc:chgData name="Sidney Seckler" userId="73470fc2d5f88927" providerId="LiveId" clId="{02095FBF-E1C2-42D6-9260-E6C86DB4F95A}" dt="2019-05-06T15:08:30.220" v="802"/>
      <pc:docMkLst>
        <pc:docMk/>
      </pc:docMkLst>
      <pc:sldChg chg="addSp delSp modSp add">
        <pc:chgData name="Sidney Seckler" userId="73470fc2d5f88927" providerId="LiveId" clId="{02095FBF-E1C2-42D6-9260-E6C86DB4F95A}" dt="2019-04-16T10:19:59.994" v="288" actId="12"/>
        <pc:sldMkLst>
          <pc:docMk/>
          <pc:sldMk cId="0" sldId="267"/>
        </pc:sldMkLst>
        <pc:spChg chg="mod">
          <ac:chgData name="Sidney Seckler" userId="73470fc2d5f88927" providerId="LiveId" clId="{02095FBF-E1C2-42D6-9260-E6C86DB4F95A}" dt="2019-04-16T10:17:08.756" v="221" actId="14100"/>
          <ac:spMkLst>
            <pc:docMk/>
            <pc:sldMk cId="0" sldId="267"/>
            <ac:spMk id="16389" creationId="{D9F1516A-8604-48C3-88DA-0701ECEDE4FB}"/>
          </ac:spMkLst>
        </pc:spChg>
        <pc:spChg chg="add mod">
          <ac:chgData name="Sidney Seckler" userId="73470fc2d5f88927" providerId="LiveId" clId="{02095FBF-E1C2-42D6-9260-E6C86DB4F95A}" dt="2019-04-16T10:18:39.170" v="275" actId="255"/>
          <ac:spMkLst>
            <pc:docMk/>
            <pc:sldMk cId="0" sldId="267"/>
            <ac:spMk id="16416" creationId="{56ED84D5-A476-4BFA-817F-546CF1F04DFC}"/>
          </ac:spMkLst>
        </pc:spChg>
        <pc:spChg chg="mod">
          <ac:chgData name="Sidney Seckler" userId="73470fc2d5f88927" providerId="LiveId" clId="{02095FBF-E1C2-42D6-9260-E6C86DB4F95A}" dt="2019-04-16T10:19:59.994" v="288" actId="12"/>
          <ac:spMkLst>
            <pc:docMk/>
            <pc:sldMk cId="0" sldId="267"/>
            <ac:spMk id="16418" creationId="{A4B5E1D3-44F1-49E7-A139-A6F7F8345FD1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67"/>
            <ac:graphicFrameMk id="2" creationId="{56ED84D5-A476-4BFA-817F-546CF1F04DFC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19:52.594" v="286" actId="12"/>
        <pc:sldMkLst>
          <pc:docMk/>
          <pc:sldMk cId="0" sldId="268"/>
        </pc:sldMkLst>
        <pc:spChg chg="mod">
          <ac:chgData name="Sidney Seckler" userId="73470fc2d5f88927" providerId="LiveId" clId="{02095FBF-E1C2-42D6-9260-E6C86DB4F95A}" dt="2019-04-16T10:19:52.594" v="286" actId="12"/>
          <ac:spMkLst>
            <pc:docMk/>
            <pc:sldMk cId="0" sldId="268"/>
            <ac:spMk id="17410" creationId="{38A8974B-B53E-4903-8A5D-135CD0F0CD4D}"/>
          </ac:spMkLst>
        </pc:spChg>
        <pc:spChg chg="mod">
          <ac:chgData name="Sidney Seckler" userId="73470fc2d5f88927" providerId="LiveId" clId="{02095FBF-E1C2-42D6-9260-E6C86DB4F95A}" dt="2019-04-16T10:16:37.386" v="219" actId="14100"/>
          <ac:spMkLst>
            <pc:docMk/>
            <pc:sldMk cId="0" sldId="268"/>
            <ac:spMk id="17412" creationId="{B9FA46FF-002B-420C-AAF2-188F8E463178}"/>
          </ac:spMkLst>
        </pc:spChg>
        <pc:spChg chg="add mod">
          <ac:chgData name="Sidney Seckler" userId="73470fc2d5f88927" providerId="LiveId" clId="{02095FBF-E1C2-42D6-9260-E6C86DB4F95A}" dt="2019-04-16T10:18:33.115" v="274" actId="255"/>
          <ac:spMkLst>
            <pc:docMk/>
            <pc:sldMk cId="0" sldId="268"/>
            <ac:spMk id="17424" creationId="{F86CFD05-1E65-4682-B0EC-0D26EB7421BC}"/>
          </ac:spMkLst>
        </pc:spChg>
        <pc:spChg chg="mod">
          <ac:chgData name="Sidney Seckler" userId="73470fc2d5f88927" providerId="LiveId" clId="{02095FBF-E1C2-42D6-9260-E6C86DB4F95A}" dt="2019-04-16T10:16:45.511" v="220" actId="12"/>
          <ac:spMkLst>
            <pc:docMk/>
            <pc:sldMk cId="0" sldId="268"/>
            <ac:spMk id="17425" creationId="{91CBFA8E-0431-4967-B6FA-57075953B2E7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68"/>
            <ac:graphicFrameMk id="2" creationId="{F86CFD05-1E65-4682-B0EC-0D26EB7421BC}"/>
          </ac:graphicFrameMkLst>
        </pc:graphicFrameChg>
      </pc:sldChg>
      <pc:sldChg chg="modSp add">
        <pc:chgData name="Sidney Seckler" userId="73470fc2d5f88927" providerId="LiveId" clId="{02095FBF-E1C2-42D6-9260-E6C86DB4F95A}" dt="2019-04-16T10:16:27.732" v="218" actId="12"/>
        <pc:sldMkLst>
          <pc:docMk/>
          <pc:sldMk cId="0" sldId="269"/>
        </pc:sldMkLst>
        <pc:spChg chg="mod">
          <ac:chgData name="Sidney Seckler" userId="73470fc2d5f88927" providerId="LiveId" clId="{02095FBF-E1C2-42D6-9260-E6C86DB4F95A}" dt="2019-04-16T10:16:27.732" v="218" actId="12"/>
          <ac:spMkLst>
            <pc:docMk/>
            <pc:sldMk cId="0" sldId="269"/>
            <ac:spMk id="18434" creationId="{C02B25B8-C40F-40DA-B5C3-1FBFFCAA0832}"/>
          </ac:spMkLst>
        </pc:spChg>
        <pc:spChg chg="mod">
          <ac:chgData name="Sidney Seckler" userId="73470fc2d5f88927" providerId="LiveId" clId="{02095FBF-E1C2-42D6-9260-E6C86DB4F95A}" dt="2019-04-16T10:16:18.041" v="217" actId="14100"/>
          <ac:spMkLst>
            <pc:docMk/>
            <pc:sldMk cId="0" sldId="269"/>
            <ac:spMk id="18436" creationId="{F0C238AD-CD06-459E-843E-202C55BB0244}"/>
          </ac:spMkLst>
        </pc:spChg>
      </pc:sldChg>
      <pc:sldChg chg="addSp delSp modSp add">
        <pc:chgData name="Sidney Seckler" userId="73470fc2d5f88927" providerId="LiveId" clId="{02095FBF-E1C2-42D6-9260-E6C86DB4F95A}" dt="2019-04-16T10:20:06.972" v="289" actId="12"/>
        <pc:sldMkLst>
          <pc:docMk/>
          <pc:sldMk cId="0" sldId="270"/>
        </pc:sldMkLst>
        <pc:spChg chg="mod">
          <ac:chgData name="Sidney Seckler" userId="73470fc2d5f88927" providerId="LiveId" clId="{02095FBF-E1C2-42D6-9260-E6C86DB4F95A}" dt="2019-04-16T10:17:25.662" v="222" actId="14100"/>
          <ac:spMkLst>
            <pc:docMk/>
            <pc:sldMk cId="0" sldId="270"/>
            <ac:spMk id="19460" creationId="{E0D0A894-5C1E-4A02-9E8F-DAFEB1A5E449}"/>
          </ac:spMkLst>
        </pc:spChg>
        <pc:spChg chg="add mod">
          <ac:chgData name="Sidney Seckler" userId="73470fc2d5f88927" providerId="LiveId" clId="{02095FBF-E1C2-42D6-9260-E6C86DB4F95A}" dt="2019-04-16T10:18:47.299" v="277" actId="14100"/>
          <ac:spMkLst>
            <pc:docMk/>
            <pc:sldMk cId="0" sldId="270"/>
            <ac:spMk id="19496" creationId="{F0B58ACB-668C-4E63-A377-DED22AE5DBD0}"/>
          </ac:spMkLst>
        </pc:spChg>
        <pc:spChg chg="mod">
          <ac:chgData name="Sidney Seckler" userId="73470fc2d5f88927" providerId="LiveId" clId="{02095FBF-E1C2-42D6-9260-E6C86DB4F95A}" dt="2019-04-16T10:20:06.972" v="289" actId="12"/>
          <ac:spMkLst>
            <pc:docMk/>
            <pc:sldMk cId="0" sldId="270"/>
            <ac:spMk id="19498" creationId="{EFCE959C-D5DF-4BFF-9A43-BB5E59C5B239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0"/>
            <ac:graphicFrameMk id="2" creationId="{F0B58ACB-668C-4E63-A377-DED22AE5DBD0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2:52.929" v="320" actId="14100"/>
        <pc:sldMkLst>
          <pc:docMk/>
          <pc:sldMk cId="0" sldId="271"/>
        </pc:sldMkLst>
        <pc:spChg chg="mod">
          <ac:chgData name="Sidney Seckler" userId="73470fc2d5f88927" providerId="LiveId" clId="{02095FBF-E1C2-42D6-9260-E6C86DB4F95A}" dt="2019-04-16T10:22:52.929" v="320" actId="14100"/>
          <ac:spMkLst>
            <pc:docMk/>
            <pc:sldMk cId="0" sldId="271"/>
            <ac:spMk id="20484" creationId="{B9458CB1-49D5-468D-8B13-5FBE625C4D2C}"/>
          </ac:spMkLst>
        </pc:spChg>
        <pc:spChg chg="mod">
          <ac:chgData name="Sidney Seckler" userId="73470fc2d5f88927" providerId="LiveId" clId="{02095FBF-E1C2-42D6-9260-E6C86DB4F95A}" dt="2019-04-16T10:17:44.131" v="224" actId="12"/>
          <ac:spMkLst>
            <pc:docMk/>
            <pc:sldMk cId="0" sldId="271"/>
            <ac:spMk id="20519" creationId="{01A8FA59-1739-418A-A7D4-481266BCD4F2}"/>
          </ac:spMkLst>
        </pc:spChg>
        <pc:spChg chg="add mod">
          <ac:chgData name="Sidney Seckler" userId="73470fc2d5f88927" providerId="LiveId" clId="{02095FBF-E1C2-42D6-9260-E6C86DB4F95A}" dt="2019-04-16T10:18:06.790" v="269" actId="255"/>
          <ac:spMkLst>
            <pc:docMk/>
            <pc:sldMk cId="0" sldId="271"/>
            <ac:spMk id="20520" creationId="{AEDBD3C2-13A5-485F-8B95-54B362344691}"/>
          </ac:spMkLst>
        </pc:spChg>
        <pc:spChg chg="add mod">
          <ac:chgData name="Sidney Seckler" userId="73470fc2d5f88927" providerId="LiveId" clId="{02095FBF-E1C2-42D6-9260-E6C86DB4F95A}" dt="2019-04-16T10:18:13.440" v="271" actId="14100"/>
          <ac:spMkLst>
            <pc:docMk/>
            <pc:sldMk cId="0" sldId="271"/>
            <ac:spMk id="20521" creationId="{F07D8396-E6C7-4AF4-B9B0-FAB3A3029FC8}"/>
          </ac:spMkLst>
        </pc:spChg>
        <pc:spChg chg="add mod">
          <ac:chgData name="Sidney Seckler" userId="73470fc2d5f88927" providerId="LiveId" clId="{02095FBF-E1C2-42D6-9260-E6C86DB4F95A}" dt="2019-04-16T10:18:19.809" v="273" actId="14100"/>
          <ac:spMkLst>
            <pc:docMk/>
            <pc:sldMk cId="0" sldId="271"/>
            <ac:spMk id="20522" creationId="{C959AD9F-3051-40FD-A99D-77E628448DC9}"/>
          </ac:spMkLst>
        </pc:spChg>
        <pc:graphicFrameChg chg="del mod replId">
          <ac:chgData name="Sidney Seckler" userId="73470fc2d5f88927" providerId="LiveId" clId="{02095FBF-E1C2-42D6-9260-E6C86DB4F95A}" dt="2019-04-16T10:17:51.343" v="226"/>
          <ac:graphicFrameMkLst>
            <pc:docMk/>
            <pc:sldMk cId="0" sldId="271"/>
            <ac:graphicFrameMk id="2" creationId="{AEDBD3C2-13A5-485F-8B95-54B362344691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1"/>
            <ac:graphicFrameMk id="4" creationId="{F07D8396-E6C7-4AF4-B9B0-FAB3A3029FC8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1"/>
            <ac:graphicFrameMk id="6" creationId="{C959AD9F-3051-40FD-A99D-77E628448DC9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2:46.471" v="319" actId="14100"/>
        <pc:sldMkLst>
          <pc:docMk/>
          <pc:sldMk cId="0" sldId="272"/>
        </pc:sldMkLst>
        <pc:spChg chg="mod">
          <ac:chgData name="Sidney Seckler" userId="73470fc2d5f88927" providerId="LiveId" clId="{02095FBF-E1C2-42D6-9260-E6C86DB4F95A}" dt="2019-04-16T10:22:46.471" v="319" actId="14100"/>
          <ac:spMkLst>
            <pc:docMk/>
            <pc:sldMk cId="0" sldId="272"/>
            <ac:spMk id="21507" creationId="{B6BAC543-4CE0-491C-96F5-70D8E19A8C7C}"/>
          </ac:spMkLst>
        </pc:spChg>
        <pc:spChg chg="mod">
          <ac:chgData name="Sidney Seckler" userId="73470fc2d5f88927" providerId="LiveId" clId="{02095FBF-E1C2-42D6-9260-E6C86DB4F95A}" dt="2019-04-16T10:20:16.997" v="290" actId="12"/>
          <ac:spMkLst>
            <pc:docMk/>
            <pc:sldMk cId="0" sldId="272"/>
            <ac:spMk id="21542" creationId="{ACC4BBDD-A900-45AC-AF79-79EC2E2F499B}"/>
          </ac:spMkLst>
        </pc:spChg>
        <pc:spChg chg="add mod">
          <ac:chgData name="Sidney Seckler" userId="73470fc2d5f88927" providerId="LiveId" clId="{02095FBF-E1C2-42D6-9260-E6C86DB4F95A}" dt="2019-04-16T10:19:02.742" v="279" actId="14100"/>
          <ac:spMkLst>
            <pc:docMk/>
            <pc:sldMk cId="0" sldId="272"/>
            <ac:spMk id="21545" creationId="{CF02CCB1-9EC6-4C59-ABB9-490EA66429FA}"/>
          </ac:spMkLst>
        </pc:spChg>
        <pc:spChg chg="add mod">
          <ac:chgData name="Sidney Seckler" userId="73470fc2d5f88927" providerId="LiveId" clId="{02095FBF-E1C2-42D6-9260-E6C86DB4F95A}" dt="2019-04-16T10:19:09.587" v="281" actId="14100"/>
          <ac:spMkLst>
            <pc:docMk/>
            <pc:sldMk cId="0" sldId="272"/>
            <ac:spMk id="21548" creationId="{CC52E324-E8EB-494B-A0B9-065C2BB766E9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2"/>
            <ac:graphicFrameMk id="2" creationId="{CF02CCB1-9EC6-4C59-ABB9-490EA66429FA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2"/>
            <ac:graphicFrameMk id="4" creationId="{CC52E324-E8EB-494B-A0B9-065C2BB766E9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2:42.144" v="318" actId="14100"/>
        <pc:sldMkLst>
          <pc:docMk/>
          <pc:sldMk cId="0" sldId="273"/>
        </pc:sldMkLst>
        <pc:spChg chg="mod">
          <ac:chgData name="Sidney Seckler" userId="73470fc2d5f88927" providerId="LiveId" clId="{02095FBF-E1C2-42D6-9260-E6C86DB4F95A}" dt="2019-04-16T10:22:42.144" v="318" actId="14100"/>
          <ac:spMkLst>
            <pc:docMk/>
            <pc:sldMk cId="0" sldId="273"/>
            <ac:spMk id="22531" creationId="{341D4216-5BAA-4595-8107-E3B3F94E4086}"/>
          </ac:spMkLst>
        </pc:spChg>
        <pc:spChg chg="mod">
          <ac:chgData name="Sidney Seckler" userId="73470fc2d5f88927" providerId="LiveId" clId="{02095FBF-E1C2-42D6-9260-E6C86DB4F95A}" dt="2019-04-16T10:20:23.951" v="291" actId="12"/>
          <ac:spMkLst>
            <pc:docMk/>
            <pc:sldMk cId="0" sldId="273"/>
            <ac:spMk id="22566" creationId="{E730DEB7-66C4-4A43-9A78-C8D137CE891D}"/>
          </ac:spMkLst>
        </pc:spChg>
        <pc:spChg chg="add mod">
          <ac:chgData name="Sidney Seckler" userId="73470fc2d5f88927" providerId="LiveId" clId="{02095FBF-E1C2-42D6-9260-E6C86DB4F95A}" dt="2019-04-16T10:19:24.903" v="282" actId="255"/>
          <ac:spMkLst>
            <pc:docMk/>
            <pc:sldMk cId="0" sldId="273"/>
            <ac:spMk id="22568" creationId="{45AE211A-B7F3-4AB8-89DB-339ABFB4A615}"/>
          </ac:spMkLst>
        </pc:spChg>
        <pc:spChg chg="add mod">
          <ac:chgData name="Sidney Seckler" userId="73470fc2d5f88927" providerId="LiveId" clId="{02095FBF-E1C2-42D6-9260-E6C86DB4F95A}" dt="2019-04-16T10:19:24.903" v="282" actId="255"/>
          <ac:spMkLst>
            <pc:docMk/>
            <pc:sldMk cId="0" sldId="273"/>
            <ac:spMk id="22569" creationId="{F200A093-8FB3-4297-898F-A684908B68C1}"/>
          </ac:spMkLst>
        </pc:spChg>
        <pc:spChg chg="add mod">
          <ac:chgData name="Sidney Seckler" userId="73470fc2d5f88927" providerId="LiveId" clId="{02095FBF-E1C2-42D6-9260-E6C86DB4F95A}" dt="2019-04-16T10:19:30.232" v="283" actId="255"/>
          <ac:spMkLst>
            <pc:docMk/>
            <pc:sldMk cId="0" sldId="273"/>
            <ac:spMk id="22570" creationId="{B116C5F0-3E82-402F-A483-301868773E53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3"/>
            <ac:graphicFrameMk id="2" creationId="{45AE211A-B7F3-4AB8-89DB-339ABFB4A615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3"/>
            <ac:graphicFrameMk id="4" creationId="{F200A093-8FB3-4297-898F-A684908B68C1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3"/>
            <ac:graphicFrameMk id="6" creationId="{B116C5F0-3E82-402F-A483-301868773E53}"/>
          </ac:graphicFrameMkLst>
        </pc:graphicFrameChg>
        <pc:cxnChg chg="mod">
          <ac:chgData name="Sidney Seckler" userId="73470fc2d5f88927" providerId="LiveId" clId="{02095FBF-E1C2-42D6-9260-E6C86DB4F95A}" dt="2019-04-16T10:19:24.903" v="282" actId="255"/>
          <ac:cxnSpMkLst>
            <pc:docMk/>
            <pc:sldMk cId="0" sldId="273"/>
            <ac:cxnSpMk id="22571" creationId="{40871308-B09C-4014-AD12-DFC7DEC96035}"/>
          </ac:cxnSpMkLst>
        </pc:cxnChg>
        <pc:cxnChg chg="mod">
          <ac:chgData name="Sidney Seckler" userId="73470fc2d5f88927" providerId="LiveId" clId="{02095FBF-E1C2-42D6-9260-E6C86DB4F95A}" dt="2019-04-16T10:19:24.903" v="282" actId="255"/>
          <ac:cxnSpMkLst>
            <pc:docMk/>
            <pc:sldMk cId="0" sldId="273"/>
            <ac:cxnSpMk id="22572" creationId="{9672F30E-E9BD-4976-BB1A-B063BF870EAD}"/>
          </ac:cxnSpMkLst>
        </pc:cxnChg>
      </pc:sldChg>
      <pc:sldChg chg="addSp delSp modSp add">
        <pc:chgData name="Sidney Seckler" userId="73470fc2d5f88927" providerId="LiveId" clId="{02095FBF-E1C2-42D6-9260-E6C86DB4F95A}" dt="2019-04-16T10:22:35.620" v="317" actId="14100"/>
        <pc:sldMkLst>
          <pc:docMk/>
          <pc:sldMk cId="0" sldId="274"/>
        </pc:sldMkLst>
        <pc:spChg chg="mod">
          <ac:chgData name="Sidney Seckler" userId="73470fc2d5f88927" providerId="LiveId" clId="{02095FBF-E1C2-42D6-9260-E6C86DB4F95A}" dt="2019-04-16T10:22:35.620" v="317" actId="14100"/>
          <ac:spMkLst>
            <pc:docMk/>
            <pc:sldMk cId="0" sldId="274"/>
            <ac:spMk id="23555" creationId="{D5CDA46B-FFF4-4577-88A2-74CD307C5716}"/>
          </ac:spMkLst>
        </pc:spChg>
        <pc:spChg chg="mod">
          <ac:chgData name="Sidney Seckler" userId="73470fc2d5f88927" providerId="LiveId" clId="{02095FBF-E1C2-42D6-9260-E6C86DB4F95A}" dt="2019-04-16T10:20:30.528" v="292" actId="12"/>
          <ac:spMkLst>
            <pc:docMk/>
            <pc:sldMk cId="0" sldId="274"/>
            <ac:spMk id="23590" creationId="{F70809C7-85DF-4E85-898C-8B3898B084BA}"/>
          </ac:spMkLst>
        </pc:spChg>
        <pc:spChg chg="add mod">
          <ac:chgData name="Sidney Seckler" userId="73470fc2d5f88927" providerId="LiveId" clId="{02095FBF-E1C2-42D6-9260-E6C86DB4F95A}" dt="2019-04-16T10:20:44.377" v="294" actId="27636"/>
          <ac:spMkLst>
            <pc:docMk/>
            <pc:sldMk cId="0" sldId="274"/>
            <ac:spMk id="23593" creationId="{05754418-CA51-46EC-9111-A9FCEE8C89E4}"/>
          </ac:spMkLst>
        </pc:spChg>
        <pc:spChg chg="add mod">
          <ac:chgData name="Sidney Seckler" userId="73470fc2d5f88927" providerId="LiveId" clId="{02095FBF-E1C2-42D6-9260-E6C86DB4F95A}" dt="2019-04-16T10:20:44.207" v="293" actId="255"/>
          <ac:spMkLst>
            <pc:docMk/>
            <pc:sldMk cId="0" sldId="274"/>
            <ac:spMk id="23596" creationId="{C9063CDE-BB35-4B53-B6A7-9AC6F8B614B1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4"/>
            <ac:graphicFrameMk id="2" creationId="{05754418-CA51-46EC-9111-A9FCEE8C89E4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4"/>
            <ac:graphicFrameMk id="4" creationId="{C9063CDE-BB35-4B53-B6A7-9AC6F8B614B1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2:30.620" v="316" actId="14100"/>
        <pc:sldMkLst>
          <pc:docMk/>
          <pc:sldMk cId="0" sldId="275"/>
        </pc:sldMkLst>
        <pc:spChg chg="mod">
          <ac:chgData name="Sidney Seckler" userId="73470fc2d5f88927" providerId="LiveId" clId="{02095FBF-E1C2-42D6-9260-E6C86DB4F95A}" dt="2019-04-16T10:22:30.620" v="316" actId="14100"/>
          <ac:spMkLst>
            <pc:docMk/>
            <pc:sldMk cId="0" sldId="275"/>
            <ac:spMk id="24579" creationId="{77FA2139-4BC8-4DF3-846B-F213F4B83DCF}"/>
          </ac:spMkLst>
        </pc:spChg>
        <pc:spChg chg="mod">
          <ac:chgData name="Sidney Seckler" userId="73470fc2d5f88927" providerId="LiveId" clId="{02095FBF-E1C2-42D6-9260-E6C86DB4F95A}" dt="2019-04-16T10:20:55.624" v="295" actId="12"/>
          <ac:spMkLst>
            <pc:docMk/>
            <pc:sldMk cId="0" sldId="275"/>
            <ac:spMk id="24614" creationId="{C0E40626-F34C-4499-9617-B6E26D75DE52}"/>
          </ac:spMkLst>
        </pc:spChg>
        <pc:spChg chg="add mod">
          <ac:chgData name="Sidney Seckler" userId="73470fc2d5f88927" providerId="LiveId" clId="{02095FBF-E1C2-42D6-9260-E6C86DB4F95A}" dt="2019-04-16T10:21:03.220" v="299" actId="27636"/>
          <ac:spMkLst>
            <pc:docMk/>
            <pc:sldMk cId="0" sldId="275"/>
            <ac:spMk id="24620" creationId="{D2118CCC-2CA4-4AD9-A628-8925BEAC2565}"/>
          </ac:spMkLst>
        </pc:spChg>
        <pc:spChg chg="add mod">
          <ac:chgData name="Sidney Seckler" userId="73470fc2d5f88927" providerId="LiveId" clId="{02095FBF-E1C2-42D6-9260-E6C86DB4F95A}" dt="2019-04-16T10:21:14.369" v="301" actId="1076"/>
          <ac:spMkLst>
            <pc:docMk/>
            <pc:sldMk cId="0" sldId="275"/>
            <ac:spMk id="24621" creationId="{4A995B09-3A23-460B-BF95-1ED41ED61B25}"/>
          </ac:spMkLst>
        </pc:spChg>
        <pc:spChg chg="add mod">
          <ac:chgData name="Sidney Seckler" userId="73470fc2d5f88927" providerId="LiveId" clId="{02095FBF-E1C2-42D6-9260-E6C86DB4F95A}" dt="2019-04-16T10:21:03.190" v="298" actId="27636"/>
          <ac:spMkLst>
            <pc:docMk/>
            <pc:sldMk cId="0" sldId="275"/>
            <ac:spMk id="24622" creationId="{805412C2-3CCE-42F8-81F7-58A5BD96F1A1}"/>
          </ac:spMkLst>
        </pc:spChg>
        <pc:spChg chg="add mod">
          <ac:chgData name="Sidney Seckler" userId="73470fc2d5f88927" providerId="LiveId" clId="{02095FBF-E1C2-42D6-9260-E6C86DB4F95A}" dt="2019-04-16T10:21:08.136" v="300" actId="14100"/>
          <ac:spMkLst>
            <pc:docMk/>
            <pc:sldMk cId="0" sldId="275"/>
            <ac:spMk id="24624" creationId="{2B8115CE-F930-4BE2-899F-EF6E73F1C65F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5"/>
            <ac:graphicFrameMk id="2" creationId="{D2118CCC-2CA4-4AD9-A628-8925BEAC2565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5"/>
            <ac:graphicFrameMk id="4" creationId="{4A995B09-3A23-460B-BF95-1ED41ED61B25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5"/>
            <ac:graphicFrameMk id="6" creationId="{805412C2-3CCE-42F8-81F7-58A5BD96F1A1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5"/>
            <ac:graphicFrameMk id="8" creationId="{2B8115CE-F930-4BE2-899F-EF6E73F1C65F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2:25.747" v="315" actId="14100"/>
        <pc:sldMkLst>
          <pc:docMk/>
          <pc:sldMk cId="0" sldId="276"/>
        </pc:sldMkLst>
        <pc:spChg chg="mod">
          <ac:chgData name="Sidney Seckler" userId="73470fc2d5f88927" providerId="LiveId" clId="{02095FBF-E1C2-42D6-9260-E6C86DB4F95A}" dt="2019-04-16T10:22:25.747" v="315" actId="14100"/>
          <ac:spMkLst>
            <pc:docMk/>
            <pc:sldMk cId="0" sldId="276"/>
            <ac:spMk id="25603" creationId="{B0F786AE-2114-4371-8A95-F5CC3B65101C}"/>
          </ac:spMkLst>
        </pc:spChg>
        <pc:spChg chg="mod">
          <ac:chgData name="Sidney Seckler" userId="73470fc2d5f88927" providerId="LiveId" clId="{02095FBF-E1C2-42D6-9260-E6C86DB4F95A}" dt="2019-04-16T10:21:25.011" v="302" actId="12"/>
          <ac:spMkLst>
            <pc:docMk/>
            <pc:sldMk cId="0" sldId="276"/>
            <ac:spMk id="25639" creationId="{0F4AE37B-C6D5-4035-A0F3-EB16241A19FA}"/>
          </ac:spMkLst>
        </pc:spChg>
        <pc:spChg chg="add mod">
          <ac:chgData name="Sidney Seckler" userId="73470fc2d5f88927" providerId="LiveId" clId="{02095FBF-E1C2-42D6-9260-E6C86DB4F95A}" dt="2019-04-16T10:21:49.864" v="307" actId="14100"/>
          <ac:spMkLst>
            <pc:docMk/>
            <pc:sldMk cId="0" sldId="276"/>
            <ac:spMk id="25643" creationId="{33E8D946-6EB9-47BC-9DF0-579532812E89}"/>
          </ac:spMkLst>
        </pc:spChg>
        <pc:spChg chg="add mod">
          <ac:chgData name="Sidney Seckler" userId="73470fc2d5f88927" providerId="LiveId" clId="{02095FBF-E1C2-42D6-9260-E6C86DB4F95A}" dt="2019-04-16T10:22:02.023" v="311" actId="1076"/>
          <ac:spMkLst>
            <pc:docMk/>
            <pc:sldMk cId="0" sldId="276"/>
            <ac:spMk id="25644" creationId="{82E53D9B-597C-4413-A793-4EA1C8AC64E1}"/>
          </ac:spMkLst>
        </pc:spChg>
        <pc:spChg chg="add mod">
          <ac:chgData name="Sidney Seckler" userId="73470fc2d5f88927" providerId="LiveId" clId="{02095FBF-E1C2-42D6-9260-E6C86DB4F95A}" dt="2019-04-16T10:22:06.092" v="312" actId="1076"/>
          <ac:spMkLst>
            <pc:docMk/>
            <pc:sldMk cId="0" sldId="276"/>
            <ac:spMk id="25645" creationId="{BBA35129-7229-4BE6-AB84-B534890FA994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6"/>
            <ac:graphicFrameMk id="2" creationId="{33E8D946-6EB9-47BC-9DF0-579532812E89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6"/>
            <ac:graphicFrameMk id="4" creationId="{82E53D9B-597C-4413-A793-4EA1C8AC64E1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6"/>
            <ac:graphicFrameMk id="6" creationId="{BBA35129-7229-4BE6-AB84-B534890FA994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4:15.950" v="334" actId="12"/>
        <pc:sldMkLst>
          <pc:docMk/>
          <pc:sldMk cId="0" sldId="277"/>
        </pc:sldMkLst>
        <pc:spChg chg="mod">
          <ac:chgData name="Sidney Seckler" userId="73470fc2d5f88927" providerId="LiveId" clId="{02095FBF-E1C2-42D6-9260-E6C86DB4F95A}" dt="2019-04-16T10:22:21.037" v="314" actId="14100"/>
          <ac:spMkLst>
            <pc:docMk/>
            <pc:sldMk cId="0" sldId="277"/>
            <ac:spMk id="26627" creationId="{82D99016-D540-4C85-BEE5-1223EA93A5C7}"/>
          </ac:spMkLst>
        </pc:spChg>
        <pc:spChg chg="mod">
          <ac:chgData name="Sidney Seckler" userId="73470fc2d5f88927" providerId="LiveId" clId="{02095FBF-E1C2-42D6-9260-E6C86DB4F95A}" dt="2019-04-16T10:24:15.950" v="334" actId="12"/>
          <ac:spMkLst>
            <pc:docMk/>
            <pc:sldMk cId="0" sldId="277"/>
            <ac:spMk id="26663" creationId="{824D296B-5BEC-4A33-AC63-2777FC251E25}"/>
          </ac:spMkLst>
        </pc:spChg>
        <pc:spChg chg="add mod">
          <ac:chgData name="Sidney Seckler" userId="73470fc2d5f88927" providerId="LiveId" clId="{02095FBF-E1C2-42D6-9260-E6C86DB4F95A}" dt="2019-04-16T10:23:47.149" v="328" actId="14100"/>
          <ac:spMkLst>
            <pc:docMk/>
            <pc:sldMk cId="0" sldId="277"/>
            <ac:spMk id="26665" creationId="{18E3E08C-AED9-4191-A517-8313D9BBCE9D}"/>
          </ac:spMkLst>
        </pc:spChg>
        <pc:spChg chg="add mod">
          <ac:chgData name="Sidney Seckler" userId="73470fc2d5f88927" providerId="LiveId" clId="{02095FBF-E1C2-42D6-9260-E6C86DB4F95A}" dt="2019-04-16T10:23:53.469" v="330" actId="14100"/>
          <ac:spMkLst>
            <pc:docMk/>
            <pc:sldMk cId="0" sldId="277"/>
            <ac:spMk id="26667" creationId="{BED10E1B-03B6-4434-BA02-F5AD8A4BDF37}"/>
          </ac:spMkLst>
        </pc:spChg>
        <pc:spChg chg="add mod">
          <ac:chgData name="Sidney Seckler" userId="73470fc2d5f88927" providerId="LiveId" clId="{02095FBF-E1C2-42D6-9260-E6C86DB4F95A}" dt="2019-04-16T10:24:01.136" v="333" actId="14100"/>
          <ac:spMkLst>
            <pc:docMk/>
            <pc:sldMk cId="0" sldId="277"/>
            <ac:spMk id="26668" creationId="{46BD1575-BAEC-40B8-A774-2270AB7326E1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7"/>
            <ac:graphicFrameMk id="2" creationId="{18E3E08C-AED9-4191-A517-8313D9BBCE9D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7"/>
            <ac:graphicFrameMk id="4" creationId="{BED10E1B-03B6-4434-BA02-F5AD8A4BDF37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7"/>
            <ac:graphicFrameMk id="6" creationId="{46BD1575-BAEC-40B8-A774-2270AB7326E1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5:19.731" v="351" actId="1076"/>
        <pc:sldMkLst>
          <pc:docMk/>
          <pc:sldMk cId="0" sldId="278"/>
        </pc:sldMkLst>
        <pc:spChg chg="mod">
          <ac:chgData name="Sidney Seckler" userId="73470fc2d5f88927" providerId="LiveId" clId="{02095FBF-E1C2-42D6-9260-E6C86DB4F95A}" dt="2019-04-16T10:22:15.031" v="313" actId="14100"/>
          <ac:spMkLst>
            <pc:docMk/>
            <pc:sldMk cId="0" sldId="278"/>
            <ac:spMk id="27651" creationId="{914EAD22-CFFA-4374-8CC5-15043EA36A79}"/>
          </ac:spMkLst>
        </pc:spChg>
        <pc:spChg chg="mod">
          <ac:chgData name="Sidney Seckler" userId="73470fc2d5f88927" providerId="LiveId" clId="{02095FBF-E1C2-42D6-9260-E6C86DB4F95A}" dt="2019-04-16T10:24:22.560" v="335" actId="12"/>
          <ac:spMkLst>
            <pc:docMk/>
            <pc:sldMk cId="0" sldId="278"/>
            <ac:spMk id="27687" creationId="{B89F0F7E-DB60-4D7B-818C-F545A4B9A96D}"/>
          </ac:spMkLst>
        </pc:spChg>
        <pc:spChg chg="add mod">
          <ac:chgData name="Sidney Seckler" userId="73470fc2d5f88927" providerId="LiveId" clId="{02095FBF-E1C2-42D6-9260-E6C86DB4F95A}" dt="2019-04-16T10:25:19.731" v="351" actId="1076"/>
          <ac:spMkLst>
            <pc:docMk/>
            <pc:sldMk cId="0" sldId="278"/>
            <ac:spMk id="27690" creationId="{E783EAB4-DC4E-4947-B001-8A07D0572962}"/>
          </ac:spMkLst>
        </pc:spChg>
        <pc:spChg chg="add mod">
          <ac:chgData name="Sidney Seckler" userId="73470fc2d5f88927" providerId="LiveId" clId="{02095FBF-E1C2-42D6-9260-E6C86DB4F95A}" dt="2019-04-16T10:25:17.152" v="350" actId="1076"/>
          <ac:spMkLst>
            <pc:docMk/>
            <pc:sldMk cId="0" sldId="278"/>
            <ac:spMk id="27691" creationId="{2CB919C6-2DF3-485E-B4D8-7FFE3BBE27C7}"/>
          </ac:spMkLst>
        </pc:spChg>
        <pc:spChg chg="add mod">
          <ac:chgData name="Sidney Seckler" userId="73470fc2d5f88927" providerId="LiveId" clId="{02095FBF-E1C2-42D6-9260-E6C86DB4F95A}" dt="2019-04-16T10:25:12.795" v="349" actId="1076"/>
          <ac:spMkLst>
            <pc:docMk/>
            <pc:sldMk cId="0" sldId="278"/>
            <ac:spMk id="27692" creationId="{849F1769-12A8-4885-81CE-715584A90E6C}"/>
          </ac:spMkLst>
        </pc:spChg>
        <pc:spChg chg="add mod">
          <ac:chgData name="Sidney Seckler" userId="73470fc2d5f88927" providerId="LiveId" clId="{02095FBF-E1C2-42D6-9260-E6C86DB4F95A}" dt="2019-04-16T10:25:09.651" v="348" actId="1076"/>
          <ac:spMkLst>
            <pc:docMk/>
            <pc:sldMk cId="0" sldId="278"/>
            <ac:spMk id="27693" creationId="{D3479CB7-C0BF-4AB9-B215-639503FFD2DB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8"/>
            <ac:graphicFrameMk id="2" creationId="{E783EAB4-DC4E-4947-B001-8A07D0572962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8"/>
            <ac:graphicFrameMk id="4" creationId="{2CB919C6-2DF3-485E-B4D8-7FFE3BBE27C7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8"/>
            <ac:graphicFrameMk id="6" creationId="{849F1769-12A8-4885-81CE-715584A90E6C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8"/>
            <ac:graphicFrameMk id="8" creationId="{D3479CB7-C0BF-4AB9-B215-639503FFD2DB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6:17.760" v="368" actId="1076"/>
        <pc:sldMkLst>
          <pc:docMk/>
          <pc:sldMk cId="0" sldId="279"/>
        </pc:sldMkLst>
        <pc:spChg chg="mod">
          <ac:chgData name="Sidney Seckler" userId="73470fc2d5f88927" providerId="LiveId" clId="{02095FBF-E1C2-42D6-9260-E6C86DB4F95A}" dt="2019-04-16T10:25:26.866" v="352" actId="14100"/>
          <ac:spMkLst>
            <pc:docMk/>
            <pc:sldMk cId="0" sldId="279"/>
            <ac:spMk id="28675" creationId="{8B687968-CAAD-417E-90B4-A49E5E97DDBC}"/>
          </ac:spMkLst>
        </pc:spChg>
        <pc:spChg chg="mod">
          <ac:chgData name="Sidney Seckler" userId="73470fc2d5f88927" providerId="LiveId" clId="{02095FBF-E1C2-42D6-9260-E6C86DB4F95A}" dt="2019-04-16T10:25:30.284" v="353" actId="12"/>
          <ac:spMkLst>
            <pc:docMk/>
            <pc:sldMk cId="0" sldId="279"/>
            <ac:spMk id="28711" creationId="{F786ED3D-18B7-4B94-A6B6-21D27C3850BF}"/>
          </ac:spMkLst>
        </pc:spChg>
        <pc:spChg chg="add mod">
          <ac:chgData name="Sidney Seckler" userId="73470fc2d5f88927" providerId="LiveId" clId="{02095FBF-E1C2-42D6-9260-E6C86DB4F95A}" dt="2019-04-16T10:26:01.312" v="364" actId="14100"/>
          <ac:spMkLst>
            <pc:docMk/>
            <pc:sldMk cId="0" sldId="279"/>
            <ac:spMk id="28716" creationId="{290BE147-D653-4071-A9ED-9AE47310882E}"/>
          </ac:spMkLst>
        </pc:spChg>
        <pc:spChg chg="add mod">
          <ac:chgData name="Sidney Seckler" userId="73470fc2d5f88927" providerId="LiveId" clId="{02095FBF-E1C2-42D6-9260-E6C86DB4F95A}" dt="2019-04-16T10:26:08.074" v="366" actId="14100"/>
          <ac:spMkLst>
            <pc:docMk/>
            <pc:sldMk cId="0" sldId="279"/>
            <ac:spMk id="28717" creationId="{56BFBB08-C06D-444B-B17A-045FD5BC4876}"/>
          </ac:spMkLst>
        </pc:spChg>
        <pc:spChg chg="add mod">
          <ac:chgData name="Sidney Seckler" userId="73470fc2d5f88927" providerId="LiveId" clId="{02095FBF-E1C2-42D6-9260-E6C86DB4F95A}" dt="2019-04-16T10:26:17.760" v="368" actId="1076"/>
          <ac:spMkLst>
            <pc:docMk/>
            <pc:sldMk cId="0" sldId="279"/>
            <ac:spMk id="28718" creationId="{E26EE2B8-3F2B-4D90-A2D5-2648DC8F3045}"/>
          </ac:spMkLst>
        </pc:spChg>
        <pc:spChg chg="add mod">
          <ac:chgData name="Sidney Seckler" userId="73470fc2d5f88927" providerId="LiveId" clId="{02095FBF-E1C2-42D6-9260-E6C86DB4F95A}" dt="2019-04-16T10:26:12.695" v="367" actId="1076"/>
          <ac:spMkLst>
            <pc:docMk/>
            <pc:sldMk cId="0" sldId="279"/>
            <ac:spMk id="28719" creationId="{BBA4BCE2-8218-45F2-8763-F87D80CDAA5D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9"/>
            <ac:graphicFrameMk id="2" creationId="{290BE147-D653-4071-A9ED-9AE47310882E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9"/>
            <ac:graphicFrameMk id="4" creationId="{56BFBB08-C06D-444B-B17A-045FD5BC4876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9"/>
            <ac:graphicFrameMk id="6" creationId="{E26EE2B8-3F2B-4D90-A2D5-2648DC8F3045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79"/>
            <ac:graphicFrameMk id="8" creationId="{BBA4BCE2-8218-45F2-8763-F87D80CDAA5D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7:52.944" v="392" actId="1076"/>
        <pc:sldMkLst>
          <pc:docMk/>
          <pc:sldMk cId="0" sldId="280"/>
        </pc:sldMkLst>
        <pc:spChg chg="mod">
          <ac:chgData name="Sidney Seckler" userId="73470fc2d5f88927" providerId="LiveId" clId="{02095FBF-E1C2-42D6-9260-E6C86DB4F95A}" dt="2019-04-16T10:26:24.529" v="369" actId="14100"/>
          <ac:spMkLst>
            <pc:docMk/>
            <pc:sldMk cId="0" sldId="280"/>
            <ac:spMk id="29699" creationId="{CEE2B569-F211-4DFF-B1CA-0C22A35B67F9}"/>
          </ac:spMkLst>
        </pc:spChg>
        <pc:spChg chg="mod">
          <ac:chgData name="Sidney Seckler" userId="73470fc2d5f88927" providerId="LiveId" clId="{02095FBF-E1C2-42D6-9260-E6C86DB4F95A}" dt="2019-04-16T10:26:31.409" v="370" actId="12"/>
          <ac:spMkLst>
            <pc:docMk/>
            <pc:sldMk cId="0" sldId="280"/>
            <ac:spMk id="29735" creationId="{9D16CE66-661A-492F-8DD1-2D442B69A348}"/>
          </ac:spMkLst>
        </pc:spChg>
        <pc:spChg chg="add mod">
          <ac:chgData name="Sidney Seckler" userId="73470fc2d5f88927" providerId="LiveId" clId="{02095FBF-E1C2-42D6-9260-E6C86DB4F95A}" dt="2019-04-16T10:27:34.508" v="386" actId="1076"/>
          <ac:spMkLst>
            <pc:docMk/>
            <pc:sldMk cId="0" sldId="280"/>
            <ac:spMk id="29738" creationId="{266E69D0-3CDA-4D94-90EA-01C799A16989}"/>
          </ac:spMkLst>
        </pc:spChg>
        <pc:spChg chg="add mod">
          <ac:chgData name="Sidney Seckler" userId="73470fc2d5f88927" providerId="LiveId" clId="{02095FBF-E1C2-42D6-9260-E6C86DB4F95A}" dt="2019-04-16T10:27:38.770" v="388" actId="1076"/>
          <ac:spMkLst>
            <pc:docMk/>
            <pc:sldMk cId="0" sldId="280"/>
            <ac:spMk id="29739" creationId="{4A8470B3-50A6-433D-97F5-5E06EC222280}"/>
          </ac:spMkLst>
        </pc:spChg>
        <pc:spChg chg="add mod">
          <ac:chgData name="Sidney Seckler" userId="73470fc2d5f88927" providerId="LiveId" clId="{02095FBF-E1C2-42D6-9260-E6C86DB4F95A}" dt="2019-04-16T10:27:41.561" v="389" actId="1076"/>
          <ac:spMkLst>
            <pc:docMk/>
            <pc:sldMk cId="0" sldId="280"/>
            <ac:spMk id="29740" creationId="{B232EFE5-1925-4A42-95BB-D44F020670E5}"/>
          </ac:spMkLst>
        </pc:spChg>
        <pc:spChg chg="add mod">
          <ac:chgData name="Sidney Seckler" userId="73470fc2d5f88927" providerId="LiveId" clId="{02095FBF-E1C2-42D6-9260-E6C86DB4F95A}" dt="2019-04-16T10:27:46.187" v="390" actId="1076"/>
          <ac:spMkLst>
            <pc:docMk/>
            <pc:sldMk cId="0" sldId="280"/>
            <ac:spMk id="29741" creationId="{A19D3AEC-1E53-40B5-9AEB-8D2FCB093DA4}"/>
          </ac:spMkLst>
        </pc:spChg>
        <pc:spChg chg="add mod">
          <ac:chgData name="Sidney Seckler" userId="73470fc2d5f88927" providerId="LiveId" clId="{02095FBF-E1C2-42D6-9260-E6C86DB4F95A}" dt="2019-04-16T10:27:49.576" v="391" actId="1076"/>
          <ac:spMkLst>
            <pc:docMk/>
            <pc:sldMk cId="0" sldId="280"/>
            <ac:spMk id="29742" creationId="{02A4CE5F-594C-48F9-9AAD-D858B1C2AA09}"/>
          </ac:spMkLst>
        </pc:spChg>
        <pc:spChg chg="add mod">
          <ac:chgData name="Sidney Seckler" userId="73470fc2d5f88927" providerId="LiveId" clId="{02095FBF-E1C2-42D6-9260-E6C86DB4F95A}" dt="2019-04-16T10:27:52.944" v="392" actId="1076"/>
          <ac:spMkLst>
            <pc:docMk/>
            <pc:sldMk cId="0" sldId="280"/>
            <ac:spMk id="29743" creationId="{07054DB9-4C1B-4822-9169-1AC332762F61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0"/>
            <ac:graphicFrameMk id="2" creationId="{266E69D0-3CDA-4D94-90EA-01C799A16989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0"/>
            <ac:graphicFrameMk id="4" creationId="{4A8470B3-50A6-433D-97F5-5E06EC222280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0"/>
            <ac:graphicFrameMk id="6" creationId="{B232EFE5-1925-4A42-95BB-D44F020670E5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0"/>
            <ac:graphicFrameMk id="8" creationId="{A19D3AEC-1E53-40B5-9AEB-8D2FCB093DA4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0"/>
            <ac:graphicFrameMk id="10" creationId="{02A4CE5F-594C-48F9-9AAD-D858B1C2AA09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0"/>
            <ac:graphicFrameMk id="12" creationId="{07054DB9-4C1B-4822-9169-1AC332762F61}"/>
          </ac:graphicFrameMkLst>
        </pc:graphicFrameChg>
      </pc:sldChg>
      <pc:sldChg chg="modSp add">
        <pc:chgData name="Sidney Seckler" userId="73470fc2d5f88927" providerId="LiveId" clId="{02095FBF-E1C2-42D6-9260-E6C86DB4F95A}" dt="2019-04-16T10:28:05.775" v="394" actId="12"/>
        <pc:sldMkLst>
          <pc:docMk/>
          <pc:sldMk cId="0" sldId="281"/>
        </pc:sldMkLst>
        <pc:spChg chg="mod">
          <ac:chgData name="Sidney Seckler" userId="73470fc2d5f88927" providerId="LiveId" clId="{02095FBF-E1C2-42D6-9260-E6C86DB4F95A}" dt="2019-04-16T10:28:05.775" v="394" actId="12"/>
          <ac:spMkLst>
            <pc:docMk/>
            <pc:sldMk cId="0" sldId="281"/>
            <ac:spMk id="30722" creationId="{025C05F7-6B74-4292-9039-80019364FA44}"/>
          </ac:spMkLst>
        </pc:spChg>
        <pc:spChg chg="mod">
          <ac:chgData name="Sidney Seckler" userId="73470fc2d5f88927" providerId="LiveId" clId="{02095FBF-E1C2-42D6-9260-E6C86DB4F95A}" dt="2019-04-16T10:28:01.615" v="393" actId="14100"/>
          <ac:spMkLst>
            <pc:docMk/>
            <pc:sldMk cId="0" sldId="281"/>
            <ac:spMk id="30724" creationId="{CC4C61DF-80EE-475A-BC7B-42BC47FEA863}"/>
          </ac:spMkLst>
        </pc:spChg>
      </pc:sldChg>
      <pc:sldChg chg="addSp delSp modSp add">
        <pc:chgData name="Sidney Seckler" userId="73470fc2d5f88927" providerId="LiveId" clId="{02095FBF-E1C2-42D6-9260-E6C86DB4F95A}" dt="2019-04-16T10:32:05.200" v="486" actId="12"/>
        <pc:sldMkLst>
          <pc:docMk/>
          <pc:sldMk cId="0" sldId="282"/>
        </pc:sldMkLst>
        <pc:spChg chg="mod">
          <ac:chgData name="Sidney Seckler" userId="73470fc2d5f88927" providerId="LiveId" clId="{02095FBF-E1C2-42D6-9260-E6C86DB4F95A}" dt="2019-04-16T10:31:45.836" v="478" actId="14100"/>
          <ac:spMkLst>
            <pc:docMk/>
            <pc:sldMk cId="0" sldId="282"/>
            <ac:spMk id="31748" creationId="{CBD7457F-0279-4D2C-9B09-53E2E431AF24}"/>
          </ac:spMkLst>
        </pc:spChg>
        <pc:spChg chg="mod">
          <ac:chgData name="Sidney Seckler" userId="73470fc2d5f88927" providerId="LiveId" clId="{02095FBF-E1C2-42D6-9260-E6C86DB4F95A}" dt="2019-04-16T10:32:05.200" v="486" actId="12"/>
          <ac:spMkLst>
            <pc:docMk/>
            <pc:sldMk cId="0" sldId="282"/>
            <ac:spMk id="31798" creationId="{66AACD11-B283-46CB-ADA3-264E330C15F6}"/>
          </ac:spMkLst>
        </pc:spChg>
        <pc:spChg chg="add mod">
          <ac:chgData name="Sidney Seckler" userId="73470fc2d5f88927" providerId="LiveId" clId="{02095FBF-E1C2-42D6-9260-E6C86DB4F95A}" dt="2019-04-16T10:32:00.354" v="485" actId="1076"/>
          <ac:spMkLst>
            <pc:docMk/>
            <pc:sldMk cId="0" sldId="282"/>
            <ac:spMk id="31799" creationId="{587C2B99-4FF7-4A7C-9455-9CC0253DA2B6}"/>
          </ac:spMkLst>
        </pc:spChg>
        <pc:graphicFrameChg chg="del mod replId">
          <ac:chgData name="Sidney Seckler" userId="73470fc2d5f88927" providerId="LiveId" clId="{02095FBF-E1C2-42D6-9260-E6C86DB4F95A}" dt="2019-04-16T10:31:51.249" v="480"/>
          <ac:graphicFrameMkLst>
            <pc:docMk/>
            <pc:sldMk cId="0" sldId="282"/>
            <ac:graphicFrameMk id="2" creationId="{587C2B99-4FF7-4A7C-9455-9CC0253DA2B6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29:16.752" v="406" actId="1076"/>
        <pc:sldMkLst>
          <pc:docMk/>
          <pc:sldMk cId="0" sldId="284"/>
        </pc:sldMkLst>
        <pc:spChg chg="add mod">
          <ac:chgData name="Sidney Seckler" userId="73470fc2d5f88927" providerId="LiveId" clId="{02095FBF-E1C2-42D6-9260-E6C86DB4F95A}" dt="2019-04-16T10:29:16.752" v="406" actId="1076"/>
          <ac:spMkLst>
            <pc:docMk/>
            <pc:sldMk cId="0" sldId="284"/>
            <ac:spMk id="33806" creationId="{98EEE49A-40C7-402A-93F9-FB62B1BC7929}"/>
          </ac:spMkLst>
        </pc:spChg>
        <pc:spChg chg="add mod">
          <ac:chgData name="Sidney Seckler" userId="73470fc2d5f88927" providerId="LiveId" clId="{02095FBF-E1C2-42D6-9260-E6C86DB4F95A}" dt="2019-04-16T10:29:06.866" v="405" actId="1076"/>
          <ac:spMkLst>
            <pc:docMk/>
            <pc:sldMk cId="0" sldId="284"/>
            <ac:spMk id="33809" creationId="{B0DD914A-C765-4B03-AE54-BCBA46D31D4A}"/>
          </ac:spMkLst>
        </pc:spChg>
        <pc:spChg chg="mod">
          <ac:chgData name="Sidney Seckler" userId="73470fc2d5f88927" providerId="LiveId" clId="{02095FBF-E1C2-42D6-9260-E6C86DB4F95A}" dt="2019-04-16T10:28:46.547" v="400" actId="14100"/>
          <ac:spMkLst>
            <pc:docMk/>
            <pc:sldMk cId="0" sldId="284"/>
            <ac:spMk id="33810" creationId="{F968966F-0B71-45F6-9134-DD6D12B3DAFC}"/>
          </ac:spMkLst>
        </pc:sp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4"/>
            <ac:graphicFrameMk id="2" creationId="{98EEE49A-40C7-402A-93F9-FB62B1BC7929}"/>
          </ac:graphicFrameMkLst>
        </pc:graphicFrameChg>
        <pc:graphicFrameChg chg="del mod replId">
          <ac:chgData name="Sidney Seckler" userId="73470fc2d5f88927" providerId="LiveId" clId="{02095FBF-E1C2-42D6-9260-E6C86DB4F95A}" dt="2019-04-16T10:17:55.618" v="267"/>
          <ac:graphicFrameMkLst>
            <pc:docMk/>
            <pc:sldMk cId="0" sldId="284"/>
            <ac:graphicFrameMk id="4" creationId="{B0DD914A-C765-4B03-AE54-BCBA46D31D4A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32:59.662" v="503" actId="1076"/>
        <pc:sldMkLst>
          <pc:docMk/>
          <pc:sldMk cId="0" sldId="286"/>
        </pc:sldMkLst>
        <pc:spChg chg="mod">
          <ac:chgData name="Sidney Seckler" userId="73470fc2d5f88927" providerId="LiveId" clId="{02095FBF-E1C2-42D6-9260-E6C86DB4F95A}" dt="2019-04-16T10:32:12.928" v="487" actId="14100"/>
          <ac:spMkLst>
            <pc:docMk/>
            <pc:sldMk cId="0" sldId="286"/>
            <ac:spMk id="35843" creationId="{0149933F-102A-4128-BE72-4E5F1708033D}"/>
          </ac:spMkLst>
        </pc:spChg>
        <pc:spChg chg="add mod">
          <ac:chgData name="Sidney Seckler" userId="73470fc2d5f88927" providerId="LiveId" clId="{02095FBF-E1C2-42D6-9260-E6C86DB4F95A}" dt="2019-04-16T10:32:47.065" v="499" actId="1076"/>
          <ac:spMkLst>
            <pc:docMk/>
            <pc:sldMk cId="0" sldId="286"/>
            <ac:spMk id="35859" creationId="{759D85CE-1354-4EFA-9654-42AEC244457E}"/>
          </ac:spMkLst>
        </pc:spChg>
        <pc:spChg chg="add mod">
          <ac:chgData name="Sidney Seckler" userId="73470fc2d5f88927" providerId="LiveId" clId="{02095FBF-E1C2-42D6-9260-E6C86DB4F95A}" dt="2019-04-16T10:32:49.636" v="500" actId="1076"/>
          <ac:spMkLst>
            <pc:docMk/>
            <pc:sldMk cId="0" sldId="286"/>
            <ac:spMk id="35860" creationId="{E4D2274C-C134-4AA4-B2A3-3C88CF21EC5E}"/>
          </ac:spMkLst>
        </pc:spChg>
        <pc:spChg chg="add mod">
          <ac:chgData name="Sidney Seckler" userId="73470fc2d5f88927" providerId="LiveId" clId="{02095FBF-E1C2-42D6-9260-E6C86DB4F95A}" dt="2019-04-16T10:32:59.662" v="503" actId="1076"/>
          <ac:spMkLst>
            <pc:docMk/>
            <pc:sldMk cId="0" sldId="286"/>
            <ac:spMk id="35861" creationId="{D075822F-BAB7-45E0-9A3C-799EFF0CB892}"/>
          </ac:spMkLst>
        </pc:spChg>
        <pc:graphicFrameChg chg="del mod replId">
          <ac:chgData name="Sidney Seckler" userId="73470fc2d5f88927" providerId="LiveId" clId="{02095FBF-E1C2-42D6-9260-E6C86DB4F95A}" dt="2019-04-16T10:32:17.016" v="491"/>
          <ac:graphicFrameMkLst>
            <pc:docMk/>
            <pc:sldMk cId="0" sldId="286"/>
            <ac:graphicFrameMk id="2" creationId="{759D85CE-1354-4EFA-9654-42AEC244457E}"/>
          </ac:graphicFrameMkLst>
        </pc:graphicFrameChg>
        <pc:graphicFrameChg chg="del mod replId">
          <ac:chgData name="Sidney Seckler" userId="73470fc2d5f88927" providerId="LiveId" clId="{02095FBF-E1C2-42D6-9260-E6C86DB4F95A}" dt="2019-04-16T10:32:17.016" v="491"/>
          <ac:graphicFrameMkLst>
            <pc:docMk/>
            <pc:sldMk cId="0" sldId="286"/>
            <ac:graphicFrameMk id="4" creationId="{E4D2274C-C134-4AA4-B2A3-3C88CF21EC5E}"/>
          </ac:graphicFrameMkLst>
        </pc:graphicFrameChg>
        <pc:graphicFrameChg chg="del mod replId">
          <ac:chgData name="Sidney Seckler" userId="73470fc2d5f88927" providerId="LiveId" clId="{02095FBF-E1C2-42D6-9260-E6C86DB4F95A}" dt="2019-04-16T10:32:17.016" v="491"/>
          <ac:graphicFrameMkLst>
            <pc:docMk/>
            <pc:sldMk cId="0" sldId="286"/>
            <ac:graphicFrameMk id="6" creationId="{D075822F-BAB7-45E0-9A3C-799EFF0CB892}"/>
          </ac:graphicFrameMkLst>
        </pc:graphicFrameChg>
      </pc:sldChg>
      <pc:sldChg chg="modSp add">
        <pc:chgData name="Sidney Seckler" userId="73470fc2d5f88927" providerId="LiveId" clId="{02095FBF-E1C2-42D6-9260-E6C86DB4F95A}" dt="2019-04-16T10:35:13.198" v="515" actId="12385"/>
        <pc:sldMkLst>
          <pc:docMk/>
          <pc:sldMk cId="0" sldId="292"/>
        </pc:sldMkLst>
        <pc:spChg chg="mod">
          <ac:chgData name="Sidney Seckler" userId="73470fc2d5f88927" providerId="LiveId" clId="{02095FBF-E1C2-42D6-9260-E6C86DB4F95A}" dt="2019-04-16T10:33:28.294" v="508" actId="14100"/>
          <ac:spMkLst>
            <pc:docMk/>
            <pc:sldMk cId="0" sldId="292"/>
            <ac:spMk id="41987" creationId="{3BD40BA7-805E-465D-87E8-1816BE7ADE6A}"/>
          </ac:spMkLst>
        </pc:spChg>
        <pc:graphicFrameChg chg="mod modGraphic">
          <ac:chgData name="Sidney Seckler" userId="73470fc2d5f88927" providerId="LiveId" clId="{02095FBF-E1C2-42D6-9260-E6C86DB4F95A}" dt="2019-04-16T10:35:13.198" v="515" actId="12385"/>
          <ac:graphicFrameMkLst>
            <pc:docMk/>
            <pc:sldMk cId="0" sldId="292"/>
            <ac:graphicFrameMk id="42040" creationId="{7BF52AB5-BA64-43F8-AF03-3F5A11893677}"/>
          </ac:graphicFrameMkLst>
        </pc:graphicFrameChg>
      </pc:sldChg>
      <pc:sldChg chg="modSp add ord">
        <pc:chgData name="Sidney Seckler" userId="73470fc2d5f88927" providerId="LiveId" clId="{02095FBF-E1C2-42D6-9260-E6C86DB4F95A}" dt="2019-04-16T10:34:59.074" v="514" actId="12385"/>
        <pc:sldMkLst>
          <pc:docMk/>
          <pc:sldMk cId="0" sldId="293"/>
        </pc:sldMkLst>
        <pc:spChg chg="mod">
          <ac:chgData name="Sidney Seckler" userId="73470fc2d5f88927" providerId="LiveId" clId="{02095FBF-E1C2-42D6-9260-E6C86DB4F95A}" dt="2019-04-16T10:33:18.096" v="507" actId="14100"/>
          <ac:spMkLst>
            <pc:docMk/>
            <pc:sldMk cId="0" sldId="293"/>
            <ac:spMk id="43011" creationId="{B56490C6-C8F4-4BCB-8D9D-3414B2800B38}"/>
          </ac:spMkLst>
        </pc:spChg>
        <pc:graphicFrameChg chg="mod">
          <ac:chgData name="Sidney Seckler" userId="73470fc2d5f88927" providerId="LiveId" clId="{02095FBF-E1C2-42D6-9260-E6C86DB4F95A}" dt="2019-04-16T10:34:59.074" v="514" actId="12385"/>
          <ac:graphicFrameMkLst>
            <pc:docMk/>
            <pc:sldMk cId="0" sldId="293"/>
            <ac:graphicFrameMk id="43035" creationId="{02BCF79F-ACC9-440C-8445-93AAE38993A7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39:10.047" v="607" actId="14100"/>
        <pc:sldMkLst>
          <pc:docMk/>
          <pc:sldMk cId="0" sldId="294"/>
        </pc:sldMkLst>
        <pc:spChg chg="mod">
          <ac:chgData name="Sidney Seckler" userId="73470fc2d5f88927" providerId="LiveId" clId="{02095FBF-E1C2-42D6-9260-E6C86DB4F95A}" dt="2019-04-16T10:38:51.620" v="517" actId="14100"/>
          <ac:spMkLst>
            <pc:docMk/>
            <pc:sldMk cId="0" sldId="294"/>
            <ac:spMk id="44038" creationId="{47C80DB8-0943-4292-92B1-1F1FB2FA8D74}"/>
          </ac:spMkLst>
        </pc:spChg>
        <pc:spChg chg="add mod">
          <ac:chgData name="Sidney Seckler" userId="73470fc2d5f88927" providerId="LiveId" clId="{02095FBF-E1C2-42D6-9260-E6C86DB4F95A}" dt="2019-04-16T10:39:02.217" v="605" actId="255"/>
          <ac:spMkLst>
            <pc:docMk/>
            <pc:sldMk cId="0" sldId="294"/>
            <ac:spMk id="44048" creationId="{D23F74B1-0EED-434E-BC77-063E2ED33318}"/>
          </ac:spMkLst>
        </pc:spChg>
        <pc:spChg chg="add mod">
          <ac:chgData name="Sidney Seckler" userId="73470fc2d5f88927" providerId="LiveId" clId="{02095FBF-E1C2-42D6-9260-E6C86DB4F95A}" dt="2019-04-16T10:39:10.047" v="607" actId="14100"/>
          <ac:spMkLst>
            <pc:docMk/>
            <pc:sldMk cId="0" sldId="294"/>
            <ac:spMk id="44051" creationId="{5D2E3C43-923B-46E1-B9FB-560C8972C397}"/>
          </ac:spMkLst>
        </pc:s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4"/>
            <ac:graphicFrameMk id="2" creationId="{D23F74B1-0EED-434E-BC77-063E2ED33318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4"/>
            <ac:graphicFrameMk id="4" creationId="{5D2E3C43-923B-46E1-B9FB-560C8972C397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39:44.944" v="614" actId="14100"/>
        <pc:sldMkLst>
          <pc:docMk/>
          <pc:sldMk cId="0" sldId="295"/>
        </pc:sldMkLst>
        <pc:spChg chg="mod">
          <ac:chgData name="Sidney Seckler" userId="73470fc2d5f88927" providerId="LiveId" clId="{02095FBF-E1C2-42D6-9260-E6C86DB4F95A}" dt="2019-04-16T10:39:44.944" v="614" actId="14100"/>
          <ac:spMkLst>
            <pc:docMk/>
            <pc:sldMk cId="0" sldId="295"/>
            <ac:spMk id="45059" creationId="{1DF49C38-A0BF-4118-BC09-06F9BFF21696}"/>
          </ac:spMkLst>
        </pc:spChg>
        <pc:spChg chg="add mod">
          <ac:chgData name="Sidney Seckler" userId="73470fc2d5f88927" providerId="LiveId" clId="{02095FBF-E1C2-42D6-9260-E6C86DB4F95A}" dt="2019-04-16T10:39:38.623" v="613" actId="14100"/>
          <ac:spMkLst>
            <pc:docMk/>
            <pc:sldMk cId="0" sldId="295"/>
            <ac:spMk id="45091" creationId="{DBBE624A-1EAA-433F-9F8E-F12133C9A523}"/>
          </ac:spMkLst>
        </pc:spChg>
        <pc:spChg chg="add mod">
          <ac:chgData name="Sidney Seckler" userId="73470fc2d5f88927" providerId="LiveId" clId="{02095FBF-E1C2-42D6-9260-E6C86DB4F95A}" dt="2019-04-16T10:39:31.063" v="611" actId="255"/>
          <ac:spMkLst>
            <pc:docMk/>
            <pc:sldMk cId="0" sldId="295"/>
            <ac:spMk id="45092" creationId="{EB66E009-D224-4FAA-9CC3-E73D75479730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5"/>
            <ac:spMk id="45095" creationId="{C6D835A8-071B-45C1-A2A2-2370A0F95F3D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5"/>
            <ac:spMk id="45098" creationId="{A6C3685E-6854-4E2F-99FC-CEE1D124F6A7}"/>
          </ac:spMkLst>
        </pc:s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5"/>
            <ac:graphicFrameMk id="2" creationId="{DBBE624A-1EAA-433F-9F8E-F12133C9A523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5"/>
            <ac:graphicFrameMk id="4" creationId="{EB66E009-D224-4FAA-9CC3-E73D7547973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5"/>
            <ac:graphicFrameMk id="6" creationId="{C6D835A8-071B-45C1-A2A2-2370A0F95F3D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5"/>
            <ac:graphicFrameMk id="8" creationId="{A6C3685E-6854-4E2F-99FC-CEE1D124F6A7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0:49.884" v="627" actId="255"/>
        <pc:sldMkLst>
          <pc:docMk/>
          <pc:sldMk cId="0" sldId="296"/>
        </pc:sldMkLst>
        <pc:spChg chg="mod">
          <ac:chgData name="Sidney Seckler" userId="73470fc2d5f88927" providerId="LiveId" clId="{02095FBF-E1C2-42D6-9260-E6C86DB4F95A}" dt="2019-04-16T10:39:50.098" v="615" actId="14100"/>
          <ac:spMkLst>
            <pc:docMk/>
            <pc:sldMk cId="0" sldId="296"/>
            <ac:spMk id="46083" creationId="{A6379460-F25A-434F-9366-5354AEF63B77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6"/>
            <ac:spMk id="46100" creationId="{E4969E33-61D6-4F44-9B01-49014A7E6C26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6"/>
            <ac:spMk id="46103" creationId="{8719DAA9-FE85-4114-8A12-29D94FD62B89}"/>
          </ac:spMkLst>
        </pc:spChg>
        <pc:spChg chg="add mod">
          <ac:chgData name="Sidney Seckler" userId="73470fc2d5f88927" providerId="LiveId" clId="{02095FBF-E1C2-42D6-9260-E6C86DB4F95A}" dt="2019-04-16T10:39:58.753" v="617" actId="14100"/>
          <ac:spMkLst>
            <pc:docMk/>
            <pc:sldMk cId="0" sldId="296"/>
            <ac:spMk id="46106" creationId="{B57BA29A-8078-4D82-8DA2-252269FC6ED1}"/>
          </ac:spMkLst>
        </pc:spChg>
        <pc:spChg chg="add mod">
          <ac:chgData name="Sidney Seckler" userId="73470fc2d5f88927" providerId="LiveId" clId="{02095FBF-E1C2-42D6-9260-E6C86DB4F95A}" dt="2019-04-16T10:40:49.884" v="627" actId="255"/>
          <ac:spMkLst>
            <pc:docMk/>
            <pc:sldMk cId="0" sldId="296"/>
            <ac:spMk id="46108" creationId="{90269D5E-DAA9-4C59-9775-8B1DCCED9EA8}"/>
          </ac:spMkLst>
        </pc:spChg>
        <pc:spChg chg="add mod">
          <ac:chgData name="Sidney Seckler" userId="73470fc2d5f88927" providerId="LiveId" clId="{02095FBF-E1C2-42D6-9260-E6C86DB4F95A}" dt="2019-04-16T10:40:05.379" v="619" actId="14100"/>
          <ac:spMkLst>
            <pc:docMk/>
            <pc:sldMk cId="0" sldId="296"/>
            <ac:spMk id="46109" creationId="{E86ADE42-F4B0-4C82-8ACD-F4949A9B97D8}"/>
          </ac:spMkLst>
        </pc:spChg>
        <pc:spChg chg="add mod">
          <ac:chgData name="Sidney Seckler" userId="73470fc2d5f88927" providerId="LiveId" clId="{02095FBF-E1C2-42D6-9260-E6C86DB4F95A}" dt="2019-04-16T10:40:42.123" v="626" actId="14100"/>
          <ac:spMkLst>
            <pc:docMk/>
            <pc:sldMk cId="0" sldId="296"/>
            <ac:spMk id="46110" creationId="{7F678CA3-39C1-4781-A3C4-3800B87B997A}"/>
          </ac:spMkLst>
        </pc:spChg>
        <pc:spChg chg="add mod">
          <ac:chgData name="Sidney Seckler" userId="73470fc2d5f88927" providerId="LiveId" clId="{02095FBF-E1C2-42D6-9260-E6C86DB4F95A}" dt="2019-04-16T10:40:20.614" v="622" actId="14100"/>
          <ac:spMkLst>
            <pc:docMk/>
            <pc:sldMk cId="0" sldId="296"/>
            <ac:spMk id="46111" creationId="{FD9DAED7-C793-46C8-93AC-A0F444A67245}"/>
          </ac:spMkLst>
        </pc:spChg>
        <pc:spChg chg="add mod">
          <ac:chgData name="Sidney Seckler" userId="73470fc2d5f88927" providerId="LiveId" clId="{02095FBF-E1C2-42D6-9260-E6C86DB4F95A}" dt="2019-04-16T10:40:27.324" v="624" actId="14100"/>
          <ac:spMkLst>
            <pc:docMk/>
            <pc:sldMk cId="0" sldId="296"/>
            <ac:spMk id="46112" creationId="{D5EFECD8-BCE6-42CF-97E2-DBBCBE7900B1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296"/>
            <ac:grpSpMk id="46105" creationId="{86A1716E-A81C-4262-A249-1CF19FE4BCDA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2" creationId="{E4969E33-61D6-4F44-9B01-49014A7E6C26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4" creationId="{8719DAA9-FE85-4114-8A12-29D94FD62B89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6" creationId="{B57BA29A-8078-4D82-8DA2-252269FC6ED1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8" creationId="{90269D5E-DAA9-4C59-9775-8B1DCCED9EA8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10" creationId="{E86ADE42-F4B0-4C82-8ACD-F4949A9B97D8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12" creationId="{7F678CA3-39C1-4781-A3C4-3800B87B997A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14" creationId="{FD9DAED7-C793-46C8-93AC-A0F444A67245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6"/>
            <ac:graphicFrameMk id="16" creationId="{D5EFECD8-BCE6-42CF-97E2-DBBCBE7900B1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2:03.127" v="640" actId="14100"/>
        <pc:sldMkLst>
          <pc:docMk/>
          <pc:sldMk cId="0" sldId="297"/>
        </pc:sldMkLst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33" creationId="{1306ABCB-5ED6-4FFC-BCA6-50F057522B5C}"/>
          </ac:spMkLst>
        </pc:spChg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34" creationId="{05FDA827-CF46-4CBE-9D4F-5E3AFD7B3263}"/>
          </ac:spMkLst>
        </pc:spChg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39" creationId="{E3BDFFAB-27FA-4804-91FA-D480FA33EED1}"/>
          </ac:spMkLst>
        </pc:spChg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40" creationId="{87C2E5B4-4461-435A-887D-FCE4A4350D1F}"/>
          </ac:spMkLst>
        </pc:spChg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41" creationId="{35FD0204-AB6C-40DE-A3E4-2EEDA82271E4}"/>
          </ac:spMkLst>
        </pc:spChg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42" creationId="{45DEA0D3-CD1D-4585-BE6A-264CBBD8D05C}"/>
          </ac:spMkLst>
        </pc:spChg>
        <pc:spChg chg="mod">
          <ac:chgData name="Sidney Seckler" userId="73470fc2d5f88927" providerId="LiveId" clId="{02095FBF-E1C2-42D6-9260-E6C86DB4F95A}" dt="2019-04-16T10:41:35.847" v="635" actId="255"/>
          <ac:spMkLst>
            <pc:docMk/>
            <pc:sldMk cId="0" sldId="297"/>
            <ac:spMk id="43" creationId="{93620922-CE1E-41EE-AC3C-A381DBF2F351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7"/>
            <ac:spMk id="46" creationId="{4EDFA838-B771-41DA-AD5F-509362CCD242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7"/>
            <ac:spMk id="49" creationId="{2DA37DD6-892D-408D-B71B-EFD31F939A2F}"/>
          </ac:spMkLst>
        </pc:spChg>
        <pc:spChg chg="mod">
          <ac:chgData name="Sidney Seckler" userId="73470fc2d5f88927" providerId="LiveId" clId="{02095FBF-E1C2-42D6-9260-E6C86DB4F95A}" dt="2019-04-16T10:41:03.973" v="631" actId="1076"/>
          <ac:spMkLst>
            <pc:docMk/>
            <pc:sldMk cId="0" sldId="297"/>
            <ac:spMk id="47107" creationId="{A2F0F9EB-B8BA-466C-BE7D-42CB3974E2A4}"/>
          </ac:spMkLst>
        </pc:spChg>
        <pc:spChg chg="add mod">
          <ac:chgData name="Sidney Seckler" userId="73470fc2d5f88927" providerId="LiveId" clId="{02095FBF-E1C2-42D6-9260-E6C86DB4F95A}" dt="2019-04-16T10:41:44.130" v="636" actId="255"/>
          <ac:spMkLst>
            <pc:docMk/>
            <pc:sldMk cId="0" sldId="297"/>
            <ac:spMk id="47127" creationId="{387B0517-1699-4FD3-AF20-FA235103EEE3}"/>
          </ac:spMkLst>
        </pc:spChg>
        <pc:spChg chg="add mod">
          <ac:chgData name="Sidney Seckler" userId="73470fc2d5f88927" providerId="LiveId" clId="{02095FBF-E1C2-42D6-9260-E6C86DB4F95A}" dt="2019-04-16T10:41:44.130" v="636" actId="255"/>
          <ac:spMkLst>
            <pc:docMk/>
            <pc:sldMk cId="0" sldId="297"/>
            <ac:spMk id="47128" creationId="{3756F8EA-F9F7-4DB1-85B5-765A254C293C}"/>
          </ac:spMkLst>
        </pc:spChg>
        <pc:spChg chg="add mod">
          <ac:chgData name="Sidney Seckler" userId="73470fc2d5f88927" providerId="LiveId" clId="{02095FBF-E1C2-42D6-9260-E6C86DB4F95A}" dt="2019-04-16T10:41:44.431" v="637" actId="27636"/>
          <ac:spMkLst>
            <pc:docMk/>
            <pc:sldMk cId="0" sldId="297"/>
            <ac:spMk id="47129" creationId="{8F9D44B5-6EAB-4B93-B245-EAD35BB7031A}"/>
          </ac:spMkLst>
        </pc:spChg>
        <pc:spChg chg="add mod">
          <ac:chgData name="Sidney Seckler" userId="73470fc2d5f88927" providerId="LiveId" clId="{02095FBF-E1C2-42D6-9260-E6C86DB4F95A}" dt="2019-04-16T10:42:03.127" v="640" actId="14100"/>
          <ac:spMkLst>
            <pc:docMk/>
            <pc:sldMk cId="0" sldId="297"/>
            <ac:spMk id="47130" creationId="{28084FDF-741B-4CDA-897C-DAA666626A6A}"/>
          </ac:spMkLst>
        </pc:spChg>
        <pc:spChg chg="add mod">
          <ac:chgData name="Sidney Seckler" userId="73470fc2d5f88927" providerId="LiveId" clId="{02095FBF-E1C2-42D6-9260-E6C86DB4F95A}" dt="2019-04-16T10:41:55.446" v="638" actId="255"/>
          <ac:spMkLst>
            <pc:docMk/>
            <pc:sldMk cId="0" sldId="297"/>
            <ac:spMk id="47131" creationId="{125754ED-AED8-48C4-B568-4238292A4DD8}"/>
          </ac:spMkLst>
        </pc:spChg>
        <pc:spChg chg="add mod">
          <ac:chgData name="Sidney Seckler" userId="73470fc2d5f88927" providerId="LiveId" clId="{02095FBF-E1C2-42D6-9260-E6C86DB4F95A}" dt="2019-04-16T10:41:55.446" v="638" actId="255"/>
          <ac:spMkLst>
            <pc:docMk/>
            <pc:sldMk cId="0" sldId="297"/>
            <ac:spMk id="47132" creationId="{85969954-013F-4E31-AE2B-07C9D283B609}"/>
          </ac:spMkLst>
        </pc:spChg>
        <pc:spChg chg="add mod">
          <ac:chgData name="Sidney Seckler" userId="73470fc2d5f88927" providerId="LiveId" clId="{02095FBF-E1C2-42D6-9260-E6C86DB4F95A}" dt="2019-04-16T10:41:44.130" v="636" actId="255"/>
          <ac:spMkLst>
            <pc:docMk/>
            <pc:sldMk cId="0" sldId="297"/>
            <ac:spMk id="47133" creationId="{FEE91CC3-EBBE-4FC5-9E37-858E1FC31CA3}"/>
          </ac:spMkLst>
        </pc:spChg>
        <pc:spChg chg="add mod">
          <ac:chgData name="Sidney Seckler" userId="73470fc2d5f88927" providerId="LiveId" clId="{02095FBF-E1C2-42D6-9260-E6C86DB4F95A}" dt="2019-04-16T10:41:44.130" v="636" actId="255"/>
          <ac:spMkLst>
            <pc:docMk/>
            <pc:sldMk cId="0" sldId="297"/>
            <ac:spMk id="47134" creationId="{64E83128-72CC-41C3-8BD9-982469E59ED0}"/>
          </ac:spMkLst>
        </pc:spChg>
        <pc:grpChg chg="mod">
          <ac:chgData name="Sidney Seckler" userId="73470fc2d5f88927" providerId="LiveId" clId="{02095FBF-E1C2-42D6-9260-E6C86DB4F95A}" dt="2019-04-16T10:41:35.847" v="635" actId="255"/>
          <ac:grpSpMkLst>
            <pc:docMk/>
            <pc:sldMk cId="0" sldId="297"/>
            <ac:grpSpMk id="31" creationId="{7BF34C7B-D378-469F-9DE3-28CF291E2740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2" creationId="{387B0517-1699-4FD3-AF20-FA235103EEE3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4" creationId="{3756F8EA-F9F7-4DB1-85B5-765A254C293C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6" creationId="{8F9D44B5-6EAB-4B93-B245-EAD35BB7031A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8" creationId="{28084FDF-741B-4CDA-897C-DAA666626A6A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10" creationId="{125754ED-AED8-48C4-B568-4238292A4DD8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12" creationId="{85969954-013F-4E31-AE2B-07C9D283B609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14" creationId="{FEE91CC3-EBBE-4FC5-9E37-858E1FC31CA3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16" creationId="{64E83128-72CC-41C3-8BD9-982469E59ED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18" creationId="{4EDFA838-B771-41DA-AD5F-509362CCD242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7"/>
            <ac:graphicFrameMk id="20" creationId="{2DA37DD6-892D-408D-B71B-EFD31F939A2F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3:07.891" v="651" actId="14100"/>
        <pc:sldMkLst>
          <pc:docMk/>
          <pc:sldMk cId="0" sldId="298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8"/>
            <ac:spMk id="45" creationId="{7129AF37-568E-4A3C-B7AE-55641E942205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8"/>
            <ac:spMk id="48" creationId="{CA75C817-38CA-4FFE-AFFC-4D1FC71FF1FB}"/>
          </ac:spMkLst>
        </pc:spChg>
        <pc:spChg chg="mod">
          <ac:chgData name="Sidney Seckler" userId="73470fc2d5f88927" providerId="LiveId" clId="{02095FBF-E1C2-42D6-9260-E6C86DB4F95A}" dt="2019-04-16T10:42:14.577" v="641" actId="14100"/>
          <ac:spMkLst>
            <pc:docMk/>
            <pc:sldMk cId="0" sldId="298"/>
            <ac:spMk id="48131" creationId="{9CF56B8D-9DD5-4982-9B26-F1A22CA8E863}"/>
          </ac:spMkLst>
        </pc:spChg>
        <pc:spChg chg="add mod">
          <ac:chgData name="Sidney Seckler" userId="73470fc2d5f88927" providerId="LiveId" clId="{02095FBF-E1C2-42D6-9260-E6C86DB4F95A}" dt="2019-04-16T10:42:54.693" v="649" actId="255"/>
          <ac:spMkLst>
            <pc:docMk/>
            <pc:sldMk cId="0" sldId="298"/>
            <ac:spMk id="48154" creationId="{D8EE4E08-BBC9-46D5-905C-C2B96B1AC68D}"/>
          </ac:spMkLst>
        </pc:spChg>
        <pc:spChg chg="add mod">
          <ac:chgData name="Sidney Seckler" userId="73470fc2d5f88927" providerId="LiveId" clId="{02095FBF-E1C2-42D6-9260-E6C86DB4F95A}" dt="2019-04-16T10:42:45.427" v="647" actId="14100"/>
          <ac:spMkLst>
            <pc:docMk/>
            <pc:sldMk cId="0" sldId="298"/>
            <ac:spMk id="48155" creationId="{C9EB334D-E78C-4640-99DE-9C6AFB57A416}"/>
          </ac:spMkLst>
        </pc:spChg>
        <pc:spChg chg="add mod">
          <ac:chgData name="Sidney Seckler" userId="73470fc2d5f88927" providerId="LiveId" clId="{02095FBF-E1C2-42D6-9260-E6C86DB4F95A}" dt="2019-04-16T10:42:49.469" v="648" actId="255"/>
          <ac:spMkLst>
            <pc:docMk/>
            <pc:sldMk cId="0" sldId="298"/>
            <ac:spMk id="48156" creationId="{D14001A0-F2A6-4E97-8114-6BB9D1FDA303}"/>
          </ac:spMkLst>
        </pc:spChg>
        <pc:spChg chg="add mod">
          <ac:chgData name="Sidney Seckler" userId="73470fc2d5f88927" providerId="LiveId" clId="{02095FBF-E1C2-42D6-9260-E6C86DB4F95A}" dt="2019-04-16T10:42:24.742" v="642" actId="255"/>
          <ac:spMkLst>
            <pc:docMk/>
            <pc:sldMk cId="0" sldId="298"/>
            <ac:spMk id="48158" creationId="{51CD0959-75DA-4989-B700-D84E9B2E9147}"/>
          </ac:spMkLst>
        </pc:spChg>
        <pc:spChg chg="add mod">
          <ac:chgData name="Sidney Seckler" userId="73470fc2d5f88927" providerId="LiveId" clId="{02095FBF-E1C2-42D6-9260-E6C86DB4F95A}" dt="2019-04-16T10:43:07.891" v="651" actId="14100"/>
          <ac:spMkLst>
            <pc:docMk/>
            <pc:sldMk cId="0" sldId="298"/>
            <ac:spMk id="48159" creationId="{CC6F3883-8E3A-489D-BCA1-93938499D620}"/>
          </ac:spMkLst>
        </pc:spChg>
        <pc:spChg chg="add mod">
          <ac:chgData name="Sidney Seckler" userId="73470fc2d5f88927" providerId="LiveId" clId="{02095FBF-E1C2-42D6-9260-E6C86DB4F95A}" dt="2019-04-16T10:42:24.742" v="642" actId="255"/>
          <ac:spMkLst>
            <pc:docMk/>
            <pc:sldMk cId="0" sldId="298"/>
            <ac:spMk id="48160" creationId="{FDE9C4D9-44FC-448F-9DA6-4E11ABBB7E31}"/>
          </ac:spMkLst>
        </pc:spChg>
        <pc:spChg chg="add mod">
          <ac:chgData name="Sidney Seckler" userId="73470fc2d5f88927" providerId="LiveId" clId="{02095FBF-E1C2-42D6-9260-E6C86DB4F95A}" dt="2019-04-16T10:42:34.282" v="645" actId="14100"/>
          <ac:spMkLst>
            <pc:docMk/>
            <pc:sldMk cId="0" sldId="298"/>
            <ac:spMk id="48161" creationId="{9FC0D4FA-1D9A-444E-B191-9377292C92CA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298"/>
            <ac:grpSpMk id="30" creationId="{E3BDFAEE-598E-4C5C-AFFB-130F3F35B112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2" creationId="{D8EE4E08-BBC9-46D5-905C-C2B96B1AC68D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4" creationId="{C9EB334D-E78C-4640-99DE-9C6AFB57A416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6" creationId="{D14001A0-F2A6-4E97-8114-6BB9D1FDA303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8" creationId="{51CD0959-75DA-4989-B700-D84E9B2E9147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10" creationId="{CC6F3883-8E3A-489D-BCA1-93938499D62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12" creationId="{FDE9C4D9-44FC-448F-9DA6-4E11ABBB7E31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14" creationId="{9FC0D4FA-1D9A-444E-B191-9377292C92CA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16" creationId="{7129AF37-568E-4A3C-B7AE-55641E942205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8"/>
            <ac:graphicFrameMk id="18" creationId="{CA75C817-38CA-4FFE-AFFC-4D1FC71FF1FB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4:10.887" v="661" actId="14100"/>
        <pc:sldMkLst>
          <pc:docMk/>
          <pc:sldMk cId="0" sldId="299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9"/>
            <ac:spMk id="44" creationId="{056DA251-840A-4DB4-87D8-8000FE894BC6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299"/>
            <ac:spMk id="47" creationId="{33FD3BA8-98E2-4C1F-A7B3-3233DC8A719B}"/>
          </ac:spMkLst>
        </pc:spChg>
        <pc:spChg chg="mod">
          <ac:chgData name="Sidney Seckler" userId="73470fc2d5f88927" providerId="LiveId" clId="{02095FBF-E1C2-42D6-9260-E6C86DB4F95A}" dt="2019-04-16T10:43:21.546" v="652" actId="14100"/>
          <ac:spMkLst>
            <pc:docMk/>
            <pc:sldMk cId="0" sldId="299"/>
            <ac:spMk id="49155" creationId="{18FA1253-CB40-4C8B-B00D-C14426C8ECA6}"/>
          </ac:spMkLst>
        </pc:spChg>
        <pc:spChg chg="add mod">
          <ac:chgData name="Sidney Seckler" userId="73470fc2d5f88927" providerId="LiveId" clId="{02095FBF-E1C2-42D6-9260-E6C86DB4F95A}" dt="2019-04-16T10:44:10.887" v="661" actId="14100"/>
          <ac:spMkLst>
            <pc:docMk/>
            <pc:sldMk cId="0" sldId="299"/>
            <ac:spMk id="49175" creationId="{445CF4E6-7B28-4E4F-9483-1F1F4BA72F6E}"/>
          </ac:spMkLst>
        </pc:spChg>
        <pc:spChg chg="add mod">
          <ac:chgData name="Sidney Seckler" userId="73470fc2d5f88927" providerId="LiveId" clId="{02095FBF-E1C2-42D6-9260-E6C86DB4F95A}" dt="2019-04-16T10:43:57.594" v="658" actId="255"/>
          <ac:spMkLst>
            <pc:docMk/>
            <pc:sldMk cId="0" sldId="299"/>
            <ac:spMk id="49176" creationId="{6E8182A1-49BE-47CE-B840-4E5EE7D02EC0}"/>
          </ac:spMkLst>
        </pc:spChg>
        <pc:spChg chg="add mod">
          <ac:chgData name="Sidney Seckler" userId="73470fc2d5f88927" providerId="LiveId" clId="{02095FBF-E1C2-42D6-9260-E6C86DB4F95A}" dt="2019-04-16T10:44:02.837" v="659" actId="255"/>
          <ac:spMkLst>
            <pc:docMk/>
            <pc:sldMk cId="0" sldId="299"/>
            <ac:spMk id="49177" creationId="{0F04035D-1254-4721-9C13-BD21E79DFC9C}"/>
          </ac:spMkLst>
        </pc:spChg>
        <pc:spChg chg="add mod">
          <ac:chgData name="Sidney Seckler" userId="73470fc2d5f88927" providerId="LiveId" clId="{02095FBF-E1C2-42D6-9260-E6C86DB4F95A}" dt="2019-04-16T10:43:41.835" v="656" actId="14100"/>
          <ac:spMkLst>
            <pc:docMk/>
            <pc:sldMk cId="0" sldId="299"/>
            <ac:spMk id="49181" creationId="{2077C3BA-329C-4688-A473-63F53AF1EFF0}"/>
          </ac:spMkLst>
        </pc:spChg>
        <pc:spChg chg="add mod">
          <ac:chgData name="Sidney Seckler" userId="73470fc2d5f88927" providerId="LiveId" clId="{02095FBF-E1C2-42D6-9260-E6C86DB4F95A}" dt="2019-04-16T10:43:29.076" v="653" actId="255"/>
          <ac:spMkLst>
            <pc:docMk/>
            <pc:sldMk cId="0" sldId="299"/>
            <ac:spMk id="49182" creationId="{961D7732-6675-4C85-B718-F87EFDEED310}"/>
          </ac:spMkLst>
        </pc:spChg>
        <pc:spChg chg="add mod">
          <ac:chgData name="Sidney Seckler" userId="73470fc2d5f88927" providerId="LiveId" clId="{02095FBF-E1C2-42D6-9260-E6C86DB4F95A}" dt="2019-04-16T10:43:48.688" v="657" actId="14100"/>
          <ac:spMkLst>
            <pc:docMk/>
            <pc:sldMk cId="0" sldId="299"/>
            <ac:spMk id="49183" creationId="{26A16ED5-A6FC-4773-A1DD-44BF7130CC07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299"/>
            <ac:grpSpMk id="29" creationId="{DA194A3D-7157-4A44-809E-A86513E5674A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2" creationId="{445CF4E6-7B28-4E4F-9483-1F1F4BA72F6E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4" creationId="{6E8182A1-49BE-47CE-B840-4E5EE7D02EC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6" creationId="{0F04035D-1254-4721-9C13-BD21E79DFC9C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8" creationId="{2077C3BA-329C-4688-A473-63F53AF1EFF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10" creationId="{961D7732-6675-4C85-B718-F87EFDEED31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12" creationId="{26A16ED5-A6FC-4773-A1DD-44BF7130CC07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14" creationId="{056DA251-840A-4DB4-87D8-8000FE894BC6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299"/>
            <ac:graphicFrameMk id="16" creationId="{33FD3BA8-98E2-4C1F-A7B3-3233DC8A719B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5:20.970" v="678" actId="14100"/>
        <pc:sldMkLst>
          <pc:docMk/>
          <pc:sldMk cId="0" sldId="300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0"/>
            <ac:spMk id="45" creationId="{13A904BD-BAAB-4A82-A2CB-A0C86AB4D3CC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0"/>
            <ac:spMk id="48" creationId="{43B5D8AD-D9B1-46F8-BF10-367590CA7F64}"/>
          </ac:spMkLst>
        </pc:spChg>
        <pc:spChg chg="mod">
          <ac:chgData name="Sidney Seckler" userId="73470fc2d5f88927" providerId="LiveId" clId="{02095FBF-E1C2-42D6-9260-E6C86DB4F95A}" dt="2019-04-16T10:44:18.724" v="662" actId="14100"/>
          <ac:spMkLst>
            <pc:docMk/>
            <pc:sldMk cId="0" sldId="300"/>
            <ac:spMk id="50179" creationId="{5B2CE199-6EB8-4588-BB51-ED36B999C70D}"/>
          </ac:spMkLst>
        </pc:spChg>
        <pc:spChg chg="add mod">
          <ac:chgData name="Sidney Seckler" userId="73470fc2d5f88927" providerId="LiveId" clId="{02095FBF-E1C2-42D6-9260-E6C86DB4F95A}" dt="2019-04-16T10:45:20.970" v="678" actId="14100"/>
          <ac:spMkLst>
            <pc:docMk/>
            <pc:sldMk cId="0" sldId="300"/>
            <ac:spMk id="50199" creationId="{698EDA80-41AC-4417-A0E7-10D697773BB4}"/>
          </ac:spMkLst>
        </pc:spChg>
        <pc:spChg chg="add mod">
          <ac:chgData name="Sidney Seckler" userId="73470fc2d5f88927" providerId="LiveId" clId="{02095FBF-E1C2-42D6-9260-E6C86DB4F95A}" dt="2019-04-16T10:45:06.374" v="674" actId="14100"/>
          <ac:spMkLst>
            <pc:docMk/>
            <pc:sldMk cId="0" sldId="300"/>
            <ac:spMk id="50200" creationId="{4F055B38-4605-434D-A9B5-614E4202C44D}"/>
          </ac:spMkLst>
        </pc:spChg>
        <pc:spChg chg="add mod">
          <ac:chgData name="Sidney Seckler" userId="73470fc2d5f88927" providerId="LiveId" clId="{02095FBF-E1C2-42D6-9260-E6C86DB4F95A}" dt="2019-04-16T10:45:14.785" v="676" actId="14100"/>
          <ac:spMkLst>
            <pc:docMk/>
            <pc:sldMk cId="0" sldId="300"/>
            <ac:spMk id="50201" creationId="{20CD55E3-FC5C-4D54-A3A2-007D260A3F32}"/>
          </ac:spMkLst>
        </pc:spChg>
        <pc:spChg chg="add mod">
          <ac:chgData name="Sidney Seckler" userId="73470fc2d5f88927" providerId="LiveId" clId="{02095FBF-E1C2-42D6-9260-E6C86DB4F95A}" dt="2019-04-16T10:44:43.059" v="669" actId="14100"/>
          <ac:spMkLst>
            <pc:docMk/>
            <pc:sldMk cId="0" sldId="300"/>
            <ac:spMk id="50204" creationId="{15415D81-D40B-4705-AEA9-B093F16F0C27}"/>
          </ac:spMkLst>
        </pc:spChg>
        <pc:spChg chg="add mod">
          <ac:chgData name="Sidney Seckler" userId="73470fc2d5f88927" providerId="LiveId" clId="{02095FBF-E1C2-42D6-9260-E6C86DB4F95A}" dt="2019-04-16T10:44:36.656" v="667" actId="14100"/>
          <ac:spMkLst>
            <pc:docMk/>
            <pc:sldMk cId="0" sldId="300"/>
            <ac:spMk id="50205" creationId="{0A02F712-8AE1-47C3-A947-0A4A464B581A}"/>
          </ac:spMkLst>
        </pc:spChg>
        <pc:spChg chg="add mod">
          <ac:chgData name="Sidney Seckler" userId="73470fc2d5f88927" providerId="LiveId" clId="{02095FBF-E1C2-42D6-9260-E6C86DB4F95A}" dt="2019-04-16T10:44:48.603" v="670" actId="14100"/>
          <ac:spMkLst>
            <pc:docMk/>
            <pc:sldMk cId="0" sldId="300"/>
            <ac:spMk id="50206" creationId="{4FB866D1-6777-4D54-BEF3-5D06EF3F73A6}"/>
          </ac:spMkLst>
        </pc:spChg>
        <pc:spChg chg="add mod">
          <ac:chgData name="Sidney Seckler" userId="73470fc2d5f88927" providerId="LiveId" clId="{02095FBF-E1C2-42D6-9260-E6C86DB4F95A}" dt="2019-04-16T10:44:58.845" v="672" actId="14100"/>
          <ac:spMkLst>
            <pc:docMk/>
            <pc:sldMk cId="0" sldId="300"/>
            <ac:spMk id="50207" creationId="{C2D9D395-E114-49DB-9BD3-ABD6B28E0F71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0"/>
            <ac:grpSpMk id="30" creationId="{8999969F-7278-4724-9F90-BBF924488776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2" creationId="{698EDA80-41AC-4417-A0E7-10D697773BB4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4" creationId="{4F055B38-4605-434D-A9B5-614E4202C44D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6" creationId="{20CD55E3-FC5C-4D54-A3A2-007D260A3F32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8" creationId="{15415D81-D40B-4705-AEA9-B093F16F0C27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10" creationId="{0A02F712-8AE1-47C3-A947-0A4A464B581A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12" creationId="{4FB866D1-6777-4D54-BEF3-5D06EF3F73A6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14" creationId="{C2D9D395-E114-49DB-9BD3-ABD6B28E0F71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16" creationId="{13A904BD-BAAB-4A82-A2CB-A0C86AB4D3CC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0"/>
            <ac:graphicFrameMk id="18" creationId="{43B5D8AD-D9B1-46F8-BF10-367590CA7F64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6:22.787" v="690" actId="14100"/>
        <pc:sldMkLst>
          <pc:docMk/>
          <pc:sldMk cId="0" sldId="301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1"/>
            <ac:spMk id="47" creationId="{82438ABC-A2BF-4770-AD78-D2C1C3A2FF1E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1"/>
            <ac:spMk id="50" creationId="{11C7F48D-1577-45C8-BAA1-5AE927BC2F31}"/>
          </ac:spMkLst>
        </pc:spChg>
        <pc:spChg chg="mod">
          <ac:chgData name="Sidney Seckler" userId="73470fc2d5f88927" providerId="LiveId" clId="{02095FBF-E1C2-42D6-9260-E6C86DB4F95A}" dt="2019-04-16T10:46:08.379" v="688" actId="14100"/>
          <ac:spMkLst>
            <pc:docMk/>
            <pc:sldMk cId="0" sldId="301"/>
            <ac:spMk id="51203" creationId="{8BD2F7C5-D19B-4426-B1B1-91BEF6F8A183}"/>
          </ac:spMkLst>
        </pc:spChg>
        <pc:spChg chg="add mod">
          <ac:chgData name="Sidney Seckler" userId="73470fc2d5f88927" providerId="LiveId" clId="{02095FBF-E1C2-42D6-9260-E6C86DB4F95A}" dt="2019-04-16T10:45:42.258" v="682" actId="1076"/>
          <ac:spMkLst>
            <pc:docMk/>
            <pc:sldMk cId="0" sldId="301"/>
            <ac:spMk id="51229" creationId="{A8A894B1-C983-46FB-9F75-E3384F62025F}"/>
          </ac:spMkLst>
        </pc:spChg>
        <pc:spChg chg="mod">
          <ac:chgData name="Sidney Seckler" userId="73470fc2d5f88927" providerId="LiveId" clId="{02095FBF-E1C2-42D6-9260-E6C86DB4F95A}" dt="2019-04-16T10:46:22.787" v="690" actId="14100"/>
          <ac:spMkLst>
            <pc:docMk/>
            <pc:sldMk cId="0" sldId="301"/>
            <ac:spMk id="51230" creationId="{90713255-7529-47FF-89C5-B9FC2AF68300}"/>
          </ac:spMkLst>
        </pc:spChg>
        <pc:spChg chg="add mod">
          <ac:chgData name="Sidney Seckler" userId="73470fc2d5f88927" providerId="LiveId" clId="{02095FBF-E1C2-42D6-9260-E6C86DB4F95A}" dt="2019-04-16T10:45:47.090" v="683" actId="255"/>
          <ac:spMkLst>
            <pc:docMk/>
            <pc:sldMk cId="0" sldId="301"/>
            <ac:spMk id="51231" creationId="{1E231CDF-6637-467C-942D-02D31D238C0D}"/>
          </ac:spMkLst>
        </pc:spChg>
        <pc:spChg chg="add mod">
          <ac:chgData name="Sidney Seckler" userId="73470fc2d5f88927" providerId="LiveId" clId="{02095FBF-E1C2-42D6-9260-E6C86DB4F95A}" dt="2019-04-16T10:45:54.345" v="685" actId="14100"/>
          <ac:spMkLst>
            <pc:docMk/>
            <pc:sldMk cId="0" sldId="301"/>
            <ac:spMk id="51232" creationId="{6E4BF5EB-59AD-4133-853B-242683FE2CBB}"/>
          </ac:spMkLst>
        </pc:spChg>
        <pc:spChg chg="add mod">
          <ac:chgData name="Sidney Seckler" userId="73470fc2d5f88927" providerId="LiveId" clId="{02095FBF-E1C2-42D6-9260-E6C86DB4F95A}" dt="2019-04-16T10:46:00.255" v="687" actId="27636"/>
          <ac:spMkLst>
            <pc:docMk/>
            <pc:sldMk cId="0" sldId="301"/>
            <ac:spMk id="51237" creationId="{F7318AC7-4BD7-403C-B301-C4267A442FEA}"/>
          </ac:spMkLst>
        </pc:spChg>
        <pc:spChg chg="add mod">
          <ac:chgData name="Sidney Seckler" userId="73470fc2d5f88927" providerId="LiveId" clId="{02095FBF-E1C2-42D6-9260-E6C86DB4F95A}" dt="2019-04-16T10:46:00.124" v="686" actId="255"/>
          <ac:spMkLst>
            <pc:docMk/>
            <pc:sldMk cId="0" sldId="301"/>
            <ac:spMk id="51238" creationId="{7545104D-3B27-4931-BDAA-7F21AE5EA614}"/>
          </ac:spMkLst>
        </pc:spChg>
        <pc:spChg chg="add mod">
          <ac:chgData name="Sidney Seckler" userId="73470fc2d5f88927" providerId="LiveId" clId="{02095FBF-E1C2-42D6-9260-E6C86DB4F95A}" dt="2019-04-16T10:45:31.528" v="679" actId="255"/>
          <ac:spMkLst>
            <pc:docMk/>
            <pc:sldMk cId="0" sldId="301"/>
            <ac:spMk id="51239" creationId="{AE114FB6-6A8B-4B75-BA78-518534AAE929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1"/>
            <ac:grpSpMk id="32" creationId="{34CC6B08-54C1-44F5-A211-4C0BADAC579F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2" creationId="{A8A894B1-C983-46FB-9F75-E3384F62025F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4" creationId="{1E231CDF-6637-467C-942D-02D31D238C0D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6" creationId="{6E4BF5EB-59AD-4133-853B-242683FE2CBB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8" creationId="{F7318AC7-4BD7-403C-B301-C4267A442FEA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10" creationId="{7545104D-3B27-4931-BDAA-7F21AE5EA614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12" creationId="{AE114FB6-6A8B-4B75-BA78-518534AAE929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14" creationId="{82438ABC-A2BF-4770-AD78-D2C1C3A2FF1E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1"/>
            <ac:graphicFrameMk id="16" creationId="{11C7F48D-1577-45C8-BAA1-5AE927BC2F31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7:27.226" v="702" actId="14100"/>
        <pc:sldMkLst>
          <pc:docMk/>
          <pc:sldMk cId="0" sldId="302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2"/>
            <ac:spMk id="45" creationId="{5CFAB4A2-55D4-48BC-880A-878CE9B1DCDF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2"/>
            <ac:spMk id="48" creationId="{70954A26-B973-4D44-A5DC-23A20E697F9D}"/>
          </ac:spMkLst>
        </pc:spChg>
        <pc:spChg chg="mod">
          <ac:chgData name="Sidney Seckler" userId="73470fc2d5f88927" providerId="LiveId" clId="{02095FBF-E1C2-42D6-9260-E6C86DB4F95A}" dt="2019-04-16T10:47:27.226" v="702" actId="14100"/>
          <ac:spMkLst>
            <pc:docMk/>
            <pc:sldMk cId="0" sldId="302"/>
            <ac:spMk id="52227" creationId="{B2BCC503-97C7-4805-8A6E-719359BE4FE0}"/>
          </ac:spMkLst>
        </pc:spChg>
        <pc:spChg chg="add mod">
          <ac:chgData name="Sidney Seckler" userId="73470fc2d5f88927" providerId="LiveId" clId="{02095FBF-E1C2-42D6-9260-E6C86DB4F95A}" dt="2019-04-16T10:46:39.774" v="692" actId="14100"/>
          <ac:spMkLst>
            <pc:docMk/>
            <pc:sldMk cId="0" sldId="302"/>
            <ac:spMk id="52247" creationId="{8A5397AF-7DD0-4988-9485-6E072CC20E95}"/>
          </ac:spMkLst>
        </pc:spChg>
        <pc:spChg chg="add mod">
          <ac:chgData name="Sidney Seckler" userId="73470fc2d5f88927" providerId="LiveId" clId="{02095FBF-E1C2-42D6-9260-E6C86DB4F95A}" dt="2019-04-16T10:46:46.826" v="694" actId="14100"/>
          <ac:spMkLst>
            <pc:docMk/>
            <pc:sldMk cId="0" sldId="302"/>
            <ac:spMk id="52256" creationId="{B29928ED-FE64-4FE3-B38C-491AA3DBD700}"/>
          </ac:spMkLst>
        </pc:spChg>
        <pc:spChg chg="add mod">
          <ac:chgData name="Sidney Seckler" userId="73470fc2d5f88927" providerId="LiveId" clId="{02095FBF-E1C2-42D6-9260-E6C86DB4F95A}" dt="2019-04-16T10:46:54.229" v="696" actId="14100"/>
          <ac:spMkLst>
            <pc:docMk/>
            <pc:sldMk cId="0" sldId="302"/>
            <ac:spMk id="52257" creationId="{8AA4F161-960B-4F32-8752-D88EE613048D}"/>
          </ac:spMkLst>
        </pc:spChg>
        <pc:spChg chg="add mod">
          <ac:chgData name="Sidney Seckler" userId="73470fc2d5f88927" providerId="LiveId" clId="{02095FBF-E1C2-42D6-9260-E6C86DB4F95A}" dt="2019-04-16T10:47:01.188" v="698" actId="14100"/>
          <ac:spMkLst>
            <pc:docMk/>
            <pc:sldMk cId="0" sldId="302"/>
            <ac:spMk id="52258" creationId="{1483BBF4-9B5F-4D38-868E-FB21E5B2C440}"/>
          </ac:spMkLst>
        </pc:spChg>
        <pc:spChg chg="add mod">
          <ac:chgData name="Sidney Seckler" userId="73470fc2d5f88927" providerId="LiveId" clId="{02095FBF-E1C2-42D6-9260-E6C86DB4F95A}" dt="2019-04-16T10:47:13.620" v="701" actId="1076"/>
          <ac:spMkLst>
            <pc:docMk/>
            <pc:sldMk cId="0" sldId="302"/>
            <ac:spMk id="52261" creationId="{44AD4D1F-E26B-4142-A543-0DA23218F8BB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2"/>
            <ac:grpSpMk id="30" creationId="{42255970-97B1-4512-801F-F842A04CE69E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2" creationId="{8A5397AF-7DD0-4988-9485-6E072CC20E95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4" creationId="{B29928ED-FE64-4FE3-B38C-491AA3DBD70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6" creationId="{8AA4F161-960B-4F32-8752-D88EE613048D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8" creationId="{1483BBF4-9B5F-4D38-868E-FB21E5B2C44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10" creationId="{44AD4D1F-E26B-4142-A543-0DA23218F8BB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12" creationId="{5CFAB4A2-55D4-48BC-880A-878CE9B1DCDF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2"/>
            <ac:graphicFrameMk id="14" creationId="{70954A26-B973-4D44-A5DC-23A20E697F9D}"/>
          </ac:graphicFrameMkLst>
        </pc:graphicFrameChg>
      </pc:sldChg>
      <pc:sldChg chg="addSp delSp modSp add">
        <pc:chgData name="Sidney Seckler" userId="73470fc2d5f88927" providerId="LiveId" clId="{02095FBF-E1C2-42D6-9260-E6C86DB4F95A}" dt="2019-04-16T10:48:02.103" v="710" actId="1076"/>
        <pc:sldMkLst>
          <pc:docMk/>
          <pc:sldMk cId="0" sldId="303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3"/>
            <ac:spMk id="41" creationId="{03D9C575-00CE-4E0A-9BD8-1B21E5E7FB8B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3"/>
            <ac:spMk id="44" creationId="{E60BBCCF-9C59-4977-A74C-A5CCBC3A2017}"/>
          </ac:spMkLst>
        </pc:spChg>
        <pc:spChg chg="mod">
          <ac:chgData name="Sidney Seckler" userId="73470fc2d5f88927" providerId="LiveId" clId="{02095FBF-E1C2-42D6-9260-E6C86DB4F95A}" dt="2019-04-16T10:47:35.348" v="703" actId="14100"/>
          <ac:spMkLst>
            <pc:docMk/>
            <pc:sldMk cId="0" sldId="303"/>
            <ac:spMk id="53251" creationId="{6AA2DDA5-1382-4D83-9351-3352DB10D7D5}"/>
          </ac:spMkLst>
        </pc:spChg>
        <pc:spChg chg="add mod">
          <ac:chgData name="Sidney Seckler" userId="73470fc2d5f88927" providerId="LiveId" clId="{02095FBF-E1C2-42D6-9260-E6C86DB4F95A}" dt="2019-04-16T10:47:43.696" v="705" actId="14100"/>
          <ac:spMkLst>
            <pc:docMk/>
            <pc:sldMk cId="0" sldId="303"/>
            <ac:spMk id="53277" creationId="{512EEAED-4FF8-4529-9A64-153DF9FA1ED6}"/>
          </ac:spMkLst>
        </pc:spChg>
        <pc:spChg chg="add mod">
          <ac:chgData name="Sidney Seckler" userId="73470fc2d5f88927" providerId="LiveId" clId="{02095FBF-E1C2-42D6-9260-E6C86DB4F95A}" dt="2019-04-16T10:48:02.103" v="710" actId="1076"/>
          <ac:spMkLst>
            <pc:docMk/>
            <pc:sldMk cId="0" sldId="303"/>
            <ac:spMk id="53278" creationId="{510134E2-DC32-4C25-BE8C-B4E261983EC4}"/>
          </ac:spMkLst>
        </pc:spChg>
        <pc:spChg chg="add mod">
          <ac:chgData name="Sidney Seckler" userId="73470fc2d5f88927" providerId="LiveId" clId="{02095FBF-E1C2-42D6-9260-E6C86DB4F95A}" dt="2019-04-16T10:47:51.477" v="707" actId="14100"/>
          <ac:spMkLst>
            <pc:docMk/>
            <pc:sldMk cId="0" sldId="303"/>
            <ac:spMk id="53279" creationId="{CFDC3F6D-1D8E-45DF-97D8-E3AFEA9FA002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3"/>
            <ac:grpSpMk id="26" creationId="{4CBABE93-DF1D-40B1-A349-35FC92F39605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3"/>
            <ac:graphicFrameMk id="2" creationId="{512EEAED-4FF8-4529-9A64-153DF9FA1ED6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3"/>
            <ac:graphicFrameMk id="4" creationId="{510134E2-DC32-4C25-BE8C-B4E261983EC4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3"/>
            <ac:graphicFrameMk id="6" creationId="{CFDC3F6D-1D8E-45DF-97D8-E3AFEA9FA002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3"/>
            <ac:graphicFrameMk id="8" creationId="{03D9C575-00CE-4E0A-9BD8-1B21E5E7FB8B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3"/>
            <ac:graphicFrameMk id="10" creationId="{E60BBCCF-9C59-4977-A74C-A5CCBC3A2017}"/>
          </ac:graphicFrameMkLst>
        </pc:graphicFrameChg>
      </pc:sldChg>
      <pc:sldChg chg="addSp delSp modSp add del">
        <pc:chgData name="Sidney Seckler" userId="73470fc2d5f88927" providerId="LiveId" clId="{02095FBF-E1C2-42D6-9260-E6C86DB4F95A}" dt="2019-04-16T10:48:29.638" v="716" actId="1076"/>
        <pc:sldMkLst>
          <pc:docMk/>
          <pc:sldMk cId="0" sldId="304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4"/>
            <ac:spMk id="40" creationId="{79B935B1-A459-4369-A237-57358DF5C293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4"/>
            <ac:spMk id="43" creationId="{152D1030-8995-4F59-8F39-788BBE51EBA9}"/>
          </ac:spMkLst>
        </pc:spChg>
        <pc:spChg chg="mod">
          <ac:chgData name="Sidney Seckler" userId="73470fc2d5f88927" providerId="LiveId" clId="{02095FBF-E1C2-42D6-9260-E6C86DB4F95A}" dt="2019-04-16T10:48:08.504" v="711" actId="14100"/>
          <ac:spMkLst>
            <pc:docMk/>
            <pc:sldMk cId="0" sldId="304"/>
            <ac:spMk id="54275" creationId="{F75C6BCD-ADC8-4794-8012-0CB65827F9FC}"/>
          </ac:spMkLst>
        </pc:spChg>
        <pc:spChg chg="add mod">
          <ac:chgData name="Sidney Seckler" userId="73470fc2d5f88927" providerId="LiveId" clId="{02095FBF-E1C2-42D6-9260-E6C86DB4F95A}" dt="2019-04-16T10:48:29.638" v="716" actId="1076"/>
          <ac:spMkLst>
            <pc:docMk/>
            <pc:sldMk cId="0" sldId="304"/>
            <ac:spMk id="54297" creationId="{385BAA33-394C-4245-BD9C-D09464C63EEF}"/>
          </ac:spMkLst>
        </pc:spChg>
        <pc:spChg chg="add mod">
          <ac:chgData name="Sidney Seckler" userId="73470fc2d5f88927" providerId="LiveId" clId="{02095FBF-E1C2-42D6-9260-E6C86DB4F95A}" dt="2019-04-16T10:48:23.495" v="715" actId="14100"/>
          <ac:spMkLst>
            <pc:docMk/>
            <pc:sldMk cId="0" sldId="304"/>
            <ac:spMk id="54298" creationId="{EC1A6A42-2908-439F-A7F1-B9AEBFD8BCAE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4"/>
            <ac:grpSpMk id="25" creationId="{6BFDA34C-C56D-45CA-9A30-610F1CC46527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4"/>
            <ac:graphicFrameMk id="2" creationId="{385BAA33-394C-4245-BD9C-D09464C63EEF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4"/>
            <ac:graphicFrameMk id="4" creationId="{EC1A6A42-2908-439F-A7F1-B9AEBFD8BCAE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4"/>
            <ac:graphicFrameMk id="6" creationId="{79B935B1-A459-4369-A237-57358DF5C293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4"/>
            <ac:graphicFrameMk id="8" creationId="{152D1030-8995-4F59-8F39-788BBE51EBA9}"/>
          </ac:graphicFrameMkLst>
        </pc:graphicFrameChg>
      </pc:sldChg>
      <pc:sldChg chg="addSp delSp modSp add del">
        <pc:chgData name="Sidney Seckler" userId="73470fc2d5f88927" providerId="LiveId" clId="{02095FBF-E1C2-42D6-9260-E6C86DB4F95A}" dt="2019-04-16T10:48:43.932" v="719" actId="14100"/>
        <pc:sldMkLst>
          <pc:docMk/>
          <pc:sldMk cId="0" sldId="305"/>
        </pc:sldMkLst>
        <pc:spChg chg="mod">
          <ac:chgData name="Sidney Seckler" userId="73470fc2d5f88927" providerId="LiveId" clId="{02095FBF-E1C2-42D6-9260-E6C86DB4F95A}" dt="2019-04-16T10:48:36.452" v="717" actId="14100"/>
          <ac:spMkLst>
            <pc:docMk/>
            <pc:sldMk cId="0" sldId="305"/>
            <ac:spMk id="56323" creationId="{6CE1DA67-7D21-4ECB-BEF3-1584C7336DF4}"/>
          </ac:spMkLst>
        </pc:spChg>
        <pc:spChg chg="add mod">
          <ac:chgData name="Sidney Seckler" userId="73470fc2d5f88927" providerId="LiveId" clId="{02095FBF-E1C2-42D6-9260-E6C86DB4F95A}" dt="2019-04-16T10:48:43.932" v="719" actId="14100"/>
          <ac:spMkLst>
            <pc:docMk/>
            <pc:sldMk cId="0" sldId="305"/>
            <ac:spMk id="56346" creationId="{6E7F7A17-6758-4577-8D06-80242A1E003E}"/>
          </ac:spMkLst>
        </pc:s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5"/>
            <ac:graphicFrameMk id="2" creationId="{6E7F7A17-6758-4577-8D06-80242A1E003E}"/>
          </ac:graphicFrameMkLst>
        </pc:graphicFrameChg>
      </pc:sldChg>
      <pc:sldChg chg="addSp delSp modSp add del">
        <pc:chgData name="Sidney Seckler" userId="73470fc2d5f88927" providerId="LiveId" clId="{02095FBF-E1C2-42D6-9260-E6C86DB4F95A}" dt="2019-04-16T10:49:38.903" v="725" actId="14100"/>
        <pc:sldMkLst>
          <pc:docMk/>
          <pc:sldMk cId="0" sldId="306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6"/>
            <ac:spMk id="59" creationId="{7B5F881E-9C2C-4A67-A2D1-784C18402815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6"/>
            <ac:spMk id="62" creationId="{0836A5DD-4453-44F0-BC16-EFD6DFC0D780}"/>
          </ac:spMkLst>
        </pc:spChg>
        <pc:spChg chg="mod">
          <ac:chgData name="Sidney Seckler" userId="73470fc2d5f88927" providerId="LiveId" clId="{02095FBF-E1C2-42D6-9260-E6C86DB4F95A}" dt="2019-04-16T10:49:15.659" v="722" actId="14100"/>
          <ac:spMkLst>
            <pc:docMk/>
            <pc:sldMk cId="0" sldId="306"/>
            <ac:spMk id="57347" creationId="{7135F800-639B-486B-A8CB-B224ED1A739B}"/>
          </ac:spMkLst>
        </pc:spChg>
        <pc:spChg chg="mod">
          <ac:chgData name="Sidney Seckler" userId="73470fc2d5f88927" providerId="LiveId" clId="{02095FBF-E1C2-42D6-9260-E6C86DB4F95A}" dt="2019-04-16T10:49:21.068" v="723" actId="12"/>
          <ac:spMkLst>
            <pc:docMk/>
            <pc:sldMk cId="0" sldId="306"/>
            <ac:spMk id="57369" creationId="{7785F452-31E4-4B2F-A0B0-1A5A551066D0}"/>
          </ac:spMkLst>
        </pc:spChg>
        <pc:spChg chg="add mod">
          <ac:chgData name="Sidney Seckler" userId="73470fc2d5f88927" providerId="LiveId" clId="{02095FBF-E1C2-42D6-9260-E6C86DB4F95A}" dt="2019-04-16T10:49:38.903" v="725" actId="14100"/>
          <ac:spMkLst>
            <pc:docMk/>
            <pc:sldMk cId="0" sldId="306"/>
            <ac:spMk id="57370" creationId="{7A015EB1-3DF1-4F99-AFAC-7603E5CB7790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6"/>
            <ac:grpSpMk id="44" creationId="{A4134F78-F1C1-4380-BA42-4F885C224CFE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6"/>
            <ac:graphicFrameMk id="2" creationId="{7A015EB1-3DF1-4F99-AFAC-7603E5CB7790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6"/>
            <ac:graphicFrameMk id="4" creationId="{7B5F881E-9C2C-4A67-A2D1-784C18402815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6"/>
            <ac:graphicFrameMk id="6" creationId="{0836A5DD-4453-44F0-BC16-EFD6DFC0D780}"/>
          </ac:graphicFrameMkLst>
        </pc:graphicFrameChg>
      </pc:sldChg>
      <pc:sldChg chg="addSp delSp modSp add del">
        <pc:chgData name="Sidney Seckler" userId="73470fc2d5f88927" providerId="LiveId" clId="{02095FBF-E1C2-42D6-9260-E6C86DB4F95A}" dt="2019-04-16T10:50:04.673" v="731" actId="14100"/>
        <pc:sldMkLst>
          <pc:docMk/>
          <pc:sldMk cId="0" sldId="307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7"/>
            <ac:spMk id="41" creationId="{3F9B001B-4F99-4C91-9E23-7C71D87579DE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7"/>
            <ac:spMk id="44" creationId="{167A5DB3-2BF2-45CC-9417-65B6EC3C6AD4}"/>
          </ac:spMkLst>
        </pc:spChg>
        <pc:spChg chg="mod">
          <ac:chgData name="Sidney Seckler" userId="73470fc2d5f88927" providerId="LiveId" clId="{02095FBF-E1C2-42D6-9260-E6C86DB4F95A}" dt="2019-04-16T10:50:04.673" v="731" actId="14100"/>
          <ac:spMkLst>
            <pc:docMk/>
            <pc:sldMk cId="0" sldId="307"/>
            <ac:spMk id="58371" creationId="{EBE17C08-1DC8-483B-8A47-D7627A15633C}"/>
          </ac:spMkLst>
        </pc:spChg>
        <pc:spChg chg="mod">
          <ac:chgData name="Sidney Seckler" userId="73470fc2d5f88927" providerId="LiveId" clId="{02095FBF-E1C2-42D6-9260-E6C86DB4F95A}" dt="2019-04-16T10:49:45.378" v="726" actId="12"/>
          <ac:spMkLst>
            <pc:docMk/>
            <pc:sldMk cId="0" sldId="307"/>
            <ac:spMk id="58391" creationId="{1A038785-0026-4575-A8CB-505D91051C50}"/>
          </ac:spMkLst>
        </pc:spChg>
        <pc:spChg chg="add mod">
          <ac:chgData name="Sidney Seckler" userId="73470fc2d5f88927" providerId="LiveId" clId="{02095FBF-E1C2-42D6-9260-E6C86DB4F95A}" dt="2019-04-16T10:49:53.605" v="728" actId="14100"/>
          <ac:spMkLst>
            <pc:docMk/>
            <pc:sldMk cId="0" sldId="307"/>
            <ac:spMk id="58392" creationId="{A2F716AD-75A6-44C4-B795-8E489E10AD01}"/>
          </ac:spMkLst>
        </pc:spChg>
        <pc:spChg chg="add mod">
          <ac:chgData name="Sidney Seckler" userId="73470fc2d5f88927" providerId="LiveId" clId="{02095FBF-E1C2-42D6-9260-E6C86DB4F95A}" dt="2019-04-16T10:49:59.748" v="730" actId="14100"/>
          <ac:spMkLst>
            <pc:docMk/>
            <pc:sldMk cId="0" sldId="307"/>
            <ac:spMk id="58393" creationId="{FA6165C7-178C-48CE-B5B4-0511FD47DD0F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7"/>
            <ac:grpSpMk id="26" creationId="{F60A78BA-7C7C-44E8-9F9A-09FF450CF0A2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7"/>
            <ac:graphicFrameMk id="2" creationId="{A2F716AD-75A6-44C4-B795-8E489E10AD01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7"/>
            <ac:graphicFrameMk id="4" creationId="{FA6165C7-178C-48CE-B5B4-0511FD47DD0F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7"/>
            <ac:graphicFrameMk id="6" creationId="{3F9B001B-4F99-4C91-9E23-7C71D87579DE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7"/>
            <ac:graphicFrameMk id="8" creationId="{167A5DB3-2BF2-45CC-9417-65B6EC3C6AD4}"/>
          </ac:graphicFrameMkLst>
        </pc:graphicFrameChg>
      </pc:sldChg>
      <pc:sldChg chg="addSp delSp modSp add del">
        <pc:chgData name="Sidney Seckler" userId="73470fc2d5f88927" providerId="LiveId" clId="{02095FBF-E1C2-42D6-9260-E6C86DB4F95A}" dt="2019-04-16T10:50:42.662" v="739" actId="14100"/>
        <pc:sldMkLst>
          <pc:docMk/>
          <pc:sldMk cId="0" sldId="308"/>
        </pc:sldMkLst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8"/>
            <ac:spMk id="41" creationId="{8B163D4C-1009-404B-AB69-4D266C0BF2CE}"/>
          </ac:spMkLst>
        </pc:spChg>
        <pc:spChg chg="add">
          <ac:chgData name="Sidney Seckler" userId="73470fc2d5f88927" providerId="LiveId" clId="{02095FBF-E1C2-42D6-9260-E6C86DB4F95A}" dt="2019-04-16T10:38:56.855" v="604"/>
          <ac:spMkLst>
            <pc:docMk/>
            <pc:sldMk cId="0" sldId="308"/>
            <ac:spMk id="44" creationId="{8E40A7C2-A757-4CCF-A8FE-E7A4769DEE93}"/>
          </ac:spMkLst>
        </pc:spChg>
        <pc:spChg chg="mod">
          <ac:chgData name="Sidney Seckler" userId="73470fc2d5f88927" providerId="LiveId" clId="{02095FBF-E1C2-42D6-9260-E6C86DB4F95A}" dt="2019-04-16T10:50:10.948" v="732" actId="14100"/>
          <ac:spMkLst>
            <pc:docMk/>
            <pc:sldMk cId="0" sldId="308"/>
            <ac:spMk id="59395" creationId="{4A169001-7824-463E-915F-E7EE3451244B}"/>
          </ac:spMkLst>
        </pc:spChg>
        <pc:spChg chg="mod">
          <ac:chgData name="Sidney Seckler" userId="73470fc2d5f88927" providerId="LiveId" clId="{02095FBF-E1C2-42D6-9260-E6C86DB4F95A}" dt="2019-04-16T10:50:16.225" v="733" actId="12"/>
          <ac:spMkLst>
            <pc:docMk/>
            <pc:sldMk cId="0" sldId="308"/>
            <ac:spMk id="59415" creationId="{8DC59D8C-C3B6-4CC8-B297-D677850E4BFF}"/>
          </ac:spMkLst>
        </pc:spChg>
        <pc:spChg chg="add mod">
          <ac:chgData name="Sidney Seckler" userId="73470fc2d5f88927" providerId="LiveId" clId="{02095FBF-E1C2-42D6-9260-E6C86DB4F95A}" dt="2019-04-16T10:50:42.662" v="739" actId="14100"/>
          <ac:spMkLst>
            <pc:docMk/>
            <pc:sldMk cId="0" sldId="308"/>
            <ac:spMk id="59416" creationId="{CB0553DD-9609-4956-9631-055F75991277}"/>
          </ac:spMkLst>
        </pc:spChg>
        <pc:spChg chg="add mod">
          <ac:chgData name="Sidney Seckler" userId="73470fc2d5f88927" providerId="LiveId" clId="{02095FBF-E1C2-42D6-9260-E6C86DB4F95A}" dt="2019-04-16T10:50:32.214" v="737" actId="14100"/>
          <ac:spMkLst>
            <pc:docMk/>
            <pc:sldMk cId="0" sldId="308"/>
            <ac:spMk id="59417" creationId="{8FB96AAD-E6A4-4327-8B51-631829761505}"/>
          </ac:spMkLst>
        </pc:spChg>
        <pc:grpChg chg="mod">
          <ac:chgData name="Sidney Seckler" userId="73470fc2d5f88927" providerId="LiveId" clId="{02095FBF-E1C2-42D6-9260-E6C86DB4F95A}" dt="2019-04-16T10:38:56.855" v="604"/>
          <ac:grpSpMkLst>
            <pc:docMk/>
            <pc:sldMk cId="0" sldId="308"/>
            <ac:grpSpMk id="26" creationId="{24C83BDD-DE8E-4A7F-99E2-37776753C523}"/>
          </ac:grpSpMkLst>
        </pc:grp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8"/>
            <ac:graphicFrameMk id="2" creationId="{CB0553DD-9609-4956-9631-055F75991277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8"/>
            <ac:graphicFrameMk id="4" creationId="{8FB96AAD-E6A4-4327-8B51-631829761505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8"/>
            <ac:graphicFrameMk id="6" creationId="{8B163D4C-1009-404B-AB69-4D266C0BF2CE}"/>
          </ac:graphicFrameMkLst>
        </pc:graphicFrameChg>
        <pc:graphicFrameChg chg="del mod replId">
          <ac:chgData name="Sidney Seckler" userId="73470fc2d5f88927" providerId="LiveId" clId="{02095FBF-E1C2-42D6-9260-E6C86DB4F95A}" dt="2019-04-16T10:38:56.855" v="604"/>
          <ac:graphicFrameMkLst>
            <pc:docMk/>
            <pc:sldMk cId="0" sldId="308"/>
            <ac:graphicFrameMk id="8" creationId="{8E40A7C2-A757-4CCF-A8FE-E7A4769DEE93}"/>
          </ac:graphicFrameMkLst>
        </pc:graphicFrameChg>
      </pc:sldChg>
      <pc:sldChg chg="modSp add">
        <pc:chgData name="Sidney Seckler" userId="73470fc2d5f88927" providerId="LiveId" clId="{02095FBF-E1C2-42D6-9260-E6C86DB4F95A}" dt="2019-04-16T10:48:59.325" v="721" actId="12"/>
        <pc:sldMkLst>
          <pc:docMk/>
          <pc:sldMk cId="0" sldId="310"/>
        </pc:sldMkLst>
        <pc:spChg chg="mod">
          <ac:chgData name="Sidney Seckler" userId="73470fc2d5f88927" providerId="LiveId" clId="{02095FBF-E1C2-42D6-9260-E6C86DB4F95A}" dt="2019-04-16T10:48:54.969" v="720" actId="14100"/>
          <ac:spMkLst>
            <pc:docMk/>
            <pc:sldMk cId="0" sldId="310"/>
            <ac:spMk id="61443" creationId="{9939E4EC-8DF8-4664-B94F-6CE4818EC90D}"/>
          </ac:spMkLst>
        </pc:spChg>
        <pc:spChg chg="mod">
          <ac:chgData name="Sidney Seckler" userId="73470fc2d5f88927" providerId="LiveId" clId="{02095FBF-E1C2-42D6-9260-E6C86DB4F95A}" dt="2019-04-16T10:48:59.325" v="721" actId="12"/>
          <ac:spMkLst>
            <pc:docMk/>
            <pc:sldMk cId="0" sldId="310"/>
            <ac:spMk id="61463" creationId="{7ECB7E8A-1E77-49D1-967F-BD3836118512}"/>
          </ac:spMkLst>
        </pc:spChg>
      </pc:sldChg>
      <pc:sldChg chg="modSp">
        <pc:chgData name="Sidney Seckler" userId="73470fc2d5f88927" providerId="LiveId" clId="{02095FBF-E1C2-42D6-9260-E6C86DB4F95A}" dt="2019-04-16T10:30:27.609" v="476" actId="20577"/>
        <pc:sldMkLst>
          <pc:docMk/>
          <pc:sldMk cId="0" sldId="606"/>
        </pc:sldMkLst>
        <pc:spChg chg="mod">
          <ac:chgData name="Sidney Seckler" userId="73470fc2d5f88927" providerId="LiveId" clId="{02095FBF-E1C2-42D6-9260-E6C86DB4F95A}" dt="2019-04-16T10:30:27.609" v="476" actId="20577"/>
          <ac:spMkLst>
            <pc:docMk/>
            <pc:sldMk cId="0" sldId="606"/>
            <ac:spMk id="4100" creationId="{E5CC45C3-CF65-4286-AA07-1D8008364C0B}"/>
          </ac:spMkLst>
        </pc:spChg>
      </pc:sldChg>
      <pc:sldChg chg="modSp add del">
        <pc:chgData name="Sidney Seckler" userId="73470fc2d5f88927" providerId="LiveId" clId="{02095FBF-E1C2-42D6-9260-E6C86DB4F95A}" dt="2019-05-06T15:08:30.220" v="802"/>
        <pc:sldMkLst>
          <pc:docMk/>
          <pc:sldMk cId="815173894" sldId="649"/>
        </pc:sldMkLst>
        <pc:spChg chg="mod">
          <ac:chgData name="Sidney Seckler" userId="73470fc2d5f88927" providerId="LiveId" clId="{02095FBF-E1C2-42D6-9260-E6C86DB4F95A}" dt="2019-04-16T10:12:00.357" v="147" actId="255"/>
          <ac:spMkLst>
            <pc:docMk/>
            <pc:sldMk cId="815173894" sldId="649"/>
            <ac:spMk id="2" creationId="{F39A5F00-DDF9-4D1F-8076-6C85A640CE9F}"/>
          </ac:spMkLst>
        </pc:spChg>
        <pc:spChg chg="mod">
          <ac:chgData name="Sidney Seckler" userId="73470fc2d5f88927" providerId="LiveId" clId="{02095FBF-E1C2-42D6-9260-E6C86DB4F95A}" dt="2019-04-16T10:12:14.178" v="175" actId="20577"/>
          <ac:spMkLst>
            <pc:docMk/>
            <pc:sldMk cId="815173894" sldId="649"/>
            <ac:spMk id="7" creationId="{176EDA52-A4B8-4852-B881-12ECAD0C3B17}"/>
          </ac:spMkLst>
        </pc:spChg>
      </pc:sldChg>
      <pc:sldChg chg="addSp delSp modSp add mod setBg">
        <pc:chgData name="Sidney Seckler" userId="73470fc2d5f88927" providerId="LiveId" clId="{02095FBF-E1C2-42D6-9260-E6C86DB4F95A}" dt="2019-04-16T10:59:56.446" v="750" actId="1076"/>
        <pc:sldMkLst>
          <pc:docMk/>
          <pc:sldMk cId="2224375263" sldId="650"/>
        </pc:sldMkLst>
        <pc:spChg chg="del">
          <ac:chgData name="Sidney Seckler" userId="73470fc2d5f88927" providerId="LiveId" clId="{02095FBF-E1C2-42D6-9260-E6C86DB4F95A}" dt="2019-04-16T10:59:19.764" v="741" actId="478"/>
          <ac:spMkLst>
            <pc:docMk/>
            <pc:sldMk cId="2224375263" sldId="650"/>
            <ac:spMk id="2" creationId="{F39A5F00-DDF9-4D1F-8076-6C85A640CE9F}"/>
          </ac:spMkLst>
        </pc:spChg>
        <pc:spChg chg="add del mod">
          <ac:chgData name="Sidney Seckler" userId="73470fc2d5f88927" providerId="LiveId" clId="{02095FBF-E1C2-42D6-9260-E6C86DB4F95A}" dt="2019-04-16T10:59:21.989" v="742" actId="478"/>
          <ac:spMkLst>
            <pc:docMk/>
            <pc:sldMk cId="2224375263" sldId="650"/>
            <ac:spMk id="4" creationId="{BCE3559A-EECA-4C00-87A6-318702650F79}"/>
          </ac:spMkLst>
        </pc:spChg>
        <pc:spChg chg="mod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7" creationId="{176EDA52-A4B8-4852-B881-12ECAD0C3B17}"/>
          </ac:spMkLst>
        </pc:spChg>
        <pc:spChg chg="add del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72" creationId="{BB2B8762-61F0-4F1B-9364-D633EE9D6AF5}"/>
          </ac:spMkLst>
        </pc:spChg>
        <pc:spChg chg="add del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74" creationId="{E97675C8-1328-460C-9EBF-6B446B67EAD3}"/>
          </ac:spMkLst>
        </pc:spChg>
        <pc:spChg chg="add del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78" creationId="{2AD83CFE-1CA3-4832-A4B9-C48CD1347C03}"/>
          </ac:spMkLst>
        </pc:spChg>
        <pc:spChg chg="add del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80" creationId="{BC98641C-7F74-435D-996F-A4387A3C3C26}"/>
          </ac:spMkLst>
        </pc:spChg>
        <pc:spChg chg="add del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82" creationId="{F530C0F6-C8DF-4539-B30C-8105DB618C20}"/>
          </ac:spMkLst>
        </pc:spChg>
        <pc:spChg chg="add del">
          <ac:chgData name="Sidney Seckler" userId="73470fc2d5f88927" providerId="LiveId" clId="{02095FBF-E1C2-42D6-9260-E6C86DB4F95A}" dt="2019-04-16T10:59:43.072" v="745" actId="26606"/>
          <ac:spMkLst>
            <pc:docMk/>
            <pc:sldMk cId="2224375263" sldId="650"/>
            <ac:spMk id="84" creationId="{BAE51241-AA8B-4B82-9C59-6738DB85674C}"/>
          </ac:spMkLst>
        </pc:spChg>
        <pc:picChg chg="add mod">
          <ac:chgData name="Sidney Seckler" userId="73470fc2d5f88927" providerId="LiveId" clId="{02095FBF-E1C2-42D6-9260-E6C86DB4F95A}" dt="2019-04-16T10:59:56.446" v="750" actId="1076"/>
          <ac:picMkLst>
            <pc:docMk/>
            <pc:sldMk cId="2224375263" sldId="650"/>
            <ac:picMk id="10242" creationId="{805DD039-BB24-4048-8DCB-A8EC4B67C2CB}"/>
          </ac:picMkLst>
        </pc:picChg>
        <pc:picChg chg="mod ord">
          <ac:chgData name="Sidney Seckler" userId="73470fc2d5f88927" providerId="LiveId" clId="{02095FBF-E1C2-42D6-9260-E6C86DB4F95A}" dt="2019-04-16T10:59:43.072" v="745" actId="26606"/>
          <ac:picMkLst>
            <pc:docMk/>
            <pc:sldMk cId="2224375263" sldId="650"/>
            <ac:picMk id="304130" creationId="{1A9BEE5F-7651-4040-BE76-EAD93CAB39F1}"/>
          </ac:picMkLst>
        </pc:picChg>
        <pc:cxnChg chg="add del">
          <ac:chgData name="Sidney Seckler" userId="73470fc2d5f88927" providerId="LiveId" clId="{02095FBF-E1C2-42D6-9260-E6C86DB4F95A}" dt="2019-04-16T10:59:43.072" v="745" actId="26606"/>
          <ac:cxnSpMkLst>
            <pc:docMk/>
            <pc:sldMk cId="2224375263" sldId="650"/>
            <ac:cxnSpMk id="76" creationId="{514EE78B-AF71-4195-A01B-F1165D9233BF}"/>
          </ac:cxnSpMkLst>
        </pc:cxnChg>
      </pc:sldChg>
      <pc:sldChg chg="addSp delSp modSp add">
        <pc:chgData name="Sidney Seckler" userId="73470fc2d5f88927" providerId="LiveId" clId="{02095FBF-E1C2-42D6-9260-E6C86DB4F95A}" dt="2019-04-16T16:47:30.192" v="779" actId="1076"/>
        <pc:sldMkLst>
          <pc:docMk/>
          <pc:sldMk cId="1927132151" sldId="652"/>
        </pc:sldMkLst>
        <pc:graphicFrameChg chg="add del mod">
          <ac:chgData name="Sidney Seckler" userId="73470fc2d5f88927" providerId="LiveId" clId="{02095FBF-E1C2-42D6-9260-E6C86DB4F95A}" dt="2019-04-16T16:47:07.195" v="773" actId="478"/>
          <ac:graphicFrameMkLst>
            <pc:docMk/>
            <pc:sldMk cId="1927132151" sldId="652"/>
            <ac:graphicFrameMk id="5" creationId="{750FE225-0990-4CC7-A22B-C8D4144929FE}"/>
          </ac:graphicFrameMkLst>
        </pc:graphicFrameChg>
        <pc:graphicFrameChg chg="add mod">
          <ac:chgData name="Sidney Seckler" userId="73470fc2d5f88927" providerId="LiveId" clId="{02095FBF-E1C2-42D6-9260-E6C86DB4F95A}" dt="2019-04-16T16:47:30.192" v="779" actId="1076"/>
          <ac:graphicFrameMkLst>
            <pc:docMk/>
            <pc:sldMk cId="1927132151" sldId="652"/>
            <ac:graphicFrameMk id="6" creationId="{750FE225-0990-4CC7-A22B-C8D4144929FE}"/>
          </ac:graphicFrameMkLst>
        </pc:graphicFrameChg>
        <pc:picChg chg="del">
          <ac:chgData name="Sidney Seckler" userId="73470fc2d5f88927" providerId="LiveId" clId="{02095FBF-E1C2-42D6-9260-E6C86DB4F95A}" dt="2019-04-16T16:46:00.573" v="765" actId="478"/>
          <ac:picMkLst>
            <pc:docMk/>
            <pc:sldMk cId="1927132151" sldId="652"/>
            <ac:picMk id="10242" creationId="{805DD039-BB24-4048-8DCB-A8EC4B67C2CB}"/>
          </ac:picMkLst>
        </pc:picChg>
      </pc:sldChg>
      <pc:sldChg chg="addSp modSp add">
        <pc:chgData name="Sidney Seckler" userId="73470fc2d5f88927" providerId="LiveId" clId="{02095FBF-E1C2-42D6-9260-E6C86DB4F95A}" dt="2019-04-16T16:48:14.084" v="787"/>
        <pc:sldMkLst>
          <pc:docMk/>
          <pc:sldMk cId="298215179" sldId="653"/>
        </pc:sldMkLst>
        <pc:graphicFrameChg chg="add mod">
          <ac:chgData name="Sidney Seckler" userId="73470fc2d5f88927" providerId="LiveId" clId="{02095FBF-E1C2-42D6-9260-E6C86DB4F95A}" dt="2019-04-16T16:48:14.084" v="787"/>
          <ac:graphicFrameMkLst>
            <pc:docMk/>
            <pc:sldMk cId="298215179" sldId="653"/>
            <ac:graphicFrameMk id="4" creationId="{8F7C9459-E314-4E03-949B-307FEA9EDC24}"/>
          </ac:graphicFrameMkLst>
        </pc:graphicFrameChg>
      </pc:sldChg>
      <pc:sldChg chg="addSp modSp add">
        <pc:chgData name="Sidney Seckler" userId="73470fc2d5f88927" providerId="LiveId" clId="{02095FBF-E1C2-42D6-9260-E6C86DB4F95A}" dt="2019-04-16T16:49:19.853" v="800"/>
        <pc:sldMkLst>
          <pc:docMk/>
          <pc:sldMk cId="395068742" sldId="654"/>
        </pc:sldMkLst>
        <pc:graphicFrameChg chg="add mod">
          <ac:chgData name="Sidney Seckler" userId="73470fc2d5f88927" providerId="LiveId" clId="{02095FBF-E1C2-42D6-9260-E6C86DB4F95A}" dt="2019-04-16T16:49:19.853" v="800"/>
          <ac:graphicFrameMkLst>
            <pc:docMk/>
            <pc:sldMk cId="395068742" sldId="654"/>
            <ac:graphicFrameMk id="4" creationId="{8BFDD6C2-655D-475D-906C-F63A5CF4BECA}"/>
          </ac:graphicFrameMkLst>
        </pc:graphicFrameChg>
      </pc:sldChg>
      <pc:sldMasterChg chg="delSldLayout">
        <pc:chgData name="Sidney Seckler" userId="73470fc2d5f88927" providerId="LiveId" clId="{02095FBF-E1C2-42D6-9260-E6C86DB4F95A}" dt="2019-04-16T10:11:15.024" v="28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711724C2-7A5D-4FBE-977F-D82BB5000E83}"/>
    <pc:docChg chg="undo custSel addSld delSld modSld">
      <pc:chgData name="Sidney Seckler" userId="73470fc2d5f88927" providerId="LiveId" clId="{711724C2-7A5D-4FBE-977F-D82BB5000E83}" dt="2019-04-16T22:22:24.956" v="2512" actId="20577"/>
      <pc:docMkLst>
        <pc:docMk/>
      </pc:docMkLst>
      <pc:sldChg chg="modSp">
        <pc:chgData name="Sidney Seckler" userId="73470fc2d5f88927" providerId="LiveId" clId="{711724C2-7A5D-4FBE-977F-D82BB5000E83}" dt="2019-04-16T18:01:41.941" v="1" actId="14100"/>
        <pc:sldMkLst>
          <pc:docMk/>
          <pc:sldMk cId="0" sldId="286"/>
        </pc:sldMkLst>
        <pc:spChg chg="mod">
          <ac:chgData name="Sidney Seckler" userId="73470fc2d5f88927" providerId="LiveId" clId="{711724C2-7A5D-4FBE-977F-D82BB5000E83}" dt="2019-04-16T18:01:41.941" v="1" actId="14100"/>
          <ac:spMkLst>
            <pc:docMk/>
            <pc:sldMk cId="0" sldId="286"/>
            <ac:spMk id="35861" creationId="{D075822F-BAB7-45E0-9A3C-799EFF0CB892}"/>
          </ac:spMkLst>
        </pc:spChg>
      </pc:sldChg>
      <pc:sldChg chg="addSp delSp modSp add">
        <pc:chgData name="Sidney Seckler" userId="73470fc2d5f88927" providerId="LiveId" clId="{711724C2-7A5D-4FBE-977F-D82BB5000E83}" dt="2019-04-16T18:40:35.857" v="477" actId="14100"/>
        <pc:sldMkLst>
          <pc:docMk/>
          <pc:sldMk cId="2525915849" sldId="532"/>
        </pc:sldMkLst>
        <pc:spChg chg="add del mod">
          <ac:chgData name="Sidney Seckler" userId="73470fc2d5f88927" providerId="LiveId" clId="{711724C2-7A5D-4FBE-977F-D82BB5000E83}" dt="2019-04-16T18:36:22.162" v="151" actId="478"/>
          <ac:spMkLst>
            <pc:docMk/>
            <pc:sldMk cId="2525915849" sldId="532"/>
            <ac:spMk id="3" creationId="{FA2300A1-41C7-4109-8A53-A9D238A48657}"/>
          </ac:spMkLst>
        </pc:spChg>
        <pc:spChg chg="add mod">
          <ac:chgData name="Sidney Seckler" userId="73470fc2d5f88927" providerId="LiveId" clId="{711724C2-7A5D-4FBE-977F-D82BB5000E83}" dt="2019-04-16T18:40:35.857" v="477" actId="14100"/>
          <ac:spMkLst>
            <pc:docMk/>
            <pc:sldMk cId="2525915849" sldId="532"/>
            <ac:spMk id="5" creationId="{123B8FCC-6830-483D-8F8A-091CBFF5DF3F}"/>
          </ac:spMkLst>
        </pc:spChg>
        <pc:spChg chg="mod">
          <ac:chgData name="Sidney Seckler" userId="73470fc2d5f88927" providerId="LiveId" clId="{711724C2-7A5D-4FBE-977F-D82BB5000E83}" dt="2019-04-16T18:39:51.505" v="470" actId="947"/>
          <ac:spMkLst>
            <pc:docMk/>
            <pc:sldMk cId="2525915849" sldId="532"/>
            <ac:spMk id="8" creationId="{6A541547-C2C1-4C58-9DBB-CF48F94CEB25}"/>
          </ac:spMkLst>
        </pc:spChg>
        <pc:spChg chg="del">
          <ac:chgData name="Sidney Seckler" userId="73470fc2d5f88927" providerId="LiveId" clId="{711724C2-7A5D-4FBE-977F-D82BB5000E83}" dt="2019-04-16T18:36:19.396" v="150" actId="478"/>
          <ac:spMkLst>
            <pc:docMk/>
            <pc:sldMk cId="2525915849" sldId="532"/>
            <ac:spMk id="9" creationId="{823A6098-CB01-4B23-AC0D-B845CDE3BFBD}"/>
          </ac:spMkLst>
        </pc:spChg>
        <pc:spChg chg="add">
          <ac:chgData name="Sidney Seckler" userId="73470fc2d5f88927" providerId="LiveId" clId="{711724C2-7A5D-4FBE-977F-D82BB5000E83}" dt="2019-04-16T18:36:30.507" v="152"/>
          <ac:spMkLst>
            <pc:docMk/>
            <pc:sldMk cId="2525915849" sldId="532"/>
            <ac:spMk id="11" creationId="{8BDC3341-C7A6-4B00-B18A-E5A9BE7F811C}"/>
          </ac:spMkLst>
        </pc:spChg>
        <pc:picChg chg="del">
          <ac:chgData name="Sidney Seckler" userId="73470fc2d5f88927" providerId="LiveId" clId="{711724C2-7A5D-4FBE-977F-D82BB5000E83}" dt="2019-04-16T18:36:33.509" v="153" actId="478"/>
          <ac:picMkLst>
            <pc:docMk/>
            <pc:sldMk cId="2525915849" sldId="532"/>
            <ac:picMk id="7170" creationId="{24337808-9E77-48AC-A5E7-9BA30B90B681}"/>
          </ac:picMkLst>
        </pc:picChg>
      </pc:sldChg>
      <pc:sldChg chg="addSp delSp modSp add">
        <pc:chgData name="Sidney Seckler" userId="73470fc2d5f88927" providerId="LiveId" clId="{711724C2-7A5D-4FBE-977F-D82BB5000E83}" dt="2019-04-16T22:07:30.374" v="2364" actId="1076"/>
        <pc:sldMkLst>
          <pc:docMk/>
          <pc:sldMk cId="539321925" sldId="562"/>
        </pc:sldMkLst>
        <pc:spChg chg="mod">
          <ac:chgData name="Sidney Seckler" userId="73470fc2d5f88927" providerId="LiveId" clId="{711724C2-7A5D-4FBE-977F-D82BB5000E83}" dt="2019-04-16T22:07:30.374" v="2364" actId="1076"/>
          <ac:spMkLst>
            <pc:docMk/>
            <pc:sldMk cId="539321925" sldId="562"/>
            <ac:spMk id="2" creationId="{B9C4A22E-ED70-498D-B551-88A058394966}"/>
          </ac:spMkLst>
        </pc:spChg>
        <pc:spChg chg="add del mod">
          <ac:chgData name="Sidney Seckler" userId="73470fc2d5f88927" providerId="LiveId" clId="{711724C2-7A5D-4FBE-977F-D82BB5000E83}" dt="2019-04-16T21:58:50.528" v="2279" actId="478"/>
          <ac:spMkLst>
            <pc:docMk/>
            <pc:sldMk cId="539321925" sldId="562"/>
            <ac:spMk id="5" creationId="{9567B5FD-B670-4824-94AB-7A58DD480304}"/>
          </ac:spMkLst>
        </pc:spChg>
        <pc:spChg chg="del">
          <ac:chgData name="Sidney Seckler" userId="73470fc2d5f88927" providerId="LiveId" clId="{711724C2-7A5D-4FBE-977F-D82BB5000E83}" dt="2019-04-16T21:58:46.909" v="2278" actId="478"/>
          <ac:spMkLst>
            <pc:docMk/>
            <pc:sldMk cId="539321925" sldId="562"/>
            <ac:spMk id="9" creationId="{823A6098-CB01-4B23-AC0D-B845CDE3BFBD}"/>
          </ac:spMkLst>
        </pc:spChg>
        <pc:spChg chg="mod">
          <ac:chgData name="Sidney Seckler" userId="73470fc2d5f88927" providerId="LiveId" clId="{711724C2-7A5D-4FBE-977F-D82BB5000E83}" dt="2019-04-16T21:59:21.399" v="2289" actId="20577"/>
          <ac:spMkLst>
            <pc:docMk/>
            <pc:sldMk cId="539321925" sldId="562"/>
            <ac:spMk id="11" creationId="{E5AB109D-BDDF-461C-AA30-6C970D23981A}"/>
          </ac:spMkLst>
        </pc:spChg>
        <pc:spChg chg="add">
          <ac:chgData name="Sidney Seckler" userId="73470fc2d5f88927" providerId="LiveId" clId="{711724C2-7A5D-4FBE-977F-D82BB5000E83}" dt="2019-04-16T21:58:51.812" v="2280"/>
          <ac:spMkLst>
            <pc:docMk/>
            <pc:sldMk cId="539321925" sldId="562"/>
            <ac:spMk id="12" creationId="{46C38E7A-F689-4CF0-AACD-C20FE4BB011E}"/>
          </ac:spMkLst>
        </pc:spChg>
        <pc:picChg chg="add mod">
          <ac:chgData name="Sidney Seckler" userId="73470fc2d5f88927" providerId="LiveId" clId="{711724C2-7A5D-4FBE-977F-D82BB5000E83}" dt="2019-04-16T21:59:17.190" v="2287" actId="14100"/>
          <ac:picMkLst>
            <pc:docMk/>
            <pc:sldMk cId="539321925" sldId="562"/>
            <ac:picMk id="13" creationId="{83B2D0D4-1629-443B-AA28-4F3AE645F758}"/>
          </ac:picMkLst>
        </pc:picChg>
        <pc:picChg chg="del">
          <ac:chgData name="Sidney Seckler" userId="73470fc2d5f88927" providerId="LiveId" clId="{711724C2-7A5D-4FBE-977F-D82BB5000E83}" dt="2019-04-16T21:58:56.667" v="2281" actId="478"/>
          <ac:picMkLst>
            <pc:docMk/>
            <pc:sldMk cId="539321925" sldId="562"/>
            <ac:picMk id="1026" creationId="{7297D306-4D7E-439E-950B-B18E3620D5DA}"/>
          </ac:picMkLst>
        </pc:picChg>
      </pc:sldChg>
      <pc:sldChg chg="addSp modSp add">
        <pc:chgData name="Sidney Seckler" userId="73470fc2d5f88927" providerId="LiveId" clId="{711724C2-7A5D-4FBE-977F-D82BB5000E83}" dt="2019-04-16T21:04:41.750" v="1390" actId="1076"/>
        <pc:sldMkLst>
          <pc:docMk/>
          <pc:sldMk cId="2422202141" sldId="567"/>
        </pc:sldMkLst>
        <pc:spChg chg="mod">
          <ac:chgData name="Sidney Seckler" userId="73470fc2d5f88927" providerId="LiveId" clId="{711724C2-7A5D-4FBE-977F-D82BB5000E83}" dt="2019-04-16T21:01:31.786" v="1231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711724C2-7A5D-4FBE-977F-D82BB5000E83}" dt="2019-04-16T21:04:41.750" v="1390" actId="1076"/>
          <ac:spMkLst>
            <pc:docMk/>
            <pc:sldMk cId="2422202141" sldId="567"/>
            <ac:spMk id="4100" creationId="{E5CC45C3-CF65-4286-AA07-1D8008364C0B}"/>
          </ac:spMkLst>
        </pc:spChg>
        <pc:picChg chg="add mod">
          <ac:chgData name="Sidney Seckler" userId="73470fc2d5f88927" providerId="LiveId" clId="{711724C2-7A5D-4FBE-977F-D82BB5000E83}" dt="2019-04-16T21:04:00.048" v="1336" actId="1076"/>
          <ac:picMkLst>
            <pc:docMk/>
            <pc:sldMk cId="2422202141" sldId="567"/>
            <ac:picMk id="9218" creationId="{3FD5AD1B-2C49-4A4D-82B8-E19398FF90FB}"/>
          </ac:picMkLst>
        </pc:picChg>
      </pc:sldChg>
      <pc:sldChg chg="addSp delSp modSp add">
        <pc:chgData name="Sidney Seckler" userId="73470fc2d5f88927" providerId="LiveId" clId="{711724C2-7A5D-4FBE-977F-D82BB5000E83}" dt="2019-04-16T18:13:09.306" v="148" actId="14100"/>
        <pc:sldMkLst>
          <pc:docMk/>
          <pc:sldMk cId="1456150817" sldId="655"/>
        </pc:sldMkLst>
        <pc:spChg chg="add mod">
          <ac:chgData name="Sidney Seckler" userId="73470fc2d5f88927" providerId="LiveId" clId="{711724C2-7A5D-4FBE-977F-D82BB5000E83}" dt="2019-04-16T18:13:00.224" v="146" actId="1076"/>
          <ac:spMkLst>
            <pc:docMk/>
            <pc:sldMk cId="1456150817" sldId="655"/>
            <ac:spMk id="2" creationId="{6F427036-C4F7-416C-8600-0FF467070576}"/>
          </ac:spMkLst>
        </pc:spChg>
        <pc:spChg chg="add mod">
          <ac:chgData name="Sidney Seckler" userId="73470fc2d5f88927" providerId="LiveId" clId="{711724C2-7A5D-4FBE-977F-D82BB5000E83}" dt="2019-04-16T18:13:00.224" v="146" actId="1076"/>
          <ac:spMkLst>
            <pc:docMk/>
            <pc:sldMk cId="1456150817" sldId="655"/>
            <ac:spMk id="5" creationId="{63C87164-3DE0-48E8-8001-FEBA9876BD0F}"/>
          </ac:spMkLst>
        </pc:spChg>
        <pc:spChg chg="add mod">
          <ac:chgData name="Sidney Seckler" userId="73470fc2d5f88927" providerId="LiveId" clId="{711724C2-7A5D-4FBE-977F-D82BB5000E83}" dt="2019-04-16T18:13:03.864" v="147" actId="1076"/>
          <ac:spMkLst>
            <pc:docMk/>
            <pc:sldMk cId="1456150817" sldId="655"/>
            <ac:spMk id="9" creationId="{1FE47E9D-3D86-4888-8CE8-19A147718D49}"/>
          </ac:spMkLst>
        </pc:spChg>
        <pc:graphicFrameChg chg="del">
          <ac:chgData name="Sidney Seckler" userId="73470fc2d5f88927" providerId="LiveId" clId="{711724C2-7A5D-4FBE-977F-D82BB5000E83}" dt="2019-04-16T18:02:17.105" v="3" actId="478"/>
          <ac:graphicFrameMkLst>
            <pc:docMk/>
            <pc:sldMk cId="1456150817" sldId="655"/>
            <ac:graphicFrameMk id="6" creationId="{750FE225-0990-4CC7-A22B-C8D4144929FE}"/>
          </ac:graphicFrameMkLst>
        </pc:graphicFrameChg>
        <pc:picChg chg="add mod">
          <ac:chgData name="Sidney Seckler" userId="73470fc2d5f88927" providerId="LiveId" clId="{711724C2-7A5D-4FBE-977F-D82BB5000E83}" dt="2019-04-16T18:12:21.684" v="141" actId="1076"/>
          <ac:picMkLst>
            <pc:docMk/>
            <pc:sldMk cId="1456150817" sldId="655"/>
            <ac:picMk id="3074" creationId="{617DB382-749D-4925-B0B3-DD4221177C3B}"/>
          </ac:picMkLst>
        </pc:picChg>
        <pc:picChg chg="add mod">
          <ac:chgData name="Sidney Seckler" userId="73470fc2d5f88927" providerId="LiveId" clId="{711724C2-7A5D-4FBE-977F-D82BB5000E83}" dt="2019-04-16T18:12:20.112" v="140" actId="1076"/>
          <ac:picMkLst>
            <pc:docMk/>
            <pc:sldMk cId="1456150817" sldId="655"/>
            <ac:picMk id="3076" creationId="{A6191494-B3D2-4AD5-BEFA-7E0769C360FB}"/>
          </ac:picMkLst>
        </pc:picChg>
        <pc:cxnChg chg="add mod">
          <ac:chgData name="Sidney Seckler" userId="73470fc2d5f88927" providerId="LiveId" clId="{711724C2-7A5D-4FBE-977F-D82BB5000E83}" dt="2019-04-16T18:13:09.306" v="148" actId="14100"/>
          <ac:cxnSpMkLst>
            <pc:docMk/>
            <pc:sldMk cId="1456150817" sldId="655"/>
            <ac:cxnSpMk id="4" creationId="{0D2B90D0-24C4-4930-996F-0D087A8A0390}"/>
          </ac:cxnSpMkLst>
        </pc:cxnChg>
      </pc:sldChg>
      <pc:sldChg chg="modSp add">
        <pc:chgData name="Sidney Seckler" userId="73470fc2d5f88927" providerId="LiveId" clId="{711724C2-7A5D-4FBE-977F-D82BB5000E83}" dt="2019-04-16T18:41:01.513" v="506" actId="14100"/>
        <pc:sldMkLst>
          <pc:docMk/>
          <pc:sldMk cId="2032702696" sldId="656"/>
        </pc:sldMkLst>
        <pc:spChg chg="mod">
          <ac:chgData name="Sidney Seckler" userId="73470fc2d5f88927" providerId="LiveId" clId="{711724C2-7A5D-4FBE-977F-D82BB5000E83}" dt="2019-04-16T18:41:01.513" v="506" actId="14100"/>
          <ac:spMkLst>
            <pc:docMk/>
            <pc:sldMk cId="2032702696" sldId="656"/>
            <ac:spMk id="5" creationId="{123B8FCC-6830-483D-8F8A-091CBFF5DF3F}"/>
          </ac:spMkLst>
        </pc:spChg>
      </pc:sldChg>
      <pc:sldChg chg="modSp add">
        <pc:chgData name="Sidney Seckler" userId="73470fc2d5f88927" providerId="LiveId" clId="{711724C2-7A5D-4FBE-977F-D82BB5000E83}" dt="2019-04-16T18:41:44.094" v="553" actId="1035"/>
        <pc:sldMkLst>
          <pc:docMk/>
          <pc:sldMk cId="2348492762" sldId="657"/>
        </pc:sldMkLst>
        <pc:spChg chg="mod">
          <ac:chgData name="Sidney Seckler" userId="73470fc2d5f88927" providerId="LiveId" clId="{711724C2-7A5D-4FBE-977F-D82BB5000E83}" dt="2019-04-16T18:41:44.094" v="553" actId="1035"/>
          <ac:spMkLst>
            <pc:docMk/>
            <pc:sldMk cId="2348492762" sldId="657"/>
            <ac:spMk id="5" creationId="{123B8FCC-6830-483D-8F8A-091CBFF5DF3F}"/>
          </ac:spMkLst>
        </pc:spChg>
      </pc:sldChg>
      <pc:sldChg chg="addSp delSp modSp add">
        <pc:chgData name="Sidney Seckler" userId="73470fc2d5f88927" providerId="LiveId" clId="{711724C2-7A5D-4FBE-977F-D82BB5000E83}" dt="2019-04-16T20:33:18.077" v="678" actId="1076"/>
        <pc:sldMkLst>
          <pc:docMk/>
          <pc:sldMk cId="1127699628" sldId="658"/>
        </pc:sldMkLst>
        <pc:spChg chg="add mod">
          <ac:chgData name="Sidney Seckler" userId="73470fc2d5f88927" providerId="LiveId" clId="{711724C2-7A5D-4FBE-977F-D82BB5000E83}" dt="2019-04-16T20:33:13.800" v="677" actId="14100"/>
          <ac:spMkLst>
            <pc:docMk/>
            <pc:sldMk cId="1127699628" sldId="658"/>
            <ac:spMk id="2" creationId="{24E77C53-6DDB-4F70-9A48-EA4996E22CFD}"/>
          </ac:spMkLst>
        </pc:spChg>
        <pc:spChg chg="add mod">
          <ac:chgData name="Sidney Seckler" userId="73470fc2d5f88927" providerId="LiveId" clId="{711724C2-7A5D-4FBE-977F-D82BB5000E83}" dt="2019-04-16T20:33:18.077" v="678" actId="1076"/>
          <ac:spMkLst>
            <pc:docMk/>
            <pc:sldMk cId="1127699628" sldId="658"/>
            <ac:spMk id="6" creationId="{17B73447-9C38-4F49-80BA-2B964D3DEE3D}"/>
          </ac:spMkLst>
        </pc:spChg>
        <pc:graphicFrameChg chg="del">
          <ac:chgData name="Sidney Seckler" userId="73470fc2d5f88927" providerId="LiveId" clId="{711724C2-7A5D-4FBE-977F-D82BB5000E83}" dt="2019-04-16T18:42:46.938" v="555" actId="478"/>
          <ac:graphicFrameMkLst>
            <pc:docMk/>
            <pc:sldMk cId="1127699628" sldId="658"/>
            <ac:graphicFrameMk id="4" creationId="{8BFDD6C2-655D-475D-906C-F63A5CF4BECA}"/>
          </ac:graphicFrameMkLst>
        </pc:graphicFrameChg>
      </pc:sldChg>
      <pc:sldChg chg="addSp delSp modSp add">
        <pc:chgData name="Sidney Seckler" userId="73470fc2d5f88927" providerId="LiveId" clId="{711724C2-7A5D-4FBE-977F-D82BB5000E83}" dt="2019-04-16T20:35:52.052" v="701" actId="1076"/>
        <pc:sldMkLst>
          <pc:docMk/>
          <pc:sldMk cId="1686118891" sldId="659"/>
        </pc:sldMkLst>
        <pc:spChg chg="del">
          <ac:chgData name="Sidney Seckler" userId="73470fc2d5f88927" providerId="LiveId" clId="{711724C2-7A5D-4FBE-977F-D82BB5000E83}" dt="2019-04-16T20:33:37.488" v="680" actId="478"/>
          <ac:spMkLst>
            <pc:docMk/>
            <pc:sldMk cId="1686118891" sldId="659"/>
            <ac:spMk id="2" creationId="{24E77C53-6DDB-4F70-9A48-EA4996E22CFD}"/>
          </ac:spMkLst>
        </pc:spChg>
        <pc:spChg chg="add mod">
          <ac:chgData name="Sidney Seckler" userId="73470fc2d5f88927" providerId="LiveId" clId="{711724C2-7A5D-4FBE-977F-D82BB5000E83}" dt="2019-04-16T20:34:23.522" v="698" actId="1076"/>
          <ac:spMkLst>
            <pc:docMk/>
            <pc:sldMk cId="1686118891" sldId="659"/>
            <ac:spMk id="3" creationId="{8A7C94D9-849A-41A2-A54C-84899706BB0A}"/>
          </ac:spMkLst>
        </pc:spChg>
        <pc:spChg chg="mod">
          <ac:chgData name="Sidney Seckler" userId="73470fc2d5f88927" providerId="LiveId" clId="{711724C2-7A5D-4FBE-977F-D82BB5000E83}" dt="2019-04-16T20:33:43.830" v="693" actId="20577"/>
          <ac:spMkLst>
            <pc:docMk/>
            <pc:sldMk cId="1686118891" sldId="659"/>
            <ac:spMk id="6" creationId="{17B73447-9C38-4F49-80BA-2B964D3DEE3D}"/>
          </ac:spMkLst>
        </pc:spChg>
        <pc:picChg chg="add mod">
          <ac:chgData name="Sidney Seckler" userId="73470fc2d5f88927" providerId="LiveId" clId="{711724C2-7A5D-4FBE-977F-D82BB5000E83}" dt="2019-04-16T20:35:52.052" v="701" actId="1076"/>
          <ac:picMkLst>
            <pc:docMk/>
            <pc:sldMk cId="1686118891" sldId="659"/>
            <ac:picMk id="4098" creationId="{2BD9937B-0C57-4AD0-9D2C-9F2AD66DD14A}"/>
          </ac:picMkLst>
        </pc:picChg>
      </pc:sldChg>
      <pc:sldChg chg="addSp delSp modSp add">
        <pc:chgData name="Sidney Seckler" userId="73470fc2d5f88927" providerId="LiveId" clId="{711724C2-7A5D-4FBE-977F-D82BB5000E83}" dt="2019-04-16T20:40:55.848" v="771" actId="20577"/>
        <pc:sldMkLst>
          <pc:docMk/>
          <pc:sldMk cId="4125645767" sldId="660"/>
        </pc:sldMkLst>
        <pc:spChg chg="del mod">
          <ac:chgData name="Sidney Seckler" userId="73470fc2d5f88927" providerId="LiveId" clId="{711724C2-7A5D-4FBE-977F-D82BB5000E83}" dt="2019-04-16T20:36:11.004" v="704" actId="478"/>
          <ac:spMkLst>
            <pc:docMk/>
            <pc:sldMk cId="4125645767" sldId="660"/>
            <ac:spMk id="2" creationId="{24E77C53-6DDB-4F70-9A48-EA4996E22CFD}"/>
          </ac:spMkLst>
        </pc:spChg>
        <pc:spChg chg="add mod">
          <ac:chgData name="Sidney Seckler" userId="73470fc2d5f88927" providerId="LiveId" clId="{711724C2-7A5D-4FBE-977F-D82BB5000E83}" dt="2019-04-16T20:39:47.316" v="747" actId="1076"/>
          <ac:spMkLst>
            <pc:docMk/>
            <pc:sldMk cId="4125645767" sldId="660"/>
            <ac:spMk id="3" creationId="{185DBE04-5FC2-4C21-A074-9CA61B20962D}"/>
          </ac:spMkLst>
        </pc:spChg>
        <pc:spChg chg="add mod">
          <ac:chgData name="Sidney Seckler" userId="73470fc2d5f88927" providerId="LiveId" clId="{711724C2-7A5D-4FBE-977F-D82BB5000E83}" dt="2019-04-16T20:39:52.880" v="749" actId="1076"/>
          <ac:spMkLst>
            <pc:docMk/>
            <pc:sldMk cId="4125645767" sldId="660"/>
            <ac:spMk id="4" creationId="{F4E4F9EC-069A-4BE2-9988-5EEF0E87ED27}"/>
          </ac:spMkLst>
        </pc:spChg>
        <pc:spChg chg="add mod">
          <ac:chgData name="Sidney Seckler" userId="73470fc2d5f88927" providerId="LiveId" clId="{711724C2-7A5D-4FBE-977F-D82BB5000E83}" dt="2019-04-16T20:40:33.978" v="758" actId="14100"/>
          <ac:spMkLst>
            <pc:docMk/>
            <pc:sldMk cId="4125645767" sldId="660"/>
            <ac:spMk id="5" creationId="{65A84B66-4FC8-4708-BD23-24C68C428023}"/>
          </ac:spMkLst>
        </pc:spChg>
        <pc:spChg chg="mod">
          <ac:chgData name="Sidney Seckler" userId="73470fc2d5f88927" providerId="LiveId" clId="{711724C2-7A5D-4FBE-977F-D82BB5000E83}" dt="2019-04-16T20:40:55.848" v="771" actId="20577"/>
          <ac:spMkLst>
            <pc:docMk/>
            <pc:sldMk cId="4125645767" sldId="660"/>
            <ac:spMk id="6" creationId="{17B73447-9C38-4F49-80BA-2B964D3DEE3D}"/>
          </ac:spMkLst>
        </pc:spChg>
        <pc:cxnChg chg="add mod">
          <ac:chgData name="Sidney Seckler" userId="73470fc2d5f88927" providerId="LiveId" clId="{711724C2-7A5D-4FBE-977F-D82BB5000E83}" dt="2019-04-16T20:40:33.978" v="758" actId="14100"/>
          <ac:cxnSpMkLst>
            <pc:docMk/>
            <pc:sldMk cId="4125645767" sldId="660"/>
            <ac:cxnSpMk id="9" creationId="{672B1C45-4E84-4422-9746-4F2BBF924196}"/>
          </ac:cxnSpMkLst>
        </pc:cxnChg>
        <pc:cxnChg chg="add mod">
          <ac:chgData name="Sidney Seckler" userId="73470fc2d5f88927" providerId="LiveId" clId="{711724C2-7A5D-4FBE-977F-D82BB5000E83}" dt="2019-04-16T20:40:18.406" v="753" actId="14100"/>
          <ac:cxnSpMkLst>
            <pc:docMk/>
            <pc:sldMk cId="4125645767" sldId="660"/>
            <ac:cxnSpMk id="11" creationId="{35E2C40A-BA71-4654-A7D3-DAF51C7D7105}"/>
          </ac:cxnSpMkLst>
        </pc:cxnChg>
      </pc:sldChg>
      <pc:sldChg chg="addSp delSp modSp add">
        <pc:chgData name="Sidney Seckler" userId="73470fc2d5f88927" providerId="LiveId" clId="{711724C2-7A5D-4FBE-977F-D82BB5000E83}" dt="2019-04-16T20:42:23.695" v="818" actId="14100"/>
        <pc:sldMkLst>
          <pc:docMk/>
          <pc:sldMk cId="3312607030" sldId="661"/>
        </pc:sldMkLst>
        <pc:spChg chg="add mod">
          <ac:chgData name="Sidney Seckler" userId="73470fc2d5f88927" providerId="LiveId" clId="{711724C2-7A5D-4FBE-977F-D82BB5000E83}" dt="2019-04-16T20:41:54.612" v="780" actId="1076"/>
          <ac:spMkLst>
            <pc:docMk/>
            <pc:sldMk cId="3312607030" sldId="661"/>
            <ac:spMk id="2" creationId="{508DABC7-AA4C-46F8-8B30-FFAE0113384D}"/>
          </ac:spMkLst>
        </pc:spChg>
        <pc:spChg chg="del">
          <ac:chgData name="Sidney Seckler" userId="73470fc2d5f88927" providerId="LiveId" clId="{711724C2-7A5D-4FBE-977F-D82BB5000E83}" dt="2019-04-16T20:41:24.774" v="775" actId="478"/>
          <ac:spMkLst>
            <pc:docMk/>
            <pc:sldMk cId="3312607030" sldId="661"/>
            <ac:spMk id="3" creationId="{185DBE04-5FC2-4C21-A074-9CA61B20962D}"/>
          </ac:spMkLst>
        </pc:spChg>
        <pc:spChg chg="del">
          <ac:chgData name="Sidney Seckler" userId="73470fc2d5f88927" providerId="LiveId" clId="{711724C2-7A5D-4FBE-977F-D82BB5000E83}" dt="2019-04-16T20:41:19.929" v="774" actId="478"/>
          <ac:spMkLst>
            <pc:docMk/>
            <pc:sldMk cId="3312607030" sldId="661"/>
            <ac:spMk id="4" creationId="{F4E4F9EC-069A-4BE2-9988-5EEF0E87ED27}"/>
          </ac:spMkLst>
        </pc:spChg>
        <pc:spChg chg="del">
          <ac:chgData name="Sidney Seckler" userId="73470fc2d5f88927" providerId="LiveId" clId="{711724C2-7A5D-4FBE-977F-D82BB5000E83}" dt="2019-04-16T20:41:17.276" v="773" actId="478"/>
          <ac:spMkLst>
            <pc:docMk/>
            <pc:sldMk cId="3312607030" sldId="661"/>
            <ac:spMk id="5" creationId="{65A84B66-4FC8-4708-BD23-24C68C428023}"/>
          </ac:spMkLst>
        </pc:spChg>
        <pc:spChg chg="mod">
          <ac:chgData name="Sidney Seckler" userId="73470fc2d5f88927" providerId="LiveId" clId="{711724C2-7A5D-4FBE-977F-D82BB5000E83}" dt="2019-04-16T20:42:23.695" v="818" actId="14100"/>
          <ac:spMkLst>
            <pc:docMk/>
            <pc:sldMk cId="3312607030" sldId="661"/>
            <ac:spMk id="6" creationId="{17B73447-9C38-4F49-80BA-2B964D3DEE3D}"/>
          </ac:spMkLst>
        </pc:spChg>
        <pc:cxnChg chg="del mod">
          <ac:chgData name="Sidney Seckler" userId="73470fc2d5f88927" providerId="LiveId" clId="{711724C2-7A5D-4FBE-977F-D82BB5000E83}" dt="2019-04-16T20:41:24.774" v="775" actId="478"/>
          <ac:cxnSpMkLst>
            <pc:docMk/>
            <pc:sldMk cId="3312607030" sldId="661"/>
            <ac:cxnSpMk id="9" creationId="{672B1C45-4E84-4422-9746-4F2BBF924196}"/>
          </ac:cxnSpMkLst>
        </pc:cxnChg>
        <pc:cxnChg chg="del mod">
          <ac:chgData name="Sidney Seckler" userId="73470fc2d5f88927" providerId="LiveId" clId="{711724C2-7A5D-4FBE-977F-D82BB5000E83}" dt="2019-04-16T20:41:24.774" v="775" actId="478"/>
          <ac:cxnSpMkLst>
            <pc:docMk/>
            <pc:sldMk cId="3312607030" sldId="661"/>
            <ac:cxnSpMk id="11" creationId="{35E2C40A-BA71-4654-A7D3-DAF51C7D7105}"/>
          </ac:cxnSpMkLst>
        </pc:cxnChg>
      </pc:sldChg>
      <pc:sldChg chg="addSp delSp modSp add">
        <pc:chgData name="Sidney Seckler" userId="73470fc2d5f88927" providerId="LiveId" clId="{711724C2-7A5D-4FBE-977F-D82BB5000E83}" dt="2019-04-16T20:56:46.087" v="1221" actId="11529"/>
        <pc:sldMkLst>
          <pc:docMk/>
          <pc:sldMk cId="2086227718" sldId="662"/>
        </pc:sldMkLst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2" creationId="{7688CA39-EC90-43DF-B3C4-5833BA0D8234}"/>
          </ac:spMkLst>
        </pc:spChg>
        <pc:spChg chg="del">
          <ac:chgData name="Sidney Seckler" userId="73470fc2d5f88927" providerId="LiveId" clId="{711724C2-7A5D-4FBE-977F-D82BB5000E83}" dt="2019-04-16T20:46:55.653" v="821" actId="478"/>
          <ac:spMkLst>
            <pc:docMk/>
            <pc:sldMk cId="2086227718" sldId="662"/>
            <ac:spMk id="3" creationId="{8A7C94D9-849A-41A2-A54C-84899706BB0A}"/>
          </ac:spMkLst>
        </pc:spChg>
        <pc:spChg chg="mod">
          <ac:chgData name="Sidney Seckler" userId="73470fc2d5f88927" providerId="LiveId" clId="{711724C2-7A5D-4FBE-977F-D82BB5000E83}" dt="2019-04-16T20:50:48.805" v="925" actId="14100"/>
          <ac:spMkLst>
            <pc:docMk/>
            <pc:sldMk cId="2086227718" sldId="662"/>
            <ac:spMk id="6" creationId="{17B73447-9C38-4F49-80BA-2B964D3DEE3D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8" creationId="{57620E95-7079-4DBC-9A53-49E43515A0F0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9" creationId="{54BF0E9D-25EB-4446-B372-D0DDCED30080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20" creationId="{5D04E5EE-1A79-4D18-8AE4-52E2D8B1625D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23" creationId="{0C04E503-9B4A-4493-9963-84C33CCD7D89}"/>
          </ac:spMkLst>
        </pc:spChg>
        <pc:spChg chg="add mod">
          <ac:chgData name="Sidney Seckler" userId="73470fc2d5f88927" providerId="LiveId" clId="{711724C2-7A5D-4FBE-977F-D82BB5000E83}" dt="2019-04-16T20:54:28.146" v="1100" actId="20577"/>
          <ac:spMkLst>
            <pc:docMk/>
            <pc:sldMk cId="2086227718" sldId="662"/>
            <ac:spMk id="25" creationId="{D9679C70-75C1-4BFB-867D-A4455E5F7525}"/>
          </ac:spMkLst>
        </pc:spChg>
        <pc:spChg chg="add mod">
          <ac:chgData name="Sidney Seckler" userId="73470fc2d5f88927" providerId="LiveId" clId="{711724C2-7A5D-4FBE-977F-D82BB5000E83}" dt="2019-04-16T20:55:36.044" v="1155" actId="1076"/>
          <ac:spMkLst>
            <pc:docMk/>
            <pc:sldMk cId="2086227718" sldId="662"/>
            <ac:spMk id="26" creationId="{AD8AC4F8-E8B3-451F-89FF-8CA9B579361F}"/>
          </ac:spMkLst>
        </pc:spChg>
        <pc:spChg chg="add mod">
          <ac:chgData name="Sidney Seckler" userId="73470fc2d5f88927" providerId="LiveId" clId="{711724C2-7A5D-4FBE-977F-D82BB5000E83}" dt="2019-04-16T20:55:47.048" v="1177" actId="20577"/>
          <ac:spMkLst>
            <pc:docMk/>
            <pc:sldMk cId="2086227718" sldId="662"/>
            <ac:spMk id="27" creationId="{9F2EE0B9-BD1E-4EE5-A659-AA61AEC95F01}"/>
          </ac:spMkLst>
        </pc:spChg>
        <pc:spChg chg="add mod">
          <ac:chgData name="Sidney Seckler" userId="73470fc2d5f88927" providerId="LiveId" clId="{711724C2-7A5D-4FBE-977F-D82BB5000E83}" dt="2019-04-16T20:56:37.927" v="1220" actId="20577"/>
          <ac:spMkLst>
            <pc:docMk/>
            <pc:sldMk cId="2086227718" sldId="662"/>
            <ac:spMk id="32" creationId="{428AA2C0-0E0C-43A6-BBA7-6E231712DD32}"/>
          </ac:spMkLst>
        </pc:spChg>
        <pc:picChg chg="del">
          <ac:chgData name="Sidney Seckler" userId="73470fc2d5f88927" providerId="LiveId" clId="{711724C2-7A5D-4FBE-977F-D82BB5000E83}" dt="2019-04-16T20:46:51.062" v="820" actId="478"/>
          <ac:picMkLst>
            <pc:docMk/>
            <pc:sldMk cId="2086227718" sldId="662"/>
            <ac:picMk id="4098" creationId="{2BD9937B-0C57-4AD0-9D2C-9F2AD66DD14A}"/>
          </ac:picMkLst>
        </pc:picChg>
        <pc:cxnChg chg="add mod">
          <ac:chgData name="Sidney Seckler" userId="73470fc2d5f88927" providerId="LiveId" clId="{711724C2-7A5D-4FBE-977F-D82BB5000E83}" dt="2019-04-16T20:54:09.245" v="1075" actId="1037"/>
          <ac:cxnSpMkLst>
            <pc:docMk/>
            <pc:sldMk cId="2086227718" sldId="662"/>
            <ac:cxnSpMk id="5" creationId="{2F6D47F2-B94B-4A18-BCD5-4EE7FD0D41E4}"/>
          </ac:cxnSpMkLst>
        </pc:cxnChg>
        <pc:cxnChg chg="add mod">
          <ac:chgData name="Sidney Seckler" userId="73470fc2d5f88927" providerId="LiveId" clId="{711724C2-7A5D-4FBE-977F-D82BB5000E83}" dt="2019-04-16T20:54:13.162" v="1076" actId="14100"/>
          <ac:cxnSpMkLst>
            <pc:docMk/>
            <pc:sldMk cId="2086227718" sldId="662"/>
            <ac:cxnSpMk id="11" creationId="{F5CC0702-B7B2-4DDE-80F1-AB1447C17FAA}"/>
          </ac:cxnSpMkLst>
        </pc:cxnChg>
        <pc:cxnChg chg="add mod">
          <ac:chgData name="Sidney Seckler" userId="73470fc2d5f88927" providerId="LiveId" clId="{711724C2-7A5D-4FBE-977F-D82BB5000E83}" dt="2019-04-16T20:54:09.245" v="1075" actId="1037"/>
          <ac:cxnSpMkLst>
            <pc:docMk/>
            <pc:sldMk cId="2086227718" sldId="662"/>
            <ac:cxnSpMk id="19" creationId="{4B913FA4-1FD2-4D91-B89E-DEE522E6E982}"/>
          </ac:cxnSpMkLst>
        </pc:cxnChg>
        <pc:cxnChg chg="add mod">
          <ac:chgData name="Sidney Seckler" userId="73470fc2d5f88927" providerId="LiveId" clId="{711724C2-7A5D-4FBE-977F-D82BB5000E83}" dt="2019-04-16T20:56:04.578" v="1178" actId="11529"/>
          <ac:cxnSpMkLst>
            <pc:docMk/>
            <pc:sldMk cId="2086227718" sldId="662"/>
            <ac:cxnSpMk id="24" creationId="{E9827083-D741-4326-924D-CAFEC3DB0ADB}"/>
          </ac:cxnSpMkLst>
        </pc:cxnChg>
        <pc:cxnChg chg="add mod">
          <ac:chgData name="Sidney Seckler" userId="73470fc2d5f88927" providerId="LiveId" clId="{711724C2-7A5D-4FBE-977F-D82BB5000E83}" dt="2019-04-16T20:56:08.527" v="1179" actId="11529"/>
          <ac:cxnSpMkLst>
            <pc:docMk/>
            <pc:sldMk cId="2086227718" sldId="662"/>
            <ac:cxnSpMk id="29" creationId="{B39A97D3-B21B-43E8-BECE-E59BFDDA73EA}"/>
          </ac:cxnSpMkLst>
        </pc:cxnChg>
        <pc:cxnChg chg="add mod">
          <ac:chgData name="Sidney Seckler" userId="73470fc2d5f88927" providerId="LiveId" clId="{711724C2-7A5D-4FBE-977F-D82BB5000E83}" dt="2019-04-16T20:56:46.087" v="1221" actId="11529"/>
          <ac:cxnSpMkLst>
            <pc:docMk/>
            <pc:sldMk cId="2086227718" sldId="662"/>
            <ac:cxnSpMk id="31" creationId="{E042A402-5ACB-45C5-A02D-C707B0FC2C28}"/>
          </ac:cxnSpMkLst>
        </pc:cxnChg>
      </pc:sldChg>
      <pc:sldChg chg="addSp delSp modSp add">
        <pc:chgData name="Sidney Seckler" userId="73470fc2d5f88927" providerId="LiveId" clId="{711724C2-7A5D-4FBE-977F-D82BB5000E83}" dt="2019-04-16T21:01:09.091" v="1227"/>
        <pc:sldMkLst>
          <pc:docMk/>
          <pc:sldMk cId="3801692583" sldId="663"/>
        </pc:sldMkLst>
        <pc:spChg chg="add del mod">
          <ac:chgData name="Sidney Seckler" userId="73470fc2d5f88927" providerId="LiveId" clId="{711724C2-7A5D-4FBE-977F-D82BB5000E83}" dt="2019-04-16T21:01:07.412" v="1226" actId="478"/>
          <ac:spMkLst>
            <pc:docMk/>
            <pc:sldMk cId="3801692583" sldId="663"/>
            <ac:spMk id="3" creationId="{956D0F5C-3CF5-47F4-B8AA-2A1F2445BC7C}"/>
          </ac:spMkLst>
        </pc:spChg>
        <pc:spChg chg="del">
          <ac:chgData name="Sidney Seckler" userId="73470fc2d5f88927" providerId="LiveId" clId="{711724C2-7A5D-4FBE-977F-D82BB5000E83}" dt="2019-04-16T21:01:04.120" v="1225" actId="478"/>
          <ac:spMkLst>
            <pc:docMk/>
            <pc:sldMk cId="3801692583" sldId="663"/>
            <ac:spMk id="8" creationId="{8C40FE43-606A-478C-8C64-4C07F2F0D2BB}"/>
          </ac:spMkLst>
        </pc:spChg>
        <pc:spChg chg="add">
          <ac:chgData name="Sidney Seckler" userId="73470fc2d5f88927" providerId="LiveId" clId="{711724C2-7A5D-4FBE-977F-D82BB5000E83}" dt="2019-04-16T21:01:09.091" v="1227"/>
          <ac:spMkLst>
            <pc:docMk/>
            <pc:sldMk cId="3801692583" sldId="663"/>
            <ac:spMk id="10" creationId="{0FC994AD-42FE-4CF6-8E8B-7F2411A90EAB}"/>
          </ac:spMkLst>
        </pc:spChg>
      </pc:sldChg>
      <pc:sldChg chg="addSp delSp modSp add">
        <pc:chgData name="Sidney Seckler" userId="73470fc2d5f88927" providerId="LiveId" clId="{711724C2-7A5D-4FBE-977F-D82BB5000E83}" dt="2019-04-16T21:01:19.898" v="1230"/>
        <pc:sldMkLst>
          <pc:docMk/>
          <pc:sldMk cId="558192855" sldId="664"/>
        </pc:sldMkLst>
        <pc:spChg chg="add del mod">
          <ac:chgData name="Sidney Seckler" userId="73470fc2d5f88927" providerId="LiveId" clId="{711724C2-7A5D-4FBE-977F-D82BB5000E83}" dt="2019-04-16T21:01:18.314" v="1229" actId="478"/>
          <ac:spMkLst>
            <pc:docMk/>
            <pc:sldMk cId="558192855" sldId="664"/>
            <ac:spMk id="3" creationId="{22540139-F89B-44FB-B8EF-D8DDBF004CDF}"/>
          </ac:spMkLst>
        </pc:spChg>
        <pc:spChg chg="del">
          <ac:chgData name="Sidney Seckler" userId="73470fc2d5f88927" providerId="LiveId" clId="{711724C2-7A5D-4FBE-977F-D82BB5000E83}" dt="2019-04-16T21:01:14.784" v="1228" actId="478"/>
          <ac:spMkLst>
            <pc:docMk/>
            <pc:sldMk cId="558192855" sldId="664"/>
            <ac:spMk id="8" creationId="{8C40FE43-606A-478C-8C64-4C07F2F0D2BB}"/>
          </ac:spMkLst>
        </pc:spChg>
        <pc:spChg chg="add">
          <ac:chgData name="Sidney Seckler" userId="73470fc2d5f88927" providerId="LiveId" clId="{711724C2-7A5D-4FBE-977F-D82BB5000E83}" dt="2019-04-16T21:01:19.898" v="1230"/>
          <ac:spMkLst>
            <pc:docMk/>
            <pc:sldMk cId="558192855" sldId="664"/>
            <ac:spMk id="10" creationId="{6A3400EE-A0A5-4F1D-A5E3-8239367BBB3C}"/>
          </ac:spMkLst>
        </pc:spChg>
      </pc:sldChg>
      <pc:sldChg chg="addSp delSp modSp add">
        <pc:chgData name="Sidney Seckler" userId="73470fc2d5f88927" providerId="LiveId" clId="{711724C2-7A5D-4FBE-977F-D82BB5000E83}" dt="2019-04-16T21:06:32.168" v="1533" actId="1076"/>
        <pc:sldMkLst>
          <pc:docMk/>
          <pc:sldMk cId="136053185" sldId="665"/>
        </pc:sldMkLst>
        <pc:spChg chg="mod">
          <ac:chgData name="Sidney Seckler" userId="73470fc2d5f88927" providerId="LiveId" clId="{711724C2-7A5D-4FBE-977F-D82BB5000E83}" dt="2019-04-16T21:05:43.346" v="1529" actId="6549"/>
          <ac:spMkLst>
            <pc:docMk/>
            <pc:sldMk cId="136053185" sldId="665"/>
            <ac:spMk id="4100" creationId="{E5CC45C3-CF65-4286-AA07-1D8008364C0B}"/>
          </ac:spMkLst>
        </pc:spChg>
        <pc:picChg chg="add mod">
          <ac:chgData name="Sidney Seckler" userId="73470fc2d5f88927" providerId="LiveId" clId="{711724C2-7A5D-4FBE-977F-D82BB5000E83}" dt="2019-04-16T21:06:32.168" v="1533" actId="1076"/>
          <ac:picMkLst>
            <pc:docMk/>
            <pc:sldMk cId="136053185" sldId="665"/>
            <ac:picMk id="3" creationId="{7F01BD8E-AA6F-4ED5-9FDB-49C34F562FC3}"/>
          </ac:picMkLst>
        </pc:picChg>
        <pc:picChg chg="del">
          <ac:chgData name="Sidney Seckler" userId="73470fc2d5f88927" providerId="LiveId" clId="{711724C2-7A5D-4FBE-977F-D82BB5000E83}" dt="2019-04-16T21:05:46.869" v="1530" actId="478"/>
          <ac:picMkLst>
            <pc:docMk/>
            <pc:sldMk cId="136053185" sldId="665"/>
            <ac:picMk id="9218" creationId="{3FD5AD1B-2C49-4A4D-82B8-E19398FF90FB}"/>
          </ac:picMkLst>
        </pc:picChg>
      </pc:sldChg>
      <pc:sldChg chg="addSp delSp modSp add">
        <pc:chgData name="Sidney Seckler" userId="73470fc2d5f88927" providerId="LiveId" clId="{711724C2-7A5D-4FBE-977F-D82BB5000E83}" dt="2019-04-16T21:22:00.722" v="1671" actId="1076"/>
        <pc:sldMkLst>
          <pc:docMk/>
          <pc:sldMk cId="3662670807" sldId="672"/>
        </pc:sldMkLst>
        <pc:spChg chg="add del mod">
          <ac:chgData name="Sidney Seckler" userId="73470fc2d5f88927" providerId="LiveId" clId="{711724C2-7A5D-4FBE-977F-D82BB5000E83}" dt="2019-04-16T21:15:39.510" v="1536" actId="478"/>
          <ac:spMkLst>
            <pc:docMk/>
            <pc:sldMk cId="3662670807" sldId="672"/>
            <ac:spMk id="3" creationId="{AC15B9D7-9B42-42E5-BADA-0AF02175C6C1}"/>
          </ac:spMkLst>
        </pc:spChg>
        <pc:spChg chg="mod">
          <ac:chgData name="Sidney Seckler" userId="73470fc2d5f88927" providerId="LiveId" clId="{711724C2-7A5D-4FBE-977F-D82BB5000E83}" dt="2019-04-16T21:19:52.414" v="1667" actId="1076"/>
          <ac:spMkLst>
            <pc:docMk/>
            <pc:sldMk cId="3662670807" sldId="672"/>
            <ac:spMk id="8" creationId="{6A541547-C2C1-4C58-9DBB-CF48F94CEB25}"/>
          </ac:spMkLst>
        </pc:spChg>
        <pc:spChg chg="del">
          <ac:chgData name="Sidney Seckler" userId="73470fc2d5f88927" providerId="LiveId" clId="{711724C2-7A5D-4FBE-977F-D82BB5000E83}" dt="2019-04-16T21:15:34.847" v="1535" actId="478"/>
          <ac:spMkLst>
            <pc:docMk/>
            <pc:sldMk cId="3662670807" sldId="672"/>
            <ac:spMk id="11" creationId="{4B21181F-15A0-4E45-B145-B0418259984C}"/>
          </ac:spMkLst>
        </pc:spChg>
        <pc:spChg chg="add">
          <ac:chgData name="Sidney Seckler" userId="73470fc2d5f88927" providerId="LiveId" clId="{711724C2-7A5D-4FBE-977F-D82BB5000E83}" dt="2019-04-16T21:16:08.548" v="1537"/>
          <ac:spMkLst>
            <pc:docMk/>
            <pc:sldMk cId="3662670807" sldId="672"/>
            <ac:spMk id="12" creationId="{4C4BD43C-67CE-49FA-9972-36418238ACE5}"/>
          </ac:spMkLst>
        </pc:spChg>
        <pc:picChg chg="add mod">
          <ac:chgData name="Sidney Seckler" userId="73470fc2d5f88927" providerId="LiveId" clId="{711724C2-7A5D-4FBE-977F-D82BB5000E83}" dt="2019-04-16T21:22:00.722" v="1671" actId="1076"/>
          <ac:picMkLst>
            <pc:docMk/>
            <pc:sldMk cId="3662670807" sldId="672"/>
            <ac:picMk id="5" creationId="{DD89054A-2E95-4F94-BD34-1BB6A499524F}"/>
          </ac:picMkLst>
        </pc:picChg>
        <pc:picChg chg="del">
          <ac:chgData name="Sidney Seckler" userId="73470fc2d5f88927" providerId="LiveId" clId="{711724C2-7A5D-4FBE-977F-D82BB5000E83}" dt="2019-04-16T21:16:13.045" v="1538" actId="478"/>
          <ac:picMkLst>
            <pc:docMk/>
            <pc:sldMk cId="3662670807" sldId="672"/>
            <ac:picMk id="2050" creationId="{F317B66A-6078-4B85-96CE-BA10957A590D}"/>
          </ac:picMkLst>
        </pc:picChg>
        <pc:picChg chg="del">
          <ac:chgData name="Sidney Seckler" userId="73470fc2d5f88927" providerId="LiveId" clId="{711724C2-7A5D-4FBE-977F-D82BB5000E83}" dt="2019-04-16T21:16:14.709" v="1539" actId="478"/>
          <ac:picMkLst>
            <pc:docMk/>
            <pc:sldMk cId="3662670807" sldId="672"/>
            <ac:picMk id="2052" creationId="{76057EF8-E28A-413A-890B-6F35F17CF855}"/>
          </ac:picMkLst>
        </pc:picChg>
      </pc:sldChg>
      <pc:sldChg chg="addSp delSp modSp add">
        <pc:chgData name="Sidney Seckler" userId="73470fc2d5f88927" providerId="LiveId" clId="{711724C2-7A5D-4FBE-977F-D82BB5000E83}" dt="2019-04-16T21:46:18.028" v="2184" actId="14100"/>
        <pc:sldMkLst>
          <pc:docMk/>
          <pc:sldMk cId="1333474776" sldId="673"/>
        </pc:sldMkLst>
        <pc:spChg chg="add del mod">
          <ac:chgData name="Sidney Seckler" userId="73470fc2d5f88927" providerId="LiveId" clId="{711724C2-7A5D-4FBE-977F-D82BB5000E83}" dt="2019-04-16T21:25:49.452" v="1762" actId="478"/>
          <ac:spMkLst>
            <pc:docMk/>
            <pc:sldMk cId="1333474776" sldId="673"/>
            <ac:spMk id="5" creationId="{0EB746C7-C247-481F-9A33-A65B5E0E2348}"/>
          </ac:spMkLst>
        </pc:spChg>
        <pc:spChg chg="add mod">
          <ac:chgData name="Sidney Seckler" userId="73470fc2d5f88927" providerId="LiveId" clId="{711724C2-7A5D-4FBE-977F-D82BB5000E83}" dt="2019-04-16T21:33:37.712" v="1918" actId="255"/>
          <ac:spMkLst>
            <pc:docMk/>
            <pc:sldMk cId="1333474776" sldId="673"/>
            <ac:spMk id="8" creationId="{50BB95B4-409E-414A-9CC3-ADA288CAE5B1}"/>
          </ac:spMkLst>
        </pc:spChg>
        <pc:spChg chg="add mod">
          <ac:chgData name="Sidney Seckler" userId="73470fc2d5f88927" providerId="LiveId" clId="{711724C2-7A5D-4FBE-977F-D82BB5000E83}" dt="2019-04-16T21:27:38.993" v="1794" actId="14100"/>
          <ac:spMkLst>
            <pc:docMk/>
            <pc:sldMk cId="1333474776" sldId="673"/>
            <ac:spMk id="9" creationId="{25BFD0D5-3707-4437-8D96-B8D9C672C4D0}"/>
          </ac:spMkLst>
        </pc:spChg>
        <pc:spChg chg="add mod">
          <ac:chgData name="Sidney Seckler" userId="73470fc2d5f88927" providerId="LiveId" clId="{711724C2-7A5D-4FBE-977F-D82BB5000E83}" dt="2019-04-16T21:31:05.829" v="1829" actId="1076"/>
          <ac:spMkLst>
            <pc:docMk/>
            <pc:sldMk cId="1333474776" sldId="673"/>
            <ac:spMk id="13" creationId="{D2E05552-0337-482D-BDFB-D701E69F38AD}"/>
          </ac:spMkLst>
        </pc:spChg>
        <pc:spChg chg="add mod">
          <ac:chgData name="Sidney Seckler" userId="73470fc2d5f88927" providerId="LiveId" clId="{711724C2-7A5D-4FBE-977F-D82BB5000E83}" dt="2019-04-16T21:46:07.418" v="2181" actId="1076"/>
          <ac:spMkLst>
            <pc:docMk/>
            <pc:sldMk cId="1333474776" sldId="673"/>
            <ac:spMk id="19" creationId="{BEFAF318-7F3C-40DA-8C16-1966E8362195}"/>
          </ac:spMkLst>
        </pc:spChg>
        <pc:spChg chg="add mod">
          <ac:chgData name="Sidney Seckler" userId="73470fc2d5f88927" providerId="LiveId" clId="{711724C2-7A5D-4FBE-977F-D82BB5000E83}" dt="2019-04-16T21:46:18.028" v="2184" actId="14100"/>
          <ac:spMkLst>
            <pc:docMk/>
            <pc:sldMk cId="1333474776" sldId="673"/>
            <ac:spMk id="20" creationId="{68F4A40A-7A8B-4464-BECF-728EC324F486}"/>
          </ac:spMkLst>
        </pc:spChg>
        <pc:picChg chg="add mod">
          <ac:chgData name="Sidney Seckler" userId="73470fc2d5f88927" providerId="LiveId" clId="{711724C2-7A5D-4FBE-977F-D82BB5000E83}" dt="2019-04-16T21:30:48.196" v="1825" actId="1076"/>
          <ac:picMkLst>
            <pc:docMk/>
            <pc:sldMk cId="1333474776" sldId="673"/>
            <ac:picMk id="6" creationId="{59789738-CF01-4DEA-8188-AEF44DE5D994}"/>
          </ac:picMkLst>
        </pc:picChg>
        <pc:picChg chg="del">
          <ac:chgData name="Sidney Seckler" userId="73470fc2d5f88927" providerId="LiveId" clId="{711724C2-7A5D-4FBE-977F-D82BB5000E83}" dt="2019-04-16T21:24:01.514" v="1673" actId="478"/>
          <ac:picMkLst>
            <pc:docMk/>
            <pc:sldMk cId="1333474776" sldId="673"/>
            <ac:picMk id="10242" creationId="{805DD039-BB24-4048-8DCB-A8EC4B67C2CB}"/>
          </ac:picMkLst>
        </pc:picChg>
        <pc:cxnChg chg="add del mod">
          <ac:chgData name="Sidney Seckler" userId="73470fc2d5f88927" providerId="LiveId" clId="{711724C2-7A5D-4FBE-977F-D82BB5000E83}" dt="2019-04-16T21:27:51.108" v="1796" actId="478"/>
          <ac:cxnSpMkLst>
            <pc:docMk/>
            <pc:sldMk cId="1333474776" sldId="673"/>
            <ac:cxnSpMk id="3" creationId="{9A715F22-2F47-4687-99EC-2CBC5F9C502D}"/>
          </ac:cxnSpMkLst>
        </pc:cxnChg>
        <pc:cxnChg chg="add mod">
          <ac:chgData name="Sidney Seckler" userId="73470fc2d5f88927" providerId="LiveId" clId="{711724C2-7A5D-4FBE-977F-D82BB5000E83}" dt="2019-04-16T21:30:52.595" v="1826" actId="1076"/>
          <ac:cxnSpMkLst>
            <pc:docMk/>
            <pc:sldMk cId="1333474776" sldId="673"/>
            <ac:cxnSpMk id="10" creationId="{CEFA8846-8108-42C2-BA96-1AE3D1316FC5}"/>
          </ac:cxnSpMkLst>
        </pc:cxnChg>
        <pc:cxnChg chg="add mod">
          <ac:chgData name="Sidney Seckler" userId="73470fc2d5f88927" providerId="LiveId" clId="{711724C2-7A5D-4FBE-977F-D82BB5000E83}" dt="2019-04-16T21:32:07.586" v="1869" actId="14100"/>
          <ac:cxnSpMkLst>
            <pc:docMk/>
            <pc:sldMk cId="1333474776" sldId="673"/>
            <ac:cxnSpMk id="12" creationId="{EB0133DE-6153-43A7-9235-9B635F47A17E}"/>
          </ac:cxnSpMkLst>
        </pc:cxnChg>
      </pc:sldChg>
      <pc:sldChg chg="addSp delSp modSp add">
        <pc:chgData name="Sidney Seckler" userId="73470fc2d5f88927" providerId="LiveId" clId="{711724C2-7A5D-4FBE-977F-D82BB5000E83}" dt="2019-04-16T21:47:04.220" v="2203" actId="1035"/>
        <pc:sldMkLst>
          <pc:docMk/>
          <pc:sldMk cId="1701555895" sldId="674"/>
        </pc:sldMkLst>
        <pc:spChg chg="mod">
          <ac:chgData name="Sidney Seckler" userId="73470fc2d5f88927" providerId="LiveId" clId="{711724C2-7A5D-4FBE-977F-D82BB5000E83}" dt="2019-04-16T21:35:32.848" v="2129" actId="20577"/>
          <ac:spMkLst>
            <pc:docMk/>
            <pc:sldMk cId="1701555895" sldId="674"/>
            <ac:spMk id="8" creationId="{50BB95B4-409E-414A-9CC3-ADA288CAE5B1}"/>
          </ac:spMkLst>
        </pc:spChg>
        <pc:spChg chg="del">
          <ac:chgData name="Sidney Seckler" userId="73470fc2d5f88927" providerId="LiveId" clId="{711724C2-7A5D-4FBE-977F-D82BB5000E83}" dt="2019-04-16T21:34:51.019" v="2006" actId="478"/>
          <ac:spMkLst>
            <pc:docMk/>
            <pc:sldMk cId="1701555895" sldId="674"/>
            <ac:spMk id="9" creationId="{25BFD0D5-3707-4437-8D96-B8D9C672C4D0}"/>
          </ac:spMkLst>
        </pc:spChg>
        <pc:spChg chg="mod">
          <ac:chgData name="Sidney Seckler" userId="73470fc2d5f88927" providerId="LiveId" clId="{711724C2-7A5D-4FBE-977F-D82BB5000E83}" dt="2019-04-16T21:38:11.934" v="2167" actId="1076"/>
          <ac:spMkLst>
            <pc:docMk/>
            <pc:sldMk cId="1701555895" sldId="674"/>
            <ac:spMk id="13" creationId="{D2E05552-0337-482D-BDFB-D701E69F38AD}"/>
          </ac:spMkLst>
        </pc:spChg>
        <pc:spChg chg="add mod">
          <ac:chgData name="Sidney Seckler" userId="73470fc2d5f88927" providerId="LiveId" clId="{711724C2-7A5D-4FBE-977F-D82BB5000E83}" dt="2019-04-16T21:46:38.654" v="2186" actId="1076"/>
          <ac:spMkLst>
            <pc:docMk/>
            <pc:sldMk cId="1701555895" sldId="674"/>
            <ac:spMk id="14" creationId="{AD3631EB-B436-473A-ABD8-E832C1D70BF5}"/>
          </ac:spMkLst>
        </pc:spChg>
        <pc:spChg chg="add mod">
          <ac:chgData name="Sidney Seckler" userId="73470fc2d5f88927" providerId="LiveId" clId="{711724C2-7A5D-4FBE-977F-D82BB5000E83}" dt="2019-04-16T21:47:04.220" v="2203" actId="1035"/>
          <ac:spMkLst>
            <pc:docMk/>
            <pc:sldMk cId="1701555895" sldId="674"/>
            <ac:spMk id="15" creationId="{4200A4DE-2AB3-4E1C-BE32-1D879EEC9789}"/>
          </ac:spMkLst>
        </pc:spChg>
        <pc:picChg chg="del">
          <ac:chgData name="Sidney Seckler" userId="73470fc2d5f88927" providerId="LiveId" clId="{711724C2-7A5D-4FBE-977F-D82BB5000E83}" dt="2019-04-16T21:35:36.828" v="2130" actId="478"/>
          <ac:picMkLst>
            <pc:docMk/>
            <pc:sldMk cId="1701555895" sldId="674"/>
            <ac:picMk id="6" creationId="{59789738-CF01-4DEA-8188-AEF44DE5D994}"/>
          </ac:picMkLst>
        </pc:picChg>
        <pc:picChg chg="add mod">
          <ac:chgData name="Sidney Seckler" userId="73470fc2d5f88927" providerId="LiveId" clId="{711724C2-7A5D-4FBE-977F-D82BB5000E83}" dt="2019-04-16T21:40:36.888" v="2171" actId="1076"/>
          <ac:picMkLst>
            <pc:docMk/>
            <pc:sldMk cId="1701555895" sldId="674"/>
            <ac:picMk id="15362" creationId="{2B7698C4-33FD-437A-9BA6-2DE181ACA00C}"/>
          </ac:picMkLst>
        </pc:picChg>
        <pc:picChg chg="add mod">
          <ac:chgData name="Sidney Seckler" userId="73470fc2d5f88927" providerId="LiveId" clId="{711724C2-7A5D-4FBE-977F-D82BB5000E83}" dt="2019-04-16T21:45:04.812" v="2173" actId="1076"/>
          <ac:picMkLst>
            <pc:docMk/>
            <pc:sldMk cId="1701555895" sldId="674"/>
            <ac:picMk id="15364" creationId="{00D327D1-1257-4DB4-82AE-2FFECC81B188}"/>
          </ac:picMkLst>
        </pc:picChg>
        <pc:cxnChg chg="del">
          <ac:chgData name="Sidney Seckler" userId="73470fc2d5f88927" providerId="LiveId" clId="{711724C2-7A5D-4FBE-977F-D82BB5000E83}" dt="2019-04-16T21:34:52.969" v="2007" actId="478"/>
          <ac:cxnSpMkLst>
            <pc:docMk/>
            <pc:sldMk cId="1701555895" sldId="674"/>
            <ac:cxnSpMk id="10" creationId="{CEFA8846-8108-42C2-BA96-1AE3D1316FC5}"/>
          </ac:cxnSpMkLst>
        </pc:cxnChg>
        <pc:cxnChg chg="del mod">
          <ac:chgData name="Sidney Seckler" userId="73470fc2d5f88927" providerId="LiveId" clId="{711724C2-7A5D-4FBE-977F-D82BB5000E83}" dt="2019-04-16T21:35:39.357" v="2131" actId="478"/>
          <ac:cxnSpMkLst>
            <pc:docMk/>
            <pc:sldMk cId="1701555895" sldId="674"/>
            <ac:cxnSpMk id="12" creationId="{EB0133DE-6153-43A7-9235-9B635F47A17E}"/>
          </ac:cxnSpMkLst>
        </pc:cxnChg>
      </pc:sldChg>
      <pc:sldChg chg="addSp delSp modSp add">
        <pc:chgData name="Sidney Seckler" userId="73470fc2d5f88927" providerId="LiveId" clId="{711724C2-7A5D-4FBE-977F-D82BB5000E83}" dt="2019-04-16T21:57:38.360" v="2276" actId="1076"/>
        <pc:sldMkLst>
          <pc:docMk/>
          <pc:sldMk cId="2268116389" sldId="675"/>
        </pc:sldMkLst>
        <pc:spChg chg="mod">
          <ac:chgData name="Sidney Seckler" userId="73470fc2d5f88927" providerId="LiveId" clId="{711724C2-7A5D-4FBE-977F-D82BB5000E83}" dt="2019-04-16T21:47:33.825" v="2219" actId="20577"/>
          <ac:spMkLst>
            <pc:docMk/>
            <pc:sldMk cId="2268116389" sldId="675"/>
            <ac:spMk id="8" creationId="{50BB95B4-409E-414A-9CC3-ADA288CAE5B1}"/>
          </ac:spMkLst>
        </pc:spChg>
        <pc:spChg chg="mod">
          <ac:chgData name="Sidney Seckler" userId="73470fc2d5f88927" providerId="LiveId" clId="{711724C2-7A5D-4FBE-977F-D82BB5000E83}" dt="2019-04-16T21:53:05.667" v="2271" actId="1076"/>
          <ac:spMkLst>
            <pc:docMk/>
            <pc:sldMk cId="2268116389" sldId="675"/>
            <ac:spMk id="13" creationId="{D2E05552-0337-482D-BDFB-D701E69F38AD}"/>
          </ac:spMkLst>
        </pc:spChg>
        <pc:spChg chg="mod">
          <ac:chgData name="Sidney Seckler" userId="73470fc2d5f88927" providerId="LiveId" clId="{711724C2-7A5D-4FBE-977F-D82BB5000E83}" dt="2019-04-16T21:52:43.783" v="2264" actId="1076"/>
          <ac:spMkLst>
            <pc:docMk/>
            <pc:sldMk cId="2268116389" sldId="675"/>
            <ac:spMk id="14" creationId="{AD3631EB-B436-473A-ABD8-E832C1D70BF5}"/>
          </ac:spMkLst>
        </pc:spChg>
        <pc:spChg chg="mod">
          <ac:chgData name="Sidney Seckler" userId="73470fc2d5f88927" providerId="LiveId" clId="{711724C2-7A5D-4FBE-977F-D82BB5000E83}" dt="2019-04-16T21:52:55.277" v="2269" actId="14100"/>
          <ac:spMkLst>
            <pc:docMk/>
            <pc:sldMk cId="2268116389" sldId="675"/>
            <ac:spMk id="15" creationId="{4200A4DE-2AB3-4E1C-BE32-1D879EEC9789}"/>
          </ac:spMkLst>
        </pc:spChg>
        <pc:picChg chg="del">
          <ac:chgData name="Sidney Seckler" userId="73470fc2d5f88927" providerId="LiveId" clId="{711724C2-7A5D-4FBE-977F-D82BB5000E83}" dt="2019-04-16T21:47:37.231" v="2220" actId="478"/>
          <ac:picMkLst>
            <pc:docMk/>
            <pc:sldMk cId="2268116389" sldId="675"/>
            <ac:picMk id="15362" creationId="{2B7698C4-33FD-437A-9BA6-2DE181ACA00C}"/>
          </ac:picMkLst>
        </pc:picChg>
        <pc:picChg chg="mod">
          <ac:chgData name="Sidney Seckler" userId="73470fc2d5f88927" providerId="LiveId" clId="{711724C2-7A5D-4FBE-977F-D82BB5000E83}" dt="2019-04-16T21:57:31.440" v="2274" actId="1076"/>
          <ac:picMkLst>
            <pc:docMk/>
            <pc:sldMk cId="2268116389" sldId="675"/>
            <ac:picMk id="15364" creationId="{00D327D1-1257-4DB4-82AE-2FFECC81B188}"/>
          </ac:picMkLst>
        </pc:picChg>
        <pc:picChg chg="add mod">
          <ac:chgData name="Sidney Seckler" userId="73470fc2d5f88927" providerId="LiveId" clId="{711724C2-7A5D-4FBE-977F-D82BB5000E83}" dt="2019-04-16T21:57:38.360" v="2276" actId="1076"/>
          <ac:picMkLst>
            <pc:docMk/>
            <pc:sldMk cId="2268116389" sldId="675"/>
            <ac:picMk id="19458" creationId="{DE27827E-6674-408F-93D8-195452E8F7E3}"/>
          </ac:picMkLst>
        </pc:picChg>
      </pc:sldChg>
      <pc:sldChg chg="addSp delSp modSp add">
        <pc:chgData name="Sidney Seckler" userId="73470fc2d5f88927" providerId="LiveId" clId="{711724C2-7A5D-4FBE-977F-D82BB5000E83}" dt="2019-04-16T22:17:05.085" v="2481" actId="1076"/>
        <pc:sldMkLst>
          <pc:docMk/>
          <pc:sldMk cId="2141145146" sldId="676"/>
        </pc:sldMkLst>
        <pc:spChg chg="mod">
          <ac:chgData name="Sidney Seckler" userId="73470fc2d5f88927" providerId="LiveId" clId="{711724C2-7A5D-4FBE-977F-D82BB5000E83}" dt="2019-04-16T22:09:19.510" v="2476" actId="20577"/>
          <ac:spMkLst>
            <pc:docMk/>
            <pc:sldMk cId="2141145146" sldId="676"/>
            <ac:spMk id="8" creationId="{6A541547-C2C1-4C58-9DBB-CF48F94CEB25}"/>
          </ac:spMkLst>
        </pc:spChg>
        <pc:picChg chg="del">
          <ac:chgData name="Sidney Seckler" userId="73470fc2d5f88927" providerId="LiveId" clId="{711724C2-7A5D-4FBE-977F-D82BB5000E83}" dt="2019-04-16T22:08:27.060" v="2366" actId="478"/>
          <ac:picMkLst>
            <pc:docMk/>
            <pc:sldMk cId="2141145146" sldId="676"/>
            <ac:picMk id="5" creationId="{DD89054A-2E95-4F94-BD34-1BB6A499524F}"/>
          </ac:picMkLst>
        </pc:picChg>
        <pc:picChg chg="add mod">
          <ac:chgData name="Sidney Seckler" userId="73470fc2d5f88927" providerId="LiveId" clId="{711724C2-7A5D-4FBE-977F-D82BB5000E83}" dt="2019-04-16T22:17:05.085" v="2481" actId="1076"/>
          <ac:picMkLst>
            <pc:docMk/>
            <pc:sldMk cId="2141145146" sldId="676"/>
            <ac:picMk id="20482" creationId="{5EE774C2-37BB-4070-B026-6FC49249B007}"/>
          </ac:picMkLst>
        </pc:picChg>
      </pc:sldChg>
      <pc:sldChg chg="addSp delSp modSp add">
        <pc:chgData name="Sidney Seckler" userId="73470fc2d5f88927" providerId="LiveId" clId="{711724C2-7A5D-4FBE-977F-D82BB5000E83}" dt="2019-04-16T22:22:24.956" v="2512" actId="20577"/>
        <pc:sldMkLst>
          <pc:docMk/>
          <pc:sldMk cId="1236554087" sldId="677"/>
        </pc:sldMkLst>
        <pc:spChg chg="mod">
          <ac:chgData name="Sidney Seckler" userId="73470fc2d5f88927" providerId="LiveId" clId="{711724C2-7A5D-4FBE-977F-D82BB5000E83}" dt="2019-04-16T22:22:24.956" v="2512" actId="20577"/>
          <ac:spMkLst>
            <pc:docMk/>
            <pc:sldMk cId="1236554087" sldId="677"/>
            <ac:spMk id="8" creationId="{6A541547-C2C1-4C58-9DBB-CF48F94CEB25}"/>
          </ac:spMkLst>
        </pc:spChg>
        <pc:picChg chg="del">
          <ac:chgData name="Sidney Seckler" userId="73470fc2d5f88927" providerId="LiveId" clId="{711724C2-7A5D-4FBE-977F-D82BB5000E83}" dt="2019-04-16T22:18:58.111" v="2483" actId="478"/>
          <ac:picMkLst>
            <pc:docMk/>
            <pc:sldMk cId="1236554087" sldId="677"/>
            <ac:picMk id="20482" creationId="{5EE774C2-37BB-4070-B026-6FC49249B007}"/>
          </ac:picMkLst>
        </pc:picChg>
        <pc:picChg chg="add mod">
          <ac:chgData name="Sidney Seckler" userId="73470fc2d5f88927" providerId="LiveId" clId="{711724C2-7A5D-4FBE-977F-D82BB5000E83}" dt="2019-04-16T22:22:01.041" v="2487" actId="1076"/>
          <ac:picMkLst>
            <pc:docMk/>
            <pc:sldMk cId="1236554087" sldId="677"/>
            <ac:picMk id="21506" creationId="{045B5852-3737-4F6E-9730-33920EAD76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Oxig&#234;nio%20Dissolvi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Oxig&#234;nio%20Dissolvi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Oxig&#234;nio%20Dissolvid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6710688935775E-2"/>
          <c:y val="6.6506784517816747E-2"/>
          <c:w val="0.69991116849118151"/>
          <c:h val="0.76139814904891467"/>
        </c:manualLayout>
      </c:layout>
      <c:scatterChart>
        <c:scatterStyle val="lineMarker"/>
        <c:varyColors val="0"/>
        <c:ser>
          <c:idx val="1"/>
          <c:order val="0"/>
          <c:tx>
            <c:v>Pressão atmosférica e S=0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Dissolvido.xlsx]Planilha1'!$F$25:$F$71</c:f>
              <c:numCache>
                <c:formatCode>0.00</c:formatCode>
                <c:ptCount val="47"/>
                <c:pt idx="0">
                  <c:v>13.108363468109758</c:v>
                </c:pt>
                <c:pt idx="1">
                  <c:v>12.771000356769097</c:v>
                </c:pt>
                <c:pt idx="2">
                  <c:v>12.448218221517857</c:v>
                </c:pt>
                <c:pt idx="3">
                  <c:v>12.139238159900797</c:v>
                </c:pt>
                <c:pt idx="4">
                  <c:v>11.843323917765151</c:v>
                </c:pt>
                <c:pt idx="5">
                  <c:v>11.559779581943285</c:v>
                </c:pt>
                <c:pt idx="6">
                  <c:v>11.287947373101861</c:v>
                </c:pt>
                <c:pt idx="7">
                  <c:v>11.027205539481614</c:v>
                </c:pt>
                <c:pt idx="8">
                  <c:v>10.776966351297178</c:v>
                </c:pt>
                <c:pt idx="9">
                  <c:v>10.536674194524206</c:v>
                </c:pt>
                <c:pt idx="10">
                  <c:v>10.305803762236435</c:v>
                </c:pt>
                <c:pt idx="11">
                  <c:v>10.083858341009252</c:v>
                </c:pt>
                <c:pt idx="12">
                  <c:v>9.8703681895636759</c:v>
                </c:pt>
                <c:pt idx="13">
                  <c:v>9.6648890064596138</c:v>
                </c:pt>
                <c:pt idx="14">
                  <c:v>9.4670004834832273</c:v>
                </c:pt>
                <c:pt idx="15">
                  <c:v>9.2763049411703715</c:v>
                </c:pt>
                <c:pt idx="16">
                  <c:v>9.0924260428855668</c:v>
                </c:pt>
                <c:pt idx="17">
                  <c:v>8.9150075838025931</c:v>
                </c:pt>
                <c:pt idx="18">
                  <c:v>8.7437123511595018</c:v>
                </c:pt>
                <c:pt idx="19">
                  <c:v>8.5782210522030997</c:v>
                </c:pt>
                <c:pt idx="20">
                  <c:v>8.4182313063115508</c:v>
                </c:pt>
                <c:pt idx="21">
                  <c:v>8.2634566978197324</c:v>
                </c:pt>
                <c:pt idx="22">
                  <c:v>8.1136258862802446</c:v>
                </c:pt>
                <c:pt idx="23">
                  <c:v>7.9684817708872417</c:v>
                </c:pt>
                <c:pt idx="24">
                  <c:v>7.8277807059827529</c:v>
                </c:pt>
                <c:pt idx="25">
                  <c:v>7.6912917646953343</c:v>
                </c:pt>
                <c:pt idx="26">
                  <c:v>7.5587960478257301</c:v>
                </c:pt>
                <c:pt idx="27">
                  <c:v>7.4300860353055747</c:v>
                </c:pt>
                <c:pt idx="28">
                  <c:v>7.3049649776282202</c:v>
                </c:pt>
                <c:pt idx="29">
                  <c:v>7.183246324796543</c:v>
                </c:pt>
                <c:pt idx="30">
                  <c:v>7.0647531904620999</c:v>
                </c:pt>
                <c:pt idx="31">
                  <c:v>6.9493178490429068</c:v>
                </c:pt>
                <c:pt idx="32">
                  <c:v>6.8367812637345677</c:v>
                </c:pt>
                <c:pt idx="33">
                  <c:v>6.7269926434400551</c:v>
                </c:pt>
                <c:pt idx="34">
                  <c:v>6.6198090267475962</c:v>
                </c:pt>
                <c:pt idx="35">
                  <c:v>6.5150948912054494</c:v>
                </c:pt>
                <c:pt idx="36">
                  <c:v>6.4127217862209882</c:v>
                </c:pt>
                <c:pt idx="37">
                  <c:v>6.3125679880417733</c:v>
                </c:pt>
                <c:pt idx="38">
                  <c:v>6.2145181753304959</c:v>
                </c:pt>
                <c:pt idx="39">
                  <c:v>6.1184631239572376</c:v>
                </c:pt>
                <c:pt idx="40">
                  <c:v>6.0242994197119977</c:v>
                </c:pt>
                <c:pt idx="41">
                  <c:v>5.9319291877089997</c:v>
                </c:pt>
                <c:pt idx="42">
                  <c:v>5.8412598373394635</c:v>
                </c:pt>
                <c:pt idx="43">
                  <c:v>5.7522038217004416</c:v>
                </c:pt>
                <c:pt idx="44">
                  <c:v>5.6646784104796284</c:v>
                </c:pt>
                <c:pt idx="45">
                  <c:v>5.5786054753609502</c:v>
                </c:pt>
                <c:pt idx="46">
                  <c:v>5.4939112870608993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C-41CA-8580-D47757D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065391"/>
        <c:axId val="744263055"/>
      </c:scatterChart>
      <c:valAx>
        <c:axId val="582065391"/>
        <c:scaling>
          <c:orientation val="minMax"/>
          <c:max val="50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Temperatura (Celsius)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4263055"/>
        <c:crosses val="autoZero"/>
        <c:crossBetween val="midCat"/>
        <c:majorUnit val="2"/>
      </c:valAx>
      <c:valAx>
        <c:axId val="7442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Oxigênio dissolvido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0653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03763004602445"/>
          <c:y val="0.37354093440219527"/>
          <c:w val="0.18280565290585282"/>
          <c:h val="0.12048483622840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6710688935775E-2"/>
          <c:y val="6.6506784517816747E-2"/>
          <c:w val="0.69991116849118151"/>
          <c:h val="0.76139814904891467"/>
        </c:manualLayout>
      </c:layout>
      <c:scatterChart>
        <c:scatterStyle val="lineMarker"/>
        <c:varyColors val="0"/>
        <c:ser>
          <c:idx val="1"/>
          <c:order val="0"/>
          <c:tx>
            <c:v>Pressão atmosférica e S=0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Dissolvido.xlsx]Planilha1'!$F$25:$F$71</c:f>
              <c:numCache>
                <c:formatCode>0.00</c:formatCode>
                <c:ptCount val="47"/>
                <c:pt idx="0">
                  <c:v>13.108363468109758</c:v>
                </c:pt>
                <c:pt idx="1">
                  <c:v>12.771000356769097</c:v>
                </c:pt>
                <c:pt idx="2">
                  <c:v>12.448218221517857</c:v>
                </c:pt>
                <c:pt idx="3">
                  <c:v>12.139238159900797</c:v>
                </c:pt>
                <c:pt idx="4">
                  <c:v>11.843323917765151</c:v>
                </c:pt>
                <c:pt idx="5">
                  <c:v>11.559779581943285</c:v>
                </c:pt>
                <c:pt idx="6">
                  <c:v>11.287947373101861</c:v>
                </c:pt>
                <c:pt idx="7">
                  <c:v>11.027205539481614</c:v>
                </c:pt>
                <c:pt idx="8">
                  <c:v>10.776966351297178</c:v>
                </c:pt>
                <c:pt idx="9">
                  <c:v>10.536674194524206</c:v>
                </c:pt>
                <c:pt idx="10">
                  <c:v>10.305803762236435</c:v>
                </c:pt>
                <c:pt idx="11">
                  <c:v>10.083858341009252</c:v>
                </c:pt>
                <c:pt idx="12">
                  <c:v>9.8703681895636759</c:v>
                </c:pt>
                <c:pt idx="13">
                  <c:v>9.6648890064596138</c:v>
                </c:pt>
                <c:pt idx="14">
                  <c:v>9.4670004834832273</c:v>
                </c:pt>
                <c:pt idx="15">
                  <c:v>9.2763049411703715</c:v>
                </c:pt>
                <c:pt idx="16">
                  <c:v>9.0924260428855668</c:v>
                </c:pt>
                <c:pt idx="17">
                  <c:v>8.9150075838025931</c:v>
                </c:pt>
                <c:pt idx="18">
                  <c:v>8.7437123511595018</c:v>
                </c:pt>
                <c:pt idx="19">
                  <c:v>8.5782210522030997</c:v>
                </c:pt>
                <c:pt idx="20">
                  <c:v>8.4182313063115508</c:v>
                </c:pt>
                <c:pt idx="21">
                  <c:v>8.2634566978197324</c:v>
                </c:pt>
                <c:pt idx="22">
                  <c:v>8.1136258862802446</c:v>
                </c:pt>
                <c:pt idx="23">
                  <c:v>7.9684817708872417</c:v>
                </c:pt>
                <c:pt idx="24">
                  <c:v>7.8277807059827529</c:v>
                </c:pt>
                <c:pt idx="25">
                  <c:v>7.6912917646953343</c:v>
                </c:pt>
                <c:pt idx="26">
                  <c:v>7.5587960478257301</c:v>
                </c:pt>
                <c:pt idx="27">
                  <c:v>7.4300860353055747</c:v>
                </c:pt>
                <c:pt idx="28">
                  <c:v>7.3049649776282202</c:v>
                </c:pt>
                <c:pt idx="29">
                  <c:v>7.183246324796543</c:v>
                </c:pt>
                <c:pt idx="30">
                  <c:v>7.0647531904620999</c:v>
                </c:pt>
                <c:pt idx="31">
                  <c:v>6.9493178490429068</c:v>
                </c:pt>
                <c:pt idx="32">
                  <c:v>6.8367812637345677</c:v>
                </c:pt>
                <c:pt idx="33">
                  <c:v>6.7269926434400551</c:v>
                </c:pt>
                <c:pt idx="34">
                  <c:v>6.6198090267475962</c:v>
                </c:pt>
                <c:pt idx="35">
                  <c:v>6.5150948912054494</c:v>
                </c:pt>
                <c:pt idx="36">
                  <c:v>6.4127217862209882</c:v>
                </c:pt>
                <c:pt idx="37">
                  <c:v>6.3125679880417733</c:v>
                </c:pt>
                <c:pt idx="38">
                  <c:v>6.2145181753304959</c:v>
                </c:pt>
                <c:pt idx="39">
                  <c:v>6.1184631239572376</c:v>
                </c:pt>
                <c:pt idx="40">
                  <c:v>6.0242994197119977</c:v>
                </c:pt>
                <c:pt idx="41">
                  <c:v>5.9319291877089997</c:v>
                </c:pt>
                <c:pt idx="42">
                  <c:v>5.8412598373394635</c:v>
                </c:pt>
                <c:pt idx="43">
                  <c:v>5.7522038217004416</c:v>
                </c:pt>
                <c:pt idx="44">
                  <c:v>5.6646784104796284</c:v>
                </c:pt>
                <c:pt idx="45">
                  <c:v>5.5786054753609502</c:v>
                </c:pt>
                <c:pt idx="46">
                  <c:v>5.4939112870608993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22-489F-9DB8-BC3DC31182AD}"/>
            </c:ext>
          </c:extLst>
        </c:ser>
        <c:ser>
          <c:idx val="0"/>
          <c:order val="1"/>
          <c:tx>
            <c:v>Altitude= 800 m e S=0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Dissolvido.xlsx]Planilha1'!$I$25:$I$71</c:f>
              <c:numCache>
                <c:formatCode>0.00</c:formatCode>
                <c:ptCount val="47"/>
                <c:pt idx="0">
                  <c:v>11.92010091551855</c:v>
                </c:pt>
                <c:pt idx="1">
                  <c:v>11.613305058083339</c:v>
                </c:pt>
                <c:pt idx="2">
                  <c:v>11.319769285748299</c:v>
                </c:pt>
                <c:pt idx="3">
                  <c:v>11.038785246220867</c:v>
                </c:pt>
                <c:pt idx="4">
                  <c:v>10.769683373644053</c:v>
                </c:pt>
                <c:pt idx="5">
                  <c:v>10.511830790133139</c:v>
                </c:pt>
                <c:pt idx="6">
                  <c:v>10.264629298419946</c:v>
                </c:pt>
                <c:pt idx="7">
                  <c:v>10.027513466261874</c:v>
                </c:pt>
                <c:pt idx="8">
                  <c:v>9.7999488024048471</c:v>
                </c:pt>
                <c:pt idx="9">
                  <c:v>9.5814300229415164</c:v>
                </c:pt>
                <c:pt idx="10">
                  <c:v>9.3714794063928277</c:v>
                </c:pt>
                <c:pt idx="11">
                  <c:v>9.1696452352535545</c:v>
                </c:pt>
                <c:pt idx="12">
                  <c:v>8.9755003214307489</c:v>
                </c:pt>
                <c:pt idx="13">
                  <c:v>8.7886406126723848</c:v>
                </c:pt>
                <c:pt idx="14">
                  <c:v>8.6086838769341476</c:v>
                </c:pt>
                <c:pt idx="15">
                  <c:v>8.4352684614480307</c:v>
                </c:pt>
                <c:pt idx="16">
                  <c:v>8.2680521232359183</c:v>
                </c:pt>
                <c:pt idx="17">
                  <c:v>8.1067109277447624</c:v>
                </c:pt>
                <c:pt idx="18">
                  <c:v>7.9509382123041377</c:v>
                </c:pt>
                <c:pt idx="19">
                  <c:v>7.8004436111456359</c:v>
                </c:pt>
                <c:pt idx="20">
                  <c:v>7.6549521387903319</c:v>
                </c:pt>
                <c:pt idx="21">
                  <c:v>7.5142033286434913</c:v>
                </c:pt>
                <c:pt idx="22">
                  <c:v>7.3779504238249904</c:v>
                </c:pt>
                <c:pt idx="23">
                  <c:v>7.2459596172588263</c:v>
                </c:pt>
                <c:pt idx="24">
                  <c:v>7.1180093382201486</c:v>
                </c:pt>
                <c:pt idx="25">
                  <c:v>6.9938895826566503</c:v>
                </c:pt>
                <c:pt idx="26">
                  <c:v>6.8734012846601695</c:v>
                </c:pt>
                <c:pt idx="27">
                  <c:v>6.7563557266565457</c:v>
                </c:pt>
                <c:pt idx="28">
                  <c:v>6.642573985948264</c:v>
                </c:pt>
                <c:pt idx="29">
                  <c:v>6.5318864153769933</c:v>
                </c:pt>
                <c:pt idx="30">
                  <c:v>6.4241321559909039</c:v>
                </c:pt>
                <c:pt idx="31">
                  <c:v>6.3191586797043717</c:v>
                </c:pt>
                <c:pt idx="32">
                  <c:v>6.2168213600535953</c:v>
                </c:pt>
                <c:pt idx="33">
                  <c:v>6.1169830692521687</c:v>
                </c:pt>
                <c:pt idx="34">
                  <c:v>6.0195137998454875</c:v>
                </c:pt>
                <c:pt idx="35">
                  <c:v>5.9242903093712709</c:v>
                </c:pt>
                <c:pt idx="36">
                  <c:v>5.8311957865051109</c:v>
                </c:pt>
                <c:pt idx="37">
                  <c:v>5.7401195372883498</c:v>
                </c:pt>
                <c:pt idx="38">
                  <c:v>5.6509566900849491</c:v>
                </c:pt>
                <c:pt idx="39">
                  <c:v>5.563607918015423</c:v>
                </c:pt>
                <c:pt idx="40">
                  <c:v>5.4779791776882538</c:v>
                </c:pt>
                <c:pt idx="41">
                  <c:v>5.3939814631115635</c:v>
                </c:pt>
                <c:pt idx="42">
                  <c:v>5.311530573745241</c:v>
                </c:pt>
                <c:pt idx="43">
                  <c:v>5.2305468957182573</c:v>
                </c:pt>
                <c:pt idx="44">
                  <c:v>5.1509551952834718</c:v>
                </c:pt>
                <c:pt idx="45">
                  <c:v>5.0726844236594184</c:v>
                </c:pt>
                <c:pt idx="46">
                  <c:v>4.995667532449648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22-489F-9DB8-BC3DC3118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065391"/>
        <c:axId val="744263055"/>
      </c:scatterChart>
      <c:valAx>
        <c:axId val="582065391"/>
        <c:scaling>
          <c:orientation val="minMax"/>
          <c:max val="50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Temperatura (Celsius)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4263055"/>
        <c:crosses val="autoZero"/>
        <c:crossBetween val="midCat"/>
        <c:majorUnit val="2"/>
      </c:valAx>
      <c:valAx>
        <c:axId val="7442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Oxigênio dissolvido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0653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22533497031654"/>
          <c:y val="0.37354093440219527"/>
          <c:w val="0.2098052893686454"/>
          <c:h val="0.1308414490385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6710688935775E-2"/>
          <c:y val="6.6506784517816747E-2"/>
          <c:w val="0.64700033329630036"/>
          <c:h val="0.76139814904891467"/>
        </c:manualLayout>
      </c:layout>
      <c:scatterChart>
        <c:scatterStyle val="lineMarker"/>
        <c:varyColors val="0"/>
        <c:ser>
          <c:idx val="1"/>
          <c:order val="0"/>
          <c:tx>
            <c:v>Pressão atmosférica e S=0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Dissolvido.xlsx]Planilha1'!$F$25:$F$71</c:f>
              <c:numCache>
                <c:formatCode>0.00</c:formatCode>
                <c:ptCount val="47"/>
                <c:pt idx="0">
                  <c:v>13.108363468109758</c:v>
                </c:pt>
                <c:pt idx="1">
                  <c:v>12.771000356769097</c:v>
                </c:pt>
                <c:pt idx="2">
                  <c:v>12.448218221517857</c:v>
                </c:pt>
                <c:pt idx="3">
                  <c:v>12.139238159900797</c:v>
                </c:pt>
                <c:pt idx="4">
                  <c:v>11.843323917765151</c:v>
                </c:pt>
                <c:pt idx="5">
                  <c:v>11.559779581943285</c:v>
                </c:pt>
                <c:pt idx="6">
                  <c:v>11.287947373101861</c:v>
                </c:pt>
                <c:pt idx="7">
                  <c:v>11.027205539481614</c:v>
                </c:pt>
                <c:pt idx="8">
                  <c:v>10.776966351297178</c:v>
                </c:pt>
                <c:pt idx="9">
                  <c:v>10.536674194524206</c:v>
                </c:pt>
                <c:pt idx="10">
                  <c:v>10.305803762236435</c:v>
                </c:pt>
                <c:pt idx="11">
                  <c:v>10.083858341009252</c:v>
                </c:pt>
                <c:pt idx="12">
                  <c:v>9.8703681895636759</c:v>
                </c:pt>
                <c:pt idx="13">
                  <c:v>9.6648890064596138</c:v>
                </c:pt>
                <c:pt idx="14">
                  <c:v>9.4670004834832273</c:v>
                </c:pt>
                <c:pt idx="15">
                  <c:v>9.2763049411703715</c:v>
                </c:pt>
                <c:pt idx="16">
                  <c:v>9.0924260428855668</c:v>
                </c:pt>
                <c:pt idx="17">
                  <c:v>8.9150075838025931</c:v>
                </c:pt>
                <c:pt idx="18">
                  <c:v>8.7437123511595018</c:v>
                </c:pt>
                <c:pt idx="19">
                  <c:v>8.5782210522030997</c:v>
                </c:pt>
                <c:pt idx="20">
                  <c:v>8.4182313063115508</c:v>
                </c:pt>
                <c:pt idx="21">
                  <c:v>8.2634566978197324</c:v>
                </c:pt>
                <c:pt idx="22">
                  <c:v>8.1136258862802446</c:v>
                </c:pt>
                <c:pt idx="23">
                  <c:v>7.9684817708872417</c:v>
                </c:pt>
                <c:pt idx="24">
                  <c:v>7.8277807059827529</c:v>
                </c:pt>
                <c:pt idx="25">
                  <c:v>7.6912917646953343</c:v>
                </c:pt>
                <c:pt idx="26">
                  <c:v>7.5587960478257301</c:v>
                </c:pt>
                <c:pt idx="27">
                  <c:v>7.4300860353055747</c:v>
                </c:pt>
                <c:pt idx="28">
                  <c:v>7.3049649776282202</c:v>
                </c:pt>
                <c:pt idx="29">
                  <c:v>7.183246324796543</c:v>
                </c:pt>
                <c:pt idx="30">
                  <c:v>7.0647531904620999</c:v>
                </c:pt>
                <c:pt idx="31">
                  <c:v>6.9493178490429068</c:v>
                </c:pt>
                <c:pt idx="32">
                  <c:v>6.8367812637345677</c:v>
                </c:pt>
                <c:pt idx="33">
                  <c:v>6.7269926434400551</c:v>
                </c:pt>
                <c:pt idx="34">
                  <c:v>6.6198090267475962</c:v>
                </c:pt>
                <c:pt idx="35">
                  <c:v>6.5150948912054494</c:v>
                </c:pt>
                <c:pt idx="36">
                  <c:v>6.4127217862209882</c:v>
                </c:pt>
                <c:pt idx="37">
                  <c:v>6.3125679880417733</c:v>
                </c:pt>
                <c:pt idx="38">
                  <c:v>6.2145181753304959</c:v>
                </c:pt>
                <c:pt idx="39">
                  <c:v>6.1184631239572376</c:v>
                </c:pt>
                <c:pt idx="40">
                  <c:v>6.0242994197119977</c:v>
                </c:pt>
                <c:pt idx="41">
                  <c:v>5.9319291877089997</c:v>
                </c:pt>
                <c:pt idx="42">
                  <c:v>5.8412598373394635</c:v>
                </c:pt>
                <c:pt idx="43">
                  <c:v>5.7522038217004416</c:v>
                </c:pt>
                <c:pt idx="44">
                  <c:v>5.6646784104796284</c:v>
                </c:pt>
                <c:pt idx="45">
                  <c:v>5.5786054753609502</c:v>
                </c:pt>
                <c:pt idx="46">
                  <c:v>5.4939112870608993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64-4097-8878-F1F49E36D4D5}"/>
            </c:ext>
          </c:extLst>
        </c:ser>
        <c:ser>
          <c:idx val="0"/>
          <c:order val="1"/>
          <c:tx>
            <c:v>Altitude= 800 m e S=0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Dissolvido.xlsx]Planilha1'!$I$25:$I$71</c:f>
              <c:numCache>
                <c:formatCode>0.00</c:formatCode>
                <c:ptCount val="47"/>
                <c:pt idx="0">
                  <c:v>11.92010091551855</c:v>
                </c:pt>
                <c:pt idx="1">
                  <c:v>11.613305058083339</c:v>
                </c:pt>
                <c:pt idx="2">
                  <c:v>11.319769285748299</c:v>
                </c:pt>
                <c:pt idx="3">
                  <c:v>11.038785246220867</c:v>
                </c:pt>
                <c:pt idx="4">
                  <c:v>10.769683373644053</c:v>
                </c:pt>
                <c:pt idx="5">
                  <c:v>10.511830790133139</c:v>
                </c:pt>
                <c:pt idx="6">
                  <c:v>10.264629298419946</c:v>
                </c:pt>
                <c:pt idx="7">
                  <c:v>10.027513466261874</c:v>
                </c:pt>
                <c:pt idx="8">
                  <c:v>9.7999488024048471</c:v>
                </c:pt>
                <c:pt idx="9">
                  <c:v>9.5814300229415164</c:v>
                </c:pt>
                <c:pt idx="10">
                  <c:v>9.3714794063928277</c:v>
                </c:pt>
                <c:pt idx="11">
                  <c:v>9.1696452352535545</c:v>
                </c:pt>
                <c:pt idx="12">
                  <c:v>8.9755003214307489</c:v>
                </c:pt>
                <c:pt idx="13">
                  <c:v>8.7886406126723848</c:v>
                </c:pt>
                <c:pt idx="14">
                  <c:v>8.6086838769341476</c:v>
                </c:pt>
                <c:pt idx="15">
                  <c:v>8.4352684614480307</c:v>
                </c:pt>
                <c:pt idx="16">
                  <c:v>8.2680521232359183</c:v>
                </c:pt>
                <c:pt idx="17">
                  <c:v>8.1067109277447624</c:v>
                </c:pt>
                <c:pt idx="18">
                  <c:v>7.9509382123041377</c:v>
                </c:pt>
                <c:pt idx="19">
                  <c:v>7.8004436111456359</c:v>
                </c:pt>
                <c:pt idx="20">
                  <c:v>7.6549521387903319</c:v>
                </c:pt>
                <c:pt idx="21">
                  <c:v>7.5142033286434913</c:v>
                </c:pt>
                <c:pt idx="22">
                  <c:v>7.3779504238249904</c:v>
                </c:pt>
                <c:pt idx="23">
                  <c:v>7.2459596172588263</c:v>
                </c:pt>
                <c:pt idx="24">
                  <c:v>7.1180093382201486</c:v>
                </c:pt>
                <c:pt idx="25">
                  <c:v>6.9938895826566503</c:v>
                </c:pt>
                <c:pt idx="26">
                  <c:v>6.8734012846601695</c:v>
                </c:pt>
                <c:pt idx="27">
                  <c:v>6.7563557266565457</c:v>
                </c:pt>
                <c:pt idx="28">
                  <c:v>6.642573985948264</c:v>
                </c:pt>
                <c:pt idx="29">
                  <c:v>6.5318864153769933</c:v>
                </c:pt>
                <c:pt idx="30">
                  <c:v>6.4241321559909039</c:v>
                </c:pt>
                <c:pt idx="31">
                  <c:v>6.3191586797043717</c:v>
                </c:pt>
                <c:pt idx="32">
                  <c:v>6.2168213600535953</c:v>
                </c:pt>
                <c:pt idx="33">
                  <c:v>6.1169830692521687</c:v>
                </c:pt>
                <c:pt idx="34">
                  <c:v>6.0195137998454875</c:v>
                </c:pt>
                <c:pt idx="35">
                  <c:v>5.9242903093712709</c:v>
                </c:pt>
                <c:pt idx="36">
                  <c:v>5.8311957865051109</c:v>
                </c:pt>
                <c:pt idx="37">
                  <c:v>5.7401195372883498</c:v>
                </c:pt>
                <c:pt idx="38">
                  <c:v>5.6509566900849491</c:v>
                </c:pt>
                <c:pt idx="39">
                  <c:v>5.563607918015423</c:v>
                </c:pt>
                <c:pt idx="40">
                  <c:v>5.4779791776882538</c:v>
                </c:pt>
                <c:pt idx="41">
                  <c:v>5.3939814631115635</c:v>
                </c:pt>
                <c:pt idx="42">
                  <c:v>5.311530573745241</c:v>
                </c:pt>
                <c:pt idx="43">
                  <c:v>5.2305468957182573</c:v>
                </c:pt>
                <c:pt idx="44">
                  <c:v>5.1509551952834718</c:v>
                </c:pt>
                <c:pt idx="45">
                  <c:v>5.0726844236594184</c:v>
                </c:pt>
                <c:pt idx="46">
                  <c:v>4.995667532449648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64-4097-8878-F1F49E36D4D5}"/>
            </c:ext>
          </c:extLst>
        </c:ser>
        <c:ser>
          <c:idx val="2"/>
          <c:order val="2"/>
          <c:tx>
            <c:v>Altidude=800 m e Cl=5.000 mg/L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Dissolvido.xlsx]Planilha1'!$K$25:$K$71</c:f>
              <c:numCache>
                <c:formatCode>0.00</c:formatCode>
                <c:ptCount val="47"/>
                <c:pt idx="0">
                  <c:v>11.218049188846763</c:v>
                </c:pt>
                <c:pt idx="1">
                  <c:v>10.935308978405983</c:v>
                </c:pt>
                <c:pt idx="2">
                  <c:v>10.664637922215935</c:v>
                </c:pt>
                <c:pt idx="3">
                  <c:v>10.405398488758605</c:v>
                </c:pt>
                <c:pt idx="4">
                  <c:v>10.156987397406917</c:v>
                </c:pt>
                <c:pt idx="5">
                  <c:v>9.9188338194329173</c:v>
                </c:pt>
                <c:pt idx="6">
                  <c:v>9.6903976512601329</c:v>
                </c:pt>
                <c:pt idx="7">
                  <c:v>9.4711678615334698</c:v>
                </c:pt>
                <c:pt idx="8">
                  <c:v>9.2606609127146626</c:v>
                </c:pt>
                <c:pt idx="9">
                  <c:v>9.0584192569684916</c:v>
                </c:pt>
                <c:pt idx="10">
                  <c:v>8.8640099055720238</c:v>
                </c:pt>
                <c:pt idx="11">
                  <c:v>8.6770230704756361</c:v>
                </c:pt>
                <c:pt idx="12">
                  <c:v>8.4970708763026082</c:v>
                </c:pt>
                <c:pt idx="13">
                  <c:v>8.323786140714132</c:v>
                </c:pt>
                <c:pt idx="14">
                  <c:v>8.15682122088052</c:v>
                </c:pt>
                <c:pt idx="15">
                  <c:v>7.9958469235820395</c:v>
                </c:pt>
                <c:pt idx="16">
                  <c:v>7.8405514764023723</c:v>
                </c:pt>
                <c:pt idx="17">
                  <c:v>7.6906395573754862</c:v>
                </c:pt>
                <c:pt idx="18">
                  <c:v>7.545831380432757</c:v>
                </c:pt>
                <c:pt idx="19">
                  <c:v>7.4058618339988866</c:v>
                </c:pt>
                <c:pt idx="20">
                  <c:v>7.2704796701156384</c:v>
                </c:pt>
                <c:pt idx="21">
                  <c:v>7.1394467414728267</c:v>
                </c:pt>
                <c:pt idx="22">
                  <c:v>7.0125372838768243</c:v>
                </c:pt>
                <c:pt idx="23">
                  <c:v>6.8895372416550202</c:v>
                </c:pt>
                <c:pt idx="24">
                  <c:v>6.7702436336357055</c:v>
                </c:pt>
                <c:pt idx="25">
                  <c:v>6.6544639574319726</c:v>
                </c:pt>
                <c:pt idx="26">
                  <c:v>6.5420156297924885</c:v>
                </c:pt>
                <c:pt idx="27">
                  <c:v>6.4327254609443854</c:v>
                </c:pt>
                <c:pt idx="28">
                  <c:v>6.3264291608980594</c:v>
                </c:pt>
                <c:pt idx="29">
                  <c:v>6.2229708757922539</c:v>
                </c:pt>
                <c:pt idx="30">
                  <c:v>6.1222027524538118</c:v>
                </c:pt>
                <c:pt idx="31">
                  <c:v>6.0239845294292511</c:v>
                </c:pt>
                <c:pt idx="32">
                  <c:v>5.9281831528419344</c:v>
                </c:pt>
                <c:pt idx="33">
                  <c:v>5.8346724155115206</c:v>
                </c:pt>
                <c:pt idx="34">
                  <c:v>5.7433326178509461</c:v>
                </c:pt>
                <c:pt idx="35">
                  <c:v>5.6540502491486064</c:v>
                </c:pt>
                <c:pt idx="36">
                  <c:v>5.5667176879016056</c:v>
                </c:pt>
                <c:pt idx="37">
                  <c:v>5.4812329199695338</c:v>
                </c:pt>
                <c:pt idx="38">
                  <c:v>5.3974992733568428</c:v>
                </c:pt>
                <c:pt idx="39">
                  <c:v>5.3154251685205773</c:v>
                </c:pt>
                <c:pt idx="40">
                  <c:v>5.2349238831621543</c:v>
                </c:pt>
                <c:pt idx="41">
                  <c:v>5.1559133305145766</c:v>
                </c:pt>
                <c:pt idx="42">
                  <c:v>5.0783158502042598</c:v>
                </c:pt>
                <c:pt idx="43">
                  <c:v>5.0020580108225907</c:v>
                </c:pt>
                <c:pt idx="44">
                  <c:v>4.9270704233825198</c:v>
                </c:pt>
                <c:pt idx="45">
                  <c:v>4.8532875649044112</c:v>
                </c:pt>
                <c:pt idx="46">
                  <c:v>4.7806476114102301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64-4097-8878-F1F49E36D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065391"/>
        <c:axId val="744263055"/>
      </c:scatterChart>
      <c:valAx>
        <c:axId val="582065391"/>
        <c:scaling>
          <c:orientation val="minMax"/>
          <c:max val="50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Temperatura (Celsius)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4263055"/>
        <c:crosses val="autoZero"/>
        <c:crossBetween val="midCat"/>
        <c:majorUnit val="2"/>
      </c:valAx>
      <c:valAx>
        <c:axId val="7442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Oxigênio dissolvido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0653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809965559382"/>
          <c:y val="0.36140521788321001"/>
          <c:w val="0.25758207421397622"/>
          <c:h val="0.15073457481282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57207629190586E-2"/>
          <c:y val="6.7885117493472591E-2"/>
          <c:w val="0.87142917928932706"/>
          <c:h val="0.67101827676240211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'[Reservatório Rio Grande.xls]RG 101 OD 2 metros 2001 a 2003'!$D$1146:$D$2495</c:f>
              <c:numCache>
                <c:formatCode>dd\-mmm\-yy</c:formatCode>
                <c:ptCount val="120"/>
                <c:pt idx="0">
                  <c:v>36893</c:v>
                </c:pt>
                <c:pt idx="1">
                  <c:v>36900</c:v>
                </c:pt>
                <c:pt idx="2">
                  <c:v>36907</c:v>
                </c:pt>
                <c:pt idx="3">
                  <c:v>36911</c:v>
                </c:pt>
                <c:pt idx="4">
                  <c:v>36916</c:v>
                </c:pt>
                <c:pt idx="5">
                  <c:v>36921</c:v>
                </c:pt>
                <c:pt idx="6">
                  <c:v>36941</c:v>
                </c:pt>
                <c:pt idx="7">
                  <c:v>36950</c:v>
                </c:pt>
                <c:pt idx="8">
                  <c:v>36956</c:v>
                </c:pt>
                <c:pt idx="9">
                  <c:v>36963</c:v>
                </c:pt>
                <c:pt idx="10">
                  <c:v>36970</c:v>
                </c:pt>
                <c:pt idx="11">
                  <c:v>36977</c:v>
                </c:pt>
                <c:pt idx="12">
                  <c:v>36984</c:v>
                </c:pt>
                <c:pt idx="13">
                  <c:v>36991</c:v>
                </c:pt>
                <c:pt idx="14">
                  <c:v>36998</c:v>
                </c:pt>
                <c:pt idx="15">
                  <c:v>37005</c:v>
                </c:pt>
                <c:pt idx="16">
                  <c:v>37014</c:v>
                </c:pt>
                <c:pt idx="17">
                  <c:v>37018</c:v>
                </c:pt>
                <c:pt idx="18">
                  <c:v>37019</c:v>
                </c:pt>
                <c:pt idx="19">
                  <c:v>37025</c:v>
                </c:pt>
                <c:pt idx="20">
                  <c:v>37035</c:v>
                </c:pt>
                <c:pt idx="21">
                  <c:v>37040</c:v>
                </c:pt>
                <c:pt idx="22">
                  <c:v>37047</c:v>
                </c:pt>
                <c:pt idx="23">
                  <c:v>37049</c:v>
                </c:pt>
                <c:pt idx="24">
                  <c:v>37054</c:v>
                </c:pt>
                <c:pt idx="25">
                  <c:v>37060</c:v>
                </c:pt>
                <c:pt idx="26">
                  <c:v>37068</c:v>
                </c:pt>
                <c:pt idx="27">
                  <c:v>37075</c:v>
                </c:pt>
                <c:pt idx="28">
                  <c:v>37075</c:v>
                </c:pt>
                <c:pt idx="29">
                  <c:v>37083</c:v>
                </c:pt>
                <c:pt idx="30">
                  <c:v>37089</c:v>
                </c:pt>
                <c:pt idx="31">
                  <c:v>37089</c:v>
                </c:pt>
                <c:pt idx="32">
                  <c:v>37096</c:v>
                </c:pt>
                <c:pt idx="33">
                  <c:v>37096</c:v>
                </c:pt>
                <c:pt idx="34">
                  <c:v>37103</c:v>
                </c:pt>
                <c:pt idx="35">
                  <c:v>37103</c:v>
                </c:pt>
                <c:pt idx="36">
                  <c:v>37110</c:v>
                </c:pt>
                <c:pt idx="37">
                  <c:v>37110</c:v>
                </c:pt>
                <c:pt idx="38">
                  <c:v>37118</c:v>
                </c:pt>
                <c:pt idx="39">
                  <c:v>37118</c:v>
                </c:pt>
                <c:pt idx="40">
                  <c:v>37124</c:v>
                </c:pt>
                <c:pt idx="41">
                  <c:v>37124</c:v>
                </c:pt>
                <c:pt idx="42">
                  <c:v>37131</c:v>
                </c:pt>
                <c:pt idx="43">
                  <c:v>37131</c:v>
                </c:pt>
                <c:pt idx="44">
                  <c:v>37138</c:v>
                </c:pt>
                <c:pt idx="45">
                  <c:v>37138</c:v>
                </c:pt>
                <c:pt idx="46">
                  <c:v>37145</c:v>
                </c:pt>
                <c:pt idx="47">
                  <c:v>37145</c:v>
                </c:pt>
                <c:pt idx="48">
                  <c:v>37152</c:v>
                </c:pt>
                <c:pt idx="49">
                  <c:v>37152</c:v>
                </c:pt>
                <c:pt idx="50">
                  <c:v>37159</c:v>
                </c:pt>
                <c:pt idx="51">
                  <c:v>37166</c:v>
                </c:pt>
                <c:pt idx="52">
                  <c:v>37173</c:v>
                </c:pt>
                <c:pt idx="53">
                  <c:v>37173</c:v>
                </c:pt>
                <c:pt idx="54">
                  <c:v>37186</c:v>
                </c:pt>
                <c:pt idx="55">
                  <c:v>37187</c:v>
                </c:pt>
                <c:pt idx="56">
                  <c:v>37187</c:v>
                </c:pt>
                <c:pt idx="57">
                  <c:v>37188</c:v>
                </c:pt>
                <c:pt idx="58">
                  <c:v>37189</c:v>
                </c:pt>
                <c:pt idx="59">
                  <c:v>37190</c:v>
                </c:pt>
                <c:pt idx="60">
                  <c:v>37193</c:v>
                </c:pt>
                <c:pt idx="61">
                  <c:v>37194</c:v>
                </c:pt>
                <c:pt idx="62">
                  <c:v>37196</c:v>
                </c:pt>
                <c:pt idx="63">
                  <c:v>37201</c:v>
                </c:pt>
                <c:pt idx="64">
                  <c:v>37208</c:v>
                </c:pt>
                <c:pt idx="65">
                  <c:v>37222</c:v>
                </c:pt>
                <c:pt idx="66">
                  <c:v>37229</c:v>
                </c:pt>
                <c:pt idx="67">
                  <c:v>37236</c:v>
                </c:pt>
                <c:pt idx="68">
                  <c:v>37243</c:v>
                </c:pt>
                <c:pt idx="69">
                  <c:v>37251</c:v>
                </c:pt>
                <c:pt idx="70">
                  <c:v>37259</c:v>
                </c:pt>
                <c:pt idx="71">
                  <c:v>37271</c:v>
                </c:pt>
                <c:pt idx="72">
                  <c:v>37278</c:v>
                </c:pt>
                <c:pt idx="73">
                  <c:v>37285</c:v>
                </c:pt>
                <c:pt idx="74">
                  <c:v>37301</c:v>
                </c:pt>
                <c:pt idx="75">
                  <c:v>37306</c:v>
                </c:pt>
                <c:pt idx="76">
                  <c:v>37313</c:v>
                </c:pt>
                <c:pt idx="77">
                  <c:v>37320</c:v>
                </c:pt>
                <c:pt idx="78">
                  <c:v>37327</c:v>
                </c:pt>
                <c:pt idx="79">
                  <c:v>37334</c:v>
                </c:pt>
                <c:pt idx="80">
                  <c:v>37341</c:v>
                </c:pt>
                <c:pt idx="81">
                  <c:v>37348</c:v>
                </c:pt>
                <c:pt idx="82">
                  <c:v>37355</c:v>
                </c:pt>
                <c:pt idx="83">
                  <c:v>37362</c:v>
                </c:pt>
                <c:pt idx="84">
                  <c:v>37369</c:v>
                </c:pt>
                <c:pt idx="85">
                  <c:v>37379</c:v>
                </c:pt>
                <c:pt idx="86">
                  <c:v>37383</c:v>
                </c:pt>
                <c:pt idx="87">
                  <c:v>37397</c:v>
                </c:pt>
                <c:pt idx="88">
                  <c:v>37404</c:v>
                </c:pt>
                <c:pt idx="89">
                  <c:v>37411</c:v>
                </c:pt>
                <c:pt idx="90">
                  <c:v>37418</c:v>
                </c:pt>
                <c:pt idx="91">
                  <c:v>37425</c:v>
                </c:pt>
                <c:pt idx="92">
                  <c:v>37432</c:v>
                </c:pt>
                <c:pt idx="93">
                  <c:v>37439</c:v>
                </c:pt>
                <c:pt idx="94">
                  <c:v>37448</c:v>
                </c:pt>
                <c:pt idx="95">
                  <c:v>37453</c:v>
                </c:pt>
                <c:pt idx="96">
                  <c:v>37460</c:v>
                </c:pt>
                <c:pt idx="97">
                  <c:v>37467</c:v>
                </c:pt>
                <c:pt idx="98">
                  <c:v>37474</c:v>
                </c:pt>
                <c:pt idx="99">
                  <c:v>37481</c:v>
                </c:pt>
                <c:pt idx="100">
                  <c:v>37488</c:v>
                </c:pt>
                <c:pt idx="101">
                  <c:v>37495</c:v>
                </c:pt>
                <c:pt idx="102">
                  <c:v>37502</c:v>
                </c:pt>
                <c:pt idx="103">
                  <c:v>37509</c:v>
                </c:pt>
                <c:pt idx="104">
                  <c:v>37516</c:v>
                </c:pt>
                <c:pt idx="105">
                  <c:v>37525</c:v>
                </c:pt>
                <c:pt idx="106">
                  <c:v>37532</c:v>
                </c:pt>
                <c:pt idx="107">
                  <c:v>37537</c:v>
                </c:pt>
                <c:pt idx="108">
                  <c:v>37544</c:v>
                </c:pt>
                <c:pt idx="109">
                  <c:v>37551</c:v>
                </c:pt>
                <c:pt idx="110">
                  <c:v>37558</c:v>
                </c:pt>
                <c:pt idx="111">
                  <c:v>37565</c:v>
                </c:pt>
                <c:pt idx="112">
                  <c:v>37572</c:v>
                </c:pt>
                <c:pt idx="113">
                  <c:v>37579</c:v>
                </c:pt>
                <c:pt idx="114">
                  <c:v>37586</c:v>
                </c:pt>
                <c:pt idx="115">
                  <c:v>37593</c:v>
                </c:pt>
                <c:pt idx="116">
                  <c:v>37600</c:v>
                </c:pt>
                <c:pt idx="117">
                  <c:v>37607</c:v>
                </c:pt>
                <c:pt idx="118">
                  <c:v>37613</c:v>
                </c:pt>
                <c:pt idx="119">
                  <c:v>37620</c:v>
                </c:pt>
              </c:numCache>
            </c:numRef>
          </c:xVal>
          <c:yVal>
            <c:numRef>
              <c:f>'[Reservatório Rio Grande.xls]RG 101 OD 2 metros 2001 a 2003'!$F$1146:$F$2495</c:f>
              <c:numCache>
                <c:formatCode>General</c:formatCode>
                <c:ptCount val="120"/>
                <c:pt idx="0">
                  <c:v>7.6</c:v>
                </c:pt>
                <c:pt idx="1">
                  <c:v>8</c:v>
                </c:pt>
                <c:pt idx="2">
                  <c:v>8.4</c:v>
                </c:pt>
                <c:pt idx="3">
                  <c:v>7.48</c:v>
                </c:pt>
                <c:pt idx="4">
                  <c:v>7.18</c:v>
                </c:pt>
                <c:pt idx="5">
                  <c:v>7.02</c:v>
                </c:pt>
                <c:pt idx="6">
                  <c:v>7.46</c:v>
                </c:pt>
                <c:pt idx="7">
                  <c:v>7.58</c:v>
                </c:pt>
                <c:pt idx="8">
                  <c:v>7.1</c:v>
                </c:pt>
                <c:pt idx="9">
                  <c:v>7.22</c:v>
                </c:pt>
                <c:pt idx="10">
                  <c:v>8.1199999999999992</c:v>
                </c:pt>
                <c:pt idx="11">
                  <c:v>6.74</c:v>
                </c:pt>
                <c:pt idx="12">
                  <c:v>4.68</c:v>
                </c:pt>
                <c:pt idx="13">
                  <c:v>7.3</c:v>
                </c:pt>
                <c:pt idx="14">
                  <c:v>7.28</c:v>
                </c:pt>
                <c:pt idx="15">
                  <c:v>5.9</c:v>
                </c:pt>
                <c:pt idx="16">
                  <c:v>7.7</c:v>
                </c:pt>
                <c:pt idx="17">
                  <c:v>0.96</c:v>
                </c:pt>
                <c:pt idx="18">
                  <c:v>0.72</c:v>
                </c:pt>
                <c:pt idx="19">
                  <c:v>3.5</c:v>
                </c:pt>
                <c:pt idx="20">
                  <c:v>4.82</c:v>
                </c:pt>
                <c:pt idx="21">
                  <c:v>4.0999999999999996</c:v>
                </c:pt>
                <c:pt idx="22">
                  <c:v>8.84</c:v>
                </c:pt>
                <c:pt idx="23">
                  <c:v>8.86</c:v>
                </c:pt>
                <c:pt idx="24">
                  <c:v>8.8800000000000008</c:v>
                </c:pt>
                <c:pt idx="25">
                  <c:v>4.88</c:v>
                </c:pt>
                <c:pt idx="26">
                  <c:v>6.04</c:v>
                </c:pt>
                <c:pt idx="27">
                  <c:v>7.55</c:v>
                </c:pt>
                <c:pt idx="28">
                  <c:v>7.55</c:v>
                </c:pt>
                <c:pt idx="29">
                  <c:v>9.14</c:v>
                </c:pt>
                <c:pt idx="30">
                  <c:v>8.32</c:v>
                </c:pt>
                <c:pt idx="31">
                  <c:v>8.32</c:v>
                </c:pt>
                <c:pt idx="32">
                  <c:v>6.92</c:v>
                </c:pt>
                <c:pt idx="33">
                  <c:v>6.92</c:v>
                </c:pt>
                <c:pt idx="34">
                  <c:v>7.56</c:v>
                </c:pt>
                <c:pt idx="35">
                  <c:v>7.56</c:v>
                </c:pt>
                <c:pt idx="36">
                  <c:v>9.2200000000000006</c:v>
                </c:pt>
                <c:pt idx="37">
                  <c:v>9.2200000000000006</c:v>
                </c:pt>
                <c:pt idx="38">
                  <c:v>8.82</c:v>
                </c:pt>
                <c:pt idx="39">
                  <c:v>8.82</c:v>
                </c:pt>
                <c:pt idx="40">
                  <c:v>8.5</c:v>
                </c:pt>
                <c:pt idx="41">
                  <c:v>8.5</c:v>
                </c:pt>
                <c:pt idx="42">
                  <c:v>8.3800000000000008</c:v>
                </c:pt>
                <c:pt idx="43">
                  <c:v>8.3800000000000008</c:v>
                </c:pt>
                <c:pt idx="44">
                  <c:v>9.5</c:v>
                </c:pt>
                <c:pt idx="45">
                  <c:v>9.5</c:v>
                </c:pt>
                <c:pt idx="46">
                  <c:v>8.5399999999999991</c:v>
                </c:pt>
                <c:pt idx="47">
                  <c:v>8.5399999999999991</c:v>
                </c:pt>
                <c:pt idx="48">
                  <c:v>5.62</c:v>
                </c:pt>
                <c:pt idx="49">
                  <c:v>5.62</c:v>
                </c:pt>
                <c:pt idx="50">
                  <c:v>8.58</c:v>
                </c:pt>
                <c:pt idx="51">
                  <c:v>7.28</c:v>
                </c:pt>
                <c:pt idx="52">
                  <c:v>7.42</c:v>
                </c:pt>
                <c:pt idx="53">
                  <c:v>7.42</c:v>
                </c:pt>
                <c:pt idx="54">
                  <c:v>4.8600000000000003</c:v>
                </c:pt>
                <c:pt idx="55">
                  <c:v>7.62</c:v>
                </c:pt>
                <c:pt idx="56">
                  <c:v>7.62</c:v>
                </c:pt>
                <c:pt idx="57">
                  <c:v>8.2200000000000006</c:v>
                </c:pt>
                <c:pt idx="58">
                  <c:v>8.34</c:v>
                </c:pt>
                <c:pt idx="59">
                  <c:v>8.0399999999999991</c:v>
                </c:pt>
                <c:pt idx="60">
                  <c:v>9.66</c:v>
                </c:pt>
                <c:pt idx="61">
                  <c:v>10.199999999999999</c:v>
                </c:pt>
                <c:pt idx="62">
                  <c:v>8.4</c:v>
                </c:pt>
                <c:pt idx="63">
                  <c:v>5.94</c:v>
                </c:pt>
                <c:pt idx="64">
                  <c:v>7.86</c:v>
                </c:pt>
                <c:pt idx="65">
                  <c:v>7.64</c:v>
                </c:pt>
                <c:pt idx="66">
                  <c:v>7.4</c:v>
                </c:pt>
                <c:pt idx="67">
                  <c:v>7.26</c:v>
                </c:pt>
                <c:pt idx="68">
                  <c:v>6.6</c:v>
                </c:pt>
                <c:pt idx="69">
                  <c:v>6.48</c:v>
                </c:pt>
                <c:pt idx="70">
                  <c:v>5.0599999999999996</c:v>
                </c:pt>
                <c:pt idx="71">
                  <c:v>4.92</c:v>
                </c:pt>
                <c:pt idx="72">
                  <c:v>7.92</c:v>
                </c:pt>
                <c:pt idx="73">
                  <c:v>7.12</c:v>
                </c:pt>
                <c:pt idx="74">
                  <c:v>8</c:v>
                </c:pt>
                <c:pt idx="75">
                  <c:v>7.92</c:v>
                </c:pt>
                <c:pt idx="76">
                  <c:v>7.64</c:v>
                </c:pt>
                <c:pt idx="77">
                  <c:v>10.1</c:v>
                </c:pt>
                <c:pt idx="78">
                  <c:v>7.7</c:v>
                </c:pt>
                <c:pt idx="79">
                  <c:v>6.42</c:v>
                </c:pt>
                <c:pt idx="80">
                  <c:v>5.2</c:v>
                </c:pt>
                <c:pt idx="81">
                  <c:v>7</c:v>
                </c:pt>
                <c:pt idx="82">
                  <c:v>6.5</c:v>
                </c:pt>
                <c:pt idx="83">
                  <c:v>7.51</c:v>
                </c:pt>
                <c:pt idx="84">
                  <c:v>6.5</c:v>
                </c:pt>
                <c:pt idx="85">
                  <c:v>3.31</c:v>
                </c:pt>
                <c:pt idx="86">
                  <c:v>3.33</c:v>
                </c:pt>
                <c:pt idx="87">
                  <c:v>3.41</c:v>
                </c:pt>
                <c:pt idx="88">
                  <c:v>3.18</c:v>
                </c:pt>
                <c:pt idx="89">
                  <c:v>7.7</c:v>
                </c:pt>
                <c:pt idx="90">
                  <c:v>8</c:v>
                </c:pt>
                <c:pt idx="91">
                  <c:v>6.21</c:v>
                </c:pt>
                <c:pt idx="92">
                  <c:v>5</c:v>
                </c:pt>
                <c:pt idx="93">
                  <c:v>6.09</c:v>
                </c:pt>
                <c:pt idx="94">
                  <c:v>4.68</c:v>
                </c:pt>
                <c:pt idx="95">
                  <c:v>5.32</c:v>
                </c:pt>
                <c:pt idx="96">
                  <c:v>6.7</c:v>
                </c:pt>
                <c:pt idx="97">
                  <c:v>7.39</c:v>
                </c:pt>
                <c:pt idx="98">
                  <c:v>8.15</c:v>
                </c:pt>
                <c:pt idx="99">
                  <c:v>10.02</c:v>
                </c:pt>
                <c:pt idx="100">
                  <c:v>8.98</c:v>
                </c:pt>
                <c:pt idx="101">
                  <c:v>8.77</c:v>
                </c:pt>
                <c:pt idx="102">
                  <c:v>6.19</c:v>
                </c:pt>
                <c:pt idx="103">
                  <c:v>6.67</c:v>
                </c:pt>
                <c:pt idx="104">
                  <c:v>8.5399999999999991</c:v>
                </c:pt>
                <c:pt idx="105">
                  <c:v>7.08</c:v>
                </c:pt>
                <c:pt idx="106">
                  <c:v>9.0399999999999991</c:v>
                </c:pt>
                <c:pt idx="107">
                  <c:v>10.220000000000001</c:v>
                </c:pt>
                <c:pt idx="108">
                  <c:v>8.2100000000000009</c:v>
                </c:pt>
                <c:pt idx="109">
                  <c:v>8.09</c:v>
                </c:pt>
                <c:pt idx="110">
                  <c:v>7.61</c:v>
                </c:pt>
                <c:pt idx="111">
                  <c:v>8.1999999999999993</c:v>
                </c:pt>
                <c:pt idx="112">
                  <c:v>7.91</c:v>
                </c:pt>
                <c:pt idx="113">
                  <c:v>7.27</c:v>
                </c:pt>
                <c:pt idx="114">
                  <c:v>8.1999999999999993</c:v>
                </c:pt>
                <c:pt idx="115">
                  <c:v>7.48</c:v>
                </c:pt>
                <c:pt idx="116">
                  <c:v>6.58</c:v>
                </c:pt>
                <c:pt idx="117">
                  <c:v>6.17</c:v>
                </c:pt>
                <c:pt idx="118">
                  <c:v>7.67</c:v>
                </c:pt>
                <c:pt idx="119">
                  <c:v>7.96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BF-402A-BB39-BBFA8655B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1615"/>
        <c:axId val="1"/>
      </c:scatterChart>
      <c:valAx>
        <c:axId val="807821615"/>
        <c:scaling>
          <c:orientation val="minMax"/>
          <c:max val="37620"/>
          <c:min val="3689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57145856767904"/>
              <c:y val="0.90078328981723232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7493472584856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1615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57200653739291E-2"/>
          <c:y val="6.5000079345799988E-2"/>
          <c:w val="0.8814291862647784"/>
          <c:h val="0.68500083618266139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OD 10 metros 01 a 02'!$D$1152:$D$2505</c:f>
              <c:numCache>
                <c:formatCode>dd\-mmm\-yy</c:formatCode>
                <c:ptCount val="114"/>
                <c:pt idx="0">
                  <c:v>36900</c:v>
                </c:pt>
                <c:pt idx="1">
                  <c:v>36907</c:v>
                </c:pt>
                <c:pt idx="2">
                  <c:v>36916</c:v>
                </c:pt>
                <c:pt idx="3">
                  <c:v>36921</c:v>
                </c:pt>
                <c:pt idx="4">
                  <c:v>36941</c:v>
                </c:pt>
                <c:pt idx="5">
                  <c:v>36950</c:v>
                </c:pt>
                <c:pt idx="6">
                  <c:v>36956</c:v>
                </c:pt>
                <c:pt idx="7">
                  <c:v>36963</c:v>
                </c:pt>
                <c:pt idx="8">
                  <c:v>36970</c:v>
                </c:pt>
                <c:pt idx="9">
                  <c:v>36977</c:v>
                </c:pt>
                <c:pt idx="10">
                  <c:v>36984</c:v>
                </c:pt>
                <c:pt idx="11">
                  <c:v>36991</c:v>
                </c:pt>
                <c:pt idx="12">
                  <c:v>36998</c:v>
                </c:pt>
                <c:pt idx="13">
                  <c:v>37005</c:v>
                </c:pt>
                <c:pt idx="14">
                  <c:v>37014</c:v>
                </c:pt>
                <c:pt idx="15">
                  <c:v>37018</c:v>
                </c:pt>
                <c:pt idx="16">
                  <c:v>37019</c:v>
                </c:pt>
                <c:pt idx="17">
                  <c:v>37025</c:v>
                </c:pt>
                <c:pt idx="18">
                  <c:v>37035</c:v>
                </c:pt>
                <c:pt idx="19">
                  <c:v>37040</c:v>
                </c:pt>
                <c:pt idx="20">
                  <c:v>37049</c:v>
                </c:pt>
                <c:pt idx="21">
                  <c:v>37054</c:v>
                </c:pt>
                <c:pt idx="22">
                  <c:v>37060</c:v>
                </c:pt>
                <c:pt idx="23">
                  <c:v>37068</c:v>
                </c:pt>
                <c:pt idx="24">
                  <c:v>37075</c:v>
                </c:pt>
                <c:pt idx="25">
                  <c:v>37075</c:v>
                </c:pt>
                <c:pt idx="26">
                  <c:v>37083</c:v>
                </c:pt>
                <c:pt idx="27">
                  <c:v>37089</c:v>
                </c:pt>
                <c:pt idx="28">
                  <c:v>37089</c:v>
                </c:pt>
                <c:pt idx="29">
                  <c:v>37096</c:v>
                </c:pt>
                <c:pt idx="30">
                  <c:v>37096</c:v>
                </c:pt>
                <c:pt idx="31">
                  <c:v>37103</c:v>
                </c:pt>
                <c:pt idx="32">
                  <c:v>37103</c:v>
                </c:pt>
                <c:pt idx="33">
                  <c:v>37110</c:v>
                </c:pt>
                <c:pt idx="34">
                  <c:v>37110</c:v>
                </c:pt>
                <c:pt idx="35">
                  <c:v>37118</c:v>
                </c:pt>
                <c:pt idx="36">
                  <c:v>37118</c:v>
                </c:pt>
                <c:pt idx="37">
                  <c:v>37124</c:v>
                </c:pt>
                <c:pt idx="38">
                  <c:v>37131</c:v>
                </c:pt>
                <c:pt idx="39">
                  <c:v>37131</c:v>
                </c:pt>
                <c:pt idx="40">
                  <c:v>37138</c:v>
                </c:pt>
                <c:pt idx="41">
                  <c:v>37145</c:v>
                </c:pt>
                <c:pt idx="42">
                  <c:v>37145</c:v>
                </c:pt>
                <c:pt idx="43">
                  <c:v>37152</c:v>
                </c:pt>
                <c:pt idx="44">
                  <c:v>37152</c:v>
                </c:pt>
                <c:pt idx="45">
                  <c:v>37159</c:v>
                </c:pt>
                <c:pt idx="46">
                  <c:v>37166</c:v>
                </c:pt>
                <c:pt idx="47">
                  <c:v>37173</c:v>
                </c:pt>
                <c:pt idx="48">
                  <c:v>37173</c:v>
                </c:pt>
                <c:pt idx="49">
                  <c:v>37186</c:v>
                </c:pt>
                <c:pt idx="50">
                  <c:v>37187</c:v>
                </c:pt>
                <c:pt idx="51">
                  <c:v>37188</c:v>
                </c:pt>
                <c:pt idx="52">
                  <c:v>37189</c:v>
                </c:pt>
                <c:pt idx="53">
                  <c:v>37190</c:v>
                </c:pt>
                <c:pt idx="54">
                  <c:v>37193</c:v>
                </c:pt>
                <c:pt idx="55">
                  <c:v>37194</c:v>
                </c:pt>
                <c:pt idx="56">
                  <c:v>37196</c:v>
                </c:pt>
                <c:pt idx="57">
                  <c:v>37201</c:v>
                </c:pt>
                <c:pt idx="58">
                  <c:v>37208</c:v>
                </c:pt>
                <c:pt idx="59">
                  <c:v>37215</c:v>
                </c:pt>
                <c:pt idx="60">
                  <c:v>37222</c:v>
                </c:pt>
                <c:pt idx="61">
                  <c:v>37229</c:v>
                </c:pt>
                <c:pt idx="62">
                  <c:v>37236</c:v>
                </c:pt>
                <c:pt idx="63">
                  <c:v>37243</c:v>
                </c:pt>
                <c:pt idx="64">
                  <c:v>37251</c:v>
                </c:pt>
                <c:pt idx="65">
                  <c:v>37259</c:v>
                </c:pt>
                <c:pt idx="66">
                  <c:v>37271</c:v>
                </c:pt>
                <c:pt idx="67">
                  <c:v>37278</c:v>
                </c:pt>
                <c:pt idx="68">
                  <c:v>37285</c:v>
                </c:pt>
                <c:pt idx="69">
                  <c:v>37292</c:v>
                </c:pt>
                <c:pt idx="70">
                  <c:v>37301</c:v>
                </c:pt>
                <c:pt idx="71">
                  <c:v>37306</c:v>
                </c:pt>
                <c:pt idx="72">
                  <c:v>37313</c:v>
                </c:pt>
                <c:pt idx="73">
                  <c:v>37320</c:v>
                </c:pt>
                <c:pt idx="74">
                  <c:v>37327</c:v>
                </c:pt>
                <c:pt idx="75">
                  <c:v>37334</c:v>
                </c:pt>
                <c:pt idx="76">
                  <c:v>37341</c:v>
                </c:pt>
                <c:pt idx="77">
                  <c:v>37348</c:v>
                </c:pt>
                <c:pt idx="78">
                  <c:v>37355</c:v>
                </c:pt>
                <c:pt idx="79">
                  <c:v>37362</c:v>
                </c:pt>
                <c:pt idx="80">
                  <c:v>37369</c:v>
                </c:pt>
                <c:pt idx="81">
                  <c:v>37379</c:v>
                </c:pt>
                <c:pt idx="82">
                  <c:v>37383</c:v>
                </c:pt>
                <c:pt idx="83">
                  <c:v>37397</c:v>
                </c:pt>
                <c:pt idx="84">
                  <c:v>37404</c:v>
                </c:pt>
                <c:pt idx="85">
                  <c:v>37411</c:v>
                </c:pt>
                <c:pt idx="86">
                  <c:v>37418</c:v>
                </c:pt>
                <c:pt idx="87">
                  <c:v>37425</c:v>
                </c:pt>
                <c:pt idx="88">
                  <c:v>37432</c:v>
                </c:pt>
                <c:pt idx="89">
                  <c:v>37439</c:v>
                </c:pt>
                <c:pt idx="90">
                  <c:v>37448</c:v>
                </c:pt>
                <c:pt idx="91">
                  <c:v>37453</c:v>
                </c:pt>
                <c:pt idx="92">
                  <c:v>37460</c:v>
                </c:pt>
                <c:pt idx="93">
                  <c:v>37467</c:v>
                </c:pt>
                <c:pt idx="94">
                  <c:v>37474</c:v>
                </c:pt>
                <c:pt idx="95">
                  <c:v>37481</c:v>
                </c:pt>
                <c:pt idx="96">
                  <c:v>37488</c:v>
                </c:pt>
                <c:pt idx="97">
                  <c:v>37495</c:v>
                </c:pt>
                <c:pt idx="98">
                  <c:v>37502</c:v>
                </c:pt>
                <c:pt idx="99">
                  <c:v>37509</c:v>
                </c:pt>
                <c:pt idx="100">
                  <c:v>37516</c:v>
                </c:pt>
                <c:pt idx="101">
                  <c:v>37525</c:v>
                </c:pt>
                <c:pt idx="102">
                  <c:v>37544</c:v>
                </c:pt>
                <c:pt idx="103">
                  <c:v>37551</c:v>
                </c:pt>
                <c:pt idx="104">
                  <c:v>37558</c:v>
                </c:pt>
                <c:pt idx="105">
                  <c:v>37565</c:v>
                </c:pt>
                <c:pt idx="106">
                  <c:v>37572</c:v>
                </c:pt>
                <c:pt idx="107">
                  <c:v>37579</c:v>
                </c:pt>
                <c:pt idx="108">
                  <c:v>37586</c:v>
                </c:pt>
                <c:pt idx="109">
                  <c:v>37593</c:v>
                </c:pt>
                <c:pt idx="110">
                  <c:v>37600</c:v>
                </c:pt>
                <c:pt idx="111">
                  <c:v>37607</c:v>
                </c:pt>
                <c:pt idx="112">
                  <c:v>37613</c:v>
                </c:pt>
                <c:pt idx="113">
                  <c:v>37620</c:v>
                </c:pt>
              </c:numCache>
            </c:numRef>
          </c:xVal>
          <c:yVal>
            <c:numRef>
              <c:f>'[Reservatório Rio Grande.xls]RG 101 OD 10 metros 01 a 02'!$F$1152:$F$2505</c:f>
              <c:numCache>
                <c:formatCode>General</c:formatCode>
                <c:ptCount val="114"/>
                <c:pt idx="0">
                  <c:v>0.2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0.14000000000000001</c:v>
                </c:pt>
                <c:pt idx="12">
                  <c:v>0</c:v>
                </c:pt>
                <c:pt idx="13">
                  <c:v>1.1200000000000001</c:v>
                </c:pt>
                <c:pt idx="14">
                  <c:v>0.56000000000000005</c:v>
                </c:pt>
                <c:pt idx="15">
                  <c:v>0.48</c:v>
                </c:pt>
                <c:pt idx="16">
                  <c:v>0.54</c:v>
                </c:pt>
                <c:pt idx="17">
                  <c:v>3.38</c:v>
                </c:pt>
                <c:pt idx="18">
                  <c:v>3.08</c:v>
                </c:pt>
                <c:pt idx="19">
                  <c:v>3.82</c:v>
                </c:pt>
                <c:pt idx="20">
                  <c:v>1.4</c:v>
                </c:pt>
                <c:pt idx="21">
                  <c:v>0.64</c:v>
                </c:pt>
                <c:pt idx="22">
                  <c:v>1.26</c:v>
                </c:pt>
                <c:pt idx="23">
                  <c:v>5</c:v>
                </c:pt>
                <c:pt idx="24">
                  <c:v>4.6399999999999997</c:v>
                </c:pt>
                <c:pt idx="25">
                  <c:v>4.6399999999999997</c:v>
                </c:pt>
                <c:pt idx="26">
                  <c:v>2.36</c:v>
                </c:pt>
                <c:pt idx="27">
                  <c:v>4.26</c:v>
                </c:pt>
                <c:pt idx="28">
                  <c:v>4.26</c:v>
                </c:pt>
                <c:pt idx="29">
                  <c:v>6.84</c:v>
                </c:pt>
                <c:pt idx="30">
                  <c:v>6.84</c:v>
                </c:pt>
                <c:pt idx="31">
                  <c:v>7.14</c:v>
                </c:pt>
                <c:pt idx="32">
                  <c:v>7.14</c:v>
                </c:pt>
                <c:pt idx="33">
                  <c:v>2.86</c:v>
                </c:pt>
                <c:pt idx="34">
                  <c:v>2.86</c:v>
                </c:pt>
                <c:pt idx="35">
                  <c:v>0.82</c:v>
                </c:pt>
                <c:pt idx="36">
                  <c:v>0.82</c:v>
                </c:pt>
                <c:pt idx="37">
                  <c:v>1.1000000000000001</c:v>
                </c:pt>
                <c:pt idx="38">
                  <c:v>0.48</c:v>
                </c:pt>
                <c:pt idx="39">
                  <c:v>0.48</c:v>
                </c:pt>
                <c:pt idx="40">
                  <c:v>0.28000000000000003</c:v>
                </c:pt>
                <c:pt idx="41">
                  <c:v>0.28000000000000003</c:v>
                </c:pt>
                <c:pt idx="42">
                  <c:v>0.28000000000000003</c:v>
                </c:pt>
                <c:pt idx="43">
                  <c:v>5.54</c:v>
                </c:pt>
                <c:pt idx="44">
                  <c:v>5.54</c:v>
                </c:pt>
                <c:pt idx="45">
                  <c:v>1.54</c:v>
                </c:pt>
                <c:pt idx="46">
                  <c:v>3.42</c:v>
                </c:pt>
                <c:pt idx="47">
                  <c:v>4.68</c:v>
                </c:pt>
                <c:pt idx="48">
                  <c:v>4.68</c:v>
                </c:pt>
                <c:pt idx="49">
                  <c:v>0.46</c:v>
                </c:pt>
                <c:pt idx="50">
                  <c:v>0.16</c:v>
                </c:pt>
                <c:pt idx="51">
                  <c:v>0.1</c:v>
                </c:pt>
                <c:pt idx="52">
                  <c:v>0.66</c:v>
                </c:pt>
                <c:pt idx="53">
                  <c:v>0.32</c:v>
                </c:pt>
                <c:pt idx="54">
                  <c:v>1.84</c:v>
                </c:pt>
                <c:pt idx="55">
                  <c:v>0.57999999999999996</c:v>
                </c:pt>
                <c:pt idx="56">
                  <c:v>0</c:v>
                </c:pt>
                <c:pt idx="57">
                  <c:v>0.3</c:v>
                </c:pt>
                <c:pt idx="58">
                  <c:v>0.14000000000000001</c:v>
                </c:pt>
                <c:pt idx="59">
                  <c:v>0.3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4.5999999999999996</c:v>
                </c:pt>
                <c:pt idx="72">
                  <c:v>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3.14</c:v>
                </c:pt>
                <c:pt idx="82">
                  <c:v>0</c:v>
                </c:pt>
                <c:pt idx="83">
                  <c:v>3.25</c:v>
                </c:pt>
                <c:pt idx="84">
                  <c:v>3.81</c:v>
                </c:pt>
                <c:pt idx="85">
                  <c:v>1.54</c:v>
                </c:pt>
                <c:pt idx="86">
                  <c:v>4</c:v>
                </c:pt>
                <c:pt idx="87">
                  <c:v>0.95</c:v>
                </c:pt>
                <c:pt idx="88">
                  <c:v>4.2</c:v>
                </c:pt>
                <c:pt idx="89">
                  <c:v>4.0599999999999996</c:v>
                </c:pt>
                <c:pt idx="90">
                  <c:v>5.01</c:v>
                </c:pt>
                <c:pt idx="91">
                  <c:v>4.7699999999999996</c:v>
                </c:pt>
                <c:pt idx="92">
                  <c:v>5.1100000000000003</c:v>
                </c:pt>
                <c:pt idx="93">
                  <c:v>6.48</c:v>
                </c:pt>
                <c:pt idx="94">
                  <c:v>7.9</c:v>
                </c:pt>
                <c:pt idx="95">
                  <c:v>2.7</c:v>
                </c:pt>
                <c:pt idx="96">
                  <c:v>1.39</c:v>
                </c:pt>
                <c:pt idx="97">
                  <c:v>1.44</c:v>
                </c:pt>
                <c:pt idx="98">
                  <c:v>2.0699999999999998</c:v>
                </c:pt>
                <c:pt idx="99">
                  <c:v>5.73</c:v>
                </c:pt>
                <c:pt idx="100">
                  <c:v>3.91</c:v>
                </c:pt>
                <c:pt idx="101">
                  <c:v>5.94</c:v>
                </c:pt>
                <c:pt idx="102">
                  <c:v>1.55</c:v>
                </c:pt>
                <c:pt idx="103">
                  <c:v>0.23</c:v>
                </c:pt>
                <c:pt idx="104">
                  <c:v>0.38</c:v>
                </c:pt>
                <c:pt idx="105">
                  <c:v>0</c:v>
                </c:pt>
                <c:pt idx="106">
                  <c:v>0.31</c:v>
                </c:pt>
                <c:pt idx="107">
                  <c:v>0.45</c:v>
                </c:pt>
                <c:pt idx="108">
                  <c:v>0.17</c:v>
                </c:pt>
                <c:pt idx="109">
                  <c:v>0.53</c:v>
                </c:pt>
                <c:pt idx="110">
                  <c:v>0.73</c:v>
                </c:pt>
                <c:pt idx="111">
                  <c:v>0.02</c:v>
                </c:pt>
                <c:pt idx="112">
                  <c:v>0.28000000000000003</c:v>
                </c:pt>
                <c:pt idx="113">
                  <c:v>0.87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46-4E90-B095-9CFFAFEB5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4943"/>
        <c:axId val="1"/>
      </c:scatterChart>
      <c:valAx>
        <c:axId val="807824943"/>
        <c:scaling>
          <c:orientation val="minMax"/>
          <c:max val="37620"/>
          <c:min val="3689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00029996250472"/>
              <c:y val="0.90500104986876639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90000262467191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4943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5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50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560.png"/><Relationship Id="rId5" Type="http://schemas.openxmlformats.org/officeDocument/2006/relationships/image" Target="../media/image73.png"/><Relationship Id="rId10" Type="http://schemas.openxmlformats.org/officeDocument/2006/relationships/image" Target="../media/image550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560.png"/><Relationship Id="rId4" Type="http://schemas.openxmlformats.org/officeDocument/2006/relationships/image" Target="../media/image79.png"/><Relationship Id="rId9" Type="http://schemas.openxmlformats.org/officeDocument/2006/relationships/image" Target="../media/image5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560.png"/><Relationship Id="rId5" Type="http://schemas.openxmlformats.org/officeDocument/2006/relationships/image" Target="../media/image86.png"/><Relationship Id="rId10" Type="http://schemas.openxmlformats.org/officeDocument/2006/relationships/image" Target="../media/image55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5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5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QSReg_JaFE?feature=oembed" TargetMode="External"/><Relationship Id="rId4" Type="http://schemas.openxmlformats.org/officeDocument/2006/relationships/image" Target="../media/image12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C32DB54A-DE74-44E4-84A0-762136D990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D5CDA46B-FFF4-4577-88A2-74CD307C5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3590" name="Rectangle 38">
            <a:extLst>
              <a:ext uri="{FF2B5EF4-FFF2-40B4-BE49-F238E27FC236}">
                <a16:creationId xmlns:a16="http://schemas.microsoft.com/office/drawing/2014/main" id="{F70809C7-85DF-4E85-898C-8B3898B08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6100" y="1981200"/>
            <a:ext cx="4330700" cy="368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Massa específica do gás</a:t>
            </a: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79C35398-00B7-4BFC-B550-EC23CC09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E847C117-1D08-4AFD-A45A-38F64A31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E5877AB6-B8D7-404E-AD58-B523D669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2A910DB4-F06D-4235-9644-EA02DF73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70C29FD2-285E-48C7-A352-DB649CE9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A7568077-085D-44B0-BFE6-6E229DD4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E2EB87E8-3200-4DE0-A61F-E6AC2EE6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3736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B417A7D2-BAF5-4AAE-B092-F460302A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4" name="Oval 12">
            <a:extLst>
              <a:ext uri="{FF2B5EF4-FFF2-40B4-BE49-F238E27FC236}">
                <a16:creationId xmlns:a16="http://schemas.microsoft.com/office/drawing/2014/main" id="{51EF93D9-9FC5-4395-98C7-A0E878A7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5" name="Oval 13">
            <a:extLst>
              <a:ext uri="{FF2B5EF4-FFF2-40B4-BE49-F238E27FC236}">
                <a16:creationId xmlns:a16="http://schemas.microsoft.com/office/drawing/2014/main" id="{8214F848-75CD-43BE-BFEC-9C7A0140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6" name="Oval 14">
            <a:extLst>
              <a:ext uri="{FF2B5EF4-FFF2-40B4-BE49-F238E27FC236}">
                <a16:creationId xmlns:a16="http://schemas.microsoft.com/office/drawing/2014/main" id="{54E45913-996A-41B5-BC25-97AE94D96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48DF9965-28B9-46A7-B9F8-0B7B3216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id="{EAC6C15A-C920-4CF1-8BFF-8C6C76438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F1948EA1-FA1E-4B95-84F9-C58DA91B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0" name="Rectangle 18">
            <a:extLst>
              <a:ext uri="{FF2B5EF4-FFF2-40B4-BE49-F238E27FC236}">
                <a16:creationId xmlns:a16="http://schemas.microsoft.com/office/drawing/2014/main" id="{A69E3F2C-D021-41D3-ACB0-ADAC6F35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1" name="Rectangle 19">
            <a:extLst>
              <a:ext uri="{FF2B5EF4-FFF2-40B4-BE49-F238E27FC236}">
                <a16:creationId xmlns:a16="http://schemas.microsoft.com/office/drawing/2014/main" id="{15F62C84-0A3C-4B43-9713-1D90DFA0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2" name="Rectangle 20">
            <a:extLst>
              <a:ext uri="{FF2B5EF4-FFF2-40B4-BE49-F238E27FC236}">
                <a16:creationId xmlns:a16="http://schemas.microsoft.com/office/drawing/2014/main" id="{D2C53AAA-47B0-4E52-8597-049AA124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3" name="Rectangle 21">
            <a:extLst>
              <a:ext uri="{FF2B5EF4-FFF2-40B4-BE49-F238E27FC236}">
                <a16:creationId xmlns:a16="http://schemas.microsoft.com/office/drawing/2014/main" id="{CA28F93E-F0A7-45B1-B3C3-8BCB74F8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4" name="Rectangle 22">
            <a:extLst>
              <a:ext uri="{FF2B5EF4-FFF2-40B4-BE49-F238E27FC236}">
                <a16:creationId xmlns:a16="http://schemas.microsoft.com/office/drawing/2014/main" id="{357FBD36-D2DB-4882-ABCA-8FDB7DCAD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584D2D03-9E24-4DD3-99C2-55DDACFA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6" name="Rectangle 24">
            <a:extLst>
              <a:ext uri="{FF2B5EF4-FFF2-40B4-BE49-F238E27FC236}">
                <a16:creationId xmlns:a16="http://schemas.microsoft.com/office/drawing/2014/main" id="{04D812AC-DCA0-49FD-8715-F9101E99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7" name="Rectangle 25">
            <a:extLst>
              <a:ext uri="{FF2B5EF4-FFF2-40B4-BE49-F238E27FC236}">
                <a16:creationId xmlns:a16="http://schemas.microsoft.com/office/drawing/2014/main" id="{46BA5EF2-58D7-47A8-B589-5E912C29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8" name="AutoShape 26">
            <a:extLst>
              <a:ext uri="{FF2B5EF4-FFF2-40B4-BE49-F238E27FC236}">
                <a16:creationId xmlns:a16="http://schemas.microsoft.com/office/drawing/2014/main" id="{2477534F-911D-4338-8A06-283553D50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79" name="AutoShape 27">
            <a:extLst>
              <a:ext uri="{FF2B5EF4-FFF2-40B4-BE49-F238E27FC236}">
                <a16:creationId xmlns:a16="http://schemas.microsoft.com/office/drawing/2014/main" id="{64B5C231-2A26-4415-A99A-EA84B6039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80" name="AutoShape 28">
            <a:extLst>
              <a:ext uri="{FF2B5EF4-FFF2-40B4-BE49-F238E27FC236}">
                <a16:creationId xmlns:a16="http://schemas.microsoft.com/office/drawing/2014/main" id="{4DD57389-77D2-400A-9391-9760CADC6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81" name="AutoShape 29">
            <a:extLst>
              <a:ext uri="{FF2B5EF4-FFF2-40B4-BE49-F238E27FC236}">
                <a16:creationId xmlns:a16="http://schemas.microsoft.com/office/drawing/2014/main" id="{3D6856E0-C80A-4CBB-B761-A3DB5C94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82" name="AutoShape 30">
            <a:extLst>
              <a:ext uri="{FF2B5EF4-FFF2-40B4-BE49-F238E27FC236}">
                <a16:creationId xmlns:a16="http://schemas.microsoft.com/office/drawing/2014/main" id="{9DCF0EC4-AFEA-4758-8AE8-39DCA1E4C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83" name="AutoShape 31">
            <a:extLst>
              <a:ext uri="{FF2B5EF4-FFF2-40B4-BE49-F238E27FC236}">
                <a16:creationId xmlns:a16="http://schemas.microsoft.com/office/drawing/2014/main" id="{A605B48F-1985-48CC-BBEA-ADC4D7FC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84" name="Text Box 32">
            <a:extLst>
              <a:ext uri="{FF2B5EF4-FFF2-40B4-BE49-F238E27FC236}">
                <a16:creationId xmlns:a16="http://schemas.microsoft.com/office/drawing/2014/main" id="{17E53C50-B125-4AED-AA34-ADB1DAF1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23585" name="AutoShape 33">
            <a:extLst>
              <a:ext uri="{FF2B5EF4-FFF2-40B4-BE49-F238E27FC236}">
                <a16:creationId xmlns:a16="http://schemas.microsoft.com/office/drawing/2014/main" id="{393B7F40-8291-4EAA-9F9F-49A36B9D4C20}"/>
              </a:ext>
            </a:extLst>
          </p:cNvPr>
          <p:cNvCxnSpPr>
            <a:cxnSpLocks noChangeShapeType="1"/>
            <a:stCxn id="23584" idx="0"/>
            <a:endCxn id="23565" idx="3"/>
          </p:cNvCxnSpPr>
          <p:nvPr/>
        </p:nvCxnSpPr>
        <p:spPr bwMode="auto">
          <a:xfrm rot="16200000">
            <a:off x="655637" y="5119688"/>
            <a:ext cx="1255713" cy="427038"/>
          </a:xfrm>
          <a:prstGeom prst="curvedConnector3">
            <a:avLst>
              <a:gd name="adj1" fmla="val 491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86" name="Text Box 34">
            <a:extLst>
              <a:ext uri="{FF2B5EF4-FFF2-40B4-BE49-F238E27FC236}">
                <a16:creationId xmlns:a16="http://schemas.microsoft.com/office/drawing/2014/main" id="{7C6AC3A6-9E7F-4BA4-A157-7745C7C8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23587" name="AutoShape 35">
            <a:extLst>
              <a:ext uri="{FF2B5EF4-FFF2-40B4-BE49-F238E27FC236}">
                <a16:creationId xmlns:a16="http://schemas.microsoft.com/office/drawing/2014/main" id="{45D019DF-CAF4-4F15-8AD2-74A923CA7C1B}"/>
              </a:ext>
            </a:extLst>
          </p:cNvPr>
          <p:cNvCxnSpPr>
            <a:cxnSpLocks noChangeShapeType="1"/>
            <a:stCxn id="23572" idx="2"/>
            <a:endCxn id="23586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88" name="Text Box 36">
            <a:extLst>
              <a:ext uri="{FF2B5EF4-FFF2-40B4-BE49-F238E27FC236}">
                <a16:creationId xmlns:a16="http://schemas.microsoft.com/office/drawing/2014/main" id="{57E96384-621C-470C-9293-A17CEB1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23589" name="AutoShape 37">
            <a:extLst>
              <a:ext uri="{FF2B5EF4-FFF2-40B4-BE49-F238E27FC236}">
                <a16:creationId xmlns:a16="http://schemas.microsoft.com/office/drawing/2014/main" id="{0E75EFF8-50DF-4208-A199-244324797D53}"/>
              </a:ext>
            </a:extLst>
          </p:cNvPr>
          <p:cNvCxnSpPr>
            <a:cxnSpLocks noChangeShapeType="1"/>
            <a:stCxn id="23588" idx="2"/>
            <a:endCxn id="23582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93" name="Object 41">
                <a:extLst>
                  <a:ext uri="{FF2B5EF4-FFF2-40B4-BE49-F238E27FC236}">
                    <a16:creationId xmlns:a16="http://schemas.microsoft.com/office/drawing/2014/main" id="{05754418-CA51-46EC-9111-A9FCEE8C89E4}"/>
                  </a:ext>
                </a:extLst>
              </p:cNvPr>
              <p:cNvSpPr txBox="1"/>
              <p:nvPr/>
            </p:nvSpPr>
            <p:spPr bwMode="auto">
              <a:xfrm>
                <a:off x="5419508" y="2783681"/>
                <a:ext cx="2057834" cy="10779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/>
              </a:p>
            </p:txBody>
          </p:sp>
        </mc:Choice>
        <mc:Fallback xmlns="">
          <p:sp>
            <p:nvSpPr>
              <p:cNvPr id="23593" name="Object 41">
                <a:extLst>
                  <a:ext uri="{FF2B5EF4-FFF2-40B4-BE49-F238E27FC236}">
                    <a16:creationId xmlns:a16="http://schemas.microsoft.com/office/drawing/2014/main" id="{05754418-CA51-46EC-9111-A9FCEE8C8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508" y="2783681"/>
                <a:ext cx="2057834" cy="107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96" name="Object 44">
                <a:extLst>
                  <a:ext uri="{FF2B5EF4-FFF2-40B4-BE49-F238E27FC236}">
                    <a16:creationId xmlns:a16="http://schemas.microsoft.com/office/drawing/2014/main" id="{C9063CDE-BB35-4B53-B6A7-9AC6F8B614B1}"/>
                  </a:ext>
                </a:extLst>
              </p:cNvPr>
              <p:cNvSpPr txBox="1"/>
              <p:nvPr/>
            </p:nvSpPr>
            <p:spPr bwMode="auto">
              <a:xfrm>
                <a:off x="5623073" y="4251331"/>
                <a:ext cx="1650704" cy="12668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596" name="Object 44">
                <a:extLst>
                  <a:ext uri="{FF2B5EF4-FFF2-40B4-BE49-F238E27FC236}">
                    <a16:creationId xmlns:a16="http://schemas.microsoft.com/office/drawing/2014/main" id="{C9063CDE-BB35-4B53-B6A7-9AC6F8B6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3073" y="4251331"/>
                <a:ext cx="1650704" cy="1266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C9D453F-BED4-4D94-923C-003E2580A0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77FA2139-4BC8-4DF3-846B-F213F4B83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4614" name="Rectangle 38">
            <a:extLst>
              <a:ext uri="{FF2B5EF4-FFF2-40B4-BE49-F238E27FC236}">
                <a16:creationId xmlns:a16="http://schemas.microsoft.com/office/drawing/2014/main" id="{C0E40626-F34C-4499-9617-B6E26D75D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575" y="1916113"/>
            <a:ext cx="5545138" cy="48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total do sistema</a:t>
            </a:r>
          </a:p>
        </p:txBody>
      </p:sp>
      <p:grpSp>
        <p:nvGrpSpPr>
          <p:cNvPr id="24623" name="Group 47">
            <a:extLst>
              <a:ext uri="{FF2B5EF4-FFF2-40B4-BE49-F238E27FC236}">
                <a16:creationId xmlns:a16="http://schemas.microsoft.com/office/drawing/2014/main" id="{FA188ED5-6990-49DC-88E5-890F605FB54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916113"/>
            <a:ext cx="2305050" cy="3127375"/>
            <a:chOff x="249" y="1071"/>
            <a:chExt cx="2177" cy="2975"/>
          </a:xfrm>
        </p:grpSpPr>
        <p:sp>
          <p:nvSpPr>
            <p:cNvPr id="24580" name="AutoShape 4">
              <a:extLst>
                <a:ext uri="{FF2B5EF4-FFF2-40B4-BE49-F238E27FC236}">
                  <a16:creationId xmlns:a16="http://schemas.microsoft.com/office/drawing/2014/main" id="{DF4CAD64-92AE-496A-A970-3E257720E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1" name="Oval 5">
              <a:extLst>
                <a:ext uri="{FF2B5EF4-FFF2-40B4-BE49-F238E27FC236}">
                  <a16:creationId xmlns:a16="http://schemas.microsoft.com/office/drawing/2014/main" id="{2C6A06D5-CC1D-4DF8-9D69-5B5284766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06FF7A9C-5F1E-49CE-AEA2-374DC138A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D7B75F2B-237B-4632-8A44-0907D2DA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93C5EEA6-5A59-43F2-95C6-288F3D979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3C0C1A5A-B232-4A87-8353-1E98361A4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6" name="Oval 10">
              <a:extLst>
                <a:ext uri="{FF2B5EF4-FFF2-40B4-BE49-F238E27FC236}">
                  <a16:creationId xmlns:a16="http://schemas.microsoft.com/office/drawing/2014/main" id="{43B69E67-13ED-476B-8B0E-9DD73A66D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7" name="Oval 11">
              <a:extLst>
                <a:ext uri="{FF2B5EF4-FFF2-40B4-BE49-F238E27FC236}">
                  <a16:creationId xmlns:a16="http://schemas.microsoft.com/office/drawing/2014/main" id="{3658F16B-54EE-42C2-9BCF-BADF8C7E8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8" name="Oval 12">
              <a:extLst>
                <a:ext uri="{FF2B5EF4-FFF2-40B4-BE49-F238E27FC236}">
                  <a16:creationId xmlns:a16="http://schemas.microsoft.com/office/drawing/2014/main" id="{C77EA17B-DE28-43A8-BBED-5AADD2B04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9" name="Oval 13">
              <a:extLst>
                <a:ext uri="{FF2B5EF4-FFF2-40B4-BE49-F238E27FC236}">
                  <a16:creationId xmlns:a16="http://schemas.microsoft.com/office/drawing/2014/main" id="{CE14A96F-9B4F-46B2-BFFA-A8A75980B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0" name="Oval 14">
              <a:extLst>
                <a:ext uri="{FF2B5EF4-FFF2-40B4-BE49-F238E27FC236}">
                  <a16:creationId xmlns:a16="http://schemas.microsoft.com/office/drawing/2014/main" id="{A51E5145-D1CC-42EB-9E50-58D6FA3D2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1" name="Rectangle 15">
              <a:extLst>
                <a:ext uri="{FF2B5EF4-FFF2-40B4-BE49-F238E27FC236}">
                  <a16:creationId xmlns:a16="http://schemas.microsoft.com/office/drawing/2014/main" id="{3CC7FBCE-0704-4A16-9610-174A9423F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2" name="Rectangle 16">
              <a:extLst>
                <a:ext uri="{FF2B5EF4-FFF2-40B4-BE49-F238E27FC236}">
                  <a16:creationId xmlns:a16="http://schemas.microsoft.com/office/drawing/2014/main" id="{D86E93BD-D872-4B2A-A4C3-B48438D91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22A422FD-56E8-4198-BE59-F18CE7EA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4" name="Rectangle 18">
              <a:extLst>
                <a:ext uri="{FF2B5EF4-FFF2-40B4-BE49-F238E27FC236}">
                  <a16:creationId xmlns:a16="http://schemas.microsoft.com/office/drawing/2014/main" id="{5BE142BB-770B-47C3-BB87-C9CB3628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5" name="Rectangle 19">
              <a:extLst>
                <a:ext uri="{FF2B5EF4-FFF2-40B4-BE49-F238E27FC236}">
                  <a16:creationId xmlns:a16="http://schemas.microsoft.com/office/drawing/2014/main" id="{313649A2-5298-4DE6-B364-09D3B2C5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F9C6444D-83B7-4BAA-8FE9-B3F9CE0F2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7" name="Rectangle 21">
              <a:extLst>
                <a:ext uri="{FF2B5EF4-FFF2-40B4-BE49-F238E27FC236}">
                  <a16:creationId xmlns:a16="http://schemas.microsoft.com/office/drawing/2014/main" id="{8696765D-4C4B-46D6-985A-137B045B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8" name="Rectangle 22">
              <a:extLst>
                <a:ext uri="{FF2B5EF4-FFF2-40B4-BE49-F238E27FC236}">
                  <a16:creationId xmlns:a16="http://schemas.microsoft.com/office/drawing/2014/main" id="{2DC27FFA-3232-41B2-91FE-F4E47DA9F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9" name="Rectangle 23">
              <a:extLst>
                <a:ext uri="{FF2B5EF4-FFF2-40B4-BE49-F238E27FC236}">
                  <a16:creationId xmlns:a16="http://schemas.microsoft.com/office/drawing/2014/main" id="{C1FD2D58-B85E-4589-AA7A-83A7D732C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0" name="Rectangle 24">
              <a:extLst>
                <a:ext uri="{FF2B5EF4-FFF2-40B4-BE49-F238E27FC236}">
                  <a16:creationId xmlns:a16="http://schemas.microsoft.com/office/drawing/2014/main" id="{A1934E23-A02F-4135-AD4E-6C19664D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1" name="Rectangle 25">
              <a:extLst>
                <a:ext uri="{FF2B5EF4-FFF2-40B4-BE49-F238E27FC236}">
                  <a16:creationId xmlns:a16="http://schemas.microsoft.com/office/drawing/2014/main" id="{623D2D81-B9BA-4F7E-BD29-752524B3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2" name="AutoShape 26">
              <a:extLst>
                <a:ext uri="{FF2B5EF4-FFF2-40B4-BE49-F238E27FC236}">
                  <a16:creationId xmlns:a16="http://schemas.microsoft.com/office/drawing/2014/main" id="{27585EE1-5C2E-4F82-9D14-A235AAD10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3" name="AutoShape 27">
              <a:extLst>
                <a:ext uri="{FF2B5EF4-FFF2-40B4-BE49-F238E27FC236}">
                  <a16:creationId xmlns:a16="http://schemas.microsoft.com/office/drawing/2014/main" id="{CDD9F3C7-B4FC-4E91-BF1B-88EC748B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4" name="AutoShape 28">
              <a:extLst>
                <a:ext uri="{FF2B5EF4-FFF2-40B4-BE49-F238E27FC236}">
                  <a16:creationId xmlns:a16="http://schemas.microsoft.com/office/drawing/2014/main" id="{30F23A88-08F4-41EF-8FFE-50214DA43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5" name="AutoShape 29">
              <a:extLst>
                <a:ext uri="{FF2B5EF4-FFF2-40B4-BE49-F238E27FC236}">
                  <a16:creationId xmlns:a16="http://schemas.microsoft.com/office/drawing/2014/main" id="{31F603F7-AEF3-4016-ABCE-7574B6DA5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6" name="AutoShape 30">
              <a:extLst>
                <a:ext uri="{FF2B5EF4-FFF2-40B4-BE49-F238E27FC236}">
                  <a16:creationId xmlns:a16="http://schemas.microsoft.com/office/drawing/2014/main" id="{3EDF6CDC-6CFC-4FA4-ABEA-ACC7B1A1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7" name="AutoShape 31">
              <a:extLst>
                <a:ext uri="{FF2B5EF4-FFF2-40B4-BE49-F238E27FC236}">
                  <a16:creationId xmlns:a16="http://schemas.microsoft.com/office/drawing/2014/main" id="{840C99CF-3F4A-43AD-BCE6-2C3265A7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8" name="Text Box 32">
              <a:extLst>
                <a:ext uri="{FF2B5EF4-FFF2-40B4-BE49-F238E27FC236}">
                  <a16:creationId xmlns:a16="http://schemas.microsoft.com/office/drawing/2014/main" id="{90312B47-FC70-4BDD-8364-871E118EF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4609" name="AutoShape 33">
              <a:extLst>
                <a:ext uri="{FF2B5EF4-FFF2-40B4-BE49-F238E27FC236}">
                  <a16:creationId xmlns:a16="http://schemas.microsoft.com/office/drawing/2014/main" id="{16EDB82D-ABA7-4AD8-94AA-F5DCFD7643CC}"/>
                </a:ext>
              </a:extLst>
            </p:cNvPr>
            <p:cNvCxnSpPr>
              <a:cxnSpLocks noChangeShapeType="1"/>
              <a:stCxn id="24608" idx="0"/>
              <a:endCxn id="24589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10" name="Text Box 34">
              <a:extLst>
                <a:ext uri="{FF2B5EF4-FFF2-40B4-BE49-F238E27FC236}">
                  <a16:creationId xmlns:a16="http://schemas.microsoft.com/office/drawing/2014/main" id="{A59903CB-995E-4867-BB69-20810CDA7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4611" name="AutoShape 35">
              <a:extLst>
                <a:ext uri="{FF2B5EF4-FFF2-40B4-BE49-F238E27FC236}">
                  <a16:creationId xmlns:a16="http://schemas.microsoft.com/office/drawing/2014/main" id="{9332BEC2-C577-4911-8F00-A741CE06E223}"/>
                </a:ext>
              </a:extLst>
            </p:cNvPr>
            <p:cNvCxnSpPr>
              <a:cxnSpLocks noChangeShapeType="1"/>
              <a:stCxn id="24596" idx="2"/>
              <a:endCxn id="24610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12" name="Text Box 36">
              <a:extLst>
                <a:ext uri="{FF2B5EF4-FFF2-40B4-BE49-F238E27FC236}">
                  <a16:creationId xmlns:a16="http://schemas.microsoft.com/office/drawing/2014/main" id="{03A90A3B-1458-47FD-A4CF-046AF3B73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4613" name="AutoShape 37">
              <a:extLst>
                <a:ext uri="{FF2B5EF4-FFF2-40B4-BE49-F238E27FC236}">
                  <a16:creationId xmlns:a16="http://schemas.microsoft.com/office/drawing/2014/main" id="{FF095CE3-DED4-46B5-B39B-A92D0A4CA41B}"/>
                </a:ext>
              </a:extLst>
            </p:cNvPr>
            <p:cNvCxnSpPr>
              <a:cxnSpLocks noChangeShapeType="1"/>
              <a:stCxn id="24612" idx="2"/>
              <a:endCxn id="24606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20" name="Object 44">
                <a:extLst>
                  <a:ext uri="{FF2B5EF4-FFF2-40B4-BE49-F238E27FC236}">
                    <a16:creationId xmlns:a16="http://schemas.microsoft.com/office/drawing/2014/main" id="{D2118CCC-2CA4-4AD9-A628-8925BEAC2565}"/>
                  </a:ext>
                </a:extLst>
              </p:cNvPr>
              <p:cNvSpPr txBox="1"/>
              <p:nvPr/>
            </p:nvSpPr>
            <p:spPr bwMode="auto">
              <a:xfrm>
                <a:off x="3908693" y="2615586"/>
                <a:ext cx="3782912" cy="6247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pt-BR" sz="2800"/>
              </a:p>
            </p:txBody>
          </p:sp>
        </mc:Choice>
        <mc:Fallback xmlns="">
          <p:sp>
            <p:nvSpPr>
              <p:cNvPr id="24620" name="Object 44">
                <a:extLst>
                  <a:ext uri="{FF2B5EF4-FFF2-40B4-BE49-F238E27FC236}">
                    <a16:creationId xmlns:a16="http://schemas.microsoft.com/office/drawing/2014/main" id="{D2118CCC-2CA4-4AD9-A628-8925BEAC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693" y="2615586"/>
                <a:ext cx="3782912" cy="624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21" name="Object 45">
                <a:extLst>
                  <a:ext uri="{FF2B5EF4-FFF2-40B4-BE49-F238E27FC236}">
                    <a16:creationId xmlns:a16="http://schemas.microsoft.com/office/drawing/2014/main" id="{4A995B09-3A23-460B-BF95-1ED41ED61B25}"/>
                  </a:ext>
                </a:extLst>
              </p:cNvPr>
              <p:cNvSpPr txBox="1"/>
              <p:nvPr/>
            </p:nvSpPr>
            <p:spPr bwMode="auto">
              <a:xfrm>
                <a:off x="3493648" y="3240287"/>
                <a:ext cx="1824533" cy="12521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621" name="Object 45">
                <a:extLst>
                  <a:ext uri="{FF2B5EF4-FFF2-40B4-BE49-F238E27FC236}">
                    <a16:creationId xmlns:a16="http://schemas.microsoft.com/office/drawing/2014/main" id="{4A995B09-3A23-460B-BF95-1ED41ED61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3648" y="3240287"/>
                <a:ext cx="1824533" cy="1252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22" name="Object 46">
                <a:extLst>
                  <a:ext uri="{FF2B5EF4-FFF2-40B4-BE49-F238E27FC236}">
                    <a16:creationId xmlns:a16="http://schemas.microsoft.com/office/drawing/2014/main" id="{805412C2-3CCE-42F8-81F7-58A5BD96F1A1}"/>
                  </a:ext>
                </a:extLst>
              </p:cNvPr>
              <p:cNvSpPr txBox="1"/>
              <p:nvPr/>
            </p:nvSpPr>
            <p:spPr bwMode="auto">
              <a:xfrm>
                <a:off x="5976144" y="3490312"/>
                <a:ext cx="2514665" cy="9941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622" name="Object 46">
                <a:extLst>
                  <a:ext uri="{FF2B5EF4-FFF2-40B4-BE49-F238E27FC236}">
                    <a16:creationId xmlns:a16="http://schemas.microsoft.com/office/drawing/2014/main" id="{805412C2-3CCE-42F8-81F7-58A5BD96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144" y="3490312"/>
                <a:ext cx="2514665" cy="994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24" name="Object 48">
                <a:extLst>
                  <a:ext uri="{FF2B5EF4-FFF2-40B4-BE49-F238E27FC236}">
                    <a16:creationId xmlns:a16="http://schemas.microsoft.com/office/drawing/2014/main" id="{2B8115CE-F930-4BE2-899F-EF6E73F1C65F}"/>
                  </a:ext>
                </a:extLst>
              </p:cNvPr>
              <p:cNvSpPr txBox="1"/>
              <p:nvPr/>
            </p:nvSpPr>
            <p:spPr bwMode="auto">
              <a:xfrm>
                <a:off x="4211960" y="4745454"/>
                <a:ext cx="3888432" cy="10630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624" name="Object 48">
                <a:extLst>
                  <a:ext uri="{FF2B5EF4-FFF2-40B4-BE49-F238E27FC236}">
                    <a16:creationId xmlns:a16="http://schemas.microsoft.com/office/drawing/2014/main" id="{2B8115CE-F930-4BE2-899F-EF6E73F1C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4745454"/>
                <a:ext cx="3888432" cy="1063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2E7E5EE-546C-47DE-9712-5F190F78B66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B0F786AE-2114-4371-8A95-F5CC3B651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4903" y="115888"/>
            <a:ext cx="7199710" cy="1302792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5639" name="Rectangle 39">
            <a:extLst>
              <a:ext uri="{FF2B5EF4-FFF2-40B4-BE49-F238E27FC236}">
                <a16:creationId xmlns:a16="http://schemas.microsoft.com/office/drawing/2014/main" id="{0F4AE37B-C6D5-4035-A0F3-EB16241A1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575" y="1916113"/>
            <a:ext cx="4752801" cy="561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total do sistema</a:t>
            </a:r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EA647CD8-4FAB-4B3F-BA7D-5AA65024DF8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25605" name="AutoShape 5">
              <a:extLst>
                <a:ext uri="{FF2B5EF4-FFF2-40B4-BE49-F238E27FC236}">
                  <a16:creationId xmlns:a16="http://schemas.microsoft.com/office/drawing/2014/main" id="{9D323D23-F439-4651-A2AA-8E091884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6" name="Oval 6">
              <a:extLst>
                <a:ext uri="{FF2B5EF4-FFF2-40B4-BE49-F238E27FC236}">
                  <a16:creationId xmlns:a16="http://schemas.microsoft.com/office/drawing/2014/main" id="{FC80F25A-E654-4166-BF4A-504B57125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7" name="Oval 7">
              <a:extLst>
                <a:ext uri="{FF2B5EF4-FFF2-40B4-BE49-F238E27FC236}">
                  <a16:creationId xmlns:a16="http://schemas.microsoft.com/office/drawing/2014/main" id="{4B1507DC-9F2F-4FCE-A026-3F8C1D65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8" name="Oval 8">
              <a:extLst>
                <a:ext uri="{FF2B5EF4-FFF2-40B4-BE49-F238E27FC236}">
                  <a16:creationId xmlns:a16="http://schemas.microsoft.com/office/drawing/2014/main" id="{5BCA275F-4AF3-405F-A6B4-2FD22B490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9" name="Oval 9">
              <a:extLst>
                <a:ext uri="{FF2B5EF4-FFF2-40B4-BE49-F238E27FC236}">
                  <a16:creationId xmlns:a16="http://schemas.microsoft.com/office/drawing/2014/main" id="{A52F5191-0C54-41C4-9D36-8260E8D51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0" name="Oval 10">
              <a:extLst>
                <a:ext uri="{FF2B5EF4-FFF2-40B4-BE49-F238E27FC236}">
                  <a16:creationId xmlns:a16="http://schemas.microsoft.com/office/drawing/2014/main" id="{1B42273E-D806-4346-88AD-36D2A987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1" name="Oval 11">
              <a:extLst>
                <a:ext uri="{FF2B5EF4-FFF2-40B4-BE49-F238E27FC236}">
                  <a16:creationId xmlns:a16="http://schemas.microsoft.com/office/drawing/2014/main" id="{9D863AA8-ADFA-4AF5-8E5D-F78C1BA2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2" name="Oval 12">
              <a:extLst>
                <a:ext uri="{FF2B5EF4-FFF2-40B4-BE49-F238E27FC236}">
                  <a16:creationId xmlns:a16="http://schemas.microsoft.com/office/drawing/2014/main" id="{ABAA7ABE-FD91-486F-AAE7-12DA7EA1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3" name="Oval 13">
              <a:extLst>
                <a:ext uri="{FF2B5EF4-FFF2-40B4-BE49-F238E27FC236}">
                  <a16:creationId xmlns:a16="http://schemas.microsoft.com/office/drawing/2014/main" id="{6E8156CE-44BF-497A-B157-AB78E7F2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4" name="Oval 14">
              <a:extLst>
                <a:ext uri="{FF2B5EF4-FFF2-40B4-BE49-F238E27FC236}">
                  <a16:creationId xmlns:a16="http://schemas.microsoft.com/office/drawing/2014/main" id="{E48C7EFA-3209-4FC9-A2D2-5BFBBB2D4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5" name="Oval 15">
              <a:extLst>
                <a:ext uri="{FF2B5EF4-FFF2-40B4-BE49-F238E27FC236}">
                  <a16:creationId xmlns:a16="http://schemas.microsoft.com/office/drawing/2014/main" id="{8075C31B-41BF-4EDD-9C11-C37C71127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6" name="Rectangle 16">
              <a:extLst>
                <a:ext uri="{FF2B5EF4-FFF2-40B4-BE49-F238E27FC236}">
                  <a16:creationId xmlns:a16="http://schemas.microsoft.com/office/drawing/2014/main" id="{0B95F2D8-CCD4-4951-A1BA-12CF1824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7" name="Rectangle 17">
              <a:extLst>
                <a:ext uri="{FF2B5EF4-FFF2-40B4-BE49-F238E27FC236}">
                  <a16:creationId xmlns:a16="http://schemas.microsoft.com/office/drawing/2014/main" id="{CF93783C-0C6B-4AD6-8090-F89B08CD1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8" name="Rectangle 18">
              <a:extLst>
                <a:ext uri="{FF2B5EF4-FFF2-40B4-BE49-F238E27FC236}">
                  <a16:creationId xmlns:a16="http://schemas.microsoft.com/office/drawing/2014/main" id="{5ABCCE71-3C4E-408F-805D-A6500970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9" name="Rectangle 19">
              <a:extLst>
                <a:ext uri="{FF2B5EF4-FFF2-40B4-BE49-F238E27FC236}">
                  <a16:creationId xmlns:a16="http://schemas.microsoft.com/office/drawing/2014/main" id="{5D5369E9-E984-476D-B2D6-154DFC9CB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0" name="Rectangle 20">
              <a:extLst>
                <a:ext uri="{FF2B5EF4-FFF2-40B4-BE49-F238E27FC236}">
                  <a16:creationId xmlns:a16="http://schemas.microsoft.com/office/drawing/2014/main" id="{3B4A5796-CFCB-446F-BE06-D2F6FF97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1" name="Rectangle 21">
              <a:extLst>
                <a:ext uri="{FF2B5EF4-FFF2-40B4-BE49-F238E27FC236}">
                  <a16:creationId xmlns:a16="http://schemas.microsoft.com/office/drawing/2014/main" id="{E19C8DD2-BBC0-43B8-A5EA-A6E0D9E21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2" name="Rectangle 22">
              <a:extLst>
                <a:ext uri="{FF2B5EF4-FFF2-40B4-BE49-F238E27FC236}">
                  <a16:creationId xmlns:a16="http://schemas.microsoft.com/office/drawing/2014/main" id="{C71DB8A9-3D53-42B5-AAB1-CD6E60FFB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3" name="Rectangle 23">
              <a:extLst>
                <a:ext uri="{FF2B5EF4-FFF2-40B4-BE49-F238E27FC236}">
                  <a16:creationId xmlns:a16="http://schemas.microsoft.com/office/drawing/2014/main" id="{DB2A959D-75C4-470D-ABC7-CE5B19C2E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4" name="Rectangle 24">
              <a:extLst>
                <a:ext uri="{FF2B5EF4-FFF2-40B4-BE49-F238E27FC236}">
                  <a16:creationId xmlns:a16="http://schemas.microsoft.com/office/drawing/2014/main" id="{90448AA6-2CFA-463B-8081-88A1EB43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5" name="Rectangle 25">
              <a:extLst>
                <a:ext uri="{FF2B5EF4-FFF2-40B4-BE49-F238E27FC236}">
                  <a16:creationId xmlns:a16="http://schemas.microsoft.com/office/drawing/2014/main" id="{BE00833A-6892-454A-B306-6AE55C65A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6" name="Rectangle 26">
              <a:extLst>
                <a:ext uri="{FF2B5EF4-FFF2-40B4-BE49-F238E27FC236}">
                  <a16:creationId xmlns:a16="http://schemas.microsoft.com/office/drawing/2014/main" id="{C40FE475-37F0-4966-AB9D-1D4FFCBF4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7" name="AutoShape 27">
              <a:extLst>
                <a:ext uri="{FF2B5EF4-FFF2-40B4-BE49-F238E27FC236}">
                  <a16:creationId xmlns:a16="http://schemas.microsoft.com/office/drawing/2014/main" id="{E6E45C6D-DE96-4A00-9622-03C570BC0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8" name="AutoShape 28">
              <a:extLst>
                <a:ext uri="{FF2B5EF4-FFF2-40B4-BE49-F238E27FC236}">
                  <a16:creationId xmlns:a16="http://schemas.microsoft.com/office/drawing/2014/main" id="{5376AE85-D73C-4175-8404-6A7F9AA5F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9" name="AutoShape 29">
              <a:extLst>
                <a:ext uri="{FF2B5EF4-FFF2-40B4-BE49-F238E27FC236}">
                  <a16:creationId xmlns:a16="http://schemas.microsoft.com/office/drawing/2014/main" id="{C401064A-AC86-4AA3-9152-9DD217B3D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30" name="AutoShape 30">
              <a:extLst>
                <a:ext uri="{FF2B5EF4-FFF2-40B4-BE49-F238E27FC236}">
                  <a16:creationId xmlns:a16="http://schemas.microsoft.com/office/drawing/2014/main" id="{630B811F-5E84-4593-89C6-68FD78DA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31" name="AutoShape 31">
              <a:extLst>
                <a:ext uri="{FF2B5EF4-FFF2-40B4-BE49-F238E27FC236}">
                  <a16:creationId xmlns:a16="http://schemas.microsoft.com/office/drawing/2014/main" id="{4E409179-100E-484A-A675-D6E20579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32" name="AutoShape 32">
              <a:extLst>
                <a:ext uri="{FF2B5EF4-FFF2-40B4-BE49-F238E27FC236}">
                  <a16:creationId xmlns:a16="http://schemas.microsoft.com/office/drawing/2014/main" id="{61965FD9-B454-4BB0-B168-99FD9AAF6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33" name="Text Box 33">
              <a:extLst>
                <a:ext uri="{FF2B5EF4-FFF2-40B4-BE49-F238E27FC236}">
                  <a16:creationId xmlns:a16="http://schemas.microsoft.com/office/drawing/2014/main" id="{3FCF386D-95BB-4898-B653-CA0E4F6A4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5634" name="AutoShape 34">
              <a:extLst>
                <a:ext uri="{FF2B5EF4-FFF2-40B4-BE49-F238E27FC236}">
                  <a16:creationId xmlns:a16="http://schemas.microsoft.com/office/drawing/2014/main" id="{28D133C5-5774-4572-AE1B-D5D8F3B0E489}"/>
                </a:ext>
              </a:extLst>
            </p:cNvPr>
            <p:cNvCxnSpPr>
              <a:cxnSpLocks noChangeShapeType="1"/>
              <a:stCxn id="25633" idx="0"/>
              <a:endCxn id="25614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35" name="Text Box 35">
              <a:extLst>
                <a:ext uri="{FF2B5EF4-FFF2-40B4-BE49-F238E27FC236}">
                  <a16:creationId xmlns:a16="http://schemas.microsoft.com/office/drawing/2014/main" id="{915729E5-1162-47B1-933D-BFC908B88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5636" name="AutoShape 36">
              <a:extLst>
                <a:ext uri="{FF2B5EF4-FFF2-40B4-BE49-F238E27FC236}">
                  <a16:creationId xmlns:a16="http://schemas.microsoft.com/office/drawing/2014/main" id="{FD6845FB-C06A-4B3E-9228-6680169F86DD}"/>
                </a:ext>
              </a:extLst>
            </p:cNvPr>
            <p:cNvCxnSpPr>
              <a:cxnSpLocks noChangeShapeType="1"/>
              <a:stCxn id="25621" idx="2"/>
              <a:endCxn id="25635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37" name="Text Box 37">
              <a:extLst>
                <a:ext uri="{FF2B5EF4-FFF2-40B4-BE49-F238E27FC236}">
                  <a16:creationId xmlns:a16="http://schemas.microsoft.com/office/drawing/2014/main" id="{0CF57753-EB17-4AAD-9BBC-C924F44CF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5638" name="AutoShape 38">
              <a:extLst>
                <a:ext uri="{FF2B5EF4-FFF2-40B4-BE49-F238E27FC236}">
                  <a16:creationId xmlns:a16="http://schemas.microsoft.com/office/drawing/2014/main" id="{1FED4B92-116D-4347-A3E6-F609014DA57B}"/>
                </a:ext>
              </a:extLst>
            </p:cNvPr>
            <p:cNvCxnSpPr>
              <a:cxnSpLocks noChangeShapeType="1"/>
              <a:stCxn id="25637" idx="2"/>
              <a:endCxn id="25631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43" name="Object 43">
                <a:extLst>
                  <a:ext uri="{FF2B5EF4-FFF2-40B4-BE49-F238E27FC236}">
                    <a16:creationId xmlns:a16="http://schemas.microsoft.com/office/drawing/2014/main" id="{33E8D946-6EB9-47BC-9DF0-579532812E89}"/>
                  </a:ext>
                </a:extLst>
              </p:cNvPr>
              <p:cNvSpPr txBox="1"/>
              <p:nvPr/>
            </p:nvSpPr>
            <p:spPr bwMode="auto">
              <a:xfrm>
                <a:off x="4213953" y="2439108"/>
                <a:ext cx="3837494" cy="10220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643" name="Object 43">
                <a:extLst>
                  <a:ext uri="{FF2B5EF4-FFF2-40B4-BE49-F238E27FC236}">
                    <a16:creationId xmlns:a16="http://schemas.microsoft.com/office/drawing/2014/main" id="{33E8D946-6EB9-47BC-9DF0-57953281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3953" y="2439108"/>
                <a:ext cx="3837494" cy="1022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44" name="Object 44">
                <a:extLst>
                  <a:ext uri="{FF2B5EF4-FFF2-40B4-BE49-F238E27FC236}">
                    <a16:creationId xmlns:a16="http://schemas.microsoft.com/office/drawing/2014/main" id="{82E53D9B-597C-4413-A793-4EA1C8AC64E1}"/>
                  </a:ext>
                </a:extLst>
              </p:cNvPr>
              <p:cNvSpPr txBox="1"/>
              <p:nvPr/>
            </p:nvSpPr>
            <p:spPr bwMode="auto">
              <a:xfrm>
                <a:off x="2948663" y="4956744"/>
                <a:ext cx="6034396" cy="10675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644" name="Object 44">
                <a:extLst>
                  <a:ext uri="{FF2B5EF4-FFF2-40B4-BE49-F238E27FC236}">
                    <a16:creationId xmlns:a16="http://schemas.microsoft.com/office/drawing/2014/main" id="{82E53D9B-597C-4413-A793-4EA1C8AC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663" y="4956744"/>
                <a:ext cx="6034396" cy="1067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45" name="Object 45">
                <a:extLst>
                  <a:ext uri="{FF2B5EF4-FFF2-40B4-BE49-F238E27FC236}">
                    <a16:creationId xmlns:a16="http://schemas.microsoft.com/office/drawing/2014/main" id="{BBA35129-7229-4BE6-AB84-B534890FA994}"/>
                  </a:ext>
                </a:extLst>
              </p:cNvPr>
              <p:cNvSpPr txBox="1"/>
              <p:nvPr/>
            </p:nvSpPr>
            <p:spPr bwMode="auto">
              <a:xfrm>
                <a:off x="4415894" y="3659879"/>
                <a:ext cx="309993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645" name="Object 45">
                <a:extLst>
                  <a:ext uri="{FF2B5EF4-FFF2-40B4-BE49-F238E27FC236}">
                    <a16:creationId xmlns:a16="http://schemas.microsoft.com/office/drawing/2014/main" id="{BBA35129-7229-4BE6-AB84-B534890F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5894" y="3659879"/>
                <a:ext cx="3099934" cy="1016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5C3AA51F-3671-4735-8934-522F243DC4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82D99016-D540-4C85-BEE5-1223EA93A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6663" name="Rectangle 39">
            <a:extLst>
              <a:ext uri="{FF2B5EF4-FFF2-40B4-BE49-F238E27FC236}">
                <a16:creationId xmlns:a16="http://schemas.microsoft.com/office/drawing/2014/main" id="{824D296B-5BEC-4A33-AC63-2777FC251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575" y="1916113"/>
            <a:ext cx="4757738" cy="3819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total do sistema</a:t>
            </a:r>
          </a:p>
        </p:txBody>
      </p:sp>
      <p:grpSp>
        <p:nvGrpSpPr>
          <p:cNvPr id="26628" name="Group 4">
            <a:extLst>
              <a:ext uri="{FF2B5EF4-FFF2-40B4-BE49-F238E27FC236}">
                <a16:creationId xmlns:a16="http://schemas.microsoft.com/office/drawing/2014/main" id="{D6DB56F8-D51C-472F-942D-F569FABFC09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26629" name="AutoShape 5">
              <a:extLst>
                <a:ext uri="{FF2B5EF4-FFF2-40B4-BE49-F238E27FC236}">
                  <a16:creationId xmlns:a16="http://schemas.microsoft.com/office/drawing/2014/main" id="{25916109-2402-4BE2-81C1-F3D6ABE91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0" name="Oval 6">
              <a:extLst>
                <a:ext uri="{FF2B5EF4-FFF2-40B4-BE49-F238E27FC236}">
                  <a16:creationId xmlns:a16="http://schemas.microsoft.com/office/drawing/2014/main" id="{3F093C62-C6F2-4770-B1D4-1F027679D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1" name="Oval 7">
              <a:extLst>
                <a:ext uri="{FF2B5EF4-FFF2-40B4-BE49-F238E27FC236}">
                  <a16:creationId xmlns:a16="http://schemas.microsoft.com/office/drawing/2014/main" id="{F2B8864E-ED82-4DFC-96AC-39A5003C4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2" name="Oval 8">
              <a:extLst>
                <a:ext uri="{FF2B5EF4-FFF2-40B4-BE49-F238E27FC236}">
                  <a16:creationId xmlns:a16="http://schemas.microsoft.com/office/drawing/2014/main" id="{2543FBFD-EFAE-4A9F-B25C-8003CFA6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C79589F4-F4F1-411F-BD6E-5153C2D40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4" name="Oval 10">
              <a:extLst>
                <a:ext uri="{FF2B5EF4-FFF2-40B4-BE49-F238E27FC236}">
                  <a16:creationId xmlns:a16="http://schemas.microsoft.com/office/drawing/2014/main" id="{BB3852AE-BEE7-4493-B98C-83B7D61AE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5" name="Oval 11">
              <a:extLst>
                <a:ext uri="{FF2B5EF4-FFF2-40B4-BE49-F238E27FC236}">
                  <a16:creationId xmlns:a16="http://schemas.microsoft.com/office/drawing/2014/main" id="{BA419EA2-0284-4474-97D0-DB56E2137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6" name="Oval 12">
              <a:extLst>
                <a:ext uri="{FF2B5EF4-FFF2-40B4-BE49-F238E27FC236}">
                  <a16:creationId xmlns:a16="http://schemas.microsoft.com/office/drawing/2014/main" id="{A80B26FD-A75F-43FA-A206-7E319060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7" name="Oval 13">
              <a:extLst>
                <a:ext uri="{FF2B5EF4-FFF2-40B4-BE49-F238E27FC236}">
                  <a16:creationId xmlns:a16="http://schemas.microsoft.com/office/drawing/2014/main" id="{9B13DE1B-6062-4A39-9C28-70258D00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8" name="Oval 14">
              <a:extLst>
                <a:ext uri="{FF2B5EF4-FFF2-40B4-BE49-F238E27FC236}">
                  <a16:creationId xmlns:a16="http://schemas.microsoft.com/office/drawing/2014/main" id="{61B669C2-31C3-4E2A-A9F1-B4BCDBE10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9" name="Oval 15">
              <a:extLst>
                <a:ext uri="{FF2B5EF4-FFF2-40B4-BE49-F238E27FC236}">
                  <a16:creationId xmlns:a16="http://schemas.microsoft.com/office/drawing/2014/main" id="{8D4AE8D7-A356-41C9-B58E-78ACC4186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0" name="Rectangle 16">
              <a:extLst>
                <a:ext uri="{FF2B5EF4-FFF2-40B4-BE49-F238E27FC236}">
                  <a16:creationId xmlns:a16="http://schemas.microsoft.com/office/drawing/2014/main" id="{E300CFB2-C00C-4362-AF09-3DC232FB1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1" name="Rectangle 17">
              <a:extLst>
                <a:ext uri="{FF2B5EF4-FFF2-40B4-BE49-F238E27FC236}">
                  <a16:creationId xmlns:a16="http://schemas.microsoft.com/office/drawing/2014/main" id="{C063CAC1-EF46-419F-93F8-0D241A21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2" name="Rectangle 18">
              <a:extLst>
                <a:ext uri="{FF2B5EF4-FFF2-40B4-BE49-F238E27FC236}">
                  <a16:creationId xmlns:a16="http://schemas.microsoft.com/office/drawing/2014/main" id="{1A3C81B6-7C90-40A6-A370-9286D8372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3" name="Rectangle 19">
              <a:extLst>
                <a:ext uri="{FF2B5EF4-FFF2-40B4-BE49-F238E27FC236}">
                  <a16:creationId xmlns:a16="http://schemas.microsoft.com/office/drawing/2014/main" id="{961C9971-3B3C-4EE5-B7E9-9CE95498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4" name="Rectangle 20">
              <a:extLst>
                <a:ext uri="{FF2B5EF4-FFF2-40B4-BE49-F238E27FC236}">
                  <a16:creationId xmlns:a16="http://schemas.microsoft.com/office/drawing/2014/main" id="{86F92EE7-6933-410A-B956-141E9C34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5" name="Rectangle 21">
              <a:extLst>
                <a:ext uri="{FF2B5EF4-FFF2-40B4-BE49-F238E27FC236}">
                  <a16:creationId xmlns:a16="http://schemas.microsoft.com/office/drawing/2014/main" id="{DE8BAF1F-3F80-4A53-AD9A-0D518CE9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6" name="Rectangle 22">
              <a:extLst>
                <a:ext uri="{FF2B5EF4-FFF2-40B4-BE49-F238E27FC236}">
                  <a16:creationId xmlns:a16="http://schemas.microsoft.com/office/drawing/2014/main" id="{AEF3CA7E-ABDE-4300-85CA-922281AA9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7" name="Rectangle 23">
              <a:extLst>
                <a:ext uri="{FF2B5EF4-FFF2-40B4-BE49-F238E27FC236}">
                  <a16:creationId xmlns:a16="http://schemas.microsoft.com/office/drawing/2014/main" id="{EFE65AD1-A278-4E15-9E42-90BEB4B9D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8" name="Rectangle 24">
              <a:extLst>
                <a:ext uri="{FF2B5EF4-FFF2-40B4-BE49-F238E27FC236}">
                  <a16:creationId xmlns:a16="http://schemas.microsoft.com/office/drawing/2014/main" id="{FF0AB2D7-92C7-439A-BB20-4E78B3DD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9" name="Rectangle 25">
              <a:extLst>
                <a:ext uri="{FF2B5EF4-FFF2-40B4-BE49-F238E27FC236}">
                  <a16:creationId xmlns:a16="http://schemas.microsoft.com/office/drawing/2014/main" id="{9569F6D8-C640-4323-A254-EF62E417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0" name="Rectangle 26">
              <a:extLst>
                <a:ext uri="{FF2B5EF4-FFF2-40B4-BE49-F238E27FC236}">
                  <a16:creationId xmlns:a16="http://schemas.microsoft.com/office/drawing/2014/main" id="{72062636-6219-4A33-9715-CF86F6B9F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1" name="AutoShape 27">
              <a:extLst>
                <a:ext uri="{FF2B5EF4-FFF2-40B4-BE49-F238E27FC236}">
                  <a16:creationId xmlns:a16="http://schemas.microsoft.com/office/drawing/2014/main" id="{58496270-2649-40E4-ACFB-C28F40589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2" name="AutoShape 28">
              <a:extLst>
                <a:ext uri="{FF2B5EF4-FFF2-40B4-BE49-F238E27FC236}">
                  <a16:creationId xmlns:a16="http://schemas.microsoft.com/office/drawing/2014/main" id="{B864D6FB-27E8-4914-8426-F39B3695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3" name="AutoShape 29">
              <a:extLst>
                <a:ext uri="{FF2B5EF4-FFF2-40B4-BE49-F238E27FC236}">
                  <a16:creationId xmlns:a16="http://schemas.microsoft.com/office/drawing/2014/main" id="{EAF7210F-60FC-4506-80BF-B445F60D5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4" name="AutoShape 30">
              <a:extLst>
                <a:ext uri="{FF2B5EF4-FFF2-40B4-BE49-F238E27FC236}">
                  <a16:creationId xmlns:a16="http://schemas.microsoft.com/office/drawing/2014/main" id="{FDCA1CEE-2245-4F51-B208-4B7E0BB8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5" name="AutoShape 31">
              <a:extLst>
                <a:ext uri="{FF2B5EF4-FFF2-40B4-BE49-F238E27FC236}">
                  <a16:creationId xmlns:a16="http://schemas.microsoft.com/office/drawing/2014/main" id="{B40F5532-1F5B-436F-B643-91534C0B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6" name="AutoShape 32">
              <a:extLst>
                <a:ext uri="{FF2B5EF4-FFF2-40B4-BE49-F238E27FC236}">
                  <a16:creationId xmlns:a16="http://schemas.microsoft.com/office/drawing/2014/main" id="{D49B3765-EADE-4518-B4E1-79C6B2FF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57" name="Text Box 33">
              <a:extLst>
                <a:ext uri="{FF2B5EF4-FFF2-40B4-BE49-F238E27FC236}">
                  <a16:creationId xmlns:a16="http://schemas.microsoft.com/office/drawing/2014/main" id="{6EEF209D-FA14-4833-9924-AEBC7E658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6658" name="AutoShape 34">
              <a:extLst>
                <a:ext uri="{FF2B5EF4-FFF2-40B4-BE49-F238E27FC236}">
                  <a16:creationId xmlns:a16="http://schemas.microsoft.com/office/drawing/2014/main" id="{062A8D34-2B09-4B28-9EB8-3BDB35FC3D5C}"/>
                </a:ext>
              </a:extLst>
            </p:cNvPr>
            <p:cNvCxnSpPr>
              <a:cxnSpLocks noChangeShapeType="1"/>
              <a:stCxn id="26657" idx="0"/>
              <a:endCxn id="26638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59" name="Text Box 35">
              <a:extLst>
                <a:ext uri="{FF2B5EF4-FFF2-40B4-BE49-F238E27FC236}">
                  <a16:creationId xmlns:a16="http://schemas.microsoft.com/office/drawing/2014/main" id="{073B1CBE-32F1-40B0-8CB0-9209F1F11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6660" name="AutoShape 36">
              <a:extLst>
                <a:ext uri="{FF2B5EF4-FFF2-40B4-BE49-F238E27FC236}">
                  <a16:creationId xmlns:a16="http://schemas.microsoft.com/office/drawing/2014/main" id="{588CA438-49CF-4B4E-B548-2A0975BB2C63}"/>
                </a:ext>
              </a:extLst>
            </p:cNvPr>
            <p:cNvCxnSpPr>
              <a:cxnSpLocks noChangeShapeType="1"/>
              <a:stCxn id="26645" idx="2"/>
              <a:endCxn id="26659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61" name="Text Box 37">
              <a:extLst>
                <a:ext uri="{FF2B5EF4-FFF2-40B4-BE49-F238E27FC236}">
                  <a16:creationId xmlns:a16="http://schemas.microsoft.com/office/drawing/2014/main" id="{97E74E6B-58C5-4111-BA8E-9650DF13F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6662" name="AutoShape 38">
              <a:extLst>
                <a:ext uri="{FF2B5EF4-FFF2-40B4-BE49-F238E27FC236}">
                  <a16:creationId xmlns:a16="http://schemas.microsoft.com/office/drawing/2014/main" id="{B5D416CC-08F1-4813-9E06-E9B13B6937C7}"/>
                </a:ext>
              </a:extLst>
            </p:cNvPr>
            <p:cNvCxnSpPr>
              <a:cxnSpLocks noChangeShapeType="1"/>
              <a:stCxn id="26661" idx="2"/>
              <a:endCxn id="26655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65" name="Object 41">
                <a:extLst>
                  <a:ext uri="{FF2B5EF4-FFF2-40B4-BE49-F238E27FC236}">
                    <a16:creationId xmlns:a16="http://schemas.microsoft.com/office/drawing/2014/main" id="{18E3E08C-AED9-4191-A517-8313D9BBCE9D}"/>
                  </a:ext>
                </a:extLst>
              </p:cNvPr>
              <p:cNvSpPr txBox="1"/>
              <p:nvPr/>
            </p:nvSpPr>
            <p:spPr bwMode="auto">
              <a:xfrm>
                <a:off x="3060899" y="2744680"/>
                <a:ext cx="5903714" cy="9018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665" name="Object 41">
                <a:extLst>
                  <a:ext uri="{FF2B5EF4-FFF2-40B4-BE49-F238E27FC236}">
                    <a16:creationId xmlns:a16="http://schemas.microsoft.com/office/drawing/2014/main" id="{18E3E08C-AED9-4191-A517-8313D9BB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0899" y="2744680"/>
                <a:ext cx="5903714" cy="90180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67" name="Object 43">
                <a:extLst>
                  <a:ext uri="{FF2B5EF4-FFF2-40B4-BE49-F238E27FC236}">
                    <a16:creationId xmlns:a16="http://schemas.microsoft.com/office/drawing/2014/main" id="{BED10E1B-03B6-4434-BA02-F5AD8A4BDF37}"/>
                  </a:ext>
                </a:extLst>
              </p:cNvPr>
              <p:cNvSpPr txBox="1"/>
              <p:nvPr/>
            </p:nvSpPr>
            <p:spPr bwMode="auto">
              <a:xfrm>
                <a:off x="3493957" y="4138708"/>
                <a:ext cx="5470656" cy="8791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667" name="Object 43">
                <a:extLst>
                  <a:ext uri="{FF2B5EF4-FFF2-40B4-BE49-F238E27FC236}">
                    <a16:creationId xmlns:a16="http://schemas.microsoft.com/office/drawing/2014/main" id="{BED10E1B-03B6-4434-BA02-F5AD8A4BD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3957" y="4138708"/>
                <a:ext cx="5470656" cy="879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68" name="Object 44">
                <a:extLst>
                  <a:ext uri="{FF2B5EF4-FFF2-40B4-BE49-F238E27FC236}">
                    <a16:creationId xmlns:a16="http://schemas.microsoft.com/office/drawing/2014/main" id="{46BD1575-BAEC-40B8-A774-2270AB7326E1}"/>
                  </a:ext>
                </a:extLst>
              </p:cNvPr>
              <p:cNvSpPr txBox="1"/>
              <p:nvPr/>
            </p:nvSpPr>
            <p:spPr bwMode="auto">
              <a:xfrm>
                <a:off x="2628900" y="5510056"/>
                <a:ext cx="6335713" cy="4998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668" name="Object 44">
                <a:extLst>
                  <a:ext uri="{FF2B5EF4-FFF2-40B4-BE49-F238E27FC236}">
                    <a16:creationId xmlns:a16="http://schemas.microsoft.com/office/drawing/2014/main" id="{46BD1575-BAEC-40B8-A774-2270AB73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900" y="5510056"/>
                <a:ext cx="6335713" cy="49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F5BA6FC-04AC-422F-BEEE-F205195DCC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914EAD22-CFFA-4374-8CC5-15043EA36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4903" y="115888"/>
            <a:ext cx="7199710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7687" name="Rectangle 39">
            <a:extLst>
              <a:ext uri="{FF2B5EF4-FFF2-40B4-BE49-F238E27FC236}">
                <a16:creationId xmlns:a16="http://schemas.microsoft.com/office/drawing/2014/main" id="{B89F0F7E-DB60-4D7B-818C-F545A4B9A9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575" y="1773238"/>
            <a:ext cx="3888705" cy="6080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total do sistema</a:t>
            </a: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99956046-689B-4046-8CEA-C140A91B310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27653" name="AutoShape 5">
              <a:extLst>
                <a:ext uri="{FF2B5EF4-FFF2-40B4-BE49-F238E27FC236}">
                  <a16:creationId xmlns:a16="http://schemas.microsoft.com/office/drawing/2014/main" id="{612AD568-B71F-43E2-90D5-7B8A3248F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4" name="Oval 6">
              <a:extLst>
                <a:ext uri="{FF2B5EF4-FFF2-40B4-BE49-F238E27FC236}">
                  <a16:creationId xmlns:a16="http://schemas.microsoft.com/office/drawing/2014/main" id="{D0BFB2A2-C6EA-4629-B74C-F01C8DBC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5" name="Oval 7">
              <a:extLst>
                <a:ext uri="{FF2B5EF4-FFF2-40B4-BE49-F238E27FC236}">
                  <a16:creationId xmlns:a16="http://schemas.microsoft.com/office/drawing/2014/main" id="{F94CC8A6-92EE-46A1-A8B0-FFA16DE5B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6" name="Oval 8">
              <a:extLst>
                <a:ext uri="{FF2B5EF4-FFF2-40B4-BE49-F238E27FC236}">
                  <a16:creationId xmlns:a16="http://schemas.microsoft.com/office/drawing/2014/main" id="{AA30E54B-5881-47C7-9DFD-E675F306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7" name="Oval 9">
              <a:extLst>
                <a:ext uri="{FF2B5EF4-FFF2-40B4-BE49-F238E27FC236}">
                  <a16:creationId xmlns:a16="http://schemas.microsoft.com/office/drawing/2014/main" id="{571B2D22-88F5-43E9-A8C0-EC914CC02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8" name="Oval 10">
              <a:extLst>
                <a:ext uri="{FF2B5EF4-FFF2-40B4-BE49-F238E27FC236}">
                  <a16:creationId xmlns:a16="http://schemas.microsoft.com/office/drawing/2014/main" id="{45C22FCA-4599-4327-BC1E-89D429F27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9" name="Oval 11">
              <a:extLst>
                <a:ext uri="{FF2B5EF4-FFF2-40B4-BE49-F238E27FC236}">
                  <a16:creationId xmlns:a16="http://schemas.microsoft.com/office/drawing/2014/main" id="{13380D82-0AD1-4FE8-B5B4-CBA54EFB0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0" name="Oval 12">
              <a:extLst>
                <a:ext uri="{FF2B5EF4-FFF2-40B4-BE49-F238E27FC236}">
                  <a16:creationId xmlns:a16="http://schemas.microsoft.com/office/drawing/2014/main" id="{5EB217A3-769C-43D9-8D4E-2F5AE7C03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1" name="Oval 13">
              <a:extLst>
                <a:ext uri="{FF2B5EF4-FFF2-40B4-BE49-F238E27FC236}">
                  <a16:creationId xmlns:a16="http://schemas.microsoft.com/office/drawing/2014/main" id="{2832B1F4-26BC-4148-96E1-FBBBDCEE9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2" name="Oval 14">
              <a:extLst>
                <a:ext uri="{FF2B5EF4-FFF2-40B4-BE49-F238E27FC236}">
                  <a16:creationId xmlns:a16="http://schemas.microsoft.com/office/drawing/2014/main" id="{EA5BC660-B5D5-41CE-8403-FFB863721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3" name="Oval 15">
              <a:extLst>
                <a:ext uri="{FF2B5EF4-FFF2-40B4-BE49-F238E27FC236}">
                  <a16:creationId xmlns:a16="http://schemas.microsoft.com/office/drawing/2014/main" id="{14A31402-5D39-46F9-B878-3D9469FA4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4" name="Rectangle 16">
              <a:extLst>
                <a:ext uri="{FF2B5EF4-FFF2-40B4-BE49-F238E27FC236}">
                  <a16:creationId xmlns:a16="http://schemas.microsoft.com/office/drawing/2014/main" id="{0BBFAEBE-B183-4077-AA2E-F5875653B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5" name="Rectangle 17">
              <a:extLst>
                <a:ext uri="{FF2B5EF4-FFF2-40B4-BE49-F238E27FC236}">
                  <a16:creationId xmlns:a16="http://schemas.microsoft.com/office/drawing/2014/main" id="{764C5404-D346-4FFB-A73B-D92DE0178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6" name="Rectangle 18">
              <a:extLst>
                <a:ext uri="{FF2B5EF4-FFF2-40B4-BE49-F238E27FC236}">
                  <a16:creationId xmlns:a16="http://schemas.microsoft.com/office/drawing/2014/main" id="{5B1D3EC7-D7A5-4427-8C47-740663D9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7" name="Rectangle 19">
              <a:extLst>
                <a:ext uri="{FF2B5EF4-FFF2-40B4-BE49-F238E27FC236}">
                  <a16:creationId xmlns:a16="http://schemas.microsoft.com/office/drawing/2014/main" id="{7DE2F453-5597-4AEB-A8CC-35A28CFA6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8" name="Rectangle 20">
              <a:extLst>
                <a:ext uri="{FF2B5EF4-FFF2-40B4-BE49-F238E27FC236}">
                  <a16:creationId xmlns:a16="http://schemas.microsoft.com/office/drawing/2014/main" id="{98449065-3444-40DD-9885-A4AE79DD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9" name="Rectangle 21">
              <a:extLst>
                <a:ext uri="{FF2B5EF4-FFF2-40B4-BE49-F238E27FC236}">
                  <a16:creationId xmlns:a16="http://schemas.microsoft.com/office/drawing/2014/main" id="{12362943-0E5F-48D2-967A-3C2415E6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0" name="Rectangle 22">
              <a:extLst>
                <a:ext uri="{FF2B5EF4-FFF2-40B4-BE49-F238E27FC236}">
                  <a16:creationId xmlns:a16="http://schemas.microsoft.com/office/drawing/2014/main" id="{0540474C-DCF9-4F8D-8DF0-3796F3B27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1" name="Rectangle 23">
              <a:extLst>
                <a:ext uri="{FF2B5EF4-FFF2-40B4-BE49-F238E27FC236}">
                  <a16:creationId xmlns:a16="http://schemas.microsoft.com/office/drawing/2014/main" id="{5BCF9E9A-4B25-49F3-A899-D30A80FF4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2" name="Rectangle 24">
              <a:extLst>
                <a:ext uri="{FF2B5EF4-FFF2-40B4-BE49-F238E27FC236}">
                  <a16:creationId xmlns:a16="http://schemas.microsoft.com/office/drawing/2014/main" id="{ED660A6E-31B5-4876-8E03-6C1F4DB97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3" name="Rectangle 25">
              <a:extLst>
                <a:ext uri="{FF2B5EF4-FFF2-40B4-BE49-F238E27FC236}">
                  <a16:creationId xmlns:a16="http://schemas.microsoft.com/office/drawing/2014/main" id="{429B6C69-EE02-4863-9D15-3E9F0B08E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4" name="Rectangle 26">
              <a:extLst>
                <a:ext uri="{FF2B5EF4-FFF2-40B4-BE49-F238E27FC236}">
                  <a16:creationId xmlns:a16="http://schemas.microsoft.com/office/drawing/2014/main" id="{1790A1E9-5E8D-48AA-87BB-1DA305AD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5" name="AutoShape 27">
              <a:extLst>
                <a:ext uri="{FF2B5EF4-FFF2-40B4-BE49-F238E27FC236}">
                  <a16:creationId xmlns:a16="http://schemas.microsoft.com/office/drawing/2014/main" id="{78A53F56-F1D4-4C0F-B1A0-D12E0A18A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6" name="AutoShape 28">
              <a:extLst>
                <a:ext uri="{FF2B5EF4-FFF2-40B4-BE49-F238E27FC236}">
                  <a16:creationId xmlns:a16="http://schemas.microsoft.com/office/drawing/2014/main" id="{0216E44D-18BD-45BC-B49A-E53714E17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7" name="AutoShape 29">
              <a:extLst>
                <a:ext uri="{FF2B5EF4-FFF2-40B4-BE49-F238E27FC236}">
                  <a16:creationId xmlns:a16="http://schemas.microsoft.com/office/drawing/2014/main" id="{DA963F67-F872-4C5A-B4D7-C910BA7D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8" name="AutoShape 30">
              <a:extLst>
                <a:ext uri="{FF2B5EF4-FFF2-40B4-BE49-F238E27FC236}">
                  <a16:creationId xmlns:a16="http://schemas.microsoft.com/office/drawing/2014/main" id="{4E8A09BF-69B0-468E-85F9-78561F171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9" name="AutoShape 31">
              <a:extLst>
                <a:ext uri="{FF2B5EF4-FFF2-40B4-BE49-F238E27FC236}">
                  <a16:creationId xmlns:a16="http://schemas.microsoft.com/office/drawing/2014/main" id="{F8D76ACD-0C16-4D18-B853-24176D3A0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80" name="AutoShape 32">
              <a:extLst>
                <a:ext uri="{FF2B5EF4-FFF2-40B4-BE49-F238E27FC236}">
                  <a16:creationId xmlns:a16="http://schemas.microsoft.com/office/drawing/2014/main" id="{8EACA8BF-2C6C-4592-8962-39F2C38D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81" name="Text Box 33">
              <a:extLst>
                <a:ext uri="{FF2B5EF4-FFF2-40B4-BE49-F238E27FC236}">
                  <a16:creationId xmlns:a16="http://schemas.microsoft.com/office/drawing/2014/main" id="{32C316AD-EC35-4A39-9E2F-C8F114E41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7682" name="AutoShape 34">
              <a:extLst>
                <a:ext uri="{FF2B5EF4-FFF2-40B4-BE49-F238E27FC236}">
                  <a16:creationId xmlns:a16="http://schemas.microsoft.com/office/drawing/2014/main" id="{7B1AABB4-2C5F-4DE6-902A-C74B70700AC9}"/>
                </a:ext>
              </a:extLst>
            </p:cNvPr>
            <p:cNvCxnSpPr>
              <a:cxnSpLocks noChangeShapeType="1"/>
              <a:stCxn id="27681" idx="0"/>
              <a:endCxn id="27662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3" name="Text Box 35">
              <a:extLst>
                <a:ext uri="{FF2B5EF4-FFF2-40B4-BE49-F238E27FC236}">
                  <a16:creationId xmlns:a16="http://schemas.microsoft.com/office/drawing/2014/main" id="{C226041D-F6B4-4C49-BCBF-BBCF1BA6B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7684" name="AutoShape 36">
              <a:extLst>
                <a:ext uri="{FF2B5EF4-FFF2-40B4-BE49-F238E27FC236}">
                  <a16:creationId xmlns:a16="http://schemas.microsoft.com/office/drawing/2014/main" id="{DA9A58F6-CDA4-45AC-B7AB-66DC7C497446}"/>
                </a:ext>
              </a:extLst>
            </p:cNvPr>
            <p:cNvCxnSpPr>
              <a:cxnSpLocks noChangeShapeType="1"/>
              <a:stCxn id="27669" idx="2"/>
              <a:endCxn id="27683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5" name="Text Box 37">
              <a:extLst>
                <a:ext uri="{FF2B5EF4-FFF2-40B4-BE49-F238E27FC236}">
                  <a16:creationId xmlns:a16="http://schemas.microsoft.com/office/drawing/2014/main" id="{6A1D9DBB-B050-492B-ACF4-A6C4BB5D9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7686" name="AutoShape 38">
              <a:extLst>
                <a:ext uri="{FF2B5EF4-FFF2-40B4-BE49-F238E27FC236}">
                  <a16:creationId xmlns:a16="http://schemas.microsoft.com/office/drawing/2014/main" id="{3BA1AFE1-EF5D-4D31-9D8E-D73FAA7A6C77}"/>
                </a:ext>
              </a:extLst>
            </p:cNvPr>
            <p:cNvCxnSpPr>
              <a:cxnSpLocks noChangeShapeType="1"/>
              <a:stCxn id="27685" idx="2"/>
              <a:endCxn id="27679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690" name="Object 42">
                <a:extLst>
                  <a:ext uri="{FF2B5EF4-FFF2-40B4-BE49-F238E27FC236}">
                    <a16:creationId xmlns:a16="http://schemas.microsoft.com/office/drawing/2014/main" id="{E783EAB4-DC4E-4947-B001-8A07D0572962}"/>
                  </a:ext>
                </a:extLst>
              </p:cNvPr>
              <p:cNvSpPr txBox="1"/>
              <p:nvPr/>
            </p:nvSpPr>
            <p:spPr bwMode="auto">
              <a:xfrm>
                <a:off x="3180167" y="2567391"/>
                <a:ext cx="5615558" cy="5195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690" name="Object 42">
                <a:extLst>
                  <a:ext uri="{FF2B5EF4-FFF2-40B4-BE49-F238E27FC236}">
                    <a16:creationId xmlns:a16="http://schemas.microsoft.com/office/drawing/2014/main" id="{E783EAB4-DC4E-4947-B001-8A07D057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0167" y="2567391"/>
                <a:ext cx="5615558" cy="519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91" name="Object 43">
                <a:extLst>
                  <a:ext uri="{FF2B5EF4-FFF2-40B4-BE49-F238E27FC236}">
                    <a16:creationId xmlns:a16="http://schemas.microsoft.com/office/drawing/2014/main" id="{2CB919C6-2DF3-485E-B4D8-7FFE3BBE27C7}"/>
                  </a:ext>
                </a:extLst>
              </p:cNvPr>
              <p:cNvSpPr txBox="1"/>
              <p:nvPr/>
            </p:nvSpPr>
            <p:spPr bwMode="auto">
              <a:xfrm>
                <a:off x="3649201" y="3424233"/>
                <a:ext cx="4820282" cy="5710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691" name="Object 43">
                <a:extLst>
                  <a:ext uri="{FF2B5EF4-FFF2-40B4-BE49-F238E27FC236}">
                    <a16:creationId xmlns:a16="http://schemas.microsoft.com/office/drawing/2014/main" id="{2CB919C6-2DF3-485E-B4D8-7FFE3BBE2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9201" y="3424233"/>
                <a:ext cx="4820282" cy="571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92" name="Object 44">
                <a:extLst>
                  <a:ext uri="{FF2B5EF4-FFF2-40B4-BE49-F238E27FC236}">
                    <a16:creationId xmlns:a16="http://schemas.microsoft.com/office/drawing/2014/main" id="{849F1769-12A8-4885-81CE-715584A90E6C}"/>
                  </a:ext>
                </a:extLst>
              </p:cNvPr>
              <p:cNvSpPr txBox="1"/>
              <p:nvPr/>
            </p:nvSpPr>
            <p:spPr bwMode="auto">
              <a:xfrm>
                <a:off x="3301249" y="4375721"/>
                <a:ext cx="5810539" cy="9872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692" name="Object 44">
                <a:extLst>
                  <a:ext uri="{FF2B5EF4-FFF2-40B4-BE49-F238E27FC236}">
                    <a16:creationId xmlns:a16="http://schemas.microsoft.com/office/drawing/2014/main" id="{849F1769-12A8-4885-81CE-715584A90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1249" y="4375721"/>
                <a:ext cx="5810539" cy="987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93" name="Object 45">
                <a:extLst>
                  <a:ext uri="{FF2B5EF4-FFF2-40B4-BE49-F238E27FC236}">
                    <a16:creationId xmlns:a16="http://schemas.microsoft.com/office/drawing/2014/main" id="{D3479CB7-C0BF-4AB9-B215-639503FFD2DB}"/>
                  </a:ext>
                </a:extLst>
              </p:cNvPr>
              <p:cNvSpPr txBox="1"/>
              <p:nvPr/>
            </p:nvSpPr>
            <p:spPr bwMode="auto">
              <a:xfrm>
                <a:off x="3899103" y="5575074"/>
                <a:ext cx="4320479" cy="5770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7693" name="Object 45">
                <a:extLst>
                  <a:ext uri="{FF2B5EF4-FFF2-40B4-BE49-F238E27FC236}">
                    <a16:creationId xmlns:a16="http://schemas.microsoft.com/office/drawing/2014/main" id="{D3479CB7-C0BF-4AB9-B215-639503FF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9103" y="5575074"/>
                <a:ext cx="4320479" cy="577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8055FDC-6DF3-483B-A588-15560AE633D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8B687968-CAAD-417E-90B4-A49E5E97D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8711" name="Rectangle 39">
            <a:extLst>
              <a:ext uri="{FF2B5EF4-FFF2-40B4-BE49-F238E27FC236}">
                <a16:creationId xmlns:a16="http://schemas.microsoft.com/office/drawing/2014/main" id="{F786ED3D-18B7-4B94-A6B6-21D27C385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5875" y="1773238"/>
            <a:ext cx="5040461" cy="792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parcial e fração molar</a:t>
            </a:r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F19AD90F-0CCE-4EE2-A283-198C7EBD223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28677" name="AutoShape 5">
              <a:extLst>
                <a:ext uri="{FF2B5EF4-FFF2-40B4-BE49-F238E27FC236}">
                  <a16:creationId xmlns:a16="http://schemas.microsoft.com/office/drawing/2014/main" id="{F837B4D4-90E3-4805-B6F9-E8BCBD0E9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8" name="Oval 6">
              <a:extLst>
                <a:ext uri="{FF2B5EF4-FFF2-40B4-BE49-F238E27FC236}">
                  <a16:creationId xmlns:a16="http://schemas.microsoft.com/office/drawing/2014/main" id="{9DD16C6E-7FC3-4EFD-AD8A-6E1D0F673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9" name="Oval 7">
              <a:extLst>
                <a:ext uri="{FF2B5EF4-FFF2-40B4-BE49-F238E27FC236}">
                  <a16:creationId xmlns:a16="http://schemas.microsoft.com/office/drawing/2014/main" id="{F0AE4B51-6BC2-4D72-B047-8F7CA5C7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Oval 8">
              <a:extLst>
                <a:ext uri="{FF2B5EF4-FFF2-40B4-BE49-F238E27FC236}">
                  <a16:creationId xmlns:a16="http://schemas.microsoft.com/office/drawing/2014/main" id="{80234343-3857-4B3B-A175-09FA70EE9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1" name="Oval 9">
              <a:extLst>
                <a:ext uri="{FF2B5EF4-FFF2-40B4-BE49-F238E27FC236}">
                  <a16:creationId xmlns:a16="http://schemas.microsoft.com/office/drawing/2014/main" id="{6846FCC4-129C-43C5-8AEE-69C42D95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2" name="Oval 10">
              <a:extLst>
                <a:ext uri="{FF2B5EF4-FFF2-40B4-BE49-F238E27FC236}">
                  <a16:creationId xmlns:a16="http://schemas.microsoft.com/office/drawing/2014/main" id="{92345C28-3381-48B8-81EF-C706AB30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3" name="Oval 11">
              <a:extLst>
                <a:ext uri="{FF2B5EF4-FFF2-40B4-BE49-F238E27FC236}">
                  <a16:creationId xmlns:a16="http://schemas.microsoft.com/office/drawing/2014/main" id="{509FB6FF-E5D2-468F-AC7A-988198231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4" name="Oval 12">
              <a:extLst>
                <a:ext uri="{FF2B5EF4-FFF2-40B4-BE49-F238E27FC236}">
                  <a16:creationId xmlns:a16="http://schemas.microsoft.com/office/drawing/2014/main" id="{D68BBF6B-AF77-4B74-A7CF-C0C32441C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5" name="Oval 13">
              <a:extLst>
                <a:ext uri="{FF2B5EF4-FFF2-40B4-BE49-F238E27FC236}">
                  <a16:creationId xmlns:a16="http://schemas.microsoft.com/office/drawing/2014/main" id="{FD0B0686-E34E-4F1F-8075-70F4B21AE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6" name="Oval 14">
              <a:extLst>
                <a:ext uri="{FF2B5EF4-FFF2-40B4-BE49-F238E27FC236}">
                  <a16:creationId xmlns:a16="http://schemas.microsoft.com/office/drawing/2014/main" id="{08C4DF06-FDD3-4D80-9187-2E0FB232F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7" name="Oval 15">
              <a:extLst>
                <a:ext uri="{FF2B5EF4-FFF2-40B4-BE49-F238E27FC236}">
                  <a16:creationId xmlns:a16="http://schemas.microsoft.com/office/drawing/2014/main" id="{06AE7180-6720-4F63-A312-D11A1983E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8" name="Rectangle 16">
              <a:extLst>
                <a:ext uri="{FF2B5EF4-FFF2-40B4-BE49-F238E27FC236}">
                  <a16:creationId xmlns:a16="http://schemas.microsoft.com/office/drawing/2014/main" id="{D79E227A-DDB5-4980-911F-E3B30A09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9" name="Rectangle 17">
              <a:extLst>
                <a:ext uri="{FF2B5EF4-FFF2-40B4-BE49-F238E27FC236}">
                  <a16:creationId xmlns:a16="http://schemas.microsoft.com/office/drawing/2014/main" id="{F8EB0B4B-4C8E-40A0-938C-89F0EF265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0" name="Rectangle 18">
              <a:extLst>
                <a:ext uri="{FF2B5EF4-FFF2-40B4-BE49-F238E27FC236}">
                  <a16:creationId xmlns:a16="http://schemas.microsoft.com/office/drawing/2014/main" id="{AF05D7D5-81D1-4DA4-BE63-77E4D2F83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1" name="Rectangle 19">
              <a:extLst>
                <a:ext uri="{FF2B5EF4-FFF2-40B4-BE49-F238E27FC236}">
                  <a16:creationId xmlns:a16="http://schemas.microsoft.com/office/drawing/2014/main" id="{ACD22516-5654-4674-B4C0-809E48913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2" name="Rectangle 20">
              <a:extLst>
                <a:ext uri="{FF2B5EF4-FFF2-40B4-BE49-F238E27FC236}">
                  <a16:creationId xmlns:a16="http://schemas.microsoft.com/office/drawing/2014/main" id="{06C694B5-83C8-400F-AFDC-A3685EDCC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3" name="Rectangle 21">
              <a:extLst>
                <a:ext uri="{FF2B5EF4-FFF2-40B4-BE49-F238E27FC236}">
                  <a16:creationId xmlns:a16="http://schemas.microsoft.com/office/drawing/2014/main" id="{ECD3685D-F99C-45BE-94D5-E41071709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4" name="Rectangle 22">
              <a:extLst>
                <a:ext uri="{FF2B5EF4-FFF2-40B4-BE49-F238E27FC236}">
                  <a16:creationId xmlns:a16="http://schemas.microsoft.com/office/drawing/2014/main" id="{C789312A-605A-4A97-83A0-AE9A60F0A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5" name="Rectangle 23">
              <a:extLst>
                <a:ext uri="{FF2B5EF4-FFF2-40B4-BE49-F238E27FC236}">
                  <a16:creationId xmlns:a16="http://schemas.microsoft.com/office/drawing/2014/main" id="{DBD16456-E0CC-482A-A717-3B577A4C6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6" name="Rectangle 24">
              <a:extLst>
                <a:ext uri="{FF2B5EF4-FFF2-40B4-BE49-F238E27FC236}">
                  <a16:creationId xmlns:a16="http://schemas.microsoft.com/office/drawing/2014/main" id="{D39145F6-8B8A-4A8A-B940-579850595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7" name="Rectangle 25">
              <a:extLst>
                <a:ext uri="{FF2B5EF4-FFF2-40B4-BE49-F238E27FC236}">
                  <a16:creationId xmlns:a16="http://schemas.microsoft.com/office/drawing/2014/main" id="{FA510BDD-7356-42A8-BDE6-683350687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8" name="Rectangle 26">
              <a:extLst>
                <a:ext uri="{FF2B5EF4-FFF2-40B4-BE49-F238E27FC236}">
                  <a16:creationId xmlns:a16="http://schemas.microsoft.com/office/drawing/2014/main" id="{E3511999-75DA-483F-B813-75007170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9" name="AutoShape 27">
              <a:extLst>
                <a:ext uri="{FF2B5EF4-FFF2-40B4-BE49-F238E27FC236}">
                  <a16:creationId xmlns:a16="http://schemas.microsoft.com/office/drawing/2014/main" id="{B2E404F9-3714-4862-A7F1-CC0DDF79C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0" name="AutoShape 28">
              <a:extLst>
                <a:ext uri="{FF2B5EF4-FFF2-40B4-BE49-F238E27FC236}">
                  <a16:creationId xmlns:a16="http://schemas.microsoft.com/office/drawing/2014/main" id="{5B1B213B-CD4C-40A2-8F3F-D3088EEF8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1" name="AutoShape 29">
              <a:extLst>
                <a:ext uri="{FF2B5EF4-FFF2-40B4-BE49-F238E27FC236}">
                  <a16:creationId xmlns:a16="http://schemas.microsoft.com/office/drawing/2014/main" id="{22B51A15-4F48-41A1-8195-7319D71A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2" name="AutoShape 30">
              <a:extLst>
                <a:ext uri="{FF2B5EF4-FFF2-40B4-BE49-F238E27FC236}">
                  <a16:creationId xmlns:a16="http://schemas.microsoft.com/office/drawing/2014/main" id="{D9BABFAF-DF67-4E51-8788-983F1CFB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3" name="AutoShape 31">
              <a:extLst>
                <a:ext uri="{FF2B5EF4-FFF2-40B4-BE49-F238E27FC236}">
                  <a16:creationId xmlns:a16="http://schemas.microsoft.com/office/drawing/2014/main" id="{A484B622-16CE-4C62-9D38-0049089AC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4" name="AutoShape 32">
              <a:extLst>
                <a:ext uri="{FF2B5EF4-FFF2-40B4-BE49-F238E27FC236}">
                  <a16:creationId xmlns:a16="http://schemas.microsoft.com/office/drawing/2014/main" id="{097FAF53-6172-4762-BD59-C091E82C2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5" name="Text Box 33">
              <a:extLst>
                <a:ext uri="{FF2B5EF4-FFF2-40B4-BE49-F238E27FC236}">
                  <a16:creationId xmlns:a16="http://schemas.microsoft.com/office/drawing/2014/main" id="{ECFFD1C5-4383-4D2B-A6B1-681DC9B1C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8706" name="AutoShape 34">
              <a:extLst>
                <a:ext uri="{FF2B5EF4-FFF2-40B4-BE49-F238E27FC236}">
                  <a16:creationId xmlns:a16="http://schemas.microsoft.com/office/drawing/2014/main" id="{8A7A32D2-2ED6-42DC-8DB3-08E078D9EF1B}"/>
                </a:ext>
              </a:extLst>
            </p:cNvPr>
            <p:cNvCxnSpPr>
              <a:cxnSpLocks noChangeShapeType="1"/>
              <a:stCxn id="28705" idx="0"/>
              <a:endCxn id="28686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07" name="Text Box 35">
              <a:extLst>
                <a:ext uri="{FF2B5EF4-FFF2-40B4-BE49-F238E27FC236}">
                  <a16:creationId xmlns:a16="http://schemas.microsoft.com/office/drawing/2014/main" id="{06B9EF01-C473-4587-93FA-85E3DBF7C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8708" name="AutoShape 36">
              <a:extLst>
                <a:ext uri="{FF2B5EF4-FFF2-40B4-BE49-F238E27FC236}">
                  <a16:creationId xmlns:a16="http://schemas.microsoft.com/office/drawing/2014/main" id="{830E5D78-410E-4665-9D20-9B6003A512DC}"/>
                </a:ext>
              </a:extLst>
            </p:cNvPr>
            <p:cNvCxnSpPr>
              <a:cxnSpLocks noChangeShapeType="1"/>
              <a:stCxn id="28693" idx="2"/>
              <a:endCxn id="28707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09" name="Text Box 37">
              <a:extLst>
                <a:ext uri="{FF2B5EF4-FFF2-40B4-BE49-F238E27FC236}">
                  <a16:creationId xmlns:a16="http://schemas.microsoft.com/office/drawing/2014/main" id="{B260C1DB-358F-400C-836B-AE71E2468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8710" name="AutoShape 38">
              <a:extLst>
                <a:ext uri="{FF2B5EF4-FFF2-40B4-BE49-F238E27FC236}">
                  <a16:creationId xmlns:a16="http://schemas.microsoft.com/office/drawing/2014/main" id="{D52883FE-5688-4F53-B283-62015FAB9D0B}"/>
                </a:ext>
              </a:extLst>
            </p:cNvPr>
            <p:cNvCxnSpPr>
              <a:cxnSpLocks noChangeShapeType="1"/>
              <a:stCxn id="28709" idx="2"/>
              <a:endCxn id="28703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716" name="Object 44">
                <a:extLst>
                  <a:ext uri="{FF2B5EF4-FFF2-40B4-BE49-F238E27FC236}">
                    <a16:creationId xmlns:a16="http://schemas.microsoft.com/office/drawing/2014/main" id="{290BE147-D653-4071-A9ED-9AE47310882E}"/>
                  </a:ext>
                </a:extLst>
              </p:cNvPr>
              <p:cNvSpPr txBox="1"/>
              <p:nvPr/>
            </p:nvSpPr>
            <p:spPr bwMode="auto">
              <a:xfrm>
                <a:off x="3350486" y="2624194"/>
                <a:ext cx="2523280" cy="8369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8716" name="Object 44">
                <a:extLst>
                  <a:ext uri="{FF2B5EF4-FFF2-40B4-BE49-F238E27FC236}">
                    <a16:creationId xmlns:a16="http://schemas.microsoft.com/office/drawing/2014/main" id="{290BE147-D653-4071-A9ED-9AE47310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0486" y="2624194"/>
                <a:ext cx="2523280" cy="836960"/>
              </a:xfrm>
              <a:prstGeom prst="rect">
                <a:avLst/>
              </a:prstGeom>
              <a:blipFill>
                <a:blip r:embed="rId3"/>
                <a:stretch>
                  <a:fillRect b="-144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17" name="Object 45">
                <a:extLst>
                  <a:ext uri="{FF2B5EF4-FFF2-40B4-BE49-F238E27FC236}">
                    <a16:creationId xmlns:a16="http://schemas.microsoft.com/office/drawing/2014/main" id="{56BFBB08-C06D-444B-B17A-045FD5BC4876}"/>
                  </a:ext>
                </a:extLst>
              </p:cNvPr>
              <p:cNvSpPr txBox="1"/>
              <p:nvPr/>
            </p:nvSpPr>
            <p:spPr bwMode="auto">
              <a:xfrm>
                <a:off x="6305764" y="2487531"/>
                <a:ext cx="1745683" cy="10085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8717" name="Object 45">
                <a:extLst>
                  <a:ext uri="{FF2B5EF4-FFF2-40B4-BE49-F238E27FC236}">
                    <a16:creationId xmlns:a16="http://schemas.microsoft.com/office/drawing/2014/main" id="{56BFBB08-C06D-444B-B17A-045FD5BC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5764" y="2487531"/>
                <a:ext cx="1745683" cy="1008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18" name="Object 46">
                <a:extLst>
                  <a:ext uri="{FF2B5EF4-FFF2-40B4-BE49-F238E27FC236}">
                    <a16:creationId xmlns:a16="http://schemas.microsoft.com/office/drawing/2014/main" id="{E26EE2B8-3F2B-4D90-A2D5-2648DC8F3045}"/>
                  </a:ext>
                </a:extLst>
              </p:cNvPr>
              <p:cNvSpPr txBox="1"/>
              <p:nvPr/>
            </p:nvSpPr>
            <p:spPr bwMode="auto">
              <a:xfrm>
                <a:off x="4612126" y="3828671"/>
                <a:ext cx="2929324" cy="8755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8718" name="Object 46">
                <a:extLst>
                  <a:ext uri="{FF2B5EF4-FFF2-40B4-BE49-F238E27FC236}">
                    <a16:creationId xmlns:a16="http://schemas.microsoft.com/office/drawing/2014/main" id="{E26EE2B8-3F2B-4D90-A2D5-2648DC8F3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2126" y="3828671"/>
                <a:ext cx="2929324" cy="875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19" name="Object 47">
                <a:extLst>
                  <a:ext uri="{FF2B5EF4-FFF2-40B4-BE49-F238E27FC236}">
                    <a16:creationId xmlns:a16="http://schemas.microsoft.com/office/drawing/2014/main" id="{BBA4BCE2-8218-45F2-8763-F87D80CDAA5D}"/>
                  </a:ext>
                </a:extLst>
              </p:cNvPr>
              <p:cNvSpPr txBox="1"/>
              <p:nvPr/>
            </p:nvSpPr>
            <p:spPr bwMode="auto">
              <a:xfrm>
                <a:off x="4006959" y="5226784"/>
                <a:ext cx="4597610" cy="5698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8719" name="Object 47">
                <a:extLst>
                  <a:ext uri="{FF2B5EF4-FFF2-40B4-BE49-F238E27FC236}">
                    <a16:creationId xmlns:a16="http://schemas.microsoft.com/office/drawing/2014/main" id="{BBA4BCE2-8218-45F2-8763-F87D80CDA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6959" y="5226784"/>
                <a:ext cx="4597610" cy="5698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CFA6D97-82C7-4F35-969C-109CD2B45E3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CEE2B569-F211-4DFF-B1CA-0C22A35B6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6198" y="115888"/>
            <a:ext cx="7248415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9735" name="Rectangle 39">
            <a:extLst>
              <a:ext uri="{FF2B5EF4-FFF2-40B4-BE49-F238E27FC236}">
                <a16:creationId xmlns:a16="http://schemas.microsoft.com/office/drawing/2014/main" id="{9D16CE66-661A-492F-8DD1-2D442B69A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5875" y="1773238"/>
            <a:ext cx="4968453" cy="7921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parcial e fração molar</a:t>
            </a:r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21D700A8-890F-4395-8A0D-66745A6909A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29701" name="AutoShape 5">
              <a:extLst>
                <a:ext uri="{FF2B5EF4-FFF2-40B4-BE49-F238E27FC236}">
                  <a16:creationId xmlns:a16="http://schemas.microsoft.com/office/drawing/2014/main" id="{242F6071-E96B-47ED-AC1B-ADE22768A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2" name="Oval 6">
              <a:extLst>
                <a:ext uri="{FF2B5EF4-FFF2-40B4-BE49-F238E27FC236}">
                  <a16:creationId xmlns:a16="http://schemas.microsoft.com/office/drawing/2014/main" id="{ADD1A564-71FE-43B8-A616-EA95ADF7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3" name="Oval 7">
              <a:extLst>
                <a:ext uri="{FF2B5EF4-FFF2-40B4-BE49-F238E27FC236}">
                  <a16:creationId xmlns:a16="http://schemas.microsoft.com/office/drawing/2014/main" id="{08147E99-FE63-4495-BC95-D384445E9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4" name="Oval 8">
              <a:extLst>
                <a:ext uri="{FF2B5EF4-FFF2-40B4-BE49-F238E27FC236}">
                  <a16:creationId xmlns:a16="http://schemas.microsoft.com/office/drawing/2014/main" id="{8FE8EA92-6A4F-4DC4-A350-2571AA341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5" name="Oval 9">
              <a:extLst>
                <a:ext uri="{FF2B5EF4-FFF2-40B4-BE49-F238E27FC236}">
                  <a16:creationId xmlns:a16="http://schemas.microsoft.com/office/drawing/2014/main" id="{493018F6-9827-40D4-B53D-198ED97B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6" name="Oval 10">
              <a:extLst>
                <a:ext uri="{FF2B5EF4-FFF2-40B4-BE49-F238E27FC236}">
                  <a16:creationId xmlns:a16="http://schemas.microsoft.com/office/drawing/2014/main" id="{833010AC-5CE3-4577-A3CE-007844B3B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7" name="Oval 11">
              <a:extLst>
                <a:ext uri="{FF2B5EF4-FFF2-40B4-BE49-F238E27FC236}">
                  <a16:creationId xmlns:a16="http://schemas.microsoft.com/office/drawing/2014/main" id="{5AAE7942-6F1F-4384-98EE-9BEDB632D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8" name="Oval 12">
              <a:extLst>
                <a:ext uri="{FF2B5EF4-FFF2-40B4-BE49-F238E27FC236}">
                  <a16:creationId xmlns:a16="http://schemas.microsoft.com/office/drawing/2014/main" id="{66F6761F-AFEB-4742-B852-0D6622F7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9" name="Oval 13">
              <a:extLst>
                <a:ext uri="{FF2B5EF4-FFF2-40B4-BE49-F238E27FC236}">
                  <a16:creationId xmlns:a16="http://schemas.microsoft.com/office/drawing/2014/main" id="{5987F010-62DD-4C22-B522-78BE2A98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0" name="Oval 14">
              <a:extLst>
                <a:ext uri="{FF2B5EF4-FFF2-40B4-BE49-F238E27FC236}">
                  <a16:creationId xmlns:a16="http://schemas.microsoft.com/office/drawing/2014/main" id="{3D5C9782-6866-4BDB-8586-C596355C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1" name="Oval 15">
              <a:extLst>
                <a:ext uri="{FF2B5EF4-FFF2-40B4-BE49-F238E27FC236}">
                  <a16:creationId xmlns:a16="http://schemas.microsoft.com/office/drawing/2014/main" id="{37DE2B1D-B54F-4BBC-A07D-CBB34B40F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2" name="Rectangle 16">
              <a:extLst>
                <a:ext uri="{FF2B5EF4-FFF2-40B4-BE49-F238E27FC236}">
                  <a16:creationId xmlns:a16="http://schemas.microsoft.com/office/drawing/2014/main" id="{9A59CACC-A92D-467E-93BE-E2826D25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3" name="Rectangle 17">
              <a:extLst>
                <a:ext uri="{FF2B5EF4-FFF2-40B4-BE49-F238E27FC236}">
                  <a16:creationId xmlns:a16="http://schemas.microsoft.com/office/drawing/2014/main" id="{B6AD58DB-09AA-4B62-8BB2-D84B3FD7F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4" name="Rectangle 18">
              <a:extLst>
                <a:ext uri="{FF2B5EF4-FFF2-40B4-BE49-F238E27FC236}">
                  <a16:creationId xmlns:a16="http://schemas.microsoft.com/office/drawing/2014/main" id="{B58F2995-54F7-4857-BC4B-BAF521A4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5" name="Rectangle 19">
              <a:extLst>
                <a:ext uri="{FF2B5EF4-FFF2-40B4-BE49-F238E27FC236}">
                  <a16:creationId xmlns:a16="http://schemas.microsoft.com/office/drawing/2014/main" id="{76597F89-F6AB-4DB9-BE80-CDA9E07E4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6" name="Rectangle 20">
              <a:extLst>
                <a:ext uri="{FF2B5EF4-FFF2-40B4-BE49-F238E27FC236}">
                  <a16:creationId xmlns:a16="http://schemas.microsoft.com/office/drawing/2014/main" id="{28B04E0D-2802-44E2-869A-03B0FE6C7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7" name="Rectangle 21">
              <a:extLst>
                <a:ext uri="{FF2B5EF4-FFF2-40B4-BE49-F238E27FC236}">
                  <a16:creationId xmlns:a16="http://schemas.microsoft.com/office/drawing/2014/main" id="{895BF608-3CD9-4E1E-B4BD-71532626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8" name="Rectangle 22">
              <a:extLst>
                <a:ext uri="{FF2B5EF4-FFF2-40B4-BE49-F238E27FC236}">
                  <a16:creationId xmlns:a16="http://schemas.microsoft.com/office/drawing/2014/main" id="{43C3B1B7-E2BD-4DB6-A369-FD692A53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9" name="Rectangle 23">
              <a:extLst>
                <a:ext uri="{FF2B5EF4-FFF2-40B4-BE49-F238E27FC236}">
                  <a16:creationId xmlns:a16="http://schemas.microsoft.com/office/drawing/2014/main" id="{93D24FCD-2AD7-400C-82D9-B5C685263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0" name="Rectangle 24">
              <a:extLst>
                <a:ext uri="{FF2B5EF4-FFF2-40B4-BE49-F238E27FC236}">
                  <a16:creationId xmlns:a16="http://schemas.microsoft.com/office/drawing/2014/main" id="{B14133FC-A6A5-4EE2-89AE-EDA152E8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1" name="Rectangle 25">
              <a:extLst>
                <a:ext uri="{FF2B5EF4-FFF2-40B4-BE49-F238E27FC236}">
                  <a16:creationId xmlns:a16="http://schemas.microsoft.com/office/drawing/2014/main" id="{21763D5F-68B5-45B8-B076-EDDBB44DB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2" name="Rectangle 26">
              <a:extLst>
                <a:ext uri="{FF2B5EF4-FFF2-40B4-BE49-F238E27FC236}">
                  <a16:creationId xmlns:a16="http://schemas.microsoft.com/office/drawing/2014/main" id="{EC37A31D-9166-4DD8-88E8-06E38206C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3" name="AutoShape 27">
              <a:extLst>
                <a:ext uri="{FF2B5EF4-FFF2-40B4-BE49-F238E27FC236}">
                  <a16:creationId xmlns:a16="http://schemas.microsoft.com/office/drawing/2014/main" id="{6D355605-D8B3-45F7-B8BE-73764A202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4" name="AutoShape 28">
              <a:extLst>
                <a:ext uri="{FF2B5EF4-FFF2-40B4-BE49-F238E27FC236}">
                  <a16:creationId xmlns:a16="http://schemas.microsoft.com/office/drawing/2014/main" id="{BAACFE79-93BC-437B-81A8-8FF047B4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5" name="AutoShape 29">
              <a:extLst>
                <a:ext uri="{FF2B5EF4-FFF2-40B4-BE49-F238E27FC236}">
                  <a16:creationId xmlns:a16="http://schemas.microsoft.com/office/drawing/2014/main" id="{C7DC381F-BD98-4333-B11B-3B0CD413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6" name="AutoShape 30">
              <a:extLst>
                <a:ext uri="{FF2B5EF4-FFF2-40B4-BE49-F238E27FC236}">
                  <a16:creationId xmlns:a16="http://schemas.microsoft.com/office/drawing/2014/main" id="{CC7C47E7-374E-4EFC-B5E6-859FC53B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7" name="AutoShape 31">
              <a:extLst>
                <a:ext uri="{FF2B5EF4-FFF2-40B4-BE49-F238E27FC236}">
                  <a16:creationId xmlns:a16="http://schemas.microsoft.com/office/drawing/2014/main" id="{4CB48478-7F37-482C-8EE6-A33B017CF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8" name="AutoShape 32">
              <a:extLst>
                <a:ext uri="{FF2B5EF4-FFF2-40B4-BE49-F238E27FC236}">
                  <a16:creationId xmlns:a16="http://schemas.microsoft.com/office/drawing/2014/main" id="{043C0AAF-BC2E-430A-80DB-45F54EEF9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9" name="Text Box 33">
              <a:extLst>
                <a:ext uri="{FF2B5EF4-FFF2-40B4-BE49-F238E27FC236}">
                  <a16:creationId xmlns:a16="http://schemas.microsoft.com/office/drawing/2014/main" id="{5C2EFB94-8DA1-440D-9C09-F1114A722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9730" name="AutoShape 34">
              <a:extLst>
                <a:ext uri="{FF2B5EF4-FFF2-40B4-BE49-F238E27FC236}">
                  <a16:creationId xmlns:a16="http://schemas.microsoft.com/office/drawing/2014/main" id="{D713ED84-3D40-41DB-86F2-566AD9625361}"/>
                </a:ext>
              </a:extLst>
            </p:cNvPr>
            <p:cNvCxnSpPr>
              <a:cxnSpLocks noChangeShapeType="1"/>
              <a:stCxn id="29729" idx="0"/>
              <a:endCxn id="29710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31" name="Text Box 35">
              <a:extLst>
                <a:ext uri="{FF2B5EF4-FFF2-40B4-BE49-F238E27FC236}">
                  <a16:creationId xmlns:a16="http://schemas.microsoft.com/office/drawing/2014/main" id="{F57B8090-CDDB-452E-AA1E-1E700DA6A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9732" name="AutoShape 36">
              <a:extLst>
                <a:ext uri="{FF2B5EF4-FFF2-40B4-BE49-F238E27FC236}">
                  <a16:creationId xmlns:a16="http://schemas.microsoft.com/office/drawing/2014/main" id="{2A3484E2-2D22-4A83-A036-CB8D5FDBD4AB}"/>
                </a:ext>
              </a:extLst>
            </p:cNvPr>
            <p:cNvCxnSpPr>
              <a:cxnSpLocks noChangeShapeType="1"/>
              <a:stCxn id="29717" idx="2"/>
              <a:endCxn id="29731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33" name="Text Box 37">
              <a:extLst>
                <a:ext uri="{FF2B5EF4-FFF2-40B4-BE49-F238E27FC236}">
                  <a16:creationId xmlns:a16="http://schemas.microsoft.com/office/drawing/2014/main" id="{BEEB44A2-824D-436C-9EA9-A58C29A07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9734" name="AutoShape 38">
              <a:extLst>
                <a:ext uri="{FF2B5EF4-FFF2-40B4-BE49-F238E27FC236}">
                  <a16:creationId xmlns:a16="http://schemas.microsoft.com/office/drawing/2014/main" id="{0BCFF2F8-0470-4803-9324-78F712FDC0EA}"/>
                </a:ext>
              </a:extLst>
            </p:cNvPr>
            <p:cNvCxnSpPr>
              <a:cxnSpLocks noChangeShapeType="1"/>
              <a:stCxn id="29733" idx="2"/>
              <a:endCxn id="29727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738" name="Object 42">
                <a:extLst>
                  <a:ext uri="{FF2B5EF4-FFF2-40B4-BE49-F238E27FC236}">
                    <a16:creationId xmlns:a16="http://schemas.microsoft.com/office/drawing/2014/main" id="{266E69D0-3CDA-4D94-90EA-01C799A16989}"/>
                  </a:ext>
                </a:extLst>
              </p:cNvPr>
              <p:cNvSpPr txBox="1"/>
              <p:nvPr/>
            </p:nvSpPr>
            <p:spPr bwMode="auto">
              <a:xfrm>
                <a:off x="4196793" y="2379638"/>
                <a:ext cx="3290878" cy="918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9738" name="Object 42">
                <a:extLst>
                  <a:ext uri="{FF2B5EF4-FFF2-40B4-BE49-F238E27FC236}">
                    <a16:creationId xmlns:a16="http://schemas.microsoft.com/office/drawing/2014/main" id="{266E69D0-3CDA-4D94-90EA-01C799A1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793" y="2379638"/>
                <a:ext cx="3290878" cy="918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39" name="Object 43">
                <a:extLst>
                  <a:ext uri="{FF2B5EF4-FFF2-40B4-BE49-F238E27FC236}">
                    <a16:creationId xmlns:a16="http://schemas.microsoft.com/office/drawing/2014/main" id="{4A8470B3-50A6-433D-97F5-5E06EC222280}"/>
                  </a:ext>
                </a:extLst>
              </p:cNvPr>
              <p:cNvSpPr txBox="1"/>
              <p:nvPr/>
            </p:nvSpPr>
            <p:spPr bwMode="auto">
              <a:xfrm>
                <a:off x="3844220" y="3456715"/>
                <a:ext cx="4567552" cy="5791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9739" name="Object 43">
                <a:extLst>
                  <a:ext uri="{FF2B5EF4-FFF2-40B4-BE49-F238E27FC236}">
                    <a16:creationId xmlns:a16="http://schemas.microsoft.com/office/drawing/2014/main" id="{4A8470B3-50A6-433D-97F5-5E06EC222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4220" y="3456715"/>
                <a:ext cx="4567552" cy="579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40" name="Object 44">
                <a:extLst>
                  <a:ext uri="{FF2B5EF4-FFF2-40B4-BE49-F238E27FC236}">
                    <a16:creationId xmlns:a16="http://schemas.microsoft.com/office/drawing/2014/main" id="{B232EFE5-1925-4A42-95BB-D44F020670E5}"/>
                  </a:ext>
                </a:extLst>
              </p:cNvPr>
              <p:cNvSpPr txBox="1"/>
              <p:nvPr/>
            </p:nvSpPr>
            <p:spPr bwMode="auto">
              <a:xfrm>
                <a:off x="4935543" y="4226218"/>
                <a:ext cx="2426243" cy="669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9740" name="Object 44">
                <a:extLst>
                  <a:ext uri="{FF2B5EF4-FFF2-40B4-BE49-F238E27FC236}">
                    <a16:creationId xmlns:a16="http://schemas.microsoft.com/office/drawing/2014/main" id="{B232EFE5-1925-4A42-95BB-D44F02067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543" y="4226218"/>
                <a:ext cx="2426243" cy="669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41" name="Object 45">
                <a:extLst>
                  <a:ext uri="{FF2B5EF4-FFF2-40B4-BE49-F238E27FC236}">
                    <a16:creationId xmlns:a16="http://schemas.microsoft.com/office/drawing/2014/main" id="{A19D3AEC-1E53-40B5-9AEB-8D2FCB093DA4}"/>
                  </a:ext>
                </a:extLst>
              </p:cNvPr>
              <p:cNvSpPr txBox="1"/>
              <p:nvPr/>
            </p:nvSpPr>
            <p:spPr bwMode="auto">
              <a:xfrm>
                <a:off x="2957218" y="5238854"/>
                <a:ext cx="1688775" cy="975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9741" name="Object 45">
                <a:extLst>
                  <a:ext uri="{FF2B5EF4-FFF2-40B4-BE49-F238E27FC236}">
                    <a16:creationId xmlns:a16="http://schemas.microsoft.com/office/drawing/2014/main" id="{A19D3AEC-1E53-40B5-9AEB-8D2FCB09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218" y="5238854"/>
                <a:ext cx="1688775" cy="975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42" name="Object 46">
                <a:extLst>
                  <a:ext uri="{FF2B5EF4-FFF2-40B4-BE49-F238E27FC236}">
                    <a16:creationId xmlns:a16="http://schemas.microsoft.com/office/drawing/2014/main" id="{02A4CE5F-594C-48F9-9AAD-D858B1C2AA09}"/>
                  </a:ext>
                </a:extLst>
              </p:cNvPr>
              <p:cNvSpPr txBox="1"/>
              <p:nvPr/>
            </p:nvSpPr>
            <p:spPr bwMode="auto">
              <a:xfrm>
                <a:off x="5139610" y="5238854"/>
                <a:ext cx="1800241" cy="8918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9742" name="Object 46">
                <a:extLst>
                  <a:ext uri="{FF2B5EF4-FFF2-40B4-BE49-F238E27FC236}">
                    <a16:creationId xmlns:a16="http://schemas.microsoft.com/office/drawing/2014/main" id="{02A4CE5F-594C-48F9-9AAD-D858B1C2A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610" y="5238854"/>
                <a:ext cx="1800241" cy="8918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43" name="Object 47">
                <a:extLst>
                  <a:ext uri="{FF2B5EF4-FFF2-40B4-BE49-F238E27FC236}">
                    <a16:creationId xmlns:a16="http://schemas.microsoft.com/office/drawing/2014/main" id="{07054DB9-4C1B-4822-9169-1AC332762F61}"/>
                  </a:ext>
                </a:extLst>
              </p:cNvPr>
              <p:cNvSpPr txBox="1"/>
              <p:nvPr/>
            </p:nvSpPr>
            <p:spPr bwMode="auto">
              <a:xfrm>
                <a:off x="7218859" y="5154872"/>
                <a:ext cx="1688775" cy="8659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9743" name="Object 47">
                <a:extLst>
                  <a:ext uri="{FF2B5EF4-FFF2-40B4-BE49-F238E27FC236}">
                    <a16:creationId xmlns:a16="http://schemas.microsoft.com/office/drawing/2014/main" id="{07054DB9-4C1B-4822-9169-1AC332762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8859" y="5154872"/>
                <a:ext cx="1688775" cy="8659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25C05F7-6B74-4292-9039-80019364F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3213" y="1844675"/>
            <a:ext cx="6121400" cy="39605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Em um reator contendo N gases, cada gás exerce a mesma pressão como se este estivesse isoladamente no mesmo reator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A pressão de cada gás, portanto, é função unicamente do seu número de moles presente no reator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Estas pressões individuais são denominadas pressões parciais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C6C2290-EFDC-4485-8DD9-3DF67F5A3A4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CC4C61DF-80EE-475A-BC7B-42BC47FEA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6198" y="115888"/>
            <a:ext cx="7248415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grpSp>
        <p:nvGrpSpPr>
          <p:cNvPr id="30759" name="Group 39">
            <a:extLst>
              <a:ext uri="{FF2B5EF4-FFF2-40B4-BE49-F238E27FC236}">
                <a16:creationId xmlns:a16="http://schemas.microsoft.com/office/drawing/2014/main" id="{E1CAC98A-D9EE-4A23-86F2-FF56DBC4918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30760" name="AutoShape 40">
              <a:extLst>
                <a:ext uri="{FF2B5EF4-FFF2-40B4-BE49-F238E27FC236}">
                  <a16:creationId xmlns:a16="http://schemas.microsoft.com/office/drawing/2014/main" id="{7E3F6B98-A93C-448D-9779-E091BFA15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1" name="Oval 41">
              <a:extLst>
                <a:ext uri="{FF2B5EF4-FFF2-40B4-BE49-F238E27FC236}">
                  <a16:creationId xmlns:a16="http://schemas.microsoft.com/office/drawing/2014/main" id="{1A834172-52D9-4CF7-B2A3-0EAC5B89E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2" name="Oval 42">
              <a:extLst>
                <a:ext uri="{FF2B5EF4-FFF2-40B4-BE49-F238E27FC236}">
                  <a16:creationId xmlns:a16="http://schemas.microsoft.com/office/drawing/2014/main" id="{6DB7ED34-ED18-41F5-8FFC-02050977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3" name="Oval 43">
              <a:extLst>
                <a:ext uri="{FF2B5EF4-FFF2-40B4-BE49-F238E27FC236}">
                  <a16:creationId xmlns:a16="http://schemas.microsoft.com/office/drawing/2014/main" id="{DDCC82E1-2AF1-48A6-88A8-6E87700A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4" name="Oval 44">
              <a:extLst>
                <a:ext uri="{FF2B5EF4-FFF2-40B4-BE49-F238E27FC236}">
                  <a16:creationId xmlns:a16="http://schemas.microsoft.com/office/drawing/2014/main" id="{821C7E4D-871F-4994-9929-8F58BC264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5" name="Oval 45">
              <a:extLst>
                <a:ext uri="{FF2B5EF4-FFF2-40B4-BE49-F238E27FC236}">
                  <a16:creationId xmlns:a16="http://schemas.microsoft.com/office/drawing/2014/main" id="{93FF4417-7E9C-44C9-836B-EFB7A45B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6" name="Oval 46">
              <a:extLst>
                <a:ext uri="{FF2B5EF4-FFF2-40B4-BE49-F238E27FC236}">
                  <a16:creationId xmlns:a16="http://schemas.microsoft.com/office/drawing/2014/main" id="{3F1BE13A-15E2-4420-BE53-F13D08569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7" name="Oval 47">
              <a:extLst>
                <a:ext uri="{FF2B5EF4-FFF2-40B4-BE49-F238E27FC236}">
                  <a16:creationId xmlns:a16="http://schemas.microsoft.com/office/drawing/2014/main" id="{B95EF3B2-4B8C-428A-A894-64E3D7D8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8" name="Oval 48">
              <a:extLst>
                <a:ext uri="{FF2B5EF4-FFF2-40B4-BE49-F238E27FC236}">
                  <a16:creationId xmlns:a16="http://schemas.microsoft.com/office/drawing/2014/main" id="{B9180EA4-86F9-48A7-91BE-67093E115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9" name="Oval 49">
              <a:extLst>
                <a:ext uri="{FF2B5EF4-FFF2-40B4-BE49-F238E27FC236}">
                  <a16:creationId xmlns:a16="http://schemas.microsoft.com/office/drawing/2014/main" id="{E1DB16CE-C326-4B74-9898-57DD12A49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0" name="Oval 50">
              <a:extLst>
                <a:ext uri="{FF2B5EF4-FFF2-40B4-BE49-F238E27FC236}">
                  <a16:creationId xmlns:a16="http://schemas.microsoft.com/office/drawing/2014/main" id="{C878F6FD-73E4-4B0C-BE17-ED4D49E85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1" name="Rectangle 51">
              <a:extLst>
                <a:ext uri="{FF2B5EF4-FFF2-40B4-BE49-F238E27FC236}">
                  <a16:creationId xmlns:a16="http://schemas.microsoft.com/office/drawing/2014/main" id="{A42FC426-E370-418A-AA5A-5A7DAFD5B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2" name="Rectangle 52">
              <a:extLst>
                <a:ext uri="{FF2B5EF4-FFF2-40B4-BE49-F238E27FC236}">
                  <a16:creationId xmlns:a16="http://schemas.microsoft.com/office/drawing/2014/main" id="{97B43521-7649-43AD-851D-69BE9A91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3" name="Rectangle 53">
              <a:extLst>
                <a:ext uri="{FF2B5EF4-FFF2-40B4-BE49-F238E27FC236}">
                  <a16:creationId xmlns:a16="http://schemas.microsoft.com/office/drawing/2014/main" id="{7E06EF1B-78EC-4799-B0B9-1467E3BB0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4" name="Rectangle 54">
              <a:extLst>
                <a:ext uri="{FF2B5EF4-FFF2-40B4-BE49-F238E27FC236}">
                  <a16:creationId xmlns:a16="http://schemas.microsoft.com/office/drawing/2014/main" id="{B1EFBB67-D47E-4A85-9389-25562EA90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5" name="Rectangle 55">
              <a:extLst>
                <a:ext uri="{FF2B5EF4-FFF2-40B4-BE49-F238E27FC236}">
                  <a16:creationId xmlns:a16="http://schemas.microsoft.com/office/drawing/2014/main" id="{3C1AF0BB-30A0-4104-9D61-3D6016A2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6" name="Rectangle 56">
              <a:extLst>
                <a:ext uri="{FF2B5EF4-FFF2-40B4-BE49-F238E27FC236}">
                  <a16:creationId xmlns:a16="http://schemas.microsoft.com/office/drawing/2014/main" id="{2E629C83-F81E-4C04-AFC3-C1569AA69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7" name="Rectangle 57">
              <a:extLst>
                <a:ext uri="{FF2B5EF4-FFF2-40B4-BE49-F238E27FC236}">
                  <a16:creationId xmlns:a16="http://schemas.microsoft.com/office/drawing/2014/main" id="{5FAB9DE4-96A5-456C-8582-1BEE93A9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8" name="Rectangle 58">
              <a:extLst>
                <a:ext uri="{FF2B5EF4-FFF2-40B4-BE49-F238E27FC236}">
                  <a16:creationId xmlns:a16="http://schemas.microsoft.com/office/drawing/2014/main" id="{542CC64C-C23E-4985-8FE5-3BFAB163C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9" name="Rectangle 59">
              <a:extLst>
                <a:ext uri="{FF2B5EF4-FFF2-40B4-BE49-F238E27FC236}">
                  <a16:creationId xmlns:a16="http://schemas.microsoft.com/office/drawing/2014/main" id="{5D9C3D85-5CA1-4604-8FB1-9736288F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0" name="Rectangle 60">
              <a:extLst>
                <a:ext uri="{FF2B5EF4-FFF2-40B4-BE49-F238E27FC236}">
                  <a16:creationId xmlns:a16="http://schemas.microsoft.com/office/drawing/2014/main" id="{E86EB003-87FA-4507-B64E-839D7727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1" name="Rectangle 61">
              <a:extLst>
                <a:ext uri="{FF2B5EF4-FFF2-40B4-BE49-F238E27FC236}">
                  <a16:creationId xmlns:a16="http://schemas.microsoft.com/office/drawing/2014/main" id="{1A756D36-CB21-4492-910F-1BCA9974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2" name="AutoShape 62">
              <a:extLst>
                <a:ext uri="{FF2B5EF4-FFF2-40B4-BE49-F238E27FC236}">
                  <a16:creationId xmlns:a16="http://schemas.microsoft.com/office/drawing/2014/main" id="{8EA980CC-DA16-40E2-9421-909711771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3" name="AutoShape 63">
              <a:extLst>
                <a:ext uri="{FF2B5EF4-FFF2-40B4-BE49-F238E27FC236}">
                  <a16:creationId xmlns:a16="http://schemas.microsoft.com/office/drawing/2014/main" id="{72C51497-8AEB-4A7E-BF18-968DDF567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4" name="AutoShape 64">
              <a:extLst>
                <a:ext uri="{FF2B5EF4-FFF2-40B4-BE49-F238E27FC236}">
                  <a16:creationId xmlns:a16="http://schemas.microsoft.com/office/drawing/2014/main" id="{872E8F4A-97E8-4CA5-8274-E617A4753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5" name="AutoShape 65">
              <a:extLst>
                <a:ext uri="{FF2B5EF4-FFF2-40B4-BE49-F238E27FC236}">
                  <a16:creationId xmlns:a16="http://schemas.microsoft.com/office/drawing/2014/main" id="{0BA01626-78B3-4D4E-860F-E09A3FBC7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6" name="AutoShape 66">
              <a:extLst>
                <a:ext uri="{FF2B5EF4-FFF2-40B4-BE49-F238E27FC236}">
                  <a16:creationId xmlns:a16="http://schemas.microsoft.com/office/drawing/2014/main" id="{BB57072B-3837-4EE0-9D2D-E0D3E2D0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7" name="AutoShape 67">
              <a:extLst>
                <a:ext uri="{FF2B5EF4-FFF2-40B4-BE49-F238E27FC236}">
                  <a16:creationId xmlns:a16="http://schemas.microsoft.com/office/drawing/2014/main" id="{2F826067-0825-450F-A681-4F48E33E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8" name="Text Box 68">
              <a:extLst>
                <a:ext uri="{FF2B5EF4-FFF2-40B4-BE49-F238E27FC236}">
                  <a16:creationId xmlns:a16="http://schemas.microsoft.com/office/drawing/2014/main" id="{DCE71CB9-DAD8-4576-8478-F4FA7BE0E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30789" name="AutoShape 69">
              <a:extLst>
                <a:ext uri="{FF2B5EF4-FFF2-40B4-BE49-F238E27FC236}">
                  <a16:creationId xmlns:a16="http://schemas.microsoft.com/office/drawing/2014/main" id="{38C228B5-7189-4B7D-8F3F-D6B1B5C11655}"/>
                </a:ext>
              </a:extLst>
            </p:cNvPr>
            <p:cNvCxnSpPr>
              <a:cxnSpLocks noChangeShapeType="1"/>
              <a:stCxn id="30788" idx="0"/>
              <a:endCxn id="30769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90" name="Text Box 70">
              <a:extLst>
                <a:ext uri="{FF2B5EF4-FFF2-40B4-BE49-F238E27FC236}">
                  <a16:creationId xmlns:a16="http://schemas.microsoft.com/office/drawing/2014/main" id="{61F0F9B9-9F63-4792-8429-3AA368F7E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30791" name="AutoShape 71">
              <a:extLst>
                <a:ext uri="{FF2B5EF4-FFF2-40B4-BE49-F238E27FC236}">
                  <a16:creationId xmlns:a16="http://schemas.microsoft.com/office/drawing/2014/main" id="{DA012A37-437C-4834-B034-9D49E2237A2C}"/>
                </a:ext>
              </a:extLst>
            </p:cNvPr>
            <p:cNvCxnSpPr>
              <a:cxnSpLocks noChangeShapeType="1"/>
              <a:stCxn id="30776" idx="2"/>
              <a:endCxn id="30790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92" name="Text Box 72">
              <a:extLst>
                <a:ext uri="{FF2B5EF4-FFF2-40B4-BE49-F238E27FC236}">
                  <a16:creationId xmlns:a16="http://schemas.microsoft.com/office/drawing/2014/main" id="{7900A991-67FF-4258-9C70-9BA20D2DF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30793" name="AutoShape 73">
              <a:extLst>
                <a:ext uri="{FF2B5EF4-FFF2-40B4-BE49-F238E27FC236}">
                  <a16:creationId xmlns:a16="http://schemas.microsoft.com/office/drawing/2014/main" id="{DCD762D8-4D80-458C-8BF9-2263B05253DC}"/>
                </a:ext>
              </a:extLst>
            </p:cNvPr>
            <p:cNvCxnSpPr>
              <a:cxnSpLocks noChangeShapeType="1"/>
              <a:stCxn id="30792" idx="2"/>
              <a:endCxn id="30786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1" name="Picture 19" descr="Rio Tiete">
            <a:extLst>
              <a:ext uri="{FF2B5EF4-FFF2-40B4-BE49-F238E27FC236}">
                <a16:creationId xmlns:a16="http://schemas.microsoft.com/office/drawing/2014/main" id="{DB7D4F68-4F1C-4A77-AED9-0FDE8921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25" y="4540296"/>
            <a:ext cx="2666565" cy="16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B91DC33D-EFDB-4C57-9174-019EBE915DE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5288" y="2349500"/>
            <a:ext cx="4038600" cy="654050"/>
          </a:xfrm>
        </p:spPr>
        <p:txBody>
          <a:bodyPr/>
          <a:lstStyle/>
          <a:p>
            <a:r>
              <a:rPr lang="pt-BR" altLang="pt-BR"/>
              <a:t>Oxigênio Dissolvido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D7BBBF32-0447-4C19-9AC2-6966C45394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0" name="Rectangle 18">
            <a:extLst>
              <a:ext uri="{FF2B5EF4-FFF2-40B4-BE49-F238E27FC236}">
                <a16:creationId xmlns:a16="http://schemas.microsoft.com/office/drawing/2014/main" id="{F968966F-0B71-45F6-9134-DD6D12B3D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6934200" cy="10795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E7A0D37A-76D6-4372-BB9B-32722907F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05263"/>
            <a:ext cx="6478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F4E544D5-B26E-4F57-A27E-64E6639ED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53FA83BE-CACD-45FB-A0A1-7777CF891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3799" name="AutoShape 7">
            <a:extLst>
              <a:ext uri="{FF2B5EF4-FFF2-40B4-BE49-F238E27FC236}">
                <a16:creationId xmlns:a16="http://schemas.microsoft.com/office/drawing/2014/main" id="{C8B64E22-82FF-482E-9E45-3B2CD409A7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6601" y="3429000"/>
            <a:ext cx="1511300" cy="93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0" name="AutoShape 8">
            <a:extLst>
              <a:ext uri="{FF2B5EF4-FFF2-40B4-BE49-F238E27FC236}">
                <a16:creationId xmlns:a16="http://schemas.microsoft.com/office/drawing/2014/main" id="{E62AF70B-7D6F-451B-ACD4-627588251CB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0269" y="3501231"/>
            <a:ext cx="1511300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1" name="AutoShape 9">
            <a:extLst>
              <a:ext uri="{FF2B5EF4-FFF2-40B4-BE49-F238E27FC236}">
                <a16:creationId xmlns:a16="http://schemas.microsoft.com/office/drawing/2014/main" id="{47D2D95B-4747-47F9-9919-9B5A464E6BE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932362" y="3429001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2" name="AutoShape 10">
            <a:extLst>
              <a:ext uri="{FF2B5EF4-FFF2-40B4-BE49-F238E27FC236}">
                <a16:creationId xmlns:a16="http://schemas.microsoft.com/office/drawing/2014/main" id="{4A759E0A-3329-4A56-84BA-1985FB68153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16512" y="3533776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3" name="Text Box 11">
            <a:extLst>
              <a:ext uri="{FF2B5EF4-FFF2-40B4-BE49-F238E27FC236}">
                <a16:creationId xmlns:a16="http://schemas.microsoft.com/office/drawing/2014/main" id="{8745C650-9AB7-4AAC-B245-35E040A9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30713"/>
            <a:ext cx="763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BED6587B-0468-4015-8FCF-B303C2AE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394075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Atmosfera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63E6B0AB-7D9F-436A-8B2E-99DC87C1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492375"/>
            <a:ext cx="382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latin typeface="Verdana" panose="020B0604030504040204" pitchFamily="34" charset="0"/>
              </a:rPr>
              <a:t>Pressão parcial de 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6" name="Object 14">
                <a:extLst>
                  <a:ext uri="{FF2B5EF4-FFF2-40B4-BE49-F238E27FC236}">
                    <a16:creationId xmlns:a16="http://schemas.microsoft.com/office/drawing/2014/main" id="{98EEE49A-40C7-402A-93F9-FB62B1BC7929}"/>
                  </a:ext>
                </a:extLst>
              </p:cNvPr>
              <p:cNvSpPr txBox="1"/>
              <p:nvPr/>
            </p:nvSpPr>
            <p:spPr bwMode="auto">
              <a:xfrm>
                <a:off x="276283" y="5222874"/>
                <a:ext cx="2718641" cy="7826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3806" name="Object 14">
                <a:extLst>
                  <a:ext uri="{FF2B5EF4-FFF2-40B4-BE49-F238E27FC236}">
                    <a16:creationId xmlns:a16="http://schemas.microsoft.com/office/drawing/2014/main" id="{98EEE49A-40C7-402A-93F9-FB62B1BC7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83" y="5222874"/>
                <a:ext cx="2718641" cy="78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7" name="Text Box 15">
            <a:extLst>
              <a:ext uri="{FF2B5EF4-FFF2-40B4-BE49-F238E27FC236}">
                <a16:creationId xmlns:a16="http://schemas.microsoft.com/office/drawing/2014/main" id="{01FE5BA7-E1D8-4867-B674-326A45E1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567113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6D0B4DBD-6239-4DF3-829D-A0E3EE2A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7035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9" name="Object 17">
                <a:extLst>
                  <a:ext uri="{FF2B5EF4-FFF2-40B4-BE49-F238E27FC236}">
                    <a16:creationId xmlns:a16="http://schemas.microsoft.com/office/drawing/2014/main" id="{B0DD914A-C765-4B03-AE54-BCBA46D31D4A}"/>
                  </a:ext>
                </a:extLst>
              </p:cNvPr>
              <p:cNvSpPr txBox="1"/>
              <p:nvPr/>
            </p:nvSpPr>
            <p:spPr bwMode="auto">
              <a:xfrm>
                <a:off x="3304175" y="4967288"/>
                <a:ext cx="2718641" cy="1132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3809" name="Object 17">
                <a:extLst>
                  <a:ext uri="{FF2B5EF4-FFF2-40B4-BE49-F238E27FC236}">
                    <a16:creationId xmlns:a16="http://schemas.microsoft.com/office/drawing/2014/main" id="{B0DD914A-C765-4B03-AE54-BCBA46D3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4175" y="4967288"/>
                <a:ext cx="2718641" cy="1132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C053DE07-93DC-4F48-91FF-F79E96A47E5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CBD7457F-0279-4D2C-9B09-53E2E431A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sp>
        <p:nvSpPr>
          <p:cNvPr id="31798" name="Rectangle 54">
            <a:extLst>
              <a:ext uri="{FF2B5EF4-FFF2-40B4-BE49-F238E27FC236}">
                <a16:creationId xmlns:a16="http://schemas.microsoft.com/office/drawing/2014/main" id="{66AACD11-B283-46CB-ADA3-264E330C1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7175" y="1771650"/>
            <a:ext cx="4826000" cy="3097213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Concentração de A na fase líquida: mg/l, moles/l, fração molar, etc...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Concentração de A na fase gasosa: mg/l, mg/m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, </a:t>
            </a:r>
            <a:r>
              <a:rPr lang="pt-BR" altLang="pt-BR" sz="2800" dirty="0" err="1"/>
              <a:t>atm</a:t>
            </a:r>
            <a:r>
              <a:rPr lang="pt-BR" altLang="pt-BR" sz="2800" dirty="0"/>
              <a:t>, moles/m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, fração molar</a:t>
            </a:r>
          </a:p>
        </p:txBody>
      </p:sp>
      <p:grpSp>
        <p:nvGrpSpPr>
          <p:cNvPr id="31797" name="Group 53">
            <a:extLst>
              <a:ext uri="{FF2B5EF4-FFF2-40B4-BE49-F238E27FC236}">
                <a16:creationId xmlns:a16="http://schemas.microsoft.com/office/drawing/2014/main" id="{465AEDAD-9D74-467A-A1C4-407DCC776F3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05038"/>
            <a:ext cx="3206750" cy="1917700"/>
            <a:chOff x="1008" y="1797"/>
            <a:chExt cx="1908" cy="1254"/>
          </a:xfrm>
        </p:grpSpPr>
        <p:sp>
          <p:nvSpPr>
            <p:cNvPr id="31785" name="Line 41">
              <a:extLst>
                <a:ext uri="{FF2B5EF4-FFF2-40B4-BE49-F238E27FC236}">
                  <a16:creationId xmlns:a16="http://schemas.microsoft.com/office/drawing/2014/main" id="{8CEF1D43-E781-4EBD-A727-118268A6B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92"/>
              <a:ext cx="187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86" name="Line 42">
              <a:extLst>
                <a:ext uri="{FF2B5EF4-FFF2-40B4-BE49-F238E27FC236}">
                  <a16:creationId xmlns:a16="http://schemas.microsoft.com/office/drawing/2014/main" id="{7DC8695F-3360-4557-8650-D2B093A8C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" y="2600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87" name="Line 43">
              <a:extLst>
                <a:ext uri="{FF2B5EF4-FFF2-40B4-BE49-F238E27FC236}">
                  <a16:creationId xmlns:a16="http://schemas.microsoft.com/office/drawing/2014/main" id="{1F26E563-4EA1-4751-8A73-BD0AC1C7F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641"/>
              <a:ext cx="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31788" name="AutoShape 44">
              <a:extLst>
                <a:ext uri="{FF2B5EF4-FFF2-40B4-BE49-F238E27FC236}">
                  <a16:creationId xmlns:a16="http://schemas.microsoft.com/office/drawing/2014/main" id="{6F99BC01-3C11-475C-80F6-1D8D15C5F3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52" y="2276"/>
              <a:ext cx="1122" cy="2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89" name="AutoShape 45">
              <a:extLst>
                <a:ext uri="{FF2B5EF4-FFF2-40B4-BE49-F238E27FC236}">
                  <a16:creationId xmlns:a16="http://schemas.microsoft.com/office/drawing/2014/main" id="{207A1272-A451-4FB4-9B1F-0CAE4E08A0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93" y="2329"/>
              <a:ext cx="1122" cy="2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90" name="AutoShape 46">
              <a:extLst>
                <a:ext uri="{FF2B5EF4-FFF2-40B4-BE49-F238E27FC236}">
                  <a16:creationId xmlns:a16="http://schemas.microsoft.com/office/drawing/2014/main" id="{6AA3B4DF-270B-4D4F-BD73-88C2ABDE34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14" y="2260"/>
              <a:ext cx="1176" cy="2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91" name="AutoShape 47">
              <a:extLst>
                <a:ext uri="{FF2B5EF4-FFF2-40B4-BE49-F238E27FC236}">
                  <a16:creationId xmlns:a16="http://schemas.microsoft.com/office/drawing/2014/main" id="{0FA9CD55-3E84-4FC1-8355-1B440771D3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67" y="2338"/>
              <a:ext cx="1176" cy="2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92" name="Text Box 48">
              <a:extLst>
                <a:ext uri="{FF2B5EF4-FFF2-40B4-BE49-F238E27FC236}">
                  <a16:creationId xmlns:a16="http://schemas.microsoft.com/office/drawing/2014/main" id="{0503355D-E8DE-4939-B34A-31CE544C7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865"/>
              <a:ext cx="3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31793" name="Text Box 49">
              <a:extLst>
                <a:ext uri="{FF2B5EF4-FFF2-40B4-BE49-F238E27FC236}">
                  <a16:creationId xmlns:a16="http://schemas.microsoft.com/office/drawing/2014/main" id="{7D5180FB-145B-44A3-B5C8-48D44A280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095"/>
              <a:ext cx="57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31794" name="Text Box 50">
              <a:extLst>
                <a:ext uri="{FF2B5EF4-FFF2-40B4-BE49-F238E27FC236}">
                  <a16:creationId xmlns:a16="http://schemas.microsoft.com/office/drawing/2014/main" id="{4CBE77FA-BA24-4D4A-A91D-47C3EAEB0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" y="2224"/>
              <a:ext cx="3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 (g)</a:t>
              </a:r>
            </a:p>
          </p:txBody>
        </p:sp>
        <p:sp>
          <p:nvSpPr>
            <p:cNvPr id="31795" name="Text Box 51">
              <a:extLst>
                <a:ext uri="{FF2B5EF4-FFF2-40B4-BE49-F238E27FC236}">
                  <a16:creationId xmlns:a16="http://schemas.microsoft.com/office/drawing/2014/main" id="{080E8930-CA24-4851-BF29-E3424F174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597"/>
              <a:ext cx="31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 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99" name="Object 55">
                <a:extLst>
                  <a:ext uri="{FF2B5EF4-FFF2-40B4-BE49-F238E27FC236}">
                    <a16:creationId xmlns:a16="http://schemas.microsoft.com/office/drawing/2014/main" id="{587C2B99-4FF7-4A7C-9455-9CC0253DA2B6}"/>
                  </a:ext>
                </a:extLst>
              </p:cNvPr>
              <p:cNvSpPr txBox="1"/>
              <p:nvPr/>
            </p:nvSpPr>
            <p:spPr bwMode="auto">
              <a:xfrm>
                <a:off x="1317771" y="4796641"/>
                <a:ext cx="7005587" cy="1206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𝑎𝑟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1799" name="Object 55">
                <a:extLst>
                  <a:ext uri="{FF2B5EF4-FFF2-40B4-BE49-F238E27FC236}">
                    <a16:creationId xmlns:a16="http://schemas.microsoft.com/office/drawing/2014/main" id="{587C2B99-4FF7-4A7C-9455-9CC0253D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7771" y="4796641"/>
                <a:ext cx="7005587" cy="1206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Conceitos Básicos: Lei de Dalton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Constante de Henry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Oxigênio Dissolvido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78D936FC-C020-4D5A-8B12-B454A4A4017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149933F-102A-4128-BE72-4E5F17080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A63A7FEE-6FE3-43DA-AD73-D4E677445D2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349500"/>
            <a:ext cx="3206750" cy="1917700"/>
            <a:chOff x="1008" y="1797"/>
            <a:chExt cx="1908" cy="1254"/>
          </a:xfrm>
        </p:grpSpPr>
        <p:sp>
          <p:nvSpPr>
            <p:cNvPr id="35845" name="Line 5">
              <a:extLst>
                <a:ext uri="{FF2B5EF4-FFF2-40B4-BE49-F238E27FC236}">
                  <a16:creationId xmlns:a16="http://schemas.microsoft.com/office/drawing/2014/main" id="{2DE74391-CDF4-41A3-8626-758630588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92"/>
              <a:ext cx="187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6" name="Line 6">
              <a:extLst>
                <a:ext uri="{FF2B5EF4-FFF2-40B4-BE49-F238E27FC236}">
                  <a16:creationId xmlns:a16="http://schemas.microsoft.com/office/drawing/2014/main" id="{E455801C-C2AE-4992-BB8B-724E48149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" y="2600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7" name="Line 7">
              <a:extLst>
                <a:ext uri="{FF2B5EF4-FFF2-40B4-BE49-F238E27FC236}">
                  <a16:creationId xmlns:a16="http://schemas.microsoft.com/office/drawing/2014/main" id="{7FD17D10-72C4-4E0A-9847-D60011699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641"/>
              <a:ext cx="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35848" name="AutoShape 8">
              <a:extLst>
                <a:ext uri="{FF2B5EF4-FFF2-40B4-BE49-F238E27FC236}">
                  <a16:creationId xmlns:a16="http://schemas.microsoft.com/office/drawing/2014/main" id="{A9545F13-E635-458B-8C77-5E27CCC728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52" y="2276"/>
              <a:ext cx="1122" cy="2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49" name="AutoShape 9">
              <a:extLst>
                <a:ext uri="{FF2B5EF4-FFF2-40B4-BE49-F238E27FC236}">
                  <a16:creationId xmlns:a16="http://schemas.microsoft.com/office/drawing/2014/main" id="{06326BF1-B7E0-49C3-B13D-DF7E98352D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93" y="2329"/>
              <a:ext cx="1122" cy="2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50" name="AutoShape 10">
              <a:extLst>
                <a:ext uri="{FF2B5EF4-FFF2-40B4-BE49-F238E27FC236}">
                  <a16:creationId xmlns:a16="http://schemas.microsoft.com/office/drawing/2014/main" id="{2A4C0FA4-D071-42A5-8725-AA2749C534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14" y="2260"/>
              <a:ext cx="1176" cy="2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51" name="AutoShape 11">
              <a:extLst>
                <a:ext uri="{FF2B5EF4-FFF2-40B4-BE49-F238E27FC236}">
                  <a16:creationId xmlns:a16="http://schemas.microsoft.com/office/drawing/2014/main" id="{D67E1AF8-B691-4CBD-AD3A-C7416F47AE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67" y="2338"/>
              <a:ext cx="1176" cy="2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52" name="Text Box 12">
              <a:extLst>
                <a:ext uri="{FF2B5EF4-FFF2-40B4-BE49-F238E27FC236}">
                  <a16:creationId xmlns:a16="http://schemas.microsoft.com/office/drawing/2014/main" id="{132BF752-31F2-47E7-9085-F8695EE91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865"/>
              <a:ext cx="3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35853" name="Text Box 13">
              <a:extLst>
                <a:ext uri="{FF2B5EF4-FFF2-40B4-BE49-F238E27FC236}">
                  <a16:creationId xmlns:a16="http://schemas.microsoft.com/office/drawing/2014/main" id="{F5A1AB40-0EF1-4A21-86CC-D157CDEA3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095"/>
              <a:ext cx="57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35854" name="Text Box 14">
              <a:extLst>
                <a:ext uri="{FF2B5EF4-FFF2-40B4-BE49-F238E27FC236}">
                  <a16:creationId xmlns:a16="http://schemas.microsoft.com/office/drawing/2014/main" id="{01A31987-B00F-45D1-9FAA-299CB5980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" y="2224"/>
              <a:ext cx="3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 (g)</a:t>
              </a:r>
            </a:p>
          </p:txBody>
        </p:sp>
        <p:sp>
          <p:nvSpPr>
            <p:cNvPr id="35855" name="Text Box 15">
              <a:extLst>
                <a:ext uri="{FF2B5EF4-FFF2-40B4-BE49-F238E27FC236}">
                  <a16:creationId xmlns:a16="http://schemas.microsoft.com/office/drawing/2014/main" id="{98153B13-3F63-4157-A02E-16F9FE018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597"/>
              <a:ext cx="31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 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859" name="Object 19">
                <a:extLst>
                  <a:ext uri="{FF2B5EF4-FFF2-40B4-BE49-F238E27FC236}">
                    <a16:creationId xmlns:a16="http://schemas.microsoft.com/office/drawing/2014/main" id="{759D85CE-1354-4EFA-9654-42AEC244457E}"/>
                  </a:ext>
                </a:extLst>
              </p:cNvPr>
              <p:cNvSpPr txBox="1"/>
              <p:nvPr/>
            </p:nvSpPr>
            <p:spPr bwMode="auto">
              <a:xfrm>
                <a:off x="4572000" y="2141558"/>
                <a:ext cx="3910013" cy="1320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𝑎𝑡𝑚</m:t>
                                  </m:r>
                                </m:num>
                                <m:den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5859" name="Object 19">
                <a:extLst>
                  <a:ext uri="{FF2B5EF4-FFF2-40B4-BE49-F238E27FC236}">
                    <a16:creationId xmlns:a16="http://schemas.microsoft.com/office/drawing/2014/main" id="{759D85CE-1354-4EFA-9654-42AEC2444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141558"/>
                <a:ext cx="3910013" cy="132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0" name="Object 20">
                <a:extLst>
                  <a:ext uri="{FF2B5EF4-FFF2-40B4-BE49-F238E27FC236}">
                    <a16:creationId xmlns:a16="http://schemas.microsoft.com/office/drawing/2014/main" id="{E4D2274C-C134-4AA4-B2A3-3C88CF21EC5E}"/>
                  </a:ext>
                </a:extLst>
              </p:cNvPr>
              <p:cNvSpPr txBox="1"/>
              <p:nvPr/>
            </p:nvSpPr>
            <p:spPr bwMode="auto">
              <a:xfrm>
                <a:off x="4910350" y="4228204"/>
                <a:ext cx="3825152" cy="1062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.55,6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5860" name="Object 20">
                <a:extLst>
                  <a:ext uri="{FF2B5EF4-FFF2-40B4-BE49-F238E27FC236}">
                    <a16:creationId xmlns:a16="http://schemas.microsoft.com/office/drawing/2014/main" id="{E4D2274C-C134-4AA4-B2A3-3C88CF21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0350" y="4228204"/>
                <a:ext cx="3825152" cy="106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1" name="Object 21">
                <a:extLst>
                  <a:ext uri="{FF2B5EF4-FFF2-40B4-BE49-F238E27FC236}">
                    <a16:creationId xmlns:a16="http://schemas.microsoft.com/office/drawing/2014/main" id="{D075822F-BAB7-45E0-9A3C-799EFF0CB892}"/>
                  </a:ext>
                </a:extLst>
              </p:cNvPr>
              <p:cNvSpPr txBox="1"/>
              <p:nvPr/>
            </p:nvSpPr>
            <p:spPr bwMode="auto">
              <a:xfrm>
                <a:off x="654942" y="4863872"/>
                <a:ext cx="4061073" cy="9985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55,6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5861" name="Object 21">
                <a:extLst>
                  <a:ext uri="{FF2B5EF4-FFF2-40B4-BE49-F238E27FC236}">
                    <a16:creationId xmlns:a16="http://schemas.microsoft.com/office/drawing/2014/main" id="{D075822F-BAB7-45E0-9A3C-799EFF0C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942" y="4863872"/>
                <a:ext cx="4061073" cy="998519"/>
              </a:xfrm>
              <a:prstGeom prst="rect">
                <a:avLst/>
              </a:prstGeom>
              <a:blipFill>
                <a:blip r:embed="rId5"/>
                <a:stretch>
                  <a:fillRect b="-61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598536E0-8868-4138-B501-578855B29A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B56490C6-C8F4-4BCB-8D9D-3414B2800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1788"/>
            <a:ext cx="7140575" cy="1225550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CONSTANTES DE HENRY</a:t>
            </a:r>
          </a:p>
        </p:txBody>
      </p:sp>
      <p:graphicFrame>
        <p:nvGraphicFramePr>
          <p:cNvPr id="43035" name="Group 27">
            <a:extLst>
              <a:ext uri="{FF2B5EF4-FFF2-40B4-BE49-F238E27FC236}">
                <a16:creationId xmlns:a16="http://schemas.microsoft.com/office/drawing/2014/main" id="{02BCF79F-ACC9-440C-8445-93AAE3899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87560"/>
              </p:ext>
            </p:extLst>
          </p:nvPr>
        </p:nvGraphicFramePr>
        <p:xfrm>
          <a:off x="786606" y="2390360"/>
          <a:ext cx="7777162" cy="3578226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710112">
                  <a:extLst>
                    <a:ext uri="{9D8B030D-6E8A-4147-A177-3AD203B41FA5}">
                      <a16:colId xmlns:a16="http://schemas.microsoft.com/office/drawing/2014/main" val="3241500929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161870325"/>
                    </a:ext>
                  </a:extLst>
                </a:gridCol>
              </a:tblGrid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Composto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 (m</a:t>
                      </a:r>
                      <a:r>
                        <a:rPr kumimoji="0" lang="pt-BR" altLang="pt-BR" sz="2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/m</a:t>
                      </a:r>
                      <a:r>
                        <a:rPr kumimoji="0" lang="pt-BR" altLang="pt-BR" sz="2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pt-BR" altLang="pt-BR" sz="2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 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500398090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Metano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28,7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960315807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Oxigênio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32,5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274044963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Ozônio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3,77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245203998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Dióxido de enxofre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0,0287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6240418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5945E0E3-A89E-4198-83DF-2FFAC62AA83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3BD40BA7-805E-465D-87E8-1816BE7AD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1788"/>
            <a:ext cx="7140575" cy="1225550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CONSTANTES DE HENRY</a:t>
            </a:r>
          </a:p>
        </p:txBody>
      </p:sp>
      <p:graphicFrame>
        <p:nvGraphicFramePr>
          <p:cNvPr id="42040" name="Group 56">
            <a:extLst>
              <a:ext uri="{FF2B5EF4-FFF2-40B4-BE49-F238E27FC236}">
                <a16:creationId xmlns:a16="http://schemas.microsoft.com/office/drawing/2014/main" id="{7BF52AB5-BA64-43F8-AF03-3F5A11893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18269"/>
              </p:ext>
            </p:extLst>
          </p:nvPr>
        </p:nvGraphicFramePr>
        <p:xfrm>
          <a:off x="1187624" y="2276872"/>
          <a:ext cx="7140575" cy="368964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324573">
                  <a:extLst>
                    <a:ext uri="{9D8B030D-6E8A-4147-A177-3AD203B41FA5}">
                      <a16:colId xmlns:a16="http://schemas.microsoft.com/office/drawing/2014/main" val="2275512832"/>
                    </a:ext>
                  </a:extLst>
                </a:gridCol>
                <a:gridCol w="2816002">
                  <a:extLst>
                    <a:ext uri="{9D8B030D-6E8A-4147-A177-3AD203B41FA5}">
                      <a16:colId xmlns:a16="http://schemas.microsoft.com/office/drawing/2014/main" val="745146021"/>
                    </a:ext>
                  </a:extLst>
                </a:gridCol>
              </a:tblGrid>
              <a:tr h="1084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Composto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 (m</a:t>
                      </a:r>
                      <a:r>
                        <a:rPr kumimoji="0" lang="pt-BR" altLang="pt-BR" sz="2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/m</a:t>
                      </a:r>
                      <a:r>
                        <a:rPr kumimoji="0" lang="pt-BR" altLang="pt-BR" sz="2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pt-BR" altLang="pt-BR" sz="2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C 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288100621"/>
                  </a:ext>
                </a:extLst>
              </a:tr>
              <a:tr h="523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Amônia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0,000574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23123235"/>
                  </a:ext>
                </a:extLst>
              </a:tr>
              <a:tr h="5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Dióxido de carbono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0,114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3305303803"/>
                  </a:ext>
                </a:extLst>
              </a:tr>
              <a:tr h="521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Cloro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0,442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469761617"/>
                  </a:ext>
                </a:extLst>
              </a:tr>
              <a:tr h="5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Dióxido de cloro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0,0408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40674209"/>
                  </a:ext>
                </a:extLst>
              </a:tr>
              <a:tr h="5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Sulfeto de hidrogênio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0,389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34868910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IVERS">
            <a:extLst>
              <a:ext uri="{FF2B5EF4-FFF2-40B4-BE49-F238E27FC236}">
                <a16:creationId xmlns:a16="http://schemas.microsoft.com/office/drawing/2014/main" id="{617DB382-749D-4925-B0B3-DD422117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3313"/>
            <a:ext cx="3593031" cy="2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7">
                <a:extLst>
                  <a:ext uri="{FF2B5EF4-FFF2-40B4-BE49-F238E27FC236}">
                    <a16:creationId xmlns:a16="http://schemas.microsoft.com/office/drawing/2014/main" id="{63C87164-3DE0-48E8-8001-FEBA9876BD0F}"/>
                  </a:ext>
                </a:extLst>
              </p:cNvPr>
              <p:cNvSpPr txBox="1"/>
              <p:nvPr/>
            </p:nvSpPr>
            <p:spPr bwMode="auto">
              <a:xfrm>
                <a:off x="323528" y="4509120"/>
                <a:ext cx="4709663" cy="1132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Object 17">
                <a:extLst>
                  <a:ext uri="{FF2B5EF4-FFF2-40B4-BE49-F238E27FC236}">
                    <a16:creationId xmlns:a16="http://schemas.microsoft.com/office/drawing/2014/main" id="{63C87164-3DE0-48E8-8001-FEBA9876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509120"/>
                <a:ext cx="4709663" cy="1132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Resultado de imagem para RIVERS MONTANA">
            <a:extLst>
              <a:ext uri="{FF2B5EF4-FFF2-40B4-BE49-F238E27FC236}">
                <a16:creationId xmlns:a16="http://schemas.microsoft.com/office/drawing/2014/main" id="{A6191494-B3D2-4AD5-BEFA-7E0769C3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37233"/>
            <a:ext cx="3584397" cy="2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F427036-C4F7-416C-8600-0FF467070576}"/>
              </a:ext>
            </a:extLst>
          </p:cNvPr>
          <p:cNvSpPr/>
          <p:nvPr/>
        </p:nvSpPr>
        <p:spPr>
          <a:xfrm>
            <a:off x="2555776" y="4617935"/>
            <a:ext cx="9144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FE47E9D-3D86-4888-8CE8-19A147718D49}"/>
              </a:ext>
            </a:extLst>
          </p:cNvPr>
          <p:cNvSpPr txBox="1">
            <a:spLocks/>
          </p:cNvSpPr>
          <p:nvPr/>
        </p:nvSpPr>
        <p:spPr>
          <a:xfrm>
            <a:off x="5364088" y="5532334"/>
            <a:ext cx="362788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Oxigênio dissolvido de saturação</a:t>
            </a:r>
          </a:p>
          <a:p>
            <a:endParaRPr lang="pt-BR" sz="2800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0D2B90D0-24C4-4930-996F-0D087A8A0390}"/>
              </a:ext>
            </a:extLst>
          </p:cNvPr>
          <p:cNvCxnSpPr>
            <a:cxnSpLocks/>
            <a:stCxn id="2" idx="4"/>
            <a:endCxn id="9" idx="1"/>
          </p:cNvCxnSpPr>
          <p:nvPr/>
        </p:nvCxnSpPr>
        <p:spPr>
          <a:xfrm rot="16200000" flipH="1">
            <a:off x="3959933" y="4585378"/>
            <a:ext cx="457199" cy="23511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508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8181234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O valor do oxigênio de saturação depende: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Temperatura da fase líquida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Pressão parcial do O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na atmosfera (altitude)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Características da fase líquida (concentração de SDT)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BDC3341-C7A6-4B00-B18A-E5A9BE7F8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3B8FCC-6830-483D-8F8A-091CBFF5DF3F}"/>
              </a:ext>
            </a:extLst>
          </p:cNvPr>
          <p:cNvSpPr/>
          <p:nvPr/>
        </p:nvSpPr>
        <p:spPr>
          <a:xfrm>
            <a:off x="611560" y="2924944"/>
            <a:ext cx="7920880" cy="432047"/>
          </a:xfrm>
          <a:prstGeom prst="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9158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50FE225-0990-4CC7-A22B-C8D414492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175630"/>
              </p:ext>
            </p:extLst>
          </p:nvPr>
        </p:nvGraphicFramePr>
        <p:xfrm>
          <a:off x="1403648" y="2276872"/>
          <a:ext cx="71997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713215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8181234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O valor do oxigênio de saturação depende: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Temperatura da fase líquida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Pressão parcial do O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na atmosfera (altitude)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Características da fase líquida (concentração de SDT)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BDC3341-C7A6-4B00-B18A-E5A9BE7F8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3B8FCC-6830-483D-8F8A-091CBFF5DF3F}"/>
              </a:ext>
            </a:extLst>
          </p:cNvPr>
          <p:cNvSpPr/>
          <p:nvPr/>
        </p:nvSpPr>
        <p:spPr>
          <a:xfrm>
            <a:off x="611560" y="3429000"/>
            <a:ext cx="7920880" cy="465321"/>
          </a:xfrm>
          <a:prstGeom prst="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7026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F7C9459-E314-4E03-949B-307FEA9ED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317301"/>
              </p:ext>
            </p:extLst>
          </p:nvPr>
        </p:nvGraphicFramePr>
        <p:xfrm>
          <a:off x="1296660" y="2348880"/>
          <a:ext cx="7526040" cy="399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151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8181234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O valor do oxigênio de saturação depende: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Temperatura da fase líquida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Pressão parcial do O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na atmosfera (altitude)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sz="3200" dirty="0"/>
              <a:t>Características da fase líquida (concentração de SDT)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BDC3341-C7A6-4B00-B18A-E5A9BE7F8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3B8FCC-6830-483D-8F8A-091CBFF5DF3F}"/>
              </a:ext>
            </a:extLst>
          </p:cNvPr>
          <p:cNvSpPr/>
          <p:nvPr/>
        </p:nvSpPr>
        <p:spPr>
          <a:xfrm>
            <a:off x="611560" y="3899939"/>
            <a:ext cx="7920880" cy="994094"/>
          </a:xfrm>
          <a:prstGeom prst="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927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BFDD6C2-655D-475D-906C-F63A5CF4B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240664"/>
              </p:ext>
            </p:extLst>
          </p:nvPr>
        </p:nvGraphicFramePr>
        <p:xfrm>
          <a:off x="1331640" y="2131288"/>
          <a:ext cx="7200800" cy="418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687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2B25B8-C40F-40DA-B5C3-1FBFFCAA0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36124" y="2636838"/>
            <a:ext cx="4881319" cy="2461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Volume conhecido igual a 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total conhecida igual a 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Conteúdo composto por j gases, n</a:t>
            </a:r>
            <a:r>
              <a:rPr lang="pt-BR" altLang="pt-BR" sz="2800" baseline="-25000" dirty="0"/>
              <a:t>1</a:t>
            </a:r>
            <a:r>
              <a:rPr lang="pt-BR" altLang="pt-BR" sz="2800" dirty="0"/>
              <a:t>, n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,...</a:t>
            </a:r>
            <a:r>
              <a:rPr lang="pt-BR" altLang="pt-BR" sz="2800" dirty="0" err="1"/>
              <a:t>n</a:t>
            </a:r>
            <a:r>
              <a:rPr lang="pt-BR" altLang="pt-BR" sz="2800" baseline="-25000" dirty="0" err="1"/>
              <a:t>j</a:t>
            </a:r>
            <a:endParaRPr lang="pt-BR" altLang="pt-BR" sz="2800" baseline="-25000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DFCC5DAC-5C77-4B69-9980-F7BC2263232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F0C238AD-CD06-459E-843E-202C55BB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9394"/>
            <a:ext cx="7404756" cy="1100138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2E89A174-28D5-4D27-868E-BD2DBC61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FB549B9A-FE56-4035-AF20-DD59EABC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EED51FBF-E3C1-4478-B510-45011488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A440A580-B8D7-40C2-A960-136DFA29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01427280-8575-4BAC-B398-E2BAB872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043EF7C2-C586-482B-B040-612080F6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7D79E76B-7904-4D4F-9171-45F0C58A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3736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4" name="Oval 12">
            <a:extLst>
              <a:ext uri="{FF2B5EF4-FFF2-40B4-BE49-F238E27FC236}">
                <a16:creationId xmlns:a16="http://schemas.microsoft.com/office/drawing/2014/main" id="{718964B3-49C2-4328-84A3-960ADB3C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A3556C61-0B66-431E-B110-A4302E3C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29EBF614-9AB6-41E2-BC60-2A41D3882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Oval 15">
            <a:extLst>
              <a:ext uri="{FF2B5EF4-FFF2-40B4-BE49-F238E27FC236}">
                <a16:creationId xmlns:a16="http://schemas.microsoft.com/office/drawing/2014/main" id="{2A1BD674-261A-4CAC-8E9C-9CDABE19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02588EFF-C53F-44FA-8936-B721AFA5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1342E83D-42A8-4A92-A1A9-5FB142E6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44AAACAE-C371-451F-88B6-47F89E23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F89BFEDF-A161-4C0B-8659-F5133F34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id="{4F94E105-5200-41D3-A947-7DB863D0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id="{C14B5D59-A42E-4DB8-9047-BE80D470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id="{69BBB61B-A10E-470C-BF2E-DA0FE943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4773F19C-A7B8-447D-8236-B56D5D92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6" name="Rectangle 24">
            <a:extLst>
              <a:ext uri="{FF2B5EF4-FFF2-40B4-BE49-F238E27FC236}">
                <a16:creationId xmlns:a16="http://schemas.microsoft.com/office/drawing/2014/main" id="{16ED07CB-5F48-48BD-A11C-8EB7808C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7" name="Rectangle 25">
            <a:extLst>
              <a:ext uri="{FF2B5EF4-FFF2-40B4-BE49-F238E27FC236}">
                <a16:creationId xmlns:a16="http://schemas.microsoft.com/office/drawing/2014/main" id="{EA0C370B-7055-4A5E-BAF0-82EB16CF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8" name="Rectangle 26">
            <a:extLst>
              <a:ext uri="{FF2B5EF4-FFF2-40B4-BE49-F238E27FC236}">
                <a16:creationId xmlns:a16="http://schemas.microsoft.com/office/drawing/2014/main" id="{B817DBE2-6495-4FAF-A6F5-78B99360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9" name="AutoShape 27">
            <a:extLst>
              <a:ext uri="{FF2B5EF4-FFF2-40B4-BE49-F238E27FC236}">
                <a16:creationId xmlns:a16="http://schemas.microsoft.com/office/drawing/2014/main" id="{48D23929-F015-4772-9538-60DB67C5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0" name="AutoShape 28">
            <a:extLst>
              <a:ext uri="{FF2B5EF4-FFF2-40B4-BE49-F238E27FC236}">
                <a16:creationId xmlns:a16="http://schemas.microsoft.com/office/drawing/2014/main" id="{04008396-A0CF-4D83-B9F3-215A805FE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AutoShape 29">
            <a:extLst>
              <a:ext uri="{FF2B5EF4-FFF2-40B4-BE49-F238E27FC236}">
                <a16:creationId xmlns:a16="http://schemas.microsoft.com/office/drawing/2014/main" id="{4B4B8166-1462-43AF-9DA1-586D8549E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2" name="AutoShape 30">
            <a:extLst>
              <a:ext uri="{FF2B5EF4-FFF2-40B4-BE49-F238E27FC236}">
                <a16:creationId xmlns:a16="http://schemas.microsoft.com/office/drawing/2014/main" id="{FEF5A103-A112-44DD-B306-757B545E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3" name="AutoShape 31">
            <a:extLst>
              <a:ext uri="{FF2B5EF4-FFF2-40B4-BE49-F238E27FC236}">
                <a16:creationId xmlns:a16="http://schemas.microsoft.com/office/drawing/2014/main" id="{A6BC0AF7-B229-45AF-AAAA-5E6028CE5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4" name="AutoShape 32">
            <a:extLst>
              <a:ext uri="{FF2B5EF4-FFF2-40B4-BE49-F238E27FC236}">
                <a16:creationId xmlns:a16="http://schemas.microsoft.com/office/drawing/2014/main" id="{46D87D23-B896-49AA-9B8C-C402BD31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7F80F502-0322-4723-BBB6-517E3BC4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18466" name="AutoShape 34">
            <a:extLst>
              <a:ext uri="{FF2B5EF4-FFF2-40B4-BE49-F238E27FC236}">
                <a16:creationId xmlns:a16="http://schemas.microsoft.com/office/drawing/2014/main" id="{68DC3AFA-8F24-4953-89C5-C98CD6F7B2E5}"/>
              </a:ext>
            </a:extLst>
          </p:cNvPr>
          <p:cNvCxnSpPr>
            <a:cxnSpLocks noChangeShapeType="1"/>
            <a:stCxn id="18465" idx="0"/>
            <a:endCxn id="18446" idx="3"/>
          </p:cNvCxnSpPr>
          <p:nvPr/>
        </p:nvCxnSpPr>
        <p:spPr bwMode="auto">
          <a:xfrm rot="16200000">
            <a:off x="655637" y="5119688"/>
            <a:ext cx="1255713" cy="427038"/>
          </a:xfrm>
          <a:prstGeom prst="curvedConnector3">
            <a:avLst>
              <a:gd name="adj1" fmla="val 491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7" name="Text Box 35">
            <a:extLst>
              <a:ext uri="{FF2B5EF4-FFF2-40B4-BE49-F238E27FC236}">
                <a16:creationId xmlns:a16="http://schemas.microsoft.com/office/drawing/2014/main" id="{25FEB535-4291-44ED-8461-44A397D9C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18468" name="AutoShape 36">
            <a:extLst>
              <a:ext uri="{FF2B5EF4-FFF2-40B4-BE49-F238E27FC236}">
                <a16:creationId xmlns:a16="http://schemas.microsoft.com/office/drawing/2014/main" id="{3BB6E403-CDDE-4E29-87A4-8FC83D7CF066}"/>
              </a:ext>
            </a:extLst>
          </p:cNvPr>
          <p:cNvCxnSpPr>
            <a:cxnSpLocks noChangeShapeType="1"/>
            <a:stCxn id="18453" idx="2"/>
            <a:endCxn id="18467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9" name="Text Box 37">
            <a:extLst>
              <a:ext uri="{FF2B5EF4-FFF2-40B4-BE49-F238E27FC236}">
                <a16:creationId xmlns:a16="http://schemas.microsoft.com/office/drawing/2014/main" id="{3FBDAE5B-2F00-4F1B-A02E-E79231E3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18470" name="AutoShape 38">
            <a:extLst>
              <a:ext uri="{FF2B5EF4-FFF2-40B4-BE49-F238E27FC236}">
                <a16:creationId xmlns:a16="http://schemas.microsoft.com/office/drawing/2014/main" id="{A84849B6-E272-4632-BEA2-E4F956E29CB8}"/>
              </a:ext>
            </a:extLst>
          </p:cNvPr>
          <p:cNvCxnSpPr>
            <a:cxnSpLocks noChangeShapeType="1"/>
            <a:stCxn id="18469" idx="2"/>
            <a:endCxn id="18463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4E77C53-6DDB-4F70-9A48-EA4996E22CFD}"/>
                  </a:ext>
                </a:extLst>
              </p:cNvPr>
              <p:cNvSpPr/>
              <p:nvPr/>
            </p:nvSpPr>
            <p:spPr>
              <a:xfrm>
                <a:off x="611560" y="2414844"/>
                <a:ext cx="8051057" cy="1935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l</m:t>
                      </m:r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)=−139,34411+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1,575701.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6,642308.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1,243800.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8,621949.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4E77C53-6DDB-4F70-9A48-EA4996E22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14844"/>
                <a:ext cx="8051057" cy="1935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83" y="4641067"/>
            <a:ext cx="8181234" cy="13903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OD</a:t>
            </a:r>
            <a:r>
              <a:rPr lang="pt-BR" altLang="pt-BR" sz="3200" baseline="-25000" dirty="0" err="1"/>
              <a:t>sat</a:t>
            </a:r>
            <a:r>
              <a:rPr lang="pt-BR" altLang="pt-BR" sz="3200" dirty="0"/>
              <a:t> em mg/L (Condição padrão – 1 </a:t>
            </a:r>
            <a:r>
              <a:rPr lang="pt-BR" altLang="pt-BR" sz="3200" dirty="0" err="1"/>
              <a:t>atm</a:t>
            </a:r>
            <a:r>
              <a:rPr lang="pt-BR" alt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T=temperatura da fase líquida em Kelvin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1276996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83" y="4641067"/>
            <a:ext cx="8181234" cy="13903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OD</a:t>
            </a:r>
            <a:r>
              <a:rPr lang="pt-BR" altLang="pt-BR" sz="3200" baseline="-25000" dirty="0" err="1"/>
              <a:t>sat</a:t>
            </a:r>
            <a:r>
              <a:rPr lang="pt-BR" altLang="pt-BR" sz="3200" dirty="0"/>
              <a:t> em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T=temperatura da fase líquida em Celsius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A7C94D9-849A-41A2-A54C-84899706BB0A}"/>
                  </a:ext>
                </a:extLst>
              </p:cNvPr>
              <p:cNvSpPr/>
              <p:nvPr/>
            </p:nvSpPr>
            <p:spPr>
              <a:xfrm>
                <a:off x="395536" y="2881424"/>
                <a:ext cx="2949012" cy="947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468</m:t>
                          </m:r>
                        </m:num>
                        <m:den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31,5+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A7C94D9-849A-41A2-A54C-84899706B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81424"/>
                <a:ext cx="2949012" cy="947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esultado de imagem para rivers montana">
            <a:extLst>
              <a:ext uri="{FF2B5EF4-FFF2-40B4-BE49-F238E27FC236}">
                <a16:creationId xmlns:a16="http://schemas.microsoft.com/office/drawing/2014/main" id="{2BD9937B-0C57-4AD0-9D2C-9F2AD66D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6933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1889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994" y="3769348"/>
            <a:ext cx="8181234" cy="24110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OD</a:t>
            </a:r>
            <a:r>
              <a:rPr lang="pt-BR" altLang="pt-BR" sz="3200" baseline="-25000" dirty="0" err="1"/>
              <a:t>p</a:t>
            </a:r>
            <a:r>
              <a:rPr lang="pt-BR" altLang="pt-BR" sz="3200" dirty="0"/>
              <a:t> em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T=temperatura da fase líquida em Kelvin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t=temperatura em Celsius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P e </a:t>
            </a:r>
            <a:r>
              <a:rPr lang="pt-BR" altLang="pt-BR" sz="3200" dirty="0" err="1"/>
              <a:t>P</a:t>
            </a:r>
            <a:r>
              <a:rPr lang="pt-BR" altLang="pt-BR" sz="3200" baseline="-25000" dirty="0" err="1"/>
              <a:t>v</a:t>
            </a:r>
            <a:r>
              <a:rPr lang="pt-BR" altLang="pt-BR" sz="3200" dirty="0"/>
              <a:t>= pressão em </a:t>
            </a:r>
            <a:r>
              <a:rPr lang="pt-BR" altLang="pt-BR" sz="3200" dirty="0" err="1"/>
              <a:t>atm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85DBE04-5FC2-4C21-A074-9CA61B20962D}"/>
                  </a:ext>
                </a:extLst>
              </p:cNvPr>
              <p:cNvSpPr/>
              <p:nvPr/>
            </p:nvSpPr>
            <p:spPr>
              <a:xfrm>
                <a:off x="4558611" y="2942195"/>
                <a:ext cx="4342733" cy="976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85DBE04-5FC2-4C21-A074-9CA61B209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11" y="2942195"/>
                <a:ext cx="4342733" cy="976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E4F9EC-069A-4BE2-9988-5EEF0E87ED27}"/>
                  </a:ext>
                </a:extLst>
              </p:cNvPr>
              <p:cNvSpPr/>
              <p:nvPr/>
            </p:nvSpPr>
            <p:spPr>
              <a:xfrm>
                <a:off x="4139952" y="1797779"/>
                <a:ext cx="4427984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000" i="0">
                          <a:latin typeface="Cambria Math" panose="02040503050406030204" pitchFamily="18" charset="0"/>
                        </a:rPr>
                        <m:t>=11,8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71−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3.840,7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216.961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E4F9EC-069A-4BE2-9988-5EEF0E87E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97779"/>
                <a:ext cx="4427984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5A84B66-4FC8-4708-BD23-24C68C428023}"/>
                  </a:ext>
                </a:extLst>
              </p:cNvPr>
              <p:cNvSpPr/>
              <p:nvPr/>
            </p:nvSpPr>
            <p:spPr>
              <a:xfrm>
                <a:off x="480382" y="2331636"/>
                <a:ext cx="3528393" cy="1012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=0,000975−1,426.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0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+6,436.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pt-BR" sz="20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5A84B66-4FC8-4708-BD23-24C68C428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2" y="2331636"/>
                <a:ext cx="3528393" cy="1012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672B1C45-4E84-4422-9746-4F2BBF924196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4008775" y="2837672"/>
            <a:ext cx="549836" cy="5926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35E2C40A-BA71-4654-A7D3-DAF51C7D7105}"/>
              </a:ext>
            </a:extLst>
          </p:cNvPr>
          <p:cNvCxnSpPr>
            <a:cxnSpLocks/>
            <a:stCxn id="4" idx="2"/>
            <a:endCxn id="3" idx="0"/>
          </p:cNvCxnSpPr>
          <p:nvPr/>
        </p:nvCxnSpPr>
        <p:spPr>
          <a:xfrm rot="16200000" flipH="1">
            <a:off x="6304011" y="2516228"/>
            <a:ext cx="475900" cy="3760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4576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866" y="4005674"/>
            <a:ext cx="8576632" cy="18593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OD</a:t>
            </a:r>
            <a:r>
              <a:rPr lang="pt-BR" altLang="pt-BR" sz="3200" baseline="-25000" dirty="0" err="1"/>
              <a:t>sat</a:t>
            </a:r>
            <a:r>
              <a:rPr lang="pt-BR" altLang="pt-BR" sz="3200" dirty="0"/>
              <a:t> e </a:t>
            </a:r>
            <a:r>
              <a:rPr lang="pt-BR" altLang="pt-BR" sz="3200" dirty="0" err="1"/>
              <a:t>Od</a:t>
            </a:r>
            <a:r>
              <a:rPr lang="pt-BR" altLang="pt-BR" sz="3200" baseline="-25000" dirty="0" err="1"/>
              <a:t>s</a:t>
            </a:r>
            <a:r>
              <a:rPr lang="pt-BR" altLang="pt-BR" sz="3200" dirty="0"/>
              <a:t> em mg/L - (Condição padrão – 1 </a:t>
            </a:r>
            <a:r>
              <a:rPr lang="pt-BR" altLang="pt-BR" sz="3200" dirty="0" err="1"/>
              <a:t>atm</a:t>
            </a:r>
            <a:r>
              <a:rPr lang="pt-BR" alt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T=temperatura da fase líquida em Kelvin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S=salinidade em g/Kg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08DABC7-AA4C-46F8-8B30-FFAE0113384D}"/>
                  </a:ext>
                </a:extLst>
              </p:cNvPr>
              <p:cNvSpPr/>
              <p:nvPr/>
            </p:nvSpPr>
            <p:spPr>
              <a:xfrm>
                <a:off x="283684" y="2608549"/>
                <a:ext cx="8576632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1,764.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10,754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2.140,7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08DABC7-AA4C-46F8-8B30-FFAE01133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84" y="2608549"/>
                <a:ext cx="8576632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6070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2664296" cy="3024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Comportamento dinâmico do parâmetro oxigênio dissolvido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688CA39-EC90-43DF-B3C4-5833BA0D8234}"/>
              </a:ext>
            </a:extLst>
          </p:cNvPr>
          <p:cNvSpPr/>
          <p:nvPr/>
        </p:nvSpPr>
        <p:spPr>
          <a:xfrm>
            <a:off x="3636923" y="213360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Oxigênio na fase gasosa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7620E95-7079-4DBC-9A53-49E43515A0F0}"/>
              </a:ext>
            </a:extLst>
          </p:cNvPr>
          <p:cNvSpPr/>
          <p:nvPr/>
        </p:nvSpPr>
        <p:spPr>
          <a:xfrm>
            <a:off x="3636923" y="3212976"/>
            <a:ext cx="3755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Oxigênio na fase líquida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4BF0E9D-25EB-4446-B372-D0DDCED30080}"/>
              </a:ext>
            </a:extLst>
          </p:cNvPr>
          <p:cNvSpPr/>
          <p:nvPr/>
        </p:nvSpPr>
        <p:spPr>
          <a:xfrm>
            <a:off x="6013187" y="213360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Algas na fase líquida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F6D47F2-B94B-4A18-BCD5-4EE7FD0D41E4}"/>
              </a:ext>
            </a:extLst>
          </p:cNvPr>
          <p:cNvCxnSpPr>
            <a:stCxn id="2" idx="2"/>
          </p:cNvCxnSpPr>
          <p:nvPr/>
        </p:nvCxnSpPr>
        <p:spPr>
          <a:xfrm>
            <a:off x="4284995" y="2709664"/>
            <a:ext cx="0" cy="50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F5CC0702-B7B2-4DDE-80F1-AB1447C17FAA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 flipV="1">
            <a:off x="7309331" y="2421632"/>
            <a:ext cx="83096" cy="971364"/>
          </a:xfrm>
          <a:prstGeom prst="bentConnector3">
            <a:avLst>
              <a:gd name="adj1" fmla="val -8082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B913FA4-1FD2-4D91-B89E-DEE522E6E982}"/>
              </a:ext>
            </a:extLst>
          </p:cNvPr>
          <p:cNvCxnSpPr>
            <a:stCxn id="9" idx="2"/>
          </p:cNvCxnSpPr>
          <p:nvPr/>
        </p:nvCxnSpPr>
        <p:spPr>
          <a:xfrm>
            <a:off x="6661259" y="2709664"/>
            <a:ext cx="0" cy="50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04E5EE-1A79-4D18-8AE4-52E2D8B1625D}"/>
              </a:ext>
            </a:extLst>
          </p:cNvPr>
          <p:cNvSpPr txBox="1"/>
          <p:nvPr/>
        </p:nvSpPr>
        <p:spPr>
          <a:xfrm>
            <a:off x="4286261" y="2776654"/>
            <a:ext cx="945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Reaeração</a:t>
            </a:r>
            <a:endParaRPr lang="pt-BR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04E503-9B4A-4493-9963-84C33CCD7D89}"/>
              </a:ext>
            </a:extLst>
          </p:cNvPr>
          <p:cNvSpPr txBox="1"/>
          <p:nvPr/>
        </p:nvSpPr>
        <p:spPr>
          <a:xfrm>
            <a:off x="6642628" y="2753425"/>
            <a:ext cx="109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Fotossíntese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679C70-75C1-4BFB-867D-A4455E5F7525}"/>
              </a:ext>
            </a:extLst>
          </p:cNvPr>
          <p:cNvSpPr txBox="1"/>
          <p:nvPr/>
        </p:nvSpPr>
        <p:spPr>
          <a:xfrm>
            <a:off x="7588419" y="2107914"/>
            <a:ext cx="97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Respiração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D8AC4F8-E8B3-451F-89FF-8CA9B579361F}"/>
              </a:ext>
            </a:extLst>
          </p:cNvPr>
          <p:cNvSpPr/>
          <p:nvPr/>
        </p:nvSpPr>
        <p:spPr>
          <a:xfrm>
            <a:off x="4177496" y="4303842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Desoxigenação carbonácea 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F2EE0B9-BD1E-4EE5-A659-AA61AEC95F01}"/>
              </a:ext>
            </a:extLst>
          </p:cNvPr>
          <p:cNvSpPr/>
          <p:nvPr/>
        </p:nvSpPr>
        <p:spPr>
          <a:xfrm>
            <a:off x="6228518" y="4303842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Desoxigenação nitrogenada 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E9827083-D741-4326-924D-CAFEC3DB0ADB}"/>
              </a:ext>
            </a:extLst>
          </p:cNvPr>
          <p:cNvCxnSpPr>
            <a:stCxn id="8" idx="2"/>
            <a:endCxn id="26" idx="0"/>
          </p:cNvCxnSpPr>
          <p:nvPr/>
        </p:nvCxnSpPr>
        <p:spPr>
          <a:xfrm rot="5400000">
            <a:off x="4858458" y="3647625"/>
            <a:ext cx="730826" cy="5816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39A97D3-B21B-43E8-BECE-E59BFDDA73EA}"/>
              </a:ext>
            </a:extLst>
          </p:cNvPr>
          <p:cNvCxnSpPr>
            <a:stCxn id="8" idx="2"/>
            <a:endCxn id="27" idx="0"/>
          </p:cNvCxnSpPr>
          <p:nvPr/>
        </p:nvCxnSpPr>
        <p:spPr>
          <a:xfrm rot="16200000" flipH="1">
            <a:off x="5883969" y="3203722"/>
            <a:ext cx="730826" cy="14694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28AA2C0-0E0C-43A6-BBA7-6E231712DD32}"/>
              </a:ext>
            </a:extLst>
          </p:cNvPr>
          <p:cNvSpPr/>
          <p:nvPr/>
        </p:nvSpPr>
        <p:spPr>
          <a:xfrm>
            <a:off x="3248037" y="5229200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Demanda bentônica 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E042A402-5ACB-45C5-A02D-C707B0FC2C28}"/>
              </a:ext>
            </a:extLst>
          </p:cNvPr>
          <p:cNvCxnSpPr/>
          <p:nvPr/>
        </p:nvCxnSpPr>
        <p:spPr>
          <a:xfrm>
            <a:off x="3851920" y="3573015"/>
            <a:ext cx="0" cy="165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277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4C045F-4987-4A0E-AD42-96614B6BADB1}"/>
              </a:ext>
            </a:extLst>
          </p:cNvPr>
          <p:cNvGraphicFramePr>
            <a:graphicFrameLocks/>
          </p:cNvGraphicFramePr>
          <p:nvPr/>
        </p:nvGraphicFramePr>
        <p:xfrm>
          <a:off x="1125739" y="1969659"/>
          <a:ext cx="7012260" cy="400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3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na superfície (2 metros abaixo da superfície)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FC994AD-42FE-4CF6-8E8B-7F2411A90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</p:spTree>
    <p:extLst>
      <p:ext uri="{BB962C8B-B14F-4D97-AF65-F5344CB8AC3E}">
        <p14:creationId xmlns:p14="http://schemas.microsoft.com/office/powerpoint/2010/main" val="38016925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8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no fundo (10 metros abaixo da superfície)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558CBCE-BDA9-47C1-B301-EA3742F03FB2}"/>
              </a:ext>
            </a:extLst>
          </p:cNvPr>
          <p:cNvGraphicFramePr>
            <a:graphicFrameLocks/>
          </p:cNvGraphicFramePr>
          <p:nvPr/>
        </p:nvGraphicFramePr>
        <p:xfrm>
          <a:off x="1187624" y="1988840"/>
          <a:ext cx="67687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6A3400EE-A0A5-4F1D-A5E3-8239367BB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</p:spTree>
    <p:extLst>
      <p:ext uri="{BB962C8B-B14F-4D97-AF65-F5344CB8AC3E}">
        <p14:creationId xmlns:p14="http://schemas.microsoft.com/office/powerpoint/2010/main" val="5581928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609664"/>
            <a:ext cx="3815655" cy="273555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Manutenção da vida aquática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Recomendável valores de OD superiores a 5,0 mg/L</a:t>
            </a:r>
          </a:p>
        </p:txBody>
      </p:sp>
      <p:pic>
        <p:nvPicPr>
          <p:cNvPr id="9218" name="Picture 2" descr="Resultado de imagem para dissolved oxygen aquatic life">
            <a:extLst>
              <a:ext uri="{FF2B5EF4-FFF2-40B4-BE49-F238E27FC236}">
                <a16:creationId xmlns:a16="http://schemas.microsoft.com/office/drawing/2014/main" id="{3FD5AD1B-2C49-4A4D-82B8-E19398FF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91" y="1844824"/>
            <a:ext cx="3312368" cy="42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609664"/>
            <a:ext cx="3815655" cy="3123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Operação de processos biológicos aeróbios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Recomendável valores de OD em torno de 2,0 mg/L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01BD8E-AA6F-4ED5-9FDB-49C34F56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6111"/>
            <a:ext cx="4006046" cy="26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84297AF4-3434-4B41-819B-98FB49CE1B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6">
            <a:extLst>
              <a:ext uri="{FF2B5EF4-FFF2-40B4-BE49-F238E27FC236}">
                <a16:creationId xmlns:a16="http://schemas.microsoft.com/office/drawing/2014/main" id="{47C80DB8-0943-4292-92B1-1F1FB2FA8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074" y="322152"/>
            <a:ext cx="7350125" cy="1238248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F6BA3ACD-B10B-45E8-91F7-8ECF1EB5F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357563"/>
            <a:ext cx="6478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2087F825-12C8-48C4-907B-1C174DA53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3502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D3677464-0AE2-451E-87FD-3A6C172B6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44042" name="AutoShape 10">
            <a:extLst>
              <a:ext uri="{FF2B5EF4-FFF2-40B4-BE49-F238E27FC236}">
                <a16:creationId xmlns:a16="http://schemas.microsoft.com/office/drawing/2014/main" id="{44E40035-7DD7-4592-B6B5-E5F238A3868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6601" y="2781300"/>
            <a:ext cx="1511300" cy="93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AutoShape 11">
            <a:extLst>
              <a:ext uri="{FF2B5EF4-FFF2-40B4-BE49-F238E27FC236}">
                <a16:creationId xmlns:a16="http://schemas.microsoft.com/office/drawing/2014/main" id="{E2D6FE7C-8690-491E-9E23-1515611A36E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0269" y="2853531"/>
            <a:ext cx="1511300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4" name="AutoShape 12">
            <a:extLst>
              <a:ext uri="{FF2B5EF4-FFF2-40B4-BE49-F238E27FC236}">
                <a16:creationId xmlns:a16="http://schemas.microsoft.com/office/drawing/2014/main" id="{2C4D9CBD-58F6-4493-BD6F-C81F0F8AB27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932362" y="2781301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5" name="AutoShape 13">
            <a:extLst>
              <a:ext uri="{FF2B5EF4-FFF2-40B4-BE49-F238E27FC236}">
                <a16:creationId xmlns:a16="http://schemas.microsoft.com/office/drawing/2014/main" id="{8DC7795B-11AD-45FF-9EFF-E551A10D5E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16512" y="2886076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6" name="Text Box 14">
            <a:extLst>
              <a:ext uri="{FF2B5EF4-FFF2-40B4-BE49-F238E27FC236}">
                <a16:creationId xmlns:a16="http://schemas.microsoft.com/office/drawing/2014/main" id="{E2A9CBD6-2D7D-482E-A2B9-11400548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783013"/>
            <a:ext cx="763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44047" name="Text Box 15">
            <a:extLst>
              <a:ext uri="{FF2B5EF4-FFF2-40B4-BE49-F238E27FC236}">
                <a16:creationId xmlns:a16="http://schemas.microsoft.com/office/drawing/2014/main" id="{396B51AC-E1A4-4450-9D5F-CFFE34E2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746375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Atmosfera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8" name="Object 16">
                <a:extLst>
                  <a:ext uri="{FF2B5EF4-FFF2-40B4-BE49-F238E27FC236}">
                    <a16:creationId xmlns:a16="http://schemas.microsoft.com/office/drawing/2014/main" id="{D23F74B1-0EED-434E-BC77-063E2ED33318}"/>
                  </a:ext>
                </a:extLst>
              </p:cNvPr>
              <p:cNvSpPr txBox="1"/>
              <p:nvPr/>
            </p:nvSpPr>
            <p:spPr bwMode="auto">
              <a:xfrm>
                <a:off x="2025650" y="4430713"/>
                <a:ext cx="2039938" cy="704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4048" name="Object 16">
                <a:extLst>
                  <a:ext uri="{FF2B5EF4-FFF2-40B4-BE49-F238E27FC236}">
                    <a16:creationId xmlns:a16="http://schemas.microsoft.com/office/drawing/2014/main" id="{D23F74B1-0EED-434E-BC77-063E2ED33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650" y="4430713"/>
                <a:ext cx="2039938" cy="704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9" name="Text Box 17">
            <a:extLst>
              <a:ext uri="{FF2B5EF4-FFF2-40B4-BE49-F238E27FC236}">
                <a16:creationId xmlns:a16="http://schemas.microsoft.com/office/drawing/2014/main" id="{9E151F39-13E7-4032-A663-BCDDC8F9A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2919413"/>
            <a:ext cx="769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 (g)</a:t>
            </a:r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id="{447FD363-01E9-4E61-93E8-778E8A42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422650"/>
            <a:ext cx="690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 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51" name="Object 19">
                <a:extLst>
                  <a:ext uri="{FF2B5EF4-FFF2-40B4-BE49-F238E27FC236}">
                    <a16:creationId xmlns:a16="http://schemas.microsoft.com/office/drawing/2014/main" id="{5D2E3C43-923B-46E1-B9FB-560C8972C397}"/>
                  </a:ext>
                </a:extLst>
              </p:cNvPr>
              <p:cNvSpPr txBox="1"/>
              <p:nvPr/>
            </p:nvSpPr>
            <p:spPr bwMode="auto">
              <a:xfrm>
                <a:off x="5780182" y="4201149"/>
                <a:ext cx="2298605" cy="11691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4051" name="Object 19">
                <a:extLst>
                  <a:ext uri="{FF2B5EF4-FFF2-40B4-BE49-F238E27FC236}">
                    <a16:creationId xmlns:a16="http://schemas.microsoft.com/office/drawing/2014/main" id="{5D2E3C43-923B-46E1-B9FB-560C8972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0182" y="4201149"/>
                <a:ext cx="2298605" cy="1169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52" name="Text Box 20">
            <a:extLst>
              <a:ext uri="{FF2B5EF4-FFF2-40B4-BE49-F238E27FC236}">
                <a16:creationId xmlns:a16="http://schemas.microsoft.com/office/drawing/2014/main" id="{11F72714-07F0-489F-8E58-C5E3ACB5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876925"/>
            <a:ext cx="410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Condição de equilíbrio !!!</a:t>
            </a:r>
          </a:p>
        </p:txBody>
      </p:sp>
      <p:cxnSp>
        <p:nvCxnSpPr>
          <p:cNvPr id="44053" name="AutoShape 21">
            <a:extLst>
              <a:ext uri="{FF2B5EF4-FFF2-40B4-BE49-F238E27FC236}">
                <a16:creationId xmlns:a16="http://schemas.microsoft.com/office/drawing/2014/main" id="{14B3EDFE-9AED-49D0-A4CA-5FF47155559F}"/>
              </a:ext>
            </a:extLst>
          </p:cNvPr>
          <p:cNvCxnSpPr>
            <a:cxnSpLocks noChangeShapeType="1"/>
            <a:stCxn id="0" idx="2"/>
            <a:endCxn id="44052" idx="0"/>
          </p:cNvCxnSpPr>
          <p:nvPr/>
        </p:nvCxnSpPr>
        <p:spPr bwMode="auto">
          <a:xfrm rot="16200000" flipH="1">
            <a:off x="3713957" y="4764881"/>
            <a:ext cx="690562" cy="1533525"/>
          </a:xfrm>
          <a:prstGeom prst="curved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>
            <a:extLst>
              <a:ext uri="{FF2B5EF4-FFF2-40B4-BE49-F238E27FC236}">
                <a16:creationId xmlns:a16="http://schemas.microsoft.com/office/drawing/2014/main" id="{C9AB1B52-A6BC-4FDA-8087-BB3049F0EEEB}"/>
              </a:ext>
            </a:extLst>
          </p:cNvPr>
          <p:cNvCxnSpPr>
            <a:cxnSpLocks noChangeShapeType="1"/>
            <a:stCxn id="0" idx="2"/>
            <a:endCxn id="44052" idx="0"/>
          </p:cNvCxnSpPr>
          <p:nvPr/>
        </p:nvCxnSpPr>
        <p:spPr bwMode="auto">
          <a:xfrm rot="5400000">
            <a:off x="5291932" y="5004593"/>
            <a:ext cx="406400" cy="1338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8A8974B-B53E-4903-8A5D-135CD0F0C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2133600"/>
            <a:ext cx="4535487" cy="5033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Conceito de pressão parcial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7A28617-F12D-4ACC-B160-3616A3082F4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B9FA46FF-002B-420C-AAF2-188F8E463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12013" cy="1225549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4B214013-64E1-49E2-B0D7-0FD2CD67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6CE4400E-EBCC-4C83-9C25-C07F0807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1A9F0154-5892-4C81-BF95-D1296CE9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FC963048-5572-4EC6-B1C2-3AAB86AE6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55EE2FF3-96B1-4AD9-A040-7B36FC3F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BE033521-CB1D-4A81-B0F2-EA4BA81E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D3F898A0-B966-4E94-BC46-421793F6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1577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0" name="Oval 12">
            <a:extLst>
              <a:ext uri="{FF2B5EF4-FFF2-40B4-BE49-F238E27FC236}">
                <a16:creationId xmlns:a16="http://schemas.microsoft.com/office/drawing/2014/main" id="{EF6BFD5E-5A79-456E-A063-7D9BA8B45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1" name="Oval 13">
            <a:extLst>
              <a:ext uri="{FF2B5EF4-FFF2-40B4-BE49-F238E27FC236}">
                <a16:creationId xmlns:a16="http://schemas.microsoft.com/office/drawing/2014/main" id="{A675EF33-6417-47BF-8A83-3641DCA8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A1BB14AF-0729-484B-BAAE-DF49CA3E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3" name="Oval 15">
            <a:extLst>
              <a:ext uri="{FF2B5EF4-FFF2-40B4-BE49-F238E27FC236}">
                <a16:creationId xmlns:a16="http://schemas.microsoft.com/office/drawing/2014/main" id="{30E520A4-9835-4F50-AA90-3A8D8430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Object 16">
                <a:extLst>
                  <a:ext uri="{FF2B5EF4-FFF2-40B4-BE49-F238E27FC236}">
                    <a16:creationId xmlns:a16="http://schemas.microsoft.com/office/drawing/2014/main" id="{F86CFD05-1E65-4682-B0EC-0D26EB7421BC}"/>
                  </a:ext>
                </a:extLst>
              </p:cNvPr>
              <p:cNvSpPr txBox="1"/>
              <p:nvPr/>
            </p:nvSpPr>
            <p:spPr bwMode="auto">
              <a:xfrm>
                <a:off x="5292080" y="2852738"/>
                <a:ext cx="2319084" cy="11595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424" name="Object 16">
                <a:extLst>
                  <a:ext uri="{FF2B5EF4-FFF2-40B4-BE49-F238E27FC236}">
                    <a16:creationId xmlns:a16="http://schemas.microsoft.com/office/drawing/2014/main" id="{F86CFD05-1E65-4682-B0EC-0D26EB74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2852738"/>
                <a:ext cx="2319084" cy="1159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5" name="Rectangle 17">
            <a:extLst>
              <a:ext uri="{FF2B5EF4-FFF2-40B4-BE49-F238E27FC236}">
                <a16:creationId xmlns:a16="http://schemas.microsoft.com/office/drawing/2014/main" id="{91CBFA8E-0431-4967-B6FA-57075953B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364038"/>
            <a:ext cx="45354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n</a:t>
            </a:r>
            <a:r>
              <a:rPr lang="pt-BR" altLang="pt-BR" sz="2400" baseline="-25000" dirty="0">
                <a:effectLst/>
              </a:rPr>
              <a:t>1</a:t>
            </a:r>
            <a:r>
              <a:rPr lang="pt-BR" altLang="pt-BR" sz="2400" dirty="0">
                <a:effectLst/>
              </a:rPr>
              <a:t>= número de moles do gás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R= constante universal dos gases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T= temperatura em K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V= volume total do sistema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54DA07FA-9B31-4B9F-8E5A-8F34D6C1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17427" name="AutoShape 19">
            <a:extLst>
              <a:ext uri="{FF2B5EF4-FFF2-40B4-BE49-F238E27FC236}">
                <a16:creationId xmlns:a16="http://schemas.microsoft.com/office/drawing/2014/main" id="{BD3D0D3E-B85C-4F97-9141-D91357EB6B95}"/>
              </a:ext>
            </a:extLst>
          </p:cNvPr>
          <p:cNvCxnSpPr>
            <a:cxnSpLocks noChangeShapeType="1"/>
            <a:stCxn id="17426" idx="0"/>
            <a:endCxn id="17422" idx="4"/>
          </p:cNvCxnSpPr>
          <p:nvPr/>
        </p:nvCxnSpPr>
        <p:spPr bwMode="auto">
          <a:xfrm rot="16200000">
            <a:off x="691356" y="5104607"/>
            <a:ext cx="1235075" cy="4778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E74AE5D8-D10F-4C7D-8D38-C30390C209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1DF49C38-A0BF-4118-BC09-06F9BFF21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38126"/>
            <a:ext cx="7155072" cy="1282700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sp>
        <p:nvSpPr>
          <p:cNvPr id="45076" name="Line 20">
            <a:extLst>
              <a:ext uri="{FF2B5EF4-FFF2-40B4-BE49-F238E27FC236}">
                <a16:creationId xmlns:a16="http://schemas.microsoft.com/office/drawing/2014/main" id="{8E14E2EA-76F4-40C1-944A-B4895B3B5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2205038"/>
            <a:ext cx="0" cy="417671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id="{9D6B1557-38C0-4242-A422-CF65F7AF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13100"/>
            <a:ext cx="177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Fase líquida</a:t>
            </a:r>
          </a:p>
        </p:txBody>
      </p:sp>
      <p:sp>
        <p:nvSpPr>
          <p:cNvPr id="45078" name="Text Box 22">
            <a:extLst>
              <a:ext uri="{FF2B5EF4-FFF2-40B4-BE49-F238E27FC236}">
                <a16:creationId xmlns:a16="http://schemas.microsoft.com/office/drawing/2014/main" id="{EBBE7ECF-3FA3-473D-B5C6-CAE35B70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076700"/>
            <a:ext cx="182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Fase gasosa</a:t>
            </a:r>
          </a:p>
        </p:txBody>
      </p:sp>
      <p:cxnSp>
        <p:nvCxnSpPr>
          <p:cNvPr id="45082" name="AutoShape 26">
            <a:extLst>
              <a:ext uri="{FF2B5EF4-FFF2-40B4-BE49-F238E27FC236}">
                <a16:creationId xmlns:a16="http://schemas.microsoft.com/office/drawing/2014/main" id="{76C155C6-EC91-4F0E-BC7A-AFA86C9CD0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2924175"/>
            <a:ext cx="2232025" cy="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3" name="AutoShape 27">
            <a:extLst>
              <a:ext uri="{FF2B5EF4-FFF2-40B4-BE49-F238E27FC236}">
                <a16:creationId xmlns:a16="http://schemas.microsoft.com/office/drawing/2014/main" id="{92C95393-AA51-461F-9F19-D1998B4843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2924175"/>
            <a:ext cx="1079500" cy="108108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4" name="AutoShape 28">
            <a:extLst>
              <a:ext uri="{FF2B5EF4-FFF2-40B4-BE49-F238E27FC236}">
                <a16:creationId xmlns:a16="http://schemas.microsoft.com/office/drawing/2014/main" id="{9C72716F-3003-41C2-BF89-13E86A6E0E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508500"/>
            <a:ext cx="936625" cy="8651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5" name="AutoShape 29">
            <a:extLst>
              <a:ext uri="{FF2B5EF4-FFF2-40B4-BE49-F238E27FC236}">
                <a16:creationId xmlns:a16="http://schemas.microsoft.com/office/drawing/2014/main" id="{F87456F9-651B-48E8-933B-70D2DF6878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5373688"/>
            <a:ext cx="216058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86" name="Text Box 30">
            <a:extLst>
              <a:ext uri="{FF2B5EF4-FFF2-40B4-BE49-F238E27FC236}">
                <a16:creationId xmlns:a16="http://schemas.microsoft.com/office/drawing/2014/main" id="{73DAB829-A195-4DBC-96EA-8516C2A22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773238"/>
            <a:ext cx="226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Interface gás-líquido</a:t>
            </a:r>
          </a:p>
        </p:txBody>
      </p:sp>
      <p:sp>
        <p:nvSpPr>
          <p:cNvPr id="45087" name="Text Box 31">
            <a:extLst>
              <a:ext uri="{FF2B5EF4-FFF2-40B4-BE49-F238E27FC236}">
                <a16:creationId xmlns:a16="http://schemas.microsoft.com/office/drawing/2014/main" id="{A0B118F9-1D53-4F72-9501-9F0C61C7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420938"/>
            <a:ext cx="41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C</a:t>
            </a:r>
            <a:r>
              <a:rPr lang="pt-BR" altLang="pt-BR" sz="2000" baseline="-25000"/>
              <a:t>L</a:t>
            </a:r>
          </a:p>
        </p:txBody>
      </p:sp>
      <p:sp>
        <p:nvSpPr>
          <p:cNvPr id="45088" name="Text Box 32">
            <a:extLst>
              <a:ext uri="{FF2B5EF4-FFF2-40B4-BE49-F238E27FC236}">
                <a16:creationId xmlns:a16="http://schemas.microsoft.com/office/drawing/2014/main" id="{DCB963E3-9C81-415F-AF19-071C6BCF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78936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C</a:t>
            </a:r>
            <a:r>
              <a:rPr lang="pt-BR" altLang="pt-BR" sz="2000" baseline="-25000"/>
              <a:t>Li</a:t>
            </a: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id="{F8C934AA-263C-4025-8127-9559CC61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221163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C</a:t>
            </a:r>
            <a:r>
              <a:rPr lang="pt-BR" altLang="pt-BR" sz="2000" baseline="-25000"/>
              <a:t>Gi</a:t>
            </a:r>
          </a:p>
        </p:txBody>
      </p:sp>
      <p:sp>
        <p:nvSpPr>
          <p:cNvPr id="45090" name="Text Box 34">
            <a:extLst>
              <a:ext uri="{FF2B5EF4-FFF2-40B4-BE49-F238E27FC236}">
                <a16:creationId xmlns:a16="http://schemas.microsoft.com/office/drawing/2014/main" id="{5D609481-6D1E-4E27-A514-75F024CA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868863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C</a:t>
            </a:r>
            <a:r>
              <a:rPr lang="pt-BR" altLang="pt-BR" sz="2000" baseline="-2500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91" name="Object 35">
                <a:extLst>
                  <a:ext uri="{FF2B5EF4-FFF2-40B4-BE49-F238E27FC236}">
                    <a16:creationId xmlns:a16="http://schemas.microsoft.com/office/drawing/2014/main" id="{DBBE624A-1EAA-433F-9F8E-F12133C9A523}"/>
                  </a:ext>
                </a:extLst>
              </p:cNvPr>
              <p:cNvSpPr txBox="1"/>
              <p:nvPr/>
            </p:nvSpPr>
            <p:spPr bwMode="auto">
              <a:xfrm>
                <a:off x="254000" y="4329113"/>
                <a:ext cx="4100514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5091" name="Object 35">
                <a:extLst>
                  <a:ext uri="{FF2B5EF4-FFF2-40B4-BE49-F238E27FC236}">
                    <a16:creationId xmlns:a16="http://schemas.microsoft.com/office/drawing/2014/main" id="{DBBE624A-1EAA-433F-9F8E-F12133C9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4329113"/>
                <a:ext cx="4100514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92" name="Object 36">
                <a:extLst>
                  <a:ext uri="{FF2B5EF4-FFF2-40B4-BE49-F238E27FC236}">
                    <a16:creationId xmlns:a16="http://schemas.microsoft.com/office/drawing/2014/main" id="{EB66E009-D224-4FAA-9CC3-E73D75479730}"/>
                  </a:ext>
                </a:extLst>
              </p:cNvPr>
              <p:cNvSpPr txBox="1"/>
              <p:nvPr/>
            </p:nvSpPr>
            <p:spPr bwMode="auto">
              <a:xfrm>
                <a:off x="4653966" y="2475169"/>
                <a:ext cx="4382524" cy="10252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5092" name="Object 36">
                <a:extLst>
                  <a:ext uri="{FF2B5EF4-FFF2-40B4-BE49-F238E27FC236}">
                    <a16:creationId xmlns:a16="http://schemas.microsoft.com/office/drawing/2014/main" id="{EB66E009-D224-4FAA-9CC3-E73D75479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3966" y="2475169"/>
                <a:ext cx="4382524" cy="1025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93" name="Line 37">
            <a:extLst>
              <a:ext uri="{FF2B5EF4-FFF2-40B4-BE49-F238E27FC236}">
                <a16:creationId xmlns:a16="http://schemas.microsoft.com/office/drawing/2014/main" id="{317F3D7D-2223-423A-A742-200261958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94" name="Line 38">
            <a:extLst>
              <a:ext uri="{FF2B5EF4-FFF2-40B4-BE49-F238E27FC236}">
                <a16:creationId xmlns:a16="http://schemas.microsoft.com/office/drawing/2014/main" id="{43789DD3-5428-41C3-A601-92BA0F261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249237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95" name="Object 39">
                <a:extLst>
                  <a:ext uri="{FF2B5EF4-FFF2-40B4-BE49-F238E27FC236}">
                    <a16:creationId xmlns:a16="http://schemas.microsoft.com/office/drawing/2014/main" id="{C6D835A8-071B-45C1-A2A2-2370A0F95F3D}"/>
                  </a:ext>
                </a:extLst>
              </p:cNvPr>
              <p:cNvSpPr txBox="1"/>
              <p:nvPr/>
            </p:nvSpPr>
            <p:spPr bwMode="auto">
              <a:xfrm>
                <a:off x="3704234" y="2458110"/>
                <a:ext cx="496877" cy="6033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5095" name="Object 39">
                <a:extLst>
                  <a:ext uri="{FF2B5EF4-FFF2-40B4-BE49-F238E27FC236}">
                    <a16:creationId xmlns:a16="http://schemas.microsoft.com/office/drawing/2014/main" id="{C6D835A8-071B-45C1-A2A2-2370A0F95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4234" y="2458110"/>
                <a:ext cx="496877" cy="603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96" name="Line 40">
            <a:extLst>
              <a:ext uri="{FF2B5EF4-FFF2-40B4-BE49-F238E27FC236}">
                <a16:creationId xmlns:a16="http://schemas.microsoft.com/office/drawing/2014/main" id="{834243BB-60A5-4601-B677-F0D3D282B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55895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97" name="Line 41">
            <a:extLst>
              <a:ext uri="{FF2B5EF4-FFF2-40B4-BE49-F238E27FC236}">
                <a16:creationId xmlns:a16="http://schemas.microsoft.com/office/drawing/2014/main" id="{8546ABD0-D2F7-4EBC-A8B8-C0ED410AC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580548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98" name="Object 42">
                <a:extLst>
                  <a:ext uri="{FF2B5EF4-FFF2-40B4-BE49-F238E27FC236}">
                    <a16:creationId xmlns:a16="http://schemas.microsoft.com/office/drawing/2014/main" id="{A6C3685E-6854-4E2F-99FC-CEE1D124F6A7}"/>
                  </a:ext>
                </a:extLst>
              </p:cNvPr>
              <p:cNvSpPr txBox="1"/>
              <p:nvPr/>
            </p:nvSpPr>
            <p:spPr bwMode="auto">
              <a:xfrm>
                <a:off x="4653966" y="5256214"/>
                <a:ext cx="483770" cy="612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5098" name="Object 42">
                <a:extLst>
                  <a:ext uri="{FF2B5EF4-FFF2-40B4-BE49-F238E27FC236}">
                    <a16:creationId xmlns:a16="http://schemas.microsoft.com/office/drawing/2014/main" id="{A6C3685E-6854-4E2F-99FC-CEE1D124F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3966" y="5256214"/>
                <a:ext cx="483770" cy="612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0B7ECE76-6C39-4F4C-AEFF-A8DC2443541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A6379460-F25A-434F-9366-5354AEF63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3645"/>
            <a:ext cx="7225348" cy="1141217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grpSp>
        <p:nvGrpSpPr>
          <p:cNvPr id="46105" name="Group 25">
            <a:extLst>
              <a:ext uri="{FF2B5EF4-FFF2-40B4-BE49-F238E27FC236}">
                <a16:creationId xmlns:a16="http://schemas.microsoft.com/office/drawing/2014/main" id="{86A1716E-A81C-4262-A249-1CF19FE4BCD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46084" name="Line 4">
              <a:extLst>
                <a:ext uri="{FF2B5EF4-FFF2-40B4-BE49-F238E27FC236}">
                  <a16:creationId xmlns:a16="http://schemas.microsoft.com/office/drawing/2014/main" id="{43B04324-06C6-45E3-972C-2C64486D8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85" name="Text Box 5">
              <a:extLst>
                <a:ext uri="{FF2B5EF4-FFF2-40B4-BE49-F238E27FC236}">
                  <a16:creationId xmlns:a16="http://schemas.microsoft.com/office/drawing/2014/main" id="{594A35DD-E328-4080-9E93-D3F55DC1B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46086" name="Text Box 6">
              <a:extLst>
                <a:ext uri="{FF2B5EF4-FFF2-40B4-BE49-F238E27FC236}">
                  <a16:creationId xmlns:a16="http://schemas.microsoft.com/office/drawing/2014/main" id="{E67811E9-3750-44D7-B540-3E5B78781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46087" name="AutoShape 7">
              <a:extLst>
                <a:ext uri="{FF2B5EF4-FFF2-40B4-BE49-F238E27FC236}">
                  <a16:creationId xmlns:a16="http://schemas.microsoft.com/office/drawing/2014/main" id="{59DA35B9-FF1A-4942-AA76-9F6814734E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8" name="AutoShape 8">
              <a:extLst>
                <a:ext uri="{FF2B5EF4-FFF2-40B4-BE49-F238E27FC236}">
                  <a16:creationId xmlns:a16="http://schemas.microsoft.com/office/drawing/2014/main" id="{951E8FD1-6094-4485-A71F-0E3A9DDF89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9" name="AutoShape 9">
              <a:extLst>
                <a:ext uri="{FF2B5EF4-FFF2-40B4-BE49-F238E27FC236}">
                  <a16:creationId xmlns:a16="http://schemas.microsoft.com/office/drawing/2014/main" id="{0B700A76-F83F-4F48-9B24-993B82351F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0" name="AutoShape 10">
              <a:extLst>
                <a:ext uri="{FF2B5EF4-FFF2-40B4-BE49-F238E27FC236}">
                  <a16:creationId xmlns:a16="http://schemas.microsoft.com/office/drawing/2014/main" id="{4374E4B2-B387-4CC7-9177-3C421E78FB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91" name="Text Box 11">
              <a:extLst>
                <a:ext uri="{FF2B5EF4-FFF2-40B4-BE49-F238E27FC236}">
                  <a16:creationId xmlns:a16="http://schemas.microsoft.com/office/drawing/2014/main" id="{82C3F250-B786-46E9-B4E6-3509AA7CD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6092" name="Text Box 12">
              <a:extLst>
                <a:ext uri="{FF2B5EF4-FFF2-40B4-BE49-F238E27FC236}">
                  <a16:creationId xmlns:a16="http://schemas.microsoft.com/office/drawing/2014/main" id="{78C49285-2FA4-4FB9-9871-96A993ECA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6093" name="Text Box 13">
              <a:extLst>
                <a:ext uri="{FF2B5EF4-FFF2-40B4-BE49-F238E27FC236}">
                  <a16:creationId xmlns:a16="http://schemas.microsoft.com/office/drawing/2014/main" id="{DAD483A6-C97D-47D0-80D9-3C924AB32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6094" name="Text Box 14">
              <a:extLst>
                <a:ext uri="{FF2B5EF4-FFF2-40B4-BE49-F238E27FC236}">
                  <a16:creationId xmlns:a16="http://schemas.microsoft.com/office/drawing/2014/main" id="{9B00ACFB-A44E-4742-9EAE-71FF220A5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gi</a:t>
              </a:r>
              <a:endParaRPr lang="pt-BR" altLang="pt-BR" sz="1200" baseline="-25000" dirty="0"/>
            </a:p>
          </p:txBody>
        </p:sp>
        <p:sp>
          <p:nvSpPr>
            <p:cNvPr id="46095" name="Text Box 15">
              <a:extLst>
                <a:ext uri="{FF2B5EF4-FFF2-40B4-BE49-F238E27FC236}">
                  <a16:creationId xmlns:a16="http://schemas.microsoft.com/office/drawing/2014/main" id="{D9B8A27F-3108-41B4-A8D6-E50205AA4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6098" name="Line 18">
              <a:extLst>
                <a:ext uri="{FF2B5EF4-FFF2-40B4-BE49-F238E27FC236}">
                  <a16:creationId xmlns:a16="http://schemas.microsoft.com/office/drawing/2014/main" id="{36DD4BD8-60EE-411D-8887-D9C62F3C0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9" name="Line 19">
              <a:extLst>
                <a:ext uri="{FF2B5EF4-FFF2-40B4-BE49-F238E27FC236}">
                  <a16:creationId xmlns:a16="http://schemas.microsoft.com/office/drawing/2014/main" id="{D0C72C1F-B895-493E-92FD-27047FC1D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00" name="Object 20">
                  <a:extLst>
                    <a:ext uri="{FF2B5EF4-FFF2-40B4-BE49-F238E27FC236}">
                      <a16:creationId xmlns:a16="http://schemas.microsoft.com/office/drawing/2014/main" id="{E4969E33-61D6-4F44-9B01-49014A7E6C26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6100" name="Object 20">
                  <a:extLst>
                    <a:ext uri="{FF2B5EF4-FFF2-40B4-BE49-F238E27FC236}">
                      <a16:creationId xmlns:a16="http://schemas.microsoft.com/office/drawing/2014/main" id="{E4969E33-61D6-4F44-9B01-49014A7E6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101" name="Line 21">
              <a:extLst>
                <a:ext uri="{FF2B5EF4-FFF2-40B4-BE49-F238E27FC236}">
                  <a16:creationId xmlns:a16="http://schemas.microsoft.com/office/drawing/2014/main" id="{6C4D2410-A476-4EE5-89E9-1A279DA67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02" name="Line 22">
              <a:extLst>
                <a:ext uri="{FF2B5EF4-FFF2-40B4-BE49-F238E27FC236}">
                  <a16:creationId xmlns:a16="http://schemas.microsoft.com/office/drawing/2014/main" id="{5B26C44B-72C9-4AF0-9E28-51A6CFC19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03" name="Object 23">
                  <a:extLst>
                    <a:ext uri="{FF2B5EF4-FFF2-40B4-BE49-F238E27FC236}">
                      <a16:creationId xmlns:a16="http://schemas.microsoft.com/office/drawing/2014/main" id="{8719DAA9-FE85-4114-8A12-29D94FD62B89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6103" name="Object 23">
                  <a:extLst>
                    <a:ext uri="{FF2B5EF4-FFF2-40B4-BE49-F238E27FC236}">
                      <a16:creationId xmlns:a16="http://schemas.microsoft.com/office/drawing/2014/main" id="{8719DAA9-FE85-4114-8A12-29D94FD62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106" name="Object 26">
                <a:extLst>
                  <a:ext uri="{FF2B5EF4-FFF2-40B4-BE49-F238E27FC236}">
                    <a16:creationId xmlns:a16="http://schemas.microsoft.com/office/drawing/2014/main" id="{B57BA29A-8078-4D82-8DA2-252269FC6ED1}"/>
                  </a:ext>
                </a:extLst>
              </p:cNvPr>
              <p:cNvSpPr txBox="1"/>
              <p:nvPr/>
            </p:nvSpPr>
            <p:spPr bwMode="auto">
              <a:xfrm>
                <a:off x="4285455" y="2133600"/>
                <a:ext cx="4256882" cy="922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06" name="Object 26">
                <a:extLst>
                  <a:ext uri="{FF2B5EF4-FFF2-40B4-BE49-F238E27FC236}">
                    <a16:creationId xmlns:a16="http://schemas.microsoft.com/office/drawing/2014/main" id="{B57BA29A-8078-4D82-8DA2-252269FC6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455" y="2133600"/>
                <a:ext cx="4256882" cy="922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8" name="Object 28">
                <a:extLst>
                  <a:ext uri="{FF2B5EF4-FFF2-40B4-BE49-F238E27FC236}">
                    <a16:creationId xmlns:a16="http://schemas.microsoft.com/office/drawing/2014/main" id="{90269D5E-DAA9-4C59-9775-8B1DCCED9EA8}"/>
                  </a:ext>
                </a:extLst>
              </p:cNvPr>
              <p:cNvSpPr txBox="1"/>
              <p:nvPr/>
            </p:nvSpPr>
            <p:spPr bwMode="auto">
              <a:xfrm>
                <a:off x="6084168" y="4962524"/>
                <a:ext cx="1203328" cy="601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08" name="Object 28">
                <a:extLst>
                  <a:ext uri="{FF2B5EF4-FFF2-40B4-BE49-F238E27FC236}">
                    <a16:creationId xmlns:a16="http://schemas.microsoft.com/office/drawing/2014/main" id="{90269D5E-DAA9-4C59-9775-8B1DCCED9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4962524"/>
                <a:ext cx="1203328" cy="601664"/>
              </a:xfrm>
              <a:prstGeom prst="rect">
                <a:avLst/>
              </a:prstGeom>
              <a:blipFill>
                <a:blip r:embed="rId6"/>
                <a:stretch>
                  <a:fillRect l="-355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9" name="Object 29">
                <a:extLst>
                  <a:ext uri="{FF2B5EF4-FFF2-40B4-BE49-F238E27FC236}">
                    <a16:creationId xmlns:a16="http://schemas.microsoft.com/office/drawing/2014/main" id="{E86ADE42-F4B0-4C82-8ACD-F4949A9B97D8}"/>
                  </a:ext>
                </a:extLst>
              </p:cNvPr>
              <p:cNvSpPr txBox="1"/>
              <p:nvPr/>
            </p:nvSpPr>
            <p:spPr bwMode="auto">
              <a:xfrm>
                <a:off x="4951056" y="3355182"/>
                <a:ext cx="4192944" cy="1049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09" name="Object 29">
                <a:extLst>
                  <a:ext uri="{FF2B5EF4-FFF2-40B4-BE49-F238E27FC236}">
                    <a16:creationId xmlns:a16="http://schemas.microsoft.com/office/drawing/2014/main" id="{E86ADE42-F4B0-4C82-8ACD-F4949A9B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1056" y="3355182"/>
                <a:ext cx="4192944" cy="1049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10" name="Object 30">
                <a:extLst>
                  <a:ext uri="{FF2B5EF4-FFF2-40B4-BE49-F238E27FC236}">
                    <a16:creationId xmlns:a16="http://schemas.microsoft.com/office/drawing/2014/main" id="{7F678CA3-39C1-4781-A3C4-3800B87B997A}"/>
                  </a:ext>
                </a:extLst>
              </p:cNvPr>
              <p:cNvSpPr txBox="1"/>
              <p:nvPr/>
            </p:nvSpPr>
            <p:spPr bwMode="auto">
              <a:xfrm>
                <a:off x="1752599" y="5470331"/>
                <a:ext cx="1901187" cy="5220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10" name="Object 30">
                <a:extLst>
                  <a:ext uri="{FF2B5EF4-FFF2-40B4-BE49-F238E27FC236}">
                    <a16:creationId xmlns:a16="http://schemas.microsoft.com/office/drawing/2014/main" id="{7F678CA3-39C1-4781-A3C4-3800B87B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599" y="5470331"/>
                <a:ext cx="1901187" cy="522092"/>
              </a:xfrm>
              <a:prstGeom prst="rect">
                <a:avLst/>
              </a:prstGeom>
              <a:blipFill>
                <a:blip r:embed="rId8"/>
                <a:stretch>
                  <a:fillRect l="-641" b="-581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11" name="Object 31">
                <a:extLst>
                  <a:ext uri="{FF2B5EF4-FFF2-40B4-BE49-F238E27FC236}">
                    <a16:creationId xmlns:a16="http://schemas.microsoft.com/office/drawing/2014/main" id="{FD9DAED7-C793-46C8-93AC-A0F444A67245}"/>
                  </a:ext>
                </a:extLst>
              </p:cNvPr>
              <p:cNvSpPr txBox="1"/>
              <p:nvPr/>
            </p:nvSpPr>
            <p:spPr bwMode="auto">
              <a:xfrm>
                <a:off x="449861" y="3733998"/>
                <a:ext cx="1796451" cy="5206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11" name="Object 31">
                <a:extLst>
                  <a:ext uri="{FF2B5EF4-FFF2-40B4-BE49-F238E27FC236}">
                    <a16:creationId xmlns:a16="http://schemas.microsoft.com/office/drawing/2014/main" id="{FD9DAED7-C793-46C8-93AC-A0F444A6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861" y="3733998"/>
                <a:ext cx="1796451" cy="520699"/>
              </a:xfrm>
              <a:prstGeom prst="rect">
                <a:avLst/>
              </a:prstGeom>
              <a:blipFill>
                <a:blip r:embed="rId9"/>
                <a:stretch>
                  <a:fillRect l="-1020" b="-235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12" name="Object 32">
                <a:extLst>
                  <a:ext uri="{FF2B5EF4-FFF2-40B4-BE49-F238E27FC236}">
                    <a16:creationId xmlns:a16="http://schemas.microsoft.com/office/drawing/2014/main" id="{D5EFECD8-BCE6-42CF-97E2-DBBCBE7900B1}"/>
                  </a:ext>
                </a:extLst>
              </p:cNvPr>
              <p:cNvSpPr txBox="1"/>
              <p:nvPr/>
            </p:nvSpPr>
            <p:spPr bwMode="auto">
              <a:xfrm>
                <a:off x="470536" y="4609307"/>
                <a:ext cx="1901191" cy="5064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12" name="Object 32">
                <a:extLst>
                  <a:ext uri="{FF2B5EF4-FFF2-40B4-BE49-F238E27FC236}">
                    <a16:creationId xmlns:a16="http://schemas.microsoft.com/office/drawing/2014/main" id="{D5EFECD8-BCE6-42CF-97E2-DBBCBE79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536" y="4609307"/>
                <a:ext cx="1901191" cy="506414"/>
              </a:xfrm>
              <a:prstGeom prst="rect">
                <a:avLst/>
              </a:prstGeom>
              <a:blipFill>
                <a:blip r:embed="rId10"/>
                <a:stretch>
                  <a:fillRect l="-641" b="-481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91A94C7F-2AD4-41B2-8260-F18C45A31FF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A2F0F9EB-B8BA-466C-BE7D-42CB3974E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67205"/>
            <a:ext cx="7212012" cy="1267860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27" name="Object 23">
                <a:extLst>
                  <a:ext uri="{FF2B5EF4-FFF2-40B4-BE49-F238E27FC236}">
                    <a16:creationId xmlns:a16="http://schemas.microsoft.com/office/drawing/2014/main" id="{387B0517-1699-4FD3-AF20-FA235103EEE3}"/>
                  </a:ext>
                </a:extLst>
              </p:cNvPr>
              <p:cNvSpPr txBox="1"/>
              <p:nvPr/>
            </p:nvSpPr>
            <p:spPr bwMode="auto">
              <a:xfrm>
                <a:off x="5117308" y="1961115"/>
                <a:ext cx="2528883" cy="5619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127" name="Object 23">
                <a:extLst>
                  <a:ext uri="{FF2B5EF4-FFF2-40B4-BE49-F238E27FC236}">
                    <a16:creationId xmlns:a16="http://schemas.microsoft.com/office/drawing/2014/main" id="{387B0517-1699-4FD3-AF20-FA235103E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7308" y="1961115"/>
                <a:ext cx="2528883" cy="561974"/>
              </a:xfrm>
              <a:prstGeom prst="rect">
                <a:avLst/>
              </a:prstGeom>
              <a:blipFill>
                <a:blip r:embed="rId3"/>
                <a:stretch>
                  <a:fillRect l="-168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28" name="Object 24">
                <a:extLst>
                  <a:ext uri="{FF2B5EF4-FFF2-40B4-BE49-F238E27FC236}">
                    <a16:creationId xmlns:a16="http://schemas.microsoft.com/office/drawing/2014/main" id="{3756F8EA-F9F7-4DB1-85B5-765A254C293C}"/>
                  </a:ext>
                </a:extLst>
              </p:cNvPr>
              <p:cNvSpPr txBox="1"/>
              <p:nvPr/>
            </p:nvSpPr>
            <p:spPr bwMode="auto">
              <a:xfrm>
                <a:off x="5780968" y="3676676"/>
                <a:ext cx="1260472" cy="6302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28" name="Object 24">
                <a:extLst>
                  <a:ext uri="{FF2B5EF4-FFF2-40B4-BE49-F238E27FC236}">
                    <a16:creationId xmlns:a16="http://schemas.microsoft.com/office/drawing/2014/main" id="{3756F8EA-F9F7-4DB1-85B5-765A254C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0968" y="3676676"/>
                <a:ext cx="1260472" cy="630236"/>
              </a:xfrm>
              <a:prstGeom prst="rect">
                <a:avLst/>
              </a:prstGeom>
              <a:blipFill>
                <a:blip r:embed="rId4"/>
                <a:stretch>
                  <a:fillRect l="-33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29" name="Object 25">
                <a:extLst>
                  <a:ext uri="{FF2B5EF4-FFF2-40B4-BE49-F238E27FC236}">
                    <a16:creationId xmlns:a16="http://schemas.microsoft.com/office/drawing/2014/main" id="{8F9D44B5-6EAB-4B93-B245-EAD35BB7031A}"/>
                  </a:ext>
                </a:extLst>
              </p:cNvPr>
              <p:cNvSpPr txBox="1"/>
              <p:nvPr/>
            </p:nvSpPr>
            <p:spPr bwMode="auto">
              <a:xfrm>
                <a:off x="5117308" y="2802122"/>
                <a:ext cx="2587792" cy="552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29" name="Object 25">
                <a:extLst>
                  <a:ext uri="{FF2B5EF4-FFF2-40B4-BE49-F238E27FC236}">
                    <a16:creationId xmlns:a16="http://schemas.microsoft.com/office/drawing/2014/main" id="{8F9D44B5-6EAB-4B93-B245-EAD35BB70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7308" y="2802122"/>
                <a:ext cx="2587792" cy="552450"/>
              </a:xfrm>
              <a:prstGeom prst="rect">
                <a:avLst/>
              </a:prstGeom>
              <a:blipFill>
                <a:blip r:embed="rId5"/>
                <a:stretch>
                  <a:fillRect l="-117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0" name="Object 26">
                <a:extLst>
                  <a:ext uri="{FF2B5EF4-FFF2-40B4-BE49-F238E27FC236}">
                    <a16:creationId xmlns:a16="http://schemas.microsoft.com/office/drawing/2014/main" id="{28084FDF-741B-4CDA-897C-DAA666626A6A}"/>
                  </a:ext>
                </a:extLst>
              </p:cNvPr>
              <p:cNvSpPr txBox="1"/>
              <p:nvPr/>
            </p:nvSpPr>
            <p:spPr bwMode="auto">
              <a:xfrm>
                <a:off x="1627559" y="5406090"/>
                <a:ext cx="1936327" cy="5511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130" name="Object 26">
                <a:extLst>
                  <a:ext uri="{FF2B5EF4-FFF2-40B4-BE49-F238E27FC236}">
                    <a16:creationId xmlns:a16="http://schemas.microsoft.com/office/drawing/2014/main" id="{28084FDF-741B-4CDA-897C-DAA666626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7559" y="5406090"/>
                <a:ext cx="1936327" cy="551147"/>
              </a:xfrm>
              <a:prstGeom prst="rect">
                <a:avLst/>
              </a:prstGeom>
              <a:blipFill>
                <a:blip r:embed="rId6"/>
                <a:stretch>
                  <a:fillRect l="-94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1" name="Object 27">
                <a:extLst>
                  <a:ext uri="{FF2B5EF4-FFF2-40B4-BE49-F238E27FC236}">
                    <a16:creationId xmlns:a16="http://schemas.microsoft.com/office/drawing/2014/main" id="{125754ED-AED8-48C4-B568-4238292A4DD8}"/>
                  </a:ext>
                </a:extLst>
              </p:cNvPr>
              <p:cNvSpPr txBox="1"/>
              <p:nvPr/>
            </p:nvSpPr>
            <p:spPr bwMode="auto">
              <a:xfrm>
                <a:off x="435108" y="3766677"/>
                <a:ext cx="1633978" cy="5644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31" name="Object 27">
                <a:extLst>
                  <a:ext uri="{FF2B5EF4-FFF2-40B4-BE49-F238E27FC236}">
                    <a16:creationId xmlns:a16="http://schemas.microsoft.com/office/drawing/2014/main" id="{125754ED-AED8-48C4-B568-4238292A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08" y="3766677"/>
                <a:ext cx="1633978" cy="564465"/>
              </a:xfrm>
              <a:prstGeom prst="rect">
                <a:avLst/>
              </a:prstGeom>
              <a:blipFill>
                <a:blip r:embed="rId7"/>
                <a:stretch>
                  <a:fillRect l="-74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2" name="Object 28">
                <a:extLst>
                  <a:ext uri="{FF2B5EF4-FFF2-40B4-BE49-F238E27FC236}">
                    <a16:creationId xmlns:a16="http://schemas.microsoft.com/office/drawing/2014/main" id="{85969954-013F-4E31-AE2B-07C9D283B609}"/>
                  </a:ext>
                </a:extLst>
              </p:cNvPr>
              <p:cNvSpPr txBox="1"/>
              <p:nvPr/>
            </p:nvSpPr>
            <p:spPr bwMode="auto">
              <a:xfrm>
                <a:off x="456972" y="4613085"/>
                <a:ext cx="1658878" cy="5730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32" name="Object 28">
                <a:extLst>
                  <a:ext uri="{FF2B5EF4-FFF2-40B4-BE49-F238E27FC236}">
                    <a16:creationId xmlns:a16="http://schemas.microsoft.com/office/drawing/2014/main" id="{85969954-013F-4E31-AE2B-07C9D283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72" y="4613085"/>
                <a:ext cx="1658878" cy="573067"/>
              </a:xfrm>
              <a:prstGeom prst="rect">
                <a:avLst/>
              </a:prstGeom>
              <a:blipFill>
                <a:blip r:embed="rId8"/>
                <a:stretch>
                  <a:fillRect l="-110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3" name="Object 29">
                <a:extLst>
                  <a:ext uri="{FF2B5EF4-FFF2-40B4-BE49-F238E27FC236}">
                    <a16:creationId xmlns:a16="http://schemas.microsoft.com/office/drawing/2014/main" id="{FEE91CC3-EBBE-4FC5-9E37-858E1FC31CA3}"/>
                  </a:ext>
                </a:extLst>
              </p:cNvPr>
              <p:cNvSpPr txBox="1"/>
              <p:nvPr/>
            </p:nvSpPr>
            <p:spPr bwMode="auto">
              <a:xfrm>
                <a:off x="4356100" y="4710120"/>
                <a:ext cx="4301289" cy="619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33" name="Object 29">
                <a:extLst>
                  <a:ext uri="{FF2B5EF4-FFF2-40B4-BE49-F238E27FC236}">
                    <a16:creationId xmlns:a16="http://schemas.microsoft.com/office/drawing/2014/main" id="{FEE91CC3-EBBE-4FC5-9E37-858E1FC3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0" y="4710120"/>
                <a:ext cx="4301289" cy="6191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4" name="Object 30">
                <a:extLst>
                  <a:ext uri="{FF2B5EF4-FFF2-40B4-BE49-F238E27FC236}">
                    <a16:creationId xmlns:a16="http://schemas.microsoft.com/office/drawing/2014/main" id="{64E83128-72CC-41C3-8BD9-982469E59ED0}"/>
                  </a:ext>
                </a:extLst>
              </p:cNvPr>
              <p:cNvSpPr txBox="1"/>
              <p:nvPr/>
            </p:nvSpPr>
            <p:spPr bwMode="auto">
              <a:xfrm>
                <a:off x="4056589" y="5694715"/>
                <a:ext cx="4650319" cy="566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34" name="Object 30">
                <a:extLst>
                  <a:ext uri="{FF2B5EF4-FFF2-40B4-BE49-F238E27FC236}">
                    <a16:creationId xmlns:a16="http://schemas.microsoft.com/office/drawing/2014/main" id="{64E83128-72CC-41C3-8BD9-982469E59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6589" y="5694715"/>
                <a:ext cx="4650319" cy="566385"/>
              </a:xfrm>
              <a:prstGeom prst="rect">
                <a:avLst/>
              </a:prstGeom>
              <a:blipFill>
                <a:blip r:embed="rId10"/>
                <a:stretch>
                  <a:fillRect l="-104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5">
            <a:extLst>
              <a:ext uri="{FF2B5EF4-FFF2-40B4-BE49-F238E27FC236}">
                <a16:creationId xmlns:a16="http://schemas.microsoft.com/office/drawing/2014/main" id="{7BF34C7B-D378-469F-9DE3-28CF291E2740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2" name="Line 4">
              <a:extLst>
                <a:ext uri="{FF2B5EF4-FFF2-40B4-BE49-F238E27FC236}">
                  <a16:creationId xmlns:a16="http://schemas.microsoft.com/office/drawing/2014/main" id="{0B45D108-C103-42DA-929D-FB24DA4A9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1306ABCB-5ED6-4FFC-BCA6-50F057522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05FDA827-CF46-4CBE-9D4F-5E3AFD7B3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5" name="AutoShape 7">
              <a:extLst>
                <a:ext uri="{FF2B5EF4-FFF2-40B4-BE49-F238E27FC236}">
                  <a16:creationId xmlns:a16="http://schemas.microsoft.com/office/drawing/2014/main" id="{61AD0875-3370-430C-8074-21FE50CDDD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8">
              <a:extLst>
                <a:ext uri="{FF2B5EF4-FFF2-40B4-BE49-F238E27FC236}">
                  <a16:creationId xmlns:a16="http://schemas.microsoft.com/office/drawing/2014/main" id="{BF506BDA-65E6-4D66-8AE0-C089E45CA3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9">
              <a:extLst>
                <a:ext uri="{FF2B5EF4-FFF2-40B4-BE49-F238E27FC236}">
                  <a16:creationId xmlns:a16="http://schemas.microsoft.com/office/drawing/2014/main" id="{5AB9A2E1-0B74-429D-ADE4-1021A3EF2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0">
              <a:extLst>
                <a:ext uri="{FF2B5EF4-FFF2-40B4-BE49-F238E27FC236}">
                  <a16:creationId xmlns:a16="http://schemas.microsoft.com/office/drawing/2014/main" id="{3162D47A-0446-41E4-B1D7-F0843D5BDA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E3BDFFAB-27FA-4804-91FA-D480FA33E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0" name="Text Box 12">
              <a:extLst>
                <a:ext uri="{FF2B5EF4-FFF2-40B4-BE49-F238E27FC236}">
                  <a16:creationId xmlns:a16="http://schemas.microsoft.com/office/drawing/2014/main" id="{87C2E5B4-4461-435A-887D-FCE4A4350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35FD0204-AB6C-40DE-A3E4-2EEDA8227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2" name="Text Box 14">
              <a:extLst>
                <a:ext uri="{FF2B5EF4-FFF2-40B4-BE49-F238E27FC236}">
                  <a16:creationId xmlns:a16="http://schemas.microsoft.com/office/drawing/2014/main" id="{45DEA0D3-CD1D-4585-BE6A-264CBBD8D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93620922-CE1E-41EE-AC3C-A381DBF2F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BECD8783-C793-42F7-A114-96AE2CE12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Line 19">
              <a:extLst>
                <a:ext uri="{FF2B5EF4-FFF2-40B4-BE49-F238E27FC236}">
                  <a16:creationId xmlns:a16="http://schemas.microsoft.com/office/drawing/2014/main" id="{5E327CE6-9309-4307-8761-F1062F8E8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bject 20">
                  <a:extLst>
                    <a:ext uri="{FF2B5EF4-FFF2-40B4-BE49-F238E27FC236}">
                      <a16:creationId xmlns:a16="http://schemas.microsoft.com/office/drawing/2014/main" id="{4EDFA838-B771-41DA-AD5F-509362CCD242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6" name="Object 20">
                  <a:extLst>
                    <a:ext uri="{FF2B5EF4-FFF2-40B4-BE49-F238E27FC236}">
                      <a16:creationId xmlns:a16="http://schemas.microsoft.com/office/drawing/2014/main" id="{4EDFA838-B771-41DA-AD5F-509362CCD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1C2EA499-EF65-4698-BF72-21A10BB6E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F0C07D44-B040-405A-8001-B3044ED6B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23">
                  <a:extLst>
                    <a:ext uri="{FF2B5EF4-FFF2-40B4-BE49-F238E27FC236}">
                      <a16:creationId xmlns:a16="http://schemas.microsoft.com/office/drawing/2014/main" id="{2DA37DD6-892D-408D-B71B-EFD31F939A2F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9" name="Object 23">
                  <a:extLst>
                    <a:ext uri="{FF2B5EF4-FFF2-40B4-BE49-F238E27FC236}">
                      <a16:creationId xmlns:a16="http://schemas.microsoft.com/office/drawing/2014/main" id="{2DA37DD6-892D-408D-B71B-EFD31F939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2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349A5489-C445-4BFD-8A1E-CD0247FFE0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9CF56B8D-9DD5-4982-9B26-F1A22CA8E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3536" y="442073"/>
            <a:ext cx="7262678" cy="1134037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54" name="Object 26">
                <a:extLst>
                  <a:ext uri="{FF2B5EF4-FFF2-40B4-BE49-F238E27FC236}">
                    <a16:creationId xmlns:a16="http://schemas.microsoft.com/office/drawing/2014/main" id="{D8EE4E08-BBC9-46D5-905C-C2B96B1AC68D}"/>
                  </a:ext>
                </a:extLst>
              </p:cNvPr>
              <p:cNvSpPr txBox="1"/>
              <p:nvPr/>
            </p:nvSpPr>
            <p:spPr bwMode="auto">
              <a:xfrm>
                <a:off x="1713536" y="5420289"/>
                <a:ext cx="1670389" cy="5667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4" name="Object 26">
                <a:extLst>
                  <a:ext uri="{FF2B5EF4-FFF2-40B4-BE49-F238E27FC236}">
                    <a16:creationId xmlns:a16="http://schemas.microsoft.com/office/drawing/2014/main" id="{D8EE4E08-BBC9-46D5-905C-C2B96B1A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536" y="5420289"/>
                <a:ext cx="1670389" cy="566739"/>
              </a:xfrm>
              <a:prstGeom prst="rect">
                <a:avLst/>
              </a:prstGeom>
              <a:blipFill>
                <a:blip r:embed="rId3"/>
                <a:stretch>
                  <a:fillRect l="-73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5" name="Object 27">
                <a:extLst>
                  <a:ext uri="{FF2B5EF4-FFF2-40B4-BE49-F238E27FC236}">
                    <a16:creationId xmlns:a16="http://schemas.microsoft.com/office/drawing/2014/main" id="{C9EB334D-E78C-4640-99DE-9C6AFB57A416}"/>
                  </a:ext>
                </a:extLst>
              </p:cNvPr>
              <p:cNvSpPr txBox="1"/>
              <p:nvPr/>
            </p:nvSpPr>
            <p:spPr bwMode="auto">
              <a:xfrm>
                <a:off x="499727" y="3729830"/>
                <a:ext cx="1933909" cy="5365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5" name="Object 27">
                <a:extLst>
                  <a:ext uri="{FF2B5EF4-FFF2-40B4-BE49-F238E27FC236}">
                    <a16:creationId xmlns:a16="http://schemas.microsoft.com/office/drawing/2014/main" id="{C9EB334D-E78C-4640-99DE-9C6AFB57A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27" y="3729830"/>
                <a:ext cx="1933909" cy="536576"/>
              </a:xfrm>
              <a:prstGeom prst="rect">
                <a:avLst/>
              </a:prstGeom>
              <a:blipFill>
                <a:blip r:embed="rId4"/>
                <a:stretch>
                  <a:fillRect l="-94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6" name="Object 28">
                <a:extLst>
                  <a:ext uri="{FF2B5EF4-FFF2-40B4-BE49-F238E27FC236}">
                    <a16:creationId xmlns:a16="http://schemas.microsoft.com/office/drawing/2014/main" id="{D14001A0-F2A6-4E97-8114-6BB9D1FDA303}"/>
                  </a:ext>
                </a:extLst>
              </p:cNvPr>
              <p:cNvSpPr txBox="1"/>
              <p:nvPr/>
            </p:nvSpPr>
            <p:spPr bwMode="auto">
              <a:xfrm>
                <a:off x="468802" y="4509297"/>
                <a:ext cx="1665826" cy="575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8156" name="Object 28">
                <a:extLst>
                  <a:ext uri="{FF2B5EF4-FFF2-40B4-BE49-F238E27FC236}">
                    <a16:creationId xmlns:a16="http://schemas.microsoft.com/office/drawing/2014/main" id="{D14001A0-F2A6-4E97-8114-6BB9D1FDA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802" y="4509297"/>
                <a:ext cx="1665826" cy="575467"/>
              </a:xfrm>
              <a:prstGeom prst="rect">
                <a:avLst/>
              </a:prstGeom>
              <a:blipFill>
                <a:blip r:embed="rId5"/>
                <a:stretch>
                  <a:fillRect l="-109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8" name="Object 30">
                <a:extLst>
                  <a:ext uri="{FF2B5EF4-FFF2-40B4-BE49-F238E27FC236}">
                    <a16:creationId xmlns:a16="http://schemas.microsoft.com/office/drawing/2014/main" id="{51CD0959-75DA-4989-B700-D84E9B2E9147}"/>
                  </a:ext>
                </a:extLst>
              </p:cNvPr>
              <p:cNvSpPr txBox="1"/>
              <p:nvPr/>
            </p:nvSpPr>
            <p:spPr bwMode="auto">
              <a:xfrm>
                <a:off x="3936727" y="2210597"/>
                <a:ext cx="4648595" cy="566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8" name="Object 30">
                <a:extLst>
                  <a:ext uri="{FF2B5EF4-FFF2-40B4-BE49-F238E27FC236}">
                    <a16:creationId xmlns:a16="http://schemas.microsoft.com/office/drawing/2014/main" id="{51CD0959-75DA-4989-B700-D84E9B2E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727" y="2210597"/>
                <a:ext cx="4648595" cy="566175"/>
              </a:xfrm>
              <a:prstGeom prst="rect">
                <a:avLst/>
              </a:prstGeom>
              <a:blipFill>
                <a:blip r:embed="rId6"/>
                <a:stretch>
                  <a:fillRect l="-118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9" name="Object 31">
                <a:extLst>
                  <a:ext uri="{FF2B5EF4-FFF2-40B4-BE49-F238E27FC236}">
                    <a16:creationId xmlns:a16="http://schemas.microsoft.com/office/drawing/2014/main" id="{CC6F3883-8E3A-489D-BCA1-93938499D620}"/>
                  </a:ext>
                </a:extLst>
              </p:cNvPr>
              <p:cNvSpPr txBox="1"/>
              <p:nvPr/>
            </p:nvSpPr>
            <p:spPr bwMode="auto">
              <a:xfrm>
                <a:off x="4758395" y="3122198"/>
                <a:ext cx="3630025" cy="979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9" name="Object 31">
                <a:extLst>
                  <a:ext uri="{FF2B5EF4-FFF2-40B4-BE49-F238E27FC236}">
                    <a16:creationId xmlns:a16="http://schemas.microsoft.com/office/drawing/2014/main" id="{CC6F3883-8E3A-489D-BCA1-93938499D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8395" y="3122198"/>
                <a:ext cx="3630025" cy="979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60" name="Object 32">
                <a:extLst>
                  <a:ext uri="{FF2B5EF4-FFF2-40B4-BE49-F238E27FC236}">
                    <a16:creationId xmlns:a16="http://schemas.microsoft.com/office/drawing/2014/main" id="{FDE9C4D9-44FC-448F-9DA6-4E11ABBB7E31}"/>
                  </a:ext>
                </a:extLst>
              </p:cNvPr>
              <p:cNvSpPr txBox="1"/>
              <p:nvPr/>
            </p:nvSpPr>
            <p:spPr bwMode="auto">
              <a:xfrm>
                <a:off x="5175747" y="4447112"/>
                <a:ext cx="2524177" cy="5609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60" name="Object 32">
                <a:extLst>
                  <a:ext uri="{FF2B5EF4-FFF2-40B4-BE49-F238E27FC236}">
                    <a16:creationId xmlns:a16="http://schemas.microsoft.com/office/drawing/2014/main" id="{FDE9C4D9-44FC-448F-9DA6-4E11ABBB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5747" y="4447112"/>
                <a:ext cx="2524177" cy="560928"/>
              </a:xfrm>
              <a:prstGeom prst="rect">
                <a:avLst/>
              </a:prstGeom>
              <a:blipFill>
                <a:blip r:embed="rId8"/>
                <a:stretch>
                  <a:fillRect l="-169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61" name="Object 33">
                <a:extLst>
                  <a:ext uri="{FF2B5EF4-FFF2-40B4-BE49-F238E27FC236}">
                    <a16:creationId xmlns:a16="http://schemas.microsoft.com/office/drawing/2014/main" id="{9FC0D4FA-1D9A-444E-B191-9377292C92CA}"/>
                  </a:ext>
                </a:extLst>
              </p:cNvPr>
              <p:cNvSpPr txBox="1"/>
              <p:nvPr/>
            </p:nvSpPr>
            <p:spPr bwMode="auto">
              <a:xfrm>
                <a:off x="5040392" y="5264151"/>
                <a:ext cx="4103607" cy="10207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61" name="Object 33">
                <a:extLst>
                  <a:ext uri="{FF2B5EF4-FFF2-40B4-BE49-F238E27FC236}">
                    <a16:creationId xmlns:a16="http://schemas.microsoft.com/office/drawing/2014/main" id="{9FC0D4FA-1D9A-444E-B191-9377292C9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0392" y="5264151"/>
                <a:ext cx="4103607" cy="1020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5">
            <a:extLst>
              <a:ext uri="{FF2B5EF4-FFF2-40B4-BE49-F238E27FC236}">
                <a16:creationId xmlns:a16="http://schemas.microsoft.com/office/drawing/2014/main" id="{E3BDFAEE-598E-4C5C-AFFB-130F3F35B11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32A88BCC-B74C-44EE-A956-78AFEC6B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D1D99EAD-4B2F-46E3-A795-2B6BD9F81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B30FC7-37E4-43E7-9C96-DD72A26E8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4" name="AutoShape 7">
              <a:extLst>
                <a:ext uri="{FF2B5EF4-FFF2-40B4-BE49-F238E27FC236}">
                  <a16:creationId xmlns:a16="http://schemas.microsoft.com/office/drawing/2014/main" id="{E5435EFC-C918-4F22-B6A2-40CFC2E935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C404737E-166E-4E66-8DF3-2E9B2F2CE6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>
              <a:extLst>
                <a:ext uri="{FF2B5EF4-FFF2-40B4-BE49-F238E27FC236}">
                  <a16:creationId xmlns:a16="http://schemas.microsoft.com/office/drawing/2014/main" id="{43303AAB-5A3A-42E8-9852-3F43D36421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0">
              <a:extLst>
                <a:ext uri="{FF2B5EF4-FFF2-40B4-BE49-F238E27FC236}">
                  <a16:creationId xmlns:a16="http://schemas.microsoft.com/office/drawing/2014/main" id="{C78E93A0-0F32-48E2-A00C-672D861F0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DCA78BC6-815C-4E9D-A436-D0BAF9495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EB1813CB-D745-4806-9ED1-413CB483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5C25B940-F69B-4029-AE62-601CD01AC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EE51483C-412F-4B62-AE58-47A75A79A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2FD92990-970A-4615-BBDC-B7572713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8A3FCCCA-9100-4003-A970-29B652D38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18DF4C1B-D5AA-41A0-B650-75B786E6D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7129AF37-568E-4A3C-B7AE-55641E942205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7129AF37-568E-4A3C-B7AE-55641E942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5C62478F-ED44-47C6-B923-B9842F151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894EBC82-4AFB-496B-87E3-619186E5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CA75C817-38CA-4FFE-AFFC-4D1FC71FF1FB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CA75C817-38CA-4FFE-AFFC-4D1FC71FF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1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D22A6191-CEE1-4BBA-9F2F-9BE570E6F6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18FA1253-CB40-4C8B-B00D-C14426C8E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3500"/>
            <a:ext cx="7223125" cy="1177156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75" name="Object 23">
                <a:extLst>
                  <a:ext uri="{FF2B5EF4-FFF2-40B4-BE49-F238E27FC236}">
                    <a16:creationId xmlns:a16="http://schemas.microsoft.com/office/drawing/2014/main" id="{445CF4E6-7B28-4E4F-9483-1F1F4BA72F6E}"/>
                  </a:ext>
                </a:extLst>
              </p:cNvPr>
              <p:cNvSpPr txBox="1"/>
              <p:nvPr/>
            </p:nvSpPr>
            <p:spPr bwMode="auto">
              <a:xfrm>
                <a:off x="1609932" y="5463408"/>
                <a:ext cx="2025963" cy="550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75" name="Object 23">
                <a:extLst>
                  <a:ext uri="{FF2B5EF4-FFF2-40B4-BE49-F238E27FC236}">
                    <a16:creationId xmlns:a16="http://schemas.microsoft.com/office/drawing/2014/main" id="{445CF4E6-7B28-4E4F-9483-1F1F4BA72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9932" y="5463408"/>
                <a:ext cx="2025963" cy="550863"/>
              </a:xfrm>
              <a:prstGeom prst="rect">
                <a:avLst/>
              </a:prstGeom>
              <a:blipFill>
                <a:blip r:embed="rId3"/>
                <a:stretch>
                  <a:fillRect l="-60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76" name="Object 24">
                <a:extLst>
                  <a:ext uri="{FF2B5EF4-FFF2-40B4-BE49-F238E27FC236}">
                    <a16:creationId xmlns:a16="http://schemas.microsoft.com/office/drawing/2014/main" id="{6E8182A1-49BE-47CE-B840-4E5EE7D02EC0}"/>
                  </a:ext>
                </a:extLst>
              </p:cNvPr>
              <p:cNvSpPr txBox="1"/>
              <p:nvPr/>
            </p:nvSpPr>
            <p:spPr bwMode="auto">
              <a:xfrm>
                <a:off x="468313" y="3722507"/>
                <a:ext cx="1672721" cy="5778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76" name="Object 24">
                <a:extLst>
                  <a:ext uri="{FF2B5EF4-FFF2-40B4-BE49-F238E27FC236}">
                    <a16:creationId xmlns:a16="http://schemas.microsoft.com/office/drawing/2014/main" id="{6E8182A1-49BE-47CE-B840-4E5EE7D02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722507"/>
                <a:ext cx="1672721" cy="577849"/>
              </a:xfrm>
              <a:prstGeom prst="rect">
                <a:avLst/>
              </a:prstGeom>
              <a:blipFill>
                <a:blip r:embed="rId4"/>
                <a:stretch>
                  <a:fillRect l="-109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77" name="Object 25">
                <a:extLst>
                  <a:ext uri="{FF2B5EF4-FFF2-40B4-BE49-F238E27FC236}">
                    <a16:creationId xmlns:a16="http://schemas.microsoft.com/office/drawing/2014/main" id="{0F04035D-1254-4721-9C13-BD21E79DFC9C}"/>
                  </a:ext>
                </a:extLst>
              </p:cNvPr>
              <p:cNvSpPr txBox="1"/>
              <p:nvPr/>
            </p:nvSpPr>
            <p:spPr bwMode="auto">
              <a:xfrm>
                <a:off x="412361" y="4563880"/>
                <a:ext cx="1764102" cy="6094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77" name="Object 25">
                <a:extLst>
                  <a:ext uri="{FF2B5EF4-FFF2-40B4-BE49-F238E27FC236}">
                    <a16:creationId xmlns:a16="http://schemas.microsoft.com/office/drawing/2014/main" id="{0F04035D-1254-4721-9C13-BD21E79D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361" y="4563880"/>
                <a:ext cx="1764102" cy="609417"/>
              </a:xfrm>
              <a:prstGeom prst="rect">
                <a:avLst/>
              </a:prstGeom>
              <a:blipFill>
                <a:blip r:embed="rId5"/>
                <a:stretch>
                  <a:fillRect l="-103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81" name="Object 29">
                <a:extLst>
                  <a:ext uri="{FF2B5EF4-FFF2-40B4-BE49-F238E27FC236}">
                    <a16:creationId xmlns:a16="http://schemas.microsoft.com/office/drawing/2014/main" id="{2077C3BA-329C-4688-A473-63F53AF1EFF0}"/>
                  </a:ext>
                </a:extLst>
              </p:cNvPr>
              <p:cNvSpPr txBox="1"/>
              <p:nvPr/>
            </p:nvSpPr>
            <p:spPr bwMode="auto">
              <a:xfrm>
                <a:off x="4915205" y="2127294"/>
                <a:ext cx="4060519" cy="9870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81" name="Object 29">
                <a:extLst>
                  <a:ext uri="{FF2B5EF4-FFF2-40B4-BE49-F238E27FC236}">
                    <a16:creationId xmlns:a16="http://schemas.microsoft.com/office/drawing/2014/main" id="{2077C3BA-329C-4688-A473-63F53AF1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5205" y="2127294"/>
                <a:ext cx="4060519" cy="9870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82" name="Object 30">
                <a:extLst>
                  <a:ext uri="{FF2B5EF4-FFF2-40B4-BE49-F238E27FC236}">
                    <a16:creationId xmlns:a16="http://schemas.microsoft.com/office/drawing/2014/main" id="{961D7732-6675-4C85-B718-F87EFDEED310}"/>
                  </a:ext>
                </a:extLst>
              </p:cNvPr>
              <p:cNvSpPr txBox="1"/>
              <p:nvPr/>
            </p:nvSpPr>
            <p:spPr bwMode="auto">
              <a:xfrm>
                <a:off x="5234322" y="3535992"/>
                <a:ext cx="2788140" cy="5638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82" name="Object 30">
                <a:extLst>
                  <a:ext uri="{FF2B5EF4-FFF2-40B4-BE49-F238E27FC236}">
                    <a16:creationId xmlns:a16="http://schemas.microsoft.com/office/drawing/2014/main" id="{961D7732-6675-4C85-B718-F87EFDEED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322" y="3535992"/>
                <a:ext cx="2788140" cy="563894"/>
              </a:xfrm>
              <a:prstGeom prst="rect">
                <a:avLst/>
              </a:prstGeom>
              <a:blipFill>
                <a:blip r:embed="rId7"/>
                <a:stretch>
                  <a:fillRect l="-153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83" name="Object 31">
                <a:extLst>
                  <a:ext uri="{FF2B5EF4-FFF2-40B4-BE49-F238E27FC236}">
                    <a16:creationId xmlns:a16="http://schemas.microsoft.com/office/drawing/2014/main" id="{26A16ED5-A6FC-4773-A1DD-44BF7130CC07}"/>
                  </a:ext>
                </a:extLst>
              </p:cNvPr>
              <p:cNvSpPr txBox="1"/>
              <p:nvPr/>
            </p:nvSpPr>
            <p:spPr bwMode="auto">
              <a:xfrm>
                <a:off x="5231476" y="4576545"/>
                <a:ext cx="3500160" cy="10973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83" name="Object 31">
                <a:extLst>
                  <a:ext uri="{FF2B5EF4-FFF2-40B4-BE49-F238E27FC236}">
                    <a16:creationId xmlns:a16="http://schemas.microsoft.com/office/drawing/2014/main" id="{26A16ED5-A6FC-4773-A1DD-44BF7130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1476" y="4576545"/>
                <a:ext cx="3500160" cy="1097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5">
            <a:extLst>
              <a:ext uri="{FF2B5EF4-FFF2-40B4-BE49-F238E27FC236}">
                <a16:creationId xmlns:a16="http://schemas.microsoft.com/office/drawing/2014/main" id="{DA194A3D-7157-4A44-809E-A86513E5674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0" name="Line 4">
              <a:extLst>
                <a:ext uri="{FF2B5EF4-FFF2-40B4-BE49-F238E27FC236}">
                  <a16:creationId xmlns:a16="http://schemas.microsoft.com/office/drawing/2014/main" id="{6A7DA4C1-E5B3-4C17-A4B0-B978CD8DD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 Box 5">
              <a:extLst>
                <a:ext uri="{FF2B5EF4-FFF2-40B4-BE49-F238E27FC236}">
                  <a16:creationId xmlns:a16="http://schemas.microsoft.com/office/drawing/2014/main" id="{AEBE67DF-8AF6-499C-8A62-757585C14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1FC7B558-78CA-42F5-9266-AF885F9AB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E2AE91FA-6C1D-4E9D-B144-48310D9D11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8">
              <a:extLst>
                <a:ext uri="{FF2B5EF4-FFF2-40B4-BE49-F238E27FC236}">
                  <a16:creationId xmlns:a16="http://schemas.microsoft.com/office/drawing/2014/main" id="{660A95B8-034D-4919-BEED-0EC7770EC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9">
              <a:extLst>
                <a:ext uri="{FF2B5EF4-FFF2-40B4-BE49-F238E27FC236}">
                  <a16:creationId xmlns:a16="http://schemas.microsoft.com/office/drawing/2014/main" id="{EC6D7C38-3B9B-46FA-B877-1C5BD19C6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10">
              <a:extLst>
                <a:ext uri="{FF2B5EF4-FFF2-40B4-BE49-F238E27FC236}">
                  <a16:creationId xmlns:a16="http://schemas.microsoft.com/office/drawing/2014/main" id="{B7C7734B-B4E0-463A-8DB8-59C2E1D77A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D8AAC1A7-DA16-4A3D-9BAA-485C1104D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3BAF1025-AF41-43E7-A1C6-E9010140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3034B03D-388C-4420-9FF6-8FA46F658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756475A6-0D52-485C-9FA2-57A49261A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F4FB0B24-05A2-45B3-A902-021E24ACC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21534C7B-075A-4341-A149-543443F4D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19">
              <a:extLst>
                <a:ext uri="{FF2B5EF4-FFF2-40B4-BE49-F238E27FC236}">
                  <a16:creationId xmlns:a16="http://schemas.microsoft.com/office/drawing/2014/main" id="{74901712-7151-4E27-95AA-B2EFD2275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0">
                  <a:extLst>
                    <a:ext uri="{FF2B5EF4-FFF2-40B4-BE49-F238E27FC236}">
                      <a16:creationId xmlns:a16="http://schemas.microsoft.com/office/drawing/2014/main" id="{056DA251-840A-4DB4-87D8-8000FE894BC6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0">
                  <a:extLst>
                    <a:ext uri="{FF2B5EF4-FFF2-40B4-BE49-F238E27FC236}">
                      <a16:creationId xmlns:a16="http://schemas.microsoft.com/office/drawing/2014/main" id="{056DA251-840A-4DB4-87D8-8000FE894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40F92985-C308-412C-BF23-915B37B37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Line 22">
              <a:extLst>
                <a:ext uri="{FF2B5EF4-FFF2-40B4-BE49-F238E27FC236}">
                  <a16:creationId xmlns:a16="http://schemas.microsoft.com/office/drawing/2014/main" id="{AF270766-129A-4ED4-B711-45FE42F4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3">
                  <a:extLst>
                    <a:ext uri="{FF2B5EF4-FFF2-40B4-BE49-F238E27FC236}">
                      <a16:creationId xmlns:a16="http://schemas.microsoft.com/office/drawing/2014/main" id="{33FD3BA8-98E2-4C1F-A7B3-3233DC8A719B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" name="Object 23">
                  <a:extLst>
                    <a:ext uri="{FF2B5EF4-FFF2-40B4-BE49-F238E27FC236}">
                      <a16:creationId xmlns:a16="http://schemas.microsoft.com/office/drawing/2014/main" id="{33FD3BA8-98E2-4C1F-A7B3-3233DC8A7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0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0276EFC7-9E5F-420F-A6B8-66054EE5F8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5B2CE199-6EB8-4588-BB51-ED36B999C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2" y="279360"/>
            <a:ext cx="7321141" cy="1170781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9" name="Object 23">
                <a:extLst>
                  <a:ext uri="{FF2B5EF4-FFF2-40B4-BE49-F238E27FC236}">
                    <a16:creationId xmlns:a16="http://schemas.microsoft.com/office/drawing/2014/main" id="{698EDA80-41AC-4417-A0E7-10D697773BB4}"/>
                  </a:ext>
                </a:extLst>
              </p:cNvPr>
              <p:cNvSpPr txBox="1"/>
              <p:nvPr/>
            </p:nvSpPr>
            <p:spPr bwMode="auto">
              <a:xfrm>
                <a:off x="1804777" y="5384801"/>
                <a:ext cx="1912339" cy="5287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199" name="Object 23">
                <a:extLst>
                  <a:ext uri="{FF2B5EF4-FFF2-40B4-BE49-F238E27FC236}">
                    <a16:creationId xmlns:a16="http://schemas.microsoft.com/office/drawing/2014/main" id="{698EDA80-41AC-4417-A0E7-10D697773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4777" y="5384801"/>
                <a:ext cx="1912339" cy="528758"/>
              </a:xfrm>
              <a:prstGeom prst="rect">
                <a:avLst/>
              </a:prstGeom>
              <a:blipFill>
                <a:blip r:embed="rId3"/>
                <a:stretch>
                  <a:fillRect l="-637" b="-459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0" name="Object 24">
                <a:extLst>
                  <a:ext uri="{FF2B5EF4-FFF2-40B4-BE49-F238E27FC236}">
                    <a16:creationId xmlns:a16="http://schemas.microsoft.com/office/drawing/2014/main" id="{4F055B38-4605-434D-A9B5-614E4202C44D}"/>
                  </a:ext>
                </a:extLst>
              </p:cNvPr>
              <p:cNvSpPr txBox="1"/>
              <p:nvPr/>
            </p:nvSpPr>
            <p:spPr bwMode="auto">
              <a:xfrm>
                <a:off x="501523" y="3775197"/>
                <a:ext cx="1744788" cy="525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0" name="Object 24">
                <a:extLst>
                  <a:ext uri="{FF2B5EF4-FFF2-40B4-BE49-F238E27FC236}">
                    <a16:creationId xmlns:a16="http://schemas.microsoft.com/office/drawing/2014/main" id="{4F055B38-4605-434D-A9B5-614E4202C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523" y="3775197"/>
                <a:ext cx="1744788" cy="525463"/>
              </a:xfrm>
              <a:prstGeom prst="rect">
                <a:avLst/>
              </a:prstGeom>
              <a:blipFill>
                <a:blip r:embed="rId4"/>
                <a:stretch>
                  <a:fillRect l="-699" b="-116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1" name="Object 25">
                <a:extLst>
                  <a:ext uri="{FF2B5EF4-FFF2-40B4-BE49-F238E27FC236}">
                    <a16:creationId xmlns:a16="http://schemas.microsoft.com/office/drawing/2014/main" id="{20CD55E3-FC5C-4D54-A3A2-007D260A3F32}"/>
                  </a:ext>
                </a:extLst>
              </p:cNvPr>
              <p:cNvSpPr txBox="1"/>
              <p:nvPr/>
            </p:nvSpPr>
            <p:spPr bwMode="auto">
              <a:xfrm>
                <a:off x="519328" y="4623041"/>
                <a:ext cx="1726980" cy="5064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1" name="Object 25">
                <a:extLst>
                  <a:ext uri="{FF2B5EF4-FFF2-40B4-BE49-F238E27FC236}">
                    <a16:creationId xmlns:a16="http://schemas.microsoft.com/office/drawing/2014/main" id="{20CD55E3-FC5C-4D54-A3A2-007D260A3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328" y="4623041"/>
                <a:ext cx="1726980" cy="506414"/>
              </a:xfrm>
              <a:prstGeom prst="rect">
                <a:avLst/>
              </a:prstGeom>
              <a:blipFill>
                <a:blip r:embed="rId5"/>
                <a:stretch>
                  <a:fillRect l="-707" b="-481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4" name="Object 28">
                <a:extLst>
                  <a:ext uri="{FF2B5EF4-FFF2-40B4-BE49-F238E27FC236}">
                    <a16:creationId xmlns:a16="http://schemas.microsoft.com/office/drawing/2014/main" id="{15415D81-D40B-4705-AEA9-B093F16F0C27}"/>
                  </a:ext>
                </a:extLst>
              </p:cNvPr>
              <p:cNvSpPr txBox="1"/>
              <p:nvPr/>
            </p:nvSpPr>
            <p:spPr bwMode="auto">
              <a:xfrm>
                <a:off x="5237095" y="2839494"/>
                <a:ext cx="3079317" cy="10740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4" name="Object 28">
                <a:extLst>
                  <a:ext uri="{FF2B5EF4-FFF2-40B4-BE49-F238E27FC236}">
                    <a16:creationId xmlns:a16="http://schemas.microsoft.com/office/drawing/2014/main" id="{15415D81-D40B-4705-AEA9-B093F16F0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7095" y="2839494"/>
                <a:ext cx="3079317" cy="1074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5" name="Object 29">
                <a:extLst>
                  <a:ext uri="{FF2B5EF4-FFF2-40B4-BE49-F238E27FC236}">
                    <a16:creationId xmlns:a16="http://schemas.microsoft.com/office/drawing/2014/main" id="{0A02F712-8AE1-47C3-A947-0A4A464B581A}"/>
                  </a:ext>
                </a:extLst>
              </p:cNvPr>
              <p:cNvSpPr txBox="1"/>
              <p:nvPr/>
            </p:nvSpPr>
            <p:spPr bwMode="auto">
              <a:xfrm>
                <a:off x="5133306" y="1999457"/>
                <a:ext cx="2895071" cy="5134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5" name="Object 29">
                <a:extLst>
                  <a:ext uri="{FF2B5EF4-FFF2-40B4-BE49-F238E27FC236}">
                    <a16:creationId xmlns:a16="http://schemas.microsoft.com/office/drawing/2014/main" id="{0A02F712-8AE1-47C3-A947-0A4A464B5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3306" y="1999457"/>
                <a:ext cx="2895071" cy="513423"/>
              </a:xfrm>
              <a:prstGeom prst="rect">
                <a:avLst/>
              </a:prstGeom>
              <a:blipFill>
                <a:blip r:embed="rId7"/>
                <a:stretch>
                  <a:fillRect l="-1474" b="-595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6" name="Object 30">
                <a:extLst>
                  <a:ext uri="{FF2B5EF4-FFF2-40B4-BE49-F238E27FC236}">
                    <a16:creationId xmlns:a16="http://schemas.microsoft.com/office/drawing/2014/main" id="{4FB866D1-6777-4D54-BEF3-5D06EF3F73A6}"/>
                  </a:ext>
                </a:extLst>
              </p:cNvPr>
              <p:cNvSpPr txBox="1"/>
              <p:nvPr/>
            </p:nvSpPr>
            <p:spPr bwMode="auto">
              <a:xfrm>
                <a:off x="5477180" y="4193114"/>
                <a:ext cx="2839223" cy="9553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6" name="Object 30">
                <a:extLst>
                  <a:ext uri="{FF2B5EF4-FFF2-40B4-BE49-F238E27FC236}">
                    <a16:creationId xmlns:a16="http://schemas.microsoft.com/office/drawing/2014/main" id="{4FB866D1-6777-4D54-BEF3-5D06EF3F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7180" y="4193114"/>
                <a:ext cx="2839223" cy="955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7" name="Object 31">
                <a:extLst>
                  <a:ext uri="{FF2B5EF4-FFF2-40B4-BE49-F238E27FC236}">
                    <a16:creationId xmlns:a16="http://schemas.microsoft.com/office/drawing/2014/main" id="{C2D9D395-E114-49DB-9BD3-ABD6B28E0F71}"/>
                  </a:ext>
                </a:extLst>
              </p:cNvPr>
              <p:cNvSpPr txBox="1"/>
              <p:nvPr/>
            </p:nvSpPr>
            <p:spPr bwMode="auto">
              <a:xfrm>
                <a:off x="5426879" y="5406152"/>
                <a:ext cx="3079316" cy="9031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7" name="Object 31">
                <a:extLst>
                  <a:ext uri="{FF2B5EF4-FFF2-40B4-BE49-F238E27FC236}">
                    <a16:creationId xmlns:a16="http://schemas.microsoft.com/office/drawing/2014/main" id="{C2D9D395-E114-49DB-9BD3-ABD6B28E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6879" y="5406152"/>
                <a:ext cx="3079316" cy="9031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5">
            <a:extLst>
              <a:ext uri="{FF2B5EF4-FFF2-40B4-BE49-F238E27FC236}">
                <a16:creationId xmlns:a16="http://schemas.microsoft.com/office/drawing/2014/main" id="{8999969F-7278-4724-9F90-BBF92448877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BB0C1C0B-F26C-444F-821B-6BDBE03EF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9F391530-B638-4769-B1D9-F716F9A96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3DCA82A2-3873-4B98-BA61-F1C6C068A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4" name="AutoShape 7">
              <a:extLst>
                <a:ext uri="{FF2B5EF4-FFF2-40B4-BE49-F238E27FC236}">
                  <a16:creationId xmlns:a16="http://schemas.microsoft.com/office/drawing/2014/main" id="{E280B09A-2C6B-462F-8EF8-2EEC47BBFE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063FAD01-A938-4BB6-AA18-0962396F4A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>
              <a:extLst>
                <a:ext uri="{FF2B5EF4-FFF2-40B4-BE49-F238E27FC236}">
                  <a16:creationId xmlns:a16="http://schemas.microsoft.com/office/drawing/2014/main" id="{F1C0A07D-1B1B-4F02-8395-1D1E143C51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0">
              <a:extLst>
                <a:ext uri="{FF2B5EF4-FFF2-40B4-BE49-F238E27FC236}">
                  <a16:creationId xmlns:a16="http://schemas.microsoft.com/office/drawing/2014/main" id="{6DED6FFB-3266-4462-8BAC-F497806AA8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85995E3E-9F7E-4841-A0C2-1CD6C985D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28527245-5A54-49D1-B1C5-10D292A9F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8BCF86DF-BBBC-4B09-A7D7-B1BE382EC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19E75A68-FF3D-4783-8DE8-8E3989807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AFE0130B-69C6-4AA9-8DB4-4706F6C8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C10A6D6E-C081-4286-A7A5-88DC955E0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55B6A879-A9F6-485E-BA73-614C1B119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13A904BD-BAAB-4A82-A2CB-A0C86AB4D3CC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13A904BD-BAAB-4A82-A2CB-A0C86AB4D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92F965EE-5FDD-4A31-AD0F-9C6F58AEB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8283A3BA-4AC1-41F8-9F6D-82DEB00AC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43B5D8AD-D9B1-46F8-BF10-367590CA7F64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43B5D8AD-D9B1-46F8-BF10-367590CA7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1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3B43CA8D-C0DE-42D4-9CCC-4153C649B1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8BD2F7C5-D19B-4426-B1B1-91BEF6F8A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75031"/>
            <a:ext cx="6984013" cy="114167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9" name="Object 29">
                <a:extLst>
                  <a:ext uri="{FF2B5EF4-FFF2-40B4-BE49-F238E27FC236}">
                    <a16:creationId xmlns:a16="http://schemas.microsoft.com/office/drawing/2014/main" id="{A8A894B1-C983-46FB-9F75-E3384F62025F}"/>
                  </a:ext>
                </a:extLst>
              </p:cNvPr>
              <p:cNvSpPr txBox="1"/>
              <p:nvPr/>
            </p:nvSpPr>
            <p:spPr bwMode="auto">
              <a:xfrm>
                <a:off x="134761" y="4838562"/>
                <a:ext cx="2796181" cy="9719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𝐺𝐿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1229" name="Object 29">
                <a:extLst>
                  <a:ext uri="{FF2B5EF4-FFF2-40B4-BE49-F238E27FC236}">
                    <a16:creationId xmlns:a16="http://schemas.microsoft.com/office/drawing/2014/main" id="{A8A894B1-C983-46FB-9F75-E3384F620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761" y="4838562"/>
                <a:ext cx="2796181" cy="971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0" name="AutoShape 30">
            <a:extLst>
              <a:ext uri="{FF2B5EF4-FFF2-40B4-BE49-F238E27FC236}">
                <a16:creationId xmlns:a16="http://schemas.microsoft.com/office/drawing/2014/main" id="{90713255-7529-47FF-89C5-B9FC2AF68300}"/>
              </a:ext>
            </a:extLst>
          </p:cNvPr>
          <p:cNvSpPr>
            <a:spLocks/>
          </p:cNvSpPr>
          <p:nvPr/>
        </p:nvSpPr>
        <p:spPr bwMode="auto">
          <a:xfrm>
            <a:off x="2989263" y="4416158"/>
            <a:ext cx="720725" cy="1765961"/>
          </a:xfrm>
          <a:prstGeom prst="leftBrace">
            <a:avLst>
              <a:gd name="adj1" fmla="val 23311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1" name="Object 31">
                <a:extLst>
                  <a:ext uri="{FF2B5EF4-FFF2-40B4-BE49-F238E27FC236}">
                    <a16:creationId xmlns:a16="http://schemas.microsoft.com/office/drawing/2014/main" id="{1E231CDF-6637-467C-942D-02D31D238C0D}"/>
                  </a:ext>
                </a:extLst>
              </p:cNvPr>
              <p:cNvSpPr txBox="1"/>
              <p:nvPr/>
            </p:nvSpPr>
            <p:spPr bwMode="auto">
              <a:xfrm>
                <a:off x="3455194" y="4475163"/>
                <a:ext cx="1651000" cy="603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≥≥≥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1" name="Object 31">
                <a:extLst>
                  <a:ext uri="{FF2B5EF4-FFF2-40B4-BE49-F238E27FC236}">
                    <a16:creationId xmlns:a16="http://schemas.microsoft.com/office/drawing/2014/main" id="{1E231CDF-6637-467C-942D-02D31D23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194" y="4475163"/>
                <a:ext cx="1651000" cy="603250"/>
              </a:xfrm>
              <a:prstGeom prst="rect">
                <a:avLst/>
              </a:prstGeom>
              <a:blipFill>
                <a:blip r:embed="rId4"/>
                <a:stretch>
                  <a:fillRect l="-332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2" name="Object 32">
                <a:extLst>
                  <a:ext uri="{FF2B5EF4-FFF2-40B4-BE49-F238E27FC236}">
                    <a16:creationId xmlns:a16="http://schemas.microsoft.com/office/drawing/2014/main" id="{6E4BF5EB-59AD-4133-853B-242683FE2CBB}"/>
                  </a:ext>
                </a:extLst>
              </p:cNvPr>
              <p:cNvSpPr txBox="1"/>
              <p:nvPr/>
            </p:nvSpPr>
            <p:spPr bwMode="auto">
              <a:xfrm>
                <a:off x="3398068" y="5592229"/>
                <a:ext cx="1708125" cy="5898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≥≥≥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2" name="Object 32">
                <a:extLst>
                  <a:ext uri="{FF2B5EF4-FFF2-40B4-BE49-F238E27FC236}">
                    <a16:creationId xmlns:a16="http://schemas.microsoft.com/office/drawing/2014/main" id="{6E4BF5EB-59AD-4133-853B-242683FE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8068" y="5592229"/>
                <a:ext cx="1708125" cy="589890"/>
              </a:xfrm>
              <a:prstGeom prst="rect">
                <a:avLst/>
              </a:prstGeom>
              <a:blipFill>
                <a:blip r:embed="rId5"/>
                <a:stretch>
                  <a:fillRect l="-284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35" name="AutoShape 35">
            <a:extLst>
              <a:ext uri="{FF2B5EF4-FFF2-40B4-BE49-F238E27FC236}">
                <a16:creationId xmlns:a16="http://schemas.microsoft.com/office/drawing/2014/main" id="{AFA578B5-FC8B-4E2D-B77C-747180594F0C}"/>
              </a:ext>
            </a:extLst>
          </p:cNvPr>
          <p:cNvCxnSpPr>
            <a:cxnSpLocks noChangeShapeType="1"/>
            <a:stCxn id="0" idx="3"/>
          </p:cNvCxnSpPr>
          <p:nvPr/>
        </p:nvCxnSpPr>
        <p:spPr bwMode="auto">
          <a:xfrm flipV="1">
            <a:off x="5070475" y="4768850"/>
            <a:ext cx="1344613" cy="7938"/>
          </a:xfrm>
          <a:prstGeom prst="bentConnector3">
            <a:avLst>
              <a:gd name="adj1" fmla="val 4994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36" name="AutoShape 36">
            <a:extLst>
              <a:ext uri="{FF2B5EF4-FFF2-40B4-BE49-F238E27FC236}">
                <a16:creationId xmlns:a16="http://schemas.microsoft.com/office/drawing/2014/main" id="{4C0673C3-7E4C-4EAA-AA41-14426A2C7411}"/>
              </a:ext>
            </a:extLst>
          </p:cNvPr>
          <p:cNvCxnSpPr>
            <a:cxnSpLocks noChangeShapeType="1"/>
            <a:stCxn id="0" idx="3"/>
          </p:cNvCxnSpPr>
          <p:nvPr/>
        </p:nvCxnSpPr>
        <p:spPr bwMode="auto">
          <a:xfrm flipV="1">
            <a:off x="5111750" y="5848350"/>
            <a:ext cx="1374775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237" name="Object 37">
                <a:extLst>
                  <a:ext uri="{FF2B5EF4-FFF2-40B4-BE49-F238E27FC236}">
                    <a16:creationId xmlns:a16="http://schemas.microsoft.com/office/drawing/2014/main" id="{F7318AC7-4BD7-403C-B301-C4267A442FEA}"/>
                  </a:ext>
                </a:extLst>
              </p:cNvPr>
              <p:cNvSpPr txBox="1"/>
              <p:nvPr/>
            </p:nvSpPr>
            <p:spPr bwMode="auto">
              <a:xfrm>
                <a:off x="6837363" y="4305960"/>
                <a:ext cx="1666404" cy="9257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51237" name="Object 37">
                <a:extLst>
                  <a:ext uri="{FF2B5EF4-FFF2-40B4-BE49-F238E27FC236}">
                    <a16:creationId xmlns:a16="http://schemas.microsoft.com/office/drawing/2014/main" id="{F7318AC7-4BD7-403C-B301-C4267A44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7363" y="4305960"/>
                <a:ext cx="1666404" cy="925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8" name="Object 38">
                <a:extLst>
                  <a:ext uri="{FF2B5EF4-FFF2-40B4-BE49-F238E27FC236}">
                    <a16:creationId xmlns:a16="http://schemas.microsoft.com/office/drawing/2014/main" id="{7545104D-3B27-4931-BDAA-7F21AE5EA614}"/>
                  </a:ext>
                </a:extLst>
              </p:cNvPr>
              <p:cNvSpPr txBox="1"/>
              <p:nvPr/>
            </p:nvSpPr>
            <p:spPr bwMode="auto">
              <a:xfrm>
                <a:off x="6913970" y="5346238"/>
                <a:ext cx="1402445" cy="973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51238" name="Object 38">
                <a:extLst>
                  <a:ext uri="{FF2B5EF4-FFF2-40B4-BE49-F238E27FC236}">
                    <a16:creationId xmlns:a16="http://schemas.microsoft.com/office/drawing/2014/main" id="{7545104D-3B27-4931-BDAA-7F21AE5EA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3970" y="5346238"/>
                <a:ext cx="1402445" cy="9731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9" name="Object 39">
                <a:extLst>
                  <a:ext uri="{FF2B5EF4-FFF2-40B4-BE49-F238E27FC236}">
                    <a16:creationId xmlns:a16="http://schemas.microsoft.com/office/drawing/2014/main" id="{AE114FB6-6A8B-4B75-BA78-518534AAE929}"/>
                  </a:ext>
                </a:extLst>
              </p:cNvPr>
              <p:cNvSpPr txBox="1"/>
              <p:nvPr/>
            </p:nvSpPr>
            <p:spPr bwMode="auto">
              <a:xfrm>
                <a:off x="4716763" y="2574265"/>
                <a:ext cx="3263991" cy="6601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1239" name="Object 39">
                <a:extLst>
                  <a:ext uri="{FF2B5EF4-FFF2-40B4-BE49-F238E27FC236}">
                    <a16:creationId xmlns:a16="http://schemas.microsoft.com/office/drawing/2014/main" id="{AE114FB6-6A8B-4B75-BA78-518534AAE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763" y="2574265"/>
                <a:ext cx="3263991" cy="6601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5">
            <a:extLst>
              <a:ext uri="{FF2B5EF4-FFF2-40B4-BE49-F238E27FC236}">
                <a16:creationId xmlns:a16="http://schemas.microsoft.com/office/drawing/2014/main" id="{34CC6B08-54C1-44F5-A211-4C0BADAC579F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1693595"/>
            <a:ext cx="4176712" cy="3125788"/>
            <a:chOff x="113" y="1117"/>
            <a:chExt cx="2631" cy="1969"/>
          </a:xfrm>
        </p:grpSpPr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F0F3D550-11F7-4F30-88A9-F155DB73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194639D8-9989-437F-8E1F-5ECA2BDD9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C84683EE-7234-431B-8D23-FDEE0299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8E89A6B5-A0D8-450A-960D-0930AC313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8">
              <a:extLst>
                <a:ext uri="{FF2B5EF4-FFF2-40B4-BE49-F238E27FC236}">
                  <a16:creationId xmlns:a16="http://schemas.microsoft.com/office/drawing/2014/main" id="{862B4174-7AC9-4B61-9FE3-3CA3927A08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9">
              <a:extLst>
                <a:ext uri="{FF2B5EF4-FFF2-40B4-BE49-F238E27FC236}">
                  <a16:creationId xmlns:a16="http://schemas.microsoft.com/office/drawing/2014/main" id="{76D2E0FF-BECE-4143-8933-B32A4A2130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0">
              <a:extLst>
                <a:ext uri="{FF2B5EF4-FFF2-40B4-BE49-F238E27FC236}">
                  <a16:creationId xmlns:a16="http://schemas.microsoft.com/office/drawing/2014/main" id="{C931E44F-C1DE-44B4-86CD-3C4CB4E86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1EB44721-08C6-4651-A737-DBDFE4F17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2766EFCB-30C5-4ADC-B6CF-62BBBE63F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2" name="Text Box 13">
              <a:extLst>
                <a:ext uri="{FF2B5EF4-FFF2-40B4-BE49-F238E27FC236}">
                  <a16:creationId xmlns:a16="http://schemas.microsoft.com/office/drawing/2014/main" id="{B75AC5F5-C77F-4E56-94BE-55460F1DA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3" name="Text Box 14">
              <a:extLst>
                <a:ext uri="{FF2B5EF4-FFF2-40B4-BE49-F238E27FC236}">
                  <a16:creationId xmlns:a16="http://schemas.microsoft.com/office/drawing/2014/main" id="{D7296AFA-487C-4103-8A24-C537D354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4" name="Text Box 15">
              <a:extLst>
                <a:ext uri="{FF2B5EF4-FFF2-40B4-BE49-F238E27FC236}">
                  <a16:creationId xmlns:a16="http://schemas.microsoft.com/office/drawing/2014/main" id="{BFFCBAE4-06AD-4705-8976-203439170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5" name="Line 18">
              <a:extLst>
                <a:ext uri="{FF2B5EF4-FFF2-40B4-BE49-F238E27FC236}">
                  <a16:creationId xmlns:a16="http://schemas.microsoft.com/office/drawing/2014/main" id="{6736CFF5-E646-45DE-8739-8F7A599D1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A88B9B6F-5818-499C-8363-DF7B6FB30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82438ABC-A2BF-4770-AD78-D2C1C3A2FF1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82438ABC-A2BF-4770-AD78-D2C1C3A2F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387BC4F5-65E5-48DB-A50C-C3C1C4BA0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22">
              <a:extLst>
                <a:ext uri="{FF2B5EF4-FFF2-40B4-BE49-F238E27FC236}">
                  <a16:creationId xmlns:a16="http://schemas.microsoft.com/office/drawing/2014/main" id="{44023072-CAC4-44F0-A3CB-058C13B5F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11C7F48D-1577-45C8-BAA1-5AE927BC2F31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11C7F48D-1577-45C8-BAA1-5AE927BC2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0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E827A9F6-39FE-44C7-89E6-7A742FD27E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B2BCC503-97C7-4805-8A6E-719359BE4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3264"/>
            <a:ext cx="7283896" cy="1101724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47" name="Object 23">
                <a:extLst>
                  <a:ext uri="{FF2B5EF4-FFF2-40B4-BE49-F238E27FC236}">
                    <a16:creationId xmlns:a16="http://schemas.microsoft.com/office/drawing/2014/main" id="{8A5397AF-7DD0-4988-9485-6E072CC20E95}"/>
                  </a:ext>
                </a:extLst>
              </p:cNvPr>
              <p:cNvSpPr txBox="1"/>
              <p:nvPr/>
            </p:nvSpPr>
            <p:spPr bwMode="auto">
              <a:xfrm>
                <a:off x="5411215" y="1907189"/>
                <a:ext cx="2977207" cy="1039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𝐺𝐿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2247" name="Object 23">
                <a:extLst>
                  <a:ext uri="{FF2B5EF4-FFF2-40B4-BE49-F238E27FC236}">
                    <a16:creationId xmlns:a16="http://schemas.microsoft.com/office/drawing/2014/main" id="{8A5397AF-7DD0-4988-9485-6E072CC2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1215" y="1907189"/>
                <a:ext cx="2977207" cy="1039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56" name="Object 32">
                <a:extLst>
                  <a:ext uri="{FF2B5EF4-FFF2-40B4-BE49-F238E27FC236}">
                    <a16:creationId xmlns:a16="http://schemas.microsoft.com/office/drawing/2014/main" id="{B29928ED-FE64-4FE3-B38C-491AA3DBD700}"/>
                  </a:ext>
                </a:extLst>
              </p:cNvPr>
              <p:cNvSpPr txBox="1"/>
              <p:nvPr/>
            </p:nvSpPr>
            <p:spPr bwMode="auto">
              <a:xfrm>
                <a:off x="5792328" y="3145632"/>
                <a:ext cx="2380067" cy="630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2256" name="Object 32">
                <a:extLst>
                  <a:ext uri="{FF2B5EF4-FFF2-40B4-BE49-F238E27FC236}">
                    <a16:creationId xmlns:a16="http://schemas.microsoft.com/office/drawing/2014/main" id="{B29928ED-FE64-4FE3-B38C-491AA3DBD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2328" y="3145632"/>
                <a:ext cx="2380067" cy="630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57" name="Object 33">
                <a:extLst>
                  <a:ext uri="{FF2B5EF4-FFF2-40B4-BE49-F238E27FC236}">
                    <a16:creationId xmlns:a16="http://schemas.microsoft.com/office/drawing/2014/main" id="{8AA4F161-960B-4F32-8752-D88EE613048D}"/>
                  </a:ext>
                </a:extLst>
              </p:cNvPr>
              <p:cNvSpPr txBox="1"/>
              <p:nvPr/>
            </p:nvSpPr>
            <p:spPr bwMode="auto">
              <a:xfrm>
                <a:off x="4573102" y="4669631"/>
                <a:ext cx="1480029" cy="10491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2257" name="Object 33">
                <a:extLst>
                  <a:ext uri="{FF2B5EF4-FFF2-40B4-BE49-F238E27FC236}">
                    <a16:creationId xmlns:a16="http://schemas.microsoft.com/office/drawing/2014/main" id="{8AA4F161-960B-4F32-8752-D88EE6130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3102" y="4669631"/>
                <a:ext cx="1480029" cy="10491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58" name="Object 34">
                <a:extLst>
                  <a:ext uri="{FF2B5EF4-FFF2-40B4-BE49-F238E27FC236}">
                    <a16:creationId xmlns:a16="http://schemas.microsoft.com/office/drawing/2014/main" id="{1483BBF4-9B5F-4D38-868E-FB21E5B2C440}"/>
                  </a:ext>
                </a:extLst>
              </p:cNvPr>
              <p:cNvSpPr txBox="1"/>
              <p:nvPr/>
            </p:nvSpPr>
            <p:spPr bwMode="auto">
              <a:xfrm>
                <a:off x="6834789" y="4594226"/>
                <a:ext cx="1913671" cy="10149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2258" name="Object 34">
                <a:extLst>
                  <a:ext uri="{FF2B5EF4-FFF2-40B4-BE49-F238E27FC236}">
                    <a16:creationId xmlns:a16="http://schemas.microsoft.com/office/drawing/2014/main" id="{1483BBF4-9B5F-4D38-868E-FB21E5B2C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4789" y="4594226"/>
                <a:ext cx="1913671" cy="1014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259" name="AutoShape 35">
            <a:extLst>
              <a:ext uri="{FF2B5EF4-FFF2-40B4-BE49-F238E27FC236}">
                <a16:creationId xmlns:a16="http://schemas.microsoft.com/office/drawing/2014/main" id="{30FC0AC0-6320-492A-AFD6-B9238888A3E8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5755482" y="3521869"/>
            <a:ext cx="668337" cy="1304925"/>
          </a:xfrm>
          <a:prstGeom prst="curved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60" name="AutoShape 36">
            <a:extLst>
              <a:ext uri="{FF2B5EF4-FFF2-40B4-BE49-F238E27FC236}">
                <a16:creationId xmlns:a16="http://schemas.microsoft.com/office/drawing/2014/main" id="{A3A731C2-D5CC-4659-8412-D666F3DD1246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6903244" y="3679032"/>
            <a:ext cx="596900" cy="9191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261" name="Object 37">
                <a:extLst>
                  <a:ext uri="{FF2B5EF4-FFF2-40B4-BE49-F238E27FC236}">
                    <a16:creationId xmlns:a16="http://schemas.microsoft.com/office/drawing/2014/main" id="{44AD4D1F-E26B-4142-A543-0DA23218F8BB}"/>
                  </a:ext>
                </a:extLst>
              </p:cNvPr>
              <p:cNvSpPr txBox="1"/>
              <p:nvPr/>
            </p:nvSpPr>
            <p:spPr bwMode="auto">
              <a:xfrm>
                <a:off x="145696" y="4383548"/>
                <a:ext cx="2718510" cy="18331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2261" name="Object 37">
                <a:extLst>
                  <a:ext uri="{FF2B5EF4-FFF2-40B4-BE49-F238E27FC236}">
                    <a16:creationId xmlns:a16="http://schemas.microsoft.com/office/drawing/2014/main" id="{44AD4D1F-E26B-4142-A543-0DA23218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696" y="4383548"/>
                <a:ext cx="2718510" cy="1833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5">
            <a:extLst>
              <a:ext uri="{FF2B5EF4-FFF2-40B4-BE49-F238E27FC236}">
                <a16:creationId xmlns:a16="http://schemas.microsoft.com/office/drawing/2014/main" id="{42255970-97B1-4512-801F-F842A04CE69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6EC63DA3-584B-463B-B0FC-8019FD250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98024276-70C5-438D-B5E1-BE9C6D9B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5D02E43C-F2BE-4EF8-BCB4-7A16F8D2D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4" name="AutoShape 7">
              <a:extLst>
                <a:ext uri="{FF2B5EF4-FFF2-40B4-BE49-F238E27FC236}">
                  <a16:creationId xmlns:a16="http://schemas.microsoft.com/office/drawing/2014/main" id="{4DF502F4-EEAB-4387-8DFA-6151696BBA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F33FE74E-C725-4528-B15E-71EAEDAC39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>
              <a:extLst>
                <a:ext uri="{FF2B5EF4-FFF2-40B4-BE49-F238E27FC236}">
                  <a16:creationId xmlns:a16="http://schemas.microsoft.com/office/drawing/2014/main" id="{7EE3DB32-B935-4FA8-A4D6-77B7C69BE7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0">
              <a:extLst>
                <a:ext uri="{FF2B5EF4-FFF2-40B4-BE49-F238E27FC236}">
                  <a16:creationId xmlns:a16="http://schemas.microsoft.com/office/drawing/2014/main" id="{F3F9DBC0-FEC9-40EE-8A3D-386575865A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6D4171A3-427C-472A-93A4-61D1195F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5CB1ACBE-AD4F-4809-9BF8-53C9D5512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2726CC3D-B5B9-4CC3-82FB-922C479B5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9C70E0B0-46F1-4E42-9A6F-1D4262D66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1910E293-D302-4C51-9A19-B7D562684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55BC91FE-C171-46E1-AD2B-D51BBBC7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CB2D5A30-77F2-4B37-B2B5-11E532F14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5CFAB4A2-55D4-48BC-880A-878CE9B1DCDF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5CFAB4A2-55D4-48BC-880A-878CE9B1D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C107EF37-19B0-4B0A-A7F6-AFCB5384C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87B1565E-F936-4B7D-ADE6-60EFC9A3A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70954A26-B973-4D44-A5DC-23A20E697F9D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70954A26-B973-4D44-A5DC-23A20E69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9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928F22D-F02E-42A5-A68C-9D3D632215E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6AA2DDA5-1382-4D83-9351-3352DB10D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9775"/>
            <a:ext cx="7222356" cy="1239836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77" name="Object 29">
                <a:extLst>
                  <a:ext uri="{FF2B5EF4-FFF2-40B4-BE49-F238E27FC236}">
                    <a16:creationId xmlns:a16="http://schemas.microsoft.com/office/drawing/2014/main" id="{512EEAED-4FF8-4529-9A64-153DF9FA1ED6}"/>
                  </a:ext>
                </a:extLst>
              </p:cNvPr>
              <p:cNvSpPr txBox="1"/>
              <p:nvPr/>
            </p:nvSpPr>
            <p:spPr bwMode="auto">
              <a:xfrm>
                <a:off x="5371938" y="1912654"/>
                <a:ext cx="3016486" cy="18007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3277" name="Object 29">
                <a:extLst>
                  <a:ext uri="{FF2B5EF4-FFF2-40B4-BE49-F238E27FC236}">
                    <a16:creationId xmlns:a16="http://schemas.microsoft.com/office/drawing/2014/main" id="{512EEAED-4FF8-4529-9A64-153DF9FA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1938" y="1912654"/>
                <a:ext cx="3016486" cy="1800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78" name="Object 30">
                <a:extLst>
                  <a:ext uri="{FF2B5EF4-FFF2-40B4-BE49-F238E27FC236}">
                    <a16:creationId xmlns:a16="http://schemas.microsoft.com/office/drawing/2014/main" id="{510134E2-DC32-4C25-BE8C-B4E261983EC4}"/>
                  </a:ext>
                </a:extLst>
              </p:cNvPr>
              <p:cNvSpPr txBox="1"/>
              <p:nvPr/>
            </p:nvSpPr>
            <p:spPr bwMode="auto">
              <a:xfrm>
                <a:off x="144448" y="4776740"/>
                <a:ext cx="2568476" cy="15257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3278" name="Object 30">
                <a:extLst>
                  <a:ext uri="{FF2B5EF4-FFF2-40B4-BE49-F238E27FC236}">
                    <a16:creationId xmlns:a16="http://schemas.microsoft.com/office/drawing/2014/main" id="{510134E2-DC32-4C25-BE8C-B4E261983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48" y="4776740"/>
                <a:ext cx="2568476" cy="1525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79" name="Object 31">
                <a:extLst>
                  <a:ext uri="{FF2B5EF4-FFF2-40B4-BE49-F238E27FC236}">
                    <a16:creationId xmlns:a16="http://schemas.microsoft.com/office/drawing/2014/main" id="{CFDC3F6D-1D8E-45DF-97D8-E3AFEA9FA002}"/>
                  </a:ext>
                </a:extLst>
              </p:cNvPr>
              <p:cNvSpPr txBox="1"/>
              <p:nvPr/>
            </p:nvSpPr>
            <p:spPr bwMode="auto">
              <a:xfrm>
                <a:off x="5397489" y="4086226"/>
                <a:ext cx="3206957" cy="18237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3279" name="Object 31">
                <a:extLst>
                  <a:ext uri="{FF2B5EF4-FFF2-40B4-BE49-F238E27FC236}">
                    <a16:creationId xmlns:a16="http://schemas.microsoft.com/office/drawing/2014/main" id="{CFDC3F6D-1D8E-45DF-97D8-E3AFEA9F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89" y="4086226"/>
                <a:ext cx="3206957" cy="1823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ABE93-DF1D-40B1-A349-35FC92F3960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1CD244F6-49CD-4554-A9DF-E1FC4B304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4833C581-2109-498A-AAC1-A95792234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8C7C7B4F-B71B-4141-987B-AF74A3A90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769CE128-FF3D-41F1-90F4-4B324FBD4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">
              <a:extLst>
                <a:ext uri="{FF2B5EF4-FFF2-40B4-BE49-F238E27FC236}">
                  <a16:creationId xmlns:a16="http://schemas.microsoft.com/office/drawing/2014/main" id="{96562D1C-199A-4A6F-9049-831ABE19B0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9">
              <a:extLst>
                <a:ext uri="{FF2B5EF4-FFF2-40B4-BE49-F238E27FC236}">
                  <a16:creationId xmlns:a16="http://schemas.microsoft.com/office/drawing/2014/main" id="{9AF0F50B-851C-4C98-B85D-B4887E67CA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799B3437-845B-46B5-8387-996C96216B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2C592D98-DAA0-432F-A7F0-E5A5B53F9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51795E07-6136-498B-AAC2-83D57E3C6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481B45AA-86C2-483E-883C-0890721FA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F8065AA2-3711-48F8-AECF-B934DB945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367D7FE2-98AF-4CC7-A67C-4DB50D19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B316C974-3B7A-4773-A3B8-64E4A1393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A3F60668-4742-4986-BA78-8F55921E3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03D9C575-00CE-4E0A-9BD8-1B21E5E7FB8B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03D9C575-00CE-4E0A-9BD8-1B21E5E7F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D7AEF4BE-7737-4B1D-989C-79ED2663A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E56F103E-74A0-4F62-A767-AC86A7B44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E60BBCCF-9C59-4977-A74C-A5CCBC3A2017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E60BBCCF-9C59-4977-A74C-A5CCBC3A2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7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358C85D0-B327-47CC-A01C-3185ABA9657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F75C6BCD-ADC8-4794-8012-0CB65827F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44477"/>
            <a:ext cx="7222356" cy="1312862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97" name="Object 25">
                <a:extLst>
                  <a:ext uri="{FF2B5EF4-FFF2-40B4-BE49-F238E27FC236}">
                    <a16:creationId xmlns:a16="http://schemas.microsoft.com/office/drawing/2014/main" id="{385BAA33-394C-4245-BD9C-D09464C63EEF}"/>
                  </a:ext>
                </a:extLst>
              </p:cNvPr>
              <p:cNvSpPr txBox="1"/>
              <p:nvPr/>
            </p:nvSpPr>
            <p:spPr bwMode="auto">
              <a:xfrm>
                <a:off x="4967290" y="2008123"/>
                <a:ext cx="3358320" cy="21055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4297" name="Object 25">
                <a:extLst>
                  <a:ext uri="{FF2B5EF4-FFF2-40B4-BE49-F238E27FC236}">
                    <a16:creationId xmlns:a16="http://schemas.microsoft.com/office/drawing/2014/main" id="{385BAA33-394C-4245-BD9C-D09464C6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7290" y="2008123"/>
                <a:ext cx="3358320" cy="2105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98" name="Object 26">
                <a:extLst>
                  <a:ext uri="{FF2B5EF4-FFF2-40B4-BE49-F238E27FC236}">
                    <a16:creationId xmlns:a16="http://schemas.microsoft.com/office/drawing/2014/main" id="{EC1A6A42-2908-439F-A7F1-B9AEBFD8BCAE}"/>
                  </a:ext>
                </a:extLst>
              </p:cNvPr>
              <p:cNvSpPr txBox="1"/>
              <p:nvPr/>
            </p:nvSpPr>
            <p:spPr bwMode="auto">
              <a:xfrm>
                <a:off x="5184014" y="4429126"/>
                <a:ext cx="3492439" cy="12691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40≤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≤200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4298" name="Object 26">
                <a:extLst>
                  <a:ext uri="{FF2B5EF4-FFF2-40B4-BE49-F238E27FC236}">
                    <a16:creationId xmlns:a16="http://schemas.microsoft.com/office/drawing/2014/main" id="{EC1A6A42-2908-439F-A7F1-B9AEBFD8B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4014" y="4429126"/>
                <a:ext cx="3492439" cy="1269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5">
            <a:extLst>
              <a:ext uri="{FF2B5EF4-FFF2-40B4-BE49-F238E27FC236}">
                <a16:creationId xmlns:a16="http://schemas.microsoft.com/office/drawing/2014/main" id="{6BFDA34C-C56D-45CA-9A30-610F1CC4652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52561A0-7524-474D-8EBF-F8CD7853B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1F858FAD-419A-43E0-9C3E-CCEA69755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CC46C798-EC1C-453F-9988-DF7A9B19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29" name="AutoShape 7">
              <a:extLst>
                <a:ext uri="{FF2B5EF4-FFF2-40B4-BE49-F238E27FC236}">
                  <a16:creationId xmlns:a16="http://schemas.microsoft.com/office/drawing/2014/main" id="{FFF42DBB-94FB-4F06-9683-0431195564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8">
              <a:extLst>
                <a:ext uri="{FF2B5EF4-FFF2-40B4-BE49-F238E27FC236}">
                  <a16:creationId xmlns:a16="http://schemas.microsoft.com/office/drawing/2014/main" id="{53FC9E93-B41F-4615-A1F2-E13DDD80E6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9">
              <a:extLst>
                <a:ext uri="{FF2B5EF4-FFF2-40B4-BE49-F238E27FC236}">
                  <a16:creationId xmlns:a16="http://schemas.microsoft.com/office/drawing/2014/main" id="{FE0A28FE-C93B-4590-9304-81A9775F67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0">
              <a:extLst>
                <a:ext uri="{FF2B5EF4-FFF2-40B4-BE49-F238E27FC236}">
                  <a16:creationId xmlns:a16="http://schemas.microsoft.com/office/drawing/2014/main" id="{42DD3FFA-9072-4B6C-9A29-24C0C8BE71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3CA4807D-ECFA-4E0D-AD26-36EECDEFF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id="{1281CD5C-246A-4FBD-9A6E-D595F1FBB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5" name="Text Box 13">
              <a:extLst>
                <a:ext uri="{FF2B5EF4-FFF2-40B4-BE49-F238E27FC236}">
                  <a16:creationId xmlns:a16="http://schemas.microsoft.com/office/drawing/2014/main" id="{0E1E53DA-EE91-4A90-82FE-52A53813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3E1F3252-0D76-47D0-98F3-72860F419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F3CEB5B-03AF-4B88-9F19-5BC27754C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8" name="Line 18">
              <a:extLst>
                <a:ext uri="{FF2B5EF4-FFF2-40B4-BE49-F238E27FC236}">
                  <a16:creationId xmlns:a16="http://schemas.microsoft.com/office/drawing/2014/main" id="{0CF2A052-248A-4806-A3D1-B6A23ED22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13C6BCB8-198A-447C-A1C6-9C6BE1E13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20">
                  <a:extLst>
                    <a:ext uri="{FF2B5EF4-FFF2-40B4-BE49-F238E27FC236}">
                      <a16:creationId xmlns:a16="http://schemas.microsoft.com/office/drawing/2014/main" id="{79B935B1-A459-4369-A237-57358DF5C293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0" name="Object 20">
                  <a:extLst>
                    <a:ext uri="{FF2B5EF4-FFF2-40B4-BE49-F238E27FC236}">
                      <a16:creationId xmlns:a16="http://schemas.microsoft.com/office/drawing/2014/main" id="{79B935B1-A459-4369-A237-57358DF5C2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6661E03A-A538-4E0B-8DA2-201D395A0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347524BF-7F8D-4F01-AD8E-4F0770B61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23">
                  <a:extLst>
                    <a:ext uri="{FF2B5EF4-FFF2-40B4-BE49-F238E27FC236}">
                      <a16:creationId xmlns:a16="http://schemas.microsoft.com/office/drawing/2014/main" id="{152D1030-8995-4F59-8F39-788BBE51EBA9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3" name="Object 23">
                  <a:extLst>
                    <a:ext uri="{FF2B5EF4-FFF2-40B4-BE49-F238E27FC236}">
                      <a16:creationId xmlns:a16="http://schemas.microsoft.com/office/drawing/2014/main" id="{152D1030-8995-4F59-8F39-788BBE51E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867A4958-089D-4BCE-8AEF-7A6A4E829AF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D9F1516A-8604-48C3-88DA-0701ECEDE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6418" name="Rectangle 34">
            <a:extLst>
              <a:ext uri="{FF2B5EF4-FFF2-40B4-BE49-F238E27FC236}">
                <a16:creationId xmlns:a16="http://schemas.microsoft.com/office/drawing/2014/main" id="{A4B5E1D3-44F1-49E7-A139-A6F7F8345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2133600"/>
            <a:ext cx="4535487" cy="5746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Conceito de pressão parcial</a:t>
            </a:r>
          </a:p>
        </p:txBody>
      </p:sp>
      <p:sp>
        <p:nvSpPr>
          <p:cNvPr id="16391" name="AutoShape 7">
            <a:extLst>
              <a:ext uri="{FF2B5EF4-FFF2-40B4-BE49-F238E27FC236}">
                <a16:creationId xmlns:a16="http://schemas.microsoft.com/office/drawing/2014/main" id="{04B2A55F-3F21-4D9F-B3BE-86FA77C5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35C15E28-5FAA-4EB1-A00F-DBFCF166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853F9B4-D000-4069-98C8-6764689C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011762C2-42CB-49EA-A7FA-46CB221E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5" name="Rectangle 21">
            <a:extLst>
              <a:ext uri="{FF2B5EF4-FFF2-40B4-BE49-F238E27FC236}">
                <a16:creationId xmlns:a16="http://schemas.microsoft.com/office/drawing/2014/main" id="{390D46E6-B15A-4383-B48F-DE99CC1B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6" name="Rectangle 22">
            <a:extLst>
              <a:ext uri="{FF2B5EF4-FFF2-40B4-BE49-F238E27FC236}">
                <a16:creationId xmlns:a16="http://schemas.microsoft.com/office/drawing/2014/main" id="{2AB48D70-6614-4696-AD57-F520FFA1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7" name="Rectangle 23">
            <a:extLst>
              <a:ext uri="{FF2B5EF4-FFF2-40B4-BE49-F238E27FC236}">
                <a16:creationId xmlns:a16="http://schemas.microsoft.com/office/drawing/2014/main" id="{0BBA8F2C-D37E-41A8-B56A-1D18D7C9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8" name="Rectangle 24">
            <a:extLst>
              <a:ext uri="{FF2B5EF4-FFF2-40B4-BE49-F238E27FC236}">
                <a16:creationId xmlns:a16="http://schemas.microsoft.com/office/drawing/2014/main" id="{4267B999-65A0-4EE4-8843-F25C3667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9" name="Rectangle 25">
            <a:extLst>
              <a:ext uri="{FF2B5EF4-FFF2-40B4-BE49-F238E27FC236}">
                <a16:creationId xmlns:a16="http://schemas.microsoft.com/office/drawing/2014/main" id="{67547F10-5FFE-449D-9F61-81E805CD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Rectangle 26">
            <a:extLst>
              <a:ext uri="{FF2B5EF4-FFF2-40B4-BE49-F238E27FC236}">
                <a16:creationId xmlns:a16="http://schemas.microsoft.com/office/drawing/2014/main" id="{EE54C960-A69D-41D4-9D5E-911824A39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1" name="Rectangle 27">
            <a:extLst>
              <a:ext uri="{FF2B5EF4-FFF2-40B4-BE49-F238E27FC236}">
                <a16:creationId xmlns:a16="http://schemas.microsoft.com/office/drawing/2014/main" id="{033651AF-4511-4A72-AF9B-3E52A0E7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2" name="Rectangle 28">
            <a:extLst>
              <a:ext uri="{FF2B5EF4-FFF2-40B4-BE49-F238E27FC236}">
                <a16:creationId xmlns:a16="http://schemas.microsoft.com/office/drawing/2014/main" id="{DA2F0D1D-11A8-4A04-BEF2-63A4894C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A36C6167-9685-4A43-B47D-F8EF58EA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16414" name="AutoShape 30">
            <a:extLst>
              <a:ext uri="{FF2B5EF4-FFF2-40B4-BE49-F238E27FC236}">
                <a16:creationId xmlns:a16="http://schemas.microsoft.com/office/drawing/2014/main" id="{72B56AAA-C4B4-400C-9CD9-EAB9CB58332B}"/>
              </a:ext>
            </a:extLst>
          </p:cNvPr>
          <p:cNvCxnSpPr>
            <a:cxnSpLocks noChangeShapeType="1"/>
            <a:stCxn id="16407" idx="2"/>
            <a:endCxn id="16413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16" name="Object 32">
                <a:extLst>
                  <a:ext uri="{FF2B5EF4-FFF2-40B4-BE49-F238E27FC236}">
                    <a16:creationId xmlns:a16="http://schemas.microsoft.com/office/drawing/2014/main" id="{56ED84D5-A476-4BFA-817F-546CF1F04DFC}"/>
                  </a:ext>
                </a:extLst>
              </p:cNvPr>
              <p:cNvSpPr txBox="1"/>
              <p:nvPr/>
            </p:nvSpPr>
            <p:spPr bwMode="auto">
              <a:xfrm>
                <a:off x="5292726" y="2818842"/>
                <a:ext cx="2326480" cy="11268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416" name="Object 32">
                <a:extLst>
                  <a:ext uri="{FF2B5EF4-FFF2-40B4-BE49-F238E27FC236}">
                    <a16:creationId xmlns:a16="http://schemas.microsoft.com/office/drawing/2014/main" id="{56ED84D5-A476-4BFA-817F-546CF1F04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6" y="2818842"/>
                <a:ext cx="2326480" cy="1126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17" name="Rectangle 33">
            <a:extLst>
              <a:ext uri="{FF2B5EF4-FFF2-40B4-BE49-F238E27FC236}">
                <a16:creationId xmlns:a16="http://schemas.microsoft.com/office/drawing/2014/main" id="{0A031834-81AD-432B-8044-52BC25E5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364038"/>
            <a:ext cx="45354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n</a:t>
            </a:r>
            <a:r>
              <a:rPr lang="pt-BR" altLang="pt-BR" sz="2400" baseline="-25000" dirty="0">
                <a:effectLst/>
              </a:rPr>
              <a:t>2</a:t>
            </a:r>
            <a:r>
              <a:rPr lang="pt-BR" altLang="pt-BR" sz="2400" dirty="0">
                <a:effectLst/>
              </a:rPr>
              <a:t>= número de moles do gás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R= constante universal dos gases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T= temperatura em K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V= volume total do sistema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328223BB-4AE9-423B-9525-C5F57DBCD7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6CE1DA67-7D21-4ECB-BEF3-1584C7336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8085"/>
            <a:ext cx="7359214" cy="1209253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graphicFrame>
        <p:nvGraphicFramePr>
          <p:cNvPr id="56345" name="Object 25">
            <a:extLst>
              <a:ext uri="{FF2B5EF4-FFF2-40B4-BE49-F238E27FC236}">
                <a16:creationId xmlns:a16="http://schemas.microsoft.com/office/drawing/2014/main" id="{58F66A0B-78F2-4B34-8691-8A342E233B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557338"/>
          <a:ext cx="67691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086452" imgH="3905104" progId="Excel.Chart.8">
                  <p:embed followColorScheme="full"/>
                </p:oleObj>
              </mc:Choice>
              <mc:Fallback>
                <p:oleObj name="Gráfico" r:id="rId3" imgW="5086452" imgH="3905104" progId="Excel.Chart.8">
                  <p:embed followColorScheme="full"/>
                  <p:pic>
                    <p:nvPicPr>
                      <p:cNvPr id="56345" name="Object 25">
                        <a:extLst>
                          <a:ext uri="{FF2B5EF4-FFF2-40B4-BE49-F238E27FC236}">
                            <a16:creationId xmlns:a16="http://schemas.microsoft.com/office/drawing/2014/main" id="{58F66A0B-78F2-4B34-8691-8A342E233B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67691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346" name="Object 26">
                <a:extLst>
                  <a:ext uri="{FF2B5EF4-FFF2-40B4-BE49-F238E27FC236}">
                    <a16:creationId xmlns:a16="http://schemas.microsoft.com/office/drawing/2014/main" id="{6E7F7A17-6758-4577-8D06-80242A1E003E}"/>
                  </a:ext>
                </a:extLst>
              </p:cNvPr>
              <p:cNvSpPr txBox="1"/>
              <p:nvPr/>
            </p:nvSpPr>
            <p:spPr bwMode="auto">
              <a:xfrm>
                <a:off x="6516216" y="3356992"/>
                <a:ext cx="2736304" cy="18736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6346" name="Object 26">
                <a:extLst>
                  <a:ext uri="{FF2B5EF4-FFF2-40B4-BE49-F238E27FC236}">
                    <a16:creationId xmlns:a16="http://schemas.microsoft.com/office/drawing/2014/main" id="{6E7F7A17-6758-4577-8D06-80242A1E0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216" y="3356992"/>
                <a:ext cx="2736304" cy="1873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FA1FD2EC-46C3-4C6B-A6E7-7426920F20C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9939E4EC-8DF8-4664-B94F-6CE4818EC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19944"/>
            <a:ext cx="7212013" cy="1280244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sp>
        <p:nvSpPr>
          <p:cNvPr id="61463" name="Rectangle 23">
            <a:extLst>
              <a:ext uri="{FF2B5EF4-FFF2-40B4-BE49-F238E27FC236}">
                <a16:creationId xmlns:a16="http://schemas.microsoft.com/office/drawing/2014/main" id="{7ECB7E8A-1E77-49D1-967F-BD38361185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7984" y="2133600"/>
            <a:ext cx="4536629" cy="3851275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600" dirty="0"/>
              <a:t>Para H menor do que 0,002 L/L, fase gasosa controla o processo de transferência de massa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600" dirty="0"/>
              <a:t>Para H maior do que 0,05 L/L, fase liquida controla o processo de transferência de massa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600" dirty="0"/>
              <a:t>H entre 0,002 e 0,05 L/L, ambas as fases controlam o processo de transferência de massa</a:t>
            </a:r>
          </a:p>
        </p:txBody>
      </p:sp>
      <p:graphicFrame>
        <p:nvGraphicFramePr>
          <p:cNvPr id="61465" name="Object 25">
            <a:extLst>
              <a:ext uri="{FF2B5EF4-FFF2-40B4-BE49-F238E27FC236}">
                <a16:creationId xmlns:a16="http://schemas.microsoft.com/office/drawing/2014/main" id="{04A12886-565E-461C-ABA4-6994F1A1B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76475"/>
          <a:ext cx="4284663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086452" imgH="3905104" progId="Excel.Chart.8">
                  <p:embed followColorScheme="full"/>
                </p:oleObj>
              </mc:Choice>
              <mc:Fallback>
                <p:oleObj name="Gráfico" r:id="rId3" imgW="5086452" imgH="3905104" progId="Excel.Chart.8">
                  <p:embed followColorScheme="full"/>
                  <p:pic>
                    <p:nvPicPr>
                      <p:cNvPr id="61465" name="Object 25">
                        <a:extLst>
                          <a:ext uri="{FF2B5EF4-FFF2-40B4-BE49-F238E27FC236}">
                            <a16:creationId xmlns:a16="http://schemas.microsoft.com/office/drawing/2014/main" id="{04A12886-565E-461C-ABA4-6994F1A1B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5"/>
                        <a:ext cx="4284663" cy="321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63AD8EB2-0B9F-4DE7-88CD-7C3E27F047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7135F800-639B-486B-A8CB-B224ED1A7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77020"/>
            <a:ext cx="7335592" cy="1211262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sp>
        <p:nvSpPr>
          <p:cNvPr id="57369" name="Rectangle 25">
            <a:extLst>
              <a:ext uri="{FF2B5EF4-FFF2-40B4-BE49-F238E27FC236}">
                <a16:creationId xmlns:a16="http://schemas.microsoft.com/office/drawing/2014/main" id="{7785F452-31E4-4B2F-A0B0-1A5A55106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4561" y="1987550"/>
            <a:ext cx="4210051" cy="3962400"/>
          </a:xfrm>
          <a:noFill/>
          <a:ln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Em um sistema em equilíbrio, as taxas de transferência do contaminante da fase gasosa para a fase líquida e vice-versa são absolutamente iguais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70" name="Object 26">
                <a:extLst>
                  <a:ext uri="{FF2B5EF4-FFF2-40B4-BE49-F238E27FC236}">
                    <a16:creationId xmlns:a16="http://schemas.microsoft.com/office/drawing/2014/main" id="{7A015EB1-3DF1-4F99-AFAC-7603E5CB7790}"/>
                  </a:ext>
                </a:extLst>
              </p:cNvPr>
              <p:cNvSpPr txBox="1"/>
              <p:nvPr/>
            </p:nvSpPr>
            <p:spPr bwMode="auto">
              <a:xfrm>
                <a:off x="1720683" y="5323469"/>
                <a:ext cx="1987220" cy="589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7370" name="Object 26">
                <a:extLst>
                  <a:ext uri="{FF2B5EF4-FFF2-40B4-BE49-F238E27FC236}">
                    <a16:creationId xmlns:a16="http://schemas.microsoft.com/office/drawing/2014/main" id="{7A015EB1-3DF1-4F99-AFAC-7603E5CB7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683" y="5323469"/>
                <a:ext cx="1987220" cy="589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25">
            <a:extLst>
              <a:ext uri="{FF2B5EF4-FFF2-40B4-BE49-F238E27FC236}">
                <a16:creationId xmlns:a16="http://schemas.microsoft.com/office/drawing/2014/main" id="{A4134F78-F1C1-4380-BA42-4F885C224CF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45" name="Line 4">
              <a:extLst>
                <a:ext uri="{FF2B5EF4-FFF2-40B4-BE49-F238E27FC236}">
                  <a16:creationId xmlns:a16="http://schemas.microsoft.com/office/drawing/2014/main" id="{6CCBDE53-7794-4B4A-8A0D-AA497D718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9F65C121-1A4A-465A-AF0E-E2A770BF6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47" name="Text Box 6">
              <a:extLst>
                <a:ext uri="{FF2B5EF4-FFF2-40B4-BE49-F238E27FC236}">
                  <a16:creationId xmlns:a16="http://schemas.microsoft.com/office/drawing/2014/main" id="{67956141-CCFA-43B6-9F47-B494DA22F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3625FF83-B4B4-4575-A9FE-EB8753D193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8">
              <a:extLst>
                <a:ext uri="{FF2B5EF4-FFF2-40B4-BE49-F238E27FC236}">
                  <a16:creationId xmlns:a16="http://schemas.microsoft.com/office/drawing/2014/main" id="{D4EC7272-8056-4408-875A-0577026E9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9">
              <a:extLst>
                <a:ext uri="{FF2B5EF4-FFF2-40B4-BE49-F238E27FC236}">
                  <a16:creationId xmlns:a16="http://schemas.microsoft.com/office/drawing/2014/main" id="{E2655119-563A-45E4-8957-B1587C4CCF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10">
              <a:extLst>
                <a:ext uri="{FF2B5EF4-FFF2-40B4-BE49-F238E27FC236}">
                  <a16:creationId xmlns:a16="http://schemas.microsoft.com/office/drawing/2014/main" id="{9EFCE0D6-7D25-4481-9B77-EA2EF04584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7D2E7060-144D-4317-AF00-DA36695E6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4140FECA-9C50-4C60-8874-FF7324747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B9BE244B-6BFD-4A49-8D2D-C70BAFDE4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7990C129-DCBA-433F-A484-044651D4D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500DB1E7-DE7A-425D-92FD-900B79B18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97C8A6CA-2D36-4434-82DD-B4C4DBE8F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8FAAA9F6-2FDA-43FB-88BE-A1B6D155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20">
                  <a:extLst>
                    <a:ext uri="{FF2B5EF4-FFF2-40B4-BE49-F238E27FC236}">
                      <a16:creationId xmlns:a16="http://schemas.microsoft.com/office/drawing/2014/main" id="{7B5F881E-9C2C-4A67-A2D1-784C18402815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59" name="Object 20">
                  <a:extLst>
                    <a:ext uri="{FF2B5EF4-FFF2-40B4-BE49-F238E27FC236}">
                      <a16:creationId xmlns:a16="http://schemas.microsoft.com/office/drawing/2014/main" id="{7B5F881E-9C2C-4A67-A2D1-784C18402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B76F741F-44A4-455A-93E2-0BC68FFB3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81D55C6B-8BC6-41CC-A458-16A55F521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ject 23">
                  <a:extLst>
                    <a:ext uri="{FF2B5EF4-FFF2-40B4-BE49-F238E27FC236}">
                      <a16:creationId xmlns:a16="http://schemas.microsoft.com/office/drawing/2014/main" id="{0836A5DD-4453-44F0-BC16-EFD6DFC0D780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62" name="Object 23">
                  <a:extLst>
                    <a:ext uri="{FF2B5EF4-FFF2-40B4-BE49-F238E27FC236}">
                      <a16:creationId xmlns:a16="http://schemas.microsoft.com/office/drawing/2014/main" id="{0836A5DD-4453-44F0-BC16-EFD6DFC0D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5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79F0C004-98C2-4D52-846B-DA150E5E4A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EBE17C08-1DC8-483B-8A47-D7627A156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115" y="331788"/>
            <a:ext cx="7242497" cy="1211262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sp>
        <p:nvSpPr>
          <p:cNvPr id="58391" name="Rectangle 23">
            <a:extLst>
              <a:ext uri="{FF2B5EF4-FFF2-40B4-BE49-F238E27FC236}">
                <a16:creationId xmlns:a16="http://schemas.microsoft.com/office/drawing/2014/main" id="{1A038785-0026-4575-A8CB-505D91051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1849" y="1987550"/>
            <a:ext cx="4178623" cy="3313113"/>
          </a:xfrm>
          <a:noFill/>
          <a:ln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Caso o sistema não esteja em equilíbrio, a transferência do contaminante ocorrerá de forma que o equilíbrio seja atingido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2" name="Object 24">
                <a:extLst>
                  <a:ext uri="{FF2B5EF4-FFF2-40B4-BE49-F238E27FC236}">
                    <a16:creationId xmlns:a16="http://schemas.microsoft.com/office/drawing/2014/main" id="{A2F716AD-75A6-44C4-B795-8E489E10AD01}"/>
                  </a:ext>
                </a:extLst>
              </p:cNvPr>
              <p:cNvSpPr txBox="1"/>
              <p:nvPr/>
            </p:nvSpPr>
            <p:spPr bwMode="auto">
              <a:xfrm>
                <a:off x="1722116" y="5171679"/>
                <a:ext cx="2127559" cy="6080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8392" name="Object 24">
                <a:extLst>
                  <a:ext uri="{FF2B5EF4-FFF2-40B4-BE49-F238E27FC236}">
                    <a16:creationId xmlns:a16="http://schemas.microsoft.com/office/drawing/2014/main" id="{A2F716AD-75A6-44C4-B795-8E489E10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2116" y="5171679"/>
                <a:ext cx="2127559" cy="60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93" name="Object 25">
                <a:extLst>
                  <a:ext uri="{FF2B5EF4-FFF2-40B4-BE49-F238E27FC236}">
                    <a16:creationId xmlns:a16="http://schemas.microsoft.com/office/drawing/2014/main" id="{FA6165C7-178C-48CE-B5B4-0511FD47DD0F}"/>
                  </a:ext>
                </a:extLst>
              </p:cNvPr>
              <p:cNvSpPr txBox="1"/>
              <p:nvPr/>
            </p:nvSpPr>
            <p:spPr bwMode="auto">
              <a:xfrm>
                <a:off x="1263275" y="5757069"/>
                <a:ext cx="3378574" cy="5722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8393" name="Object 25">
                <a:extLst>
                  <a:ext uri="{FF2B5EF4-FFF2-40B4-BE49-F238E27FC236}">
                    <a16:creationId xmlns:a16="http://schemas.microsoft.com/office/drawing/2014/main" id="{FA6165C7-178C-48CE-B5B4-0511FD47D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3275" y="5757069"/>
                <a:ext cx="3378574" cy="572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60A78BA-7C7C-44E8-9F9A-09FF450CF0A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3EC71027-AA51-4390-8435-F197E9239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7EE70798-263F-49D8-9330-F3B72B154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9A438C89-9760-4849-B13F-8867D208D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786DD9AF-CA99-46E8-828F-858873BD1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">
              <a:extLst>
                <a:ext uri="{FF2B5EF4-FFF2-40B4-BE49-F238E27FC236}">
                  <a16:creationId xmlns:a16="http://schemas.microsoft.com/office/drawing/2014/main" id="{27FA0856-68CA-4F90-B6EB-3DBC6B2A2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9">
              <a:extLst>
                <a:ext uri="{FF2B5EF4-FFF2-40B4-BE49-F238E27FC236}">
                  <a16:creationId xmlns:a16="http://schemas.microsoft.com/office/drawing/2014/main" id="{D34EF429-A384-48A6-A7F9-D28F139D17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6775A001-7CF4-40BA-A1BD-F966759DAB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94B6E7D6-19FE-4B49-889C-F2FCF3FB5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2DF34877-7D24-4446-8F89-2C9FDE61A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4FC0A92D-F48E-4A71-A233-D9CB3E9C0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32696020-739C-4ABF-AB1A-9F95420CA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BF0B1143-5640-4449-BB83-5E19AE77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925DF158-90CB-498F-BAB9-0D3EC1361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E930182C-5215-49B2-B715-AC73FF8E1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3F9B001B-4F99-4C91-9E23-7C71D87579D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3F9B001B-4F99-4C91-9E23-7C71D8757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76798BE1-D3C4-4DD2-8671-952D4E588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63001669-0EB3-478B-BB66-D9B16D830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167A5DB3-2BF2-45CC-9417-65B6EC3C6AD4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167A5DB3-2BF2-45CC-9417-65B6EC3C6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TRANSFERÊNCIA DE MASSA</a:t>
            </a:r>
          </a:p>
        </p:txBody>
      </p:sp>
      <p:sp>
        <p:nvSpPr>
          <p:cNvPr id="59415" name="Rectangle 23">
            <a:extLst>
              <a:ext uri="{FF2B5EF4-FFF2-40B4-BE49-F238E27FC236}">
                <a16:creationId xmlns:a16="http://schemas.microsoft.com/office/drawing/2014/main" id="{8DC59D8C-C3B6-4CC8-B297-D677850E4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1850" y="1813583"/>
            <a:ext cx="4085406" cy="4207805"/>
          </a:xfrm>
          <a:noFill/>
          <a:ln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O tempo necessário para que o equilíbrio seja atingido depende das condições cinéticas dos processos de transferência de massa das fases líquida e gasosa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16" name="Object 24">
                <a:extLst>
                  <a:ext uri="{FF2B5EF4-FFF2-40B4-BE49-F238E27FC236}">
                    <a16:creationId xmlns:a16="http://schemas.microsoft.com/office/drawing/2014/main" id="{CB0553DD-9609-4956-9631-055F75991277}"/>
                  </a:ext>
                </a:extLst>
              </p:cNvPr>
              <p:cNvSpPr txBox="1"/>
              <p:nvPr/>
            </p:nvSpPr>
            <p:spPr bwMode="auto">
              <a:xfrm>
                <a:off x="1779713" y="5199064"/>
                <a:ext cx="2069971" cy="5619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9416" name="Object 24">
                <a:extLst>
                  <a:ext uri="{FF2B5EF4-FFF2-40B4-BE49-F238E27FC236}">
                    <a16:creationId xmlns:a16="http://schemas.microsoft.com/office/drawing/2014/main" id="{CB0553DD-9609-4956-9631-055F75991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9713" y="5199064"/>
                <a:ext cx="2069971" cy="561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417" name="Object 25">
                <a:extLst>
                  <a:ext uri="{FF2B5EF4-FFF2-40B4-BE49-F238E27FC236}">
                    <a16:creationId xmlns:a16="http://schemas.microsoft.com/office/drawing/2014/main" id="{8FB96AAD-E6A4-4327-8B51-631829761505}"/>
                  </a:ext>
                </a:extLst>
              </p:cNvPr>
              <p:cNvSpPr txBox="1"/>
              <p:nvPr/>
            </p:nvSpPr>
            <p:spPr bwMode="auto">
              <a:xfrm>
                <a:off x="1214494" y="5737197"/>
                <a:ext cx="3427356" cy="5461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9417" name="Object 25">
                <a:extLst>
                  <a:ext uri="{FF2B5EF4-FFF2-40B4-BE49-F238E27FC236}">
                    <a16:creationId xmlns:a16="http://schemas.microsoft.com/office/drawing/2014/main" id="{8FB96AAD-E6A4-4327-8B51-631829761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494" y="5737197"/>
                <a:ext cx="3427356" cy="546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4C83BDD-DE8E-4A7F-99E2-37776753C52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1306F1F9-1B72-483A-8F54-C1284BBD6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E45EF45E-CB9A-47A1-9A82-BE5744FD0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C10992CF-3787-4CE0-A829-2A1BE6AE5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6F185259-3D65-4E2E-AC2F-87DFCDE0A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">
              <a:extLst>
                <a:ext uri="{FF2B5EF4-FFF2-40B4-BE49-F238E27FC236}">
                  <a16:creationId xmlns:a16="http://schemas.microsoft.com/office/drawing/2014/main" id="{FD8CCF28-52E8-4BE8-92B9-79DFC01110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9">
              <a:extLst>
                <a:ext uri="{FF2B5EF4-FFF2-40B4-BE49-F238E27FC236}">
                  <a16:creationId xmlns:a16="http://schemas.microsoft.com/office/drawing/2014/main" id="{18D20A18-D9EB-41C1-A226-4244AC385C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67CC748C-1DE3-408F-9478-1EA379D380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219109F2-94B2-407B-AF31-2573EBC62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78D70FDF-22D5-48A3-AEF6-37CA74D37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6477ADDD-CDAB-44F8-8F9F-62620D8E1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7A710FAF-A5FA-4B51-B889-429731405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E42CED33-BD29-49ED-8AA7-42911A9C5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A3A8AFB7-1F5E-4068-BE5E-37B5854FE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15F7CF7B-F2AD-4FE5-8C81-D5DF8DABF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9A4D039C-206C-402A-BA75-58D9AE3B8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0F49FD1F-8E18-49B1-9827-6DC6D5EF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502983"/>
            <a:ext cx="4487121" cy="3262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de </a:t>
            </a:r>
            <a:r>
              <a:rPr lang="pt-BR" altLang="pt-BR" sz="3200" dirty="0" err="1"/>
              <a:t>Winkler</a:t>
            </a:r>
            <a:r>
              <a:rPr lang="pt-BR" altLang="pt-BR" sz="3200" dirty="0"/>
              <a:t> modificado pela </a:t>
            </a:r>
            <a:r>
              <a:rPr lang="pt-BR" altLang="pt-BR" sz="3200" dirty="0" err="1"/>
              <a:t>azida</a:t>
            </a:r>
            <a:r>
              <a:rPr lang="pt-BR" altLang="pt-BR" sz="3200" dirty="0"/>
              <a:t> sódica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Fixação do oxigênio dissolvido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C4BD43C-67CE-49FA-9972-36418238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89054A-2E95-4F94-BD34-1BB6A499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66353"/>
            <a:ext cx="3047761" cy="41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id="{59789738-CF01-4DEA-8188-AEF44DE5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7" y="2007343"/>
            <a:ext cx="4143195" cy="23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0BB95B4-409E-414A-9CC3-ADA288CAE5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618" y="2317119"/>
            <a:ext cx="2805230" cy="27680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Adição de sulfato </a:t>
            </a:r>
            <a:r>
              <a:rPr lang="pt-BR" altLang="pt-BR" sz="2400" dirty="0" err="1"/>
              <a:t>manganoso</a:t>
            </a:r>
            <a:r>
              <a:rPr lang="pt-BR" altLang="pt-BR" sz="2400" dirty="0"/>
              <a:t> para fixação do oxigênio dissolvido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Adição de álcali iodeto de </a:t>
            </a:r>
            <a:r>
              <a:rPr lang="pt-BR" altLang="pt-BR" sz="2400" dirty="0" err="1"/>
              <a:t>azida</a:t>
            </a:r>
            <a:r>
              <a:rPr lang="pt-BR" altLang="pt-BR" sz="2400" dirty="0"/>
              <a:t> sódica</a:t>
            </a:r>
          </a:p>
          <a:p>
            <a:pPr marL="0" indent="0">
              <a:buNone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5BFD0D5-3707-4437-8D96-B8D9C672C4D0}"/>
                  </a:ext>
                </a:extLst>
              </p:cNvPr>
              <p:cNvSpPr txBox="1"/>
              <p:nvPr/>
            </p:nvSpPr>
            <p:spPr>
              <a:xfrm>
                <a:off x="3910530" y="4797152"/>
                <a:ext cx="5053958" cy="573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𝑀𝑛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5BFD0D5-3707-4437-8D96-B8D9C672C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30" y="4797152"/>
                <a:ext cx="5053958" cy="573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EFA8846-8108-42C2-BA96-1AE3D1316FC5}"/>
              </a:ext>
            </a:extLst>
          </p:cNvPr>
          <p:cNvCxnSpPr/>
          <p:nvPr/>
        </p:nvCxnSpPr>
        <p:spPr>
          <a:xfrm flipV="1">
            <a:off x="7884368" y="4319387"/>
            <a:ext cx="0" cy="47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E05552-0337-482D-BDFB-D701E69F38AD}"/>
                  </a:ext>
                </a:extLst>
              </p:cNvPr>
              <p:cNvSpPr txBox="1"/>
              <p:nvPr/>
            </p:nvSpPr>
            <p:spPr>
              <a:xfrm>
                <a:off x="159415" y="5548673"/>
                <a:ext cx="6278094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𝑀𝑛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E05552-0337-482D-BDFB-D701E69F3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5" y="5548673"/>
                <a:ext cx="6278094" cy="562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B0133DE-6153-43A7-9235-9B635F47A17E}"/>
              </a:ext>
            </a:extLst>
          </p:cNvPr>
          <p:cNvCxnSpPr>
            <a:cxnSpLocks/>
            <a:stCxn id="13" idx="0"/>
            <a:endCxn id="6" idx="1"/>
          </p:cNvCxnSpPr>
          <p:nvPr/>
        </p:nvCxnSpPr>
        <p:spPr>
          <a:xfrm rot="5400000" flipH="1" flipV="1">
            <a:off x="2564191" y="3906888"/>
            <a:ext cx="2376056" cy="9075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BEFAF318-7F3C-40DA-8C16-1966E8362195}"/>
              </a:ext>
            </a:extLst>
          </p:cNvPr>
          <p:cNvSpPr/>
          <p:nvPr/>
        </p:nvSpPr>
        <p:spPr>
          <a:xfrm>
            <a:off x="2843808" y="5478884"/>
            <a:ext cx="720080" cy="70178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8F4A40A-7A8B-4464-BECF-728EC324F486}"/>
              </a:ext>
            </a:extLst>
          </p:cNvPr>
          <p:cNvSpPr/>
          <p:nvPr/>
        </p:nvSpPr>
        <p:spPr>
          <a:xfrm>
            <a:off x="3843048" y="5478882"/>
            <a:ext cx="1449031" cy="70178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47477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0BB95B4-409E-414A-9CC3-ADA288CAE5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618" y="2317119"/>
            <a:ext cx="2805230" cy="27680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Adição de ácido sulfúrico concentrado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Adição de amido (indicador)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Titulação com solução 0,025 N de tiossulfato de sódio</a:t>
            </a:r>
          </a:p>
          <a:p>
            <a:pPr marL="0" indent="0">
              <a:buNone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E05552-0337-482D-BDFB-D701E69F38AD}"/>
                  </a:ext>
                </a:extLst>
              </p:cNvPr>
              <p:cNvSpPr txBox="1"/>
              <p:nvPr/>
            </p:nvSpPr>
            <p:spPr>
              <a:xfrm>
                <a:off x="1105778" y="5350546"/>
                <a:ext cx="7292905" cy="55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ea typeface="Cambria Math"/>
                      </a:rPr>
                      <m:t>𝑀𝑛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pt-BR" sz="2800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𝑀𝑛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E05552-0337-482D-BDFB-D701E69F3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78" y="5350546"/>
                <a:ext cx="7292905" cy="553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Imagem relacionada">
            <a:extLst>
              <a:ext uri="{FF2B5EF4-FFF2-40B4-BE49-F238E27FC236}">
                <a16:creationId xmlns:a16="http://schemas.microsoft.com/office/drawing/2014/main" id="{2B7698C4-33FD-437A-9BA6-2DE181AC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22" y="2055773"/>
            <a:ext cx="156854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dissolved oxygen winkler method">
            <a:extLst>
              <a:ext uri="{FF2B5EF4-FFF2-40B4-BE49-F238E27FC236}">
                <a16:creationId xmlns:a16="http://schemas.microsoft.com/office/drawing/2014/main" id="{00D327D1-1257-4DB4-82AE-2FFECC81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58886"/>
            <a:ext cx="26574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AD3631EB-B436-473A-ABD8-E832C1D70BF5}"/>
              </a:ext>
            </a:extLst>
          </p:cNvPr>
          <p:cNvSpPr/>
          <p:nvPr/>
        </p:nvSpPr>
        <p:spPr>
          <a:xfrm>
            <a:off x="1076717" y="5276427"/>
            <a:ext cx="1449031" cy="70178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200A4DE-2AB3-4E1C-BE32-1D879EEC9789}"/>
              </a:ext>
            </a:extLst>
          </p:cNvPr>
          <p:cNvSpPr/>
          <p:nvPr/>
        </p:nvSpPr>
        <p:spPr>
          <a:xfrm>
            <a:off x="6283087" y="5293984"/>
            <a:ext cx="576064" cy="70178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55589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0BB95B4-409E-414A-9CC3-ADA288CAE5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618" y="2317119"/>
            <a:ext cx="2805230" cy="27680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Titulação com solução 0,025 N de tiossulfato de sódio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Cálculos !!!</a:t>
            </a:r>
          </a:p>
          <a:p>
            <a:pPr marL="0" indent="0">
              <a:buNone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E05552-0337-482D-BDFB-D701E69F38AD}"/>
                  </a:ext>
                </a:extLst>
              </p:cNvPr>
              <p:cNvSpPr txBox="1"/>
              <p:nvPr/>
            </p:nvSpPr>
            <p:spPr>
              <a:xfrm>
                <a:off x="908050" y="4563531"/>
                <a:ext cx="5405209" cy="56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E05552-0337-482D-BDFB-D701E69F3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50" y="4563531"/>
                <a:ext cx="5405209" cy="560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Resultado de imagem para dissolved oxygen winkler method">
            <a:extLst>
              <a:ext uri="{FF2B5EF4-FFF2-40B4-BE49-F238E27FC236}">
                <a16:creationId xmlns:a16="http://schemas.microsoft.com/office/drawing/2014/main" id="{00D327D1-1257-4DB4-82AE-2FFECC81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7617"/>
            <a:ext cx="26574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AD3631EB-B436-473A-ABD8-E832C1D70BF5}"/>
              </a:ext>
            </a:extLst>
          </p:cNvPr>
          <p:cNvSpPr/>
          <p:nvPr/>
        </p:nvSpPr>
        <p:spPr>
          <a:xfrm>
            <a:off x="876300" y="4530242"/>
            <a:ext cx="508665" cy="70178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200A4DE-2AB3-4E1C-BE32-1D879EEC9789}"/>
              </a:ext>
            </a:extLst>
          </p:cNvPr>
          <p:cNvSpPr/>
          <p:nvPr/>
        </p:nvSpPr>
        <p:spPr>
          <a:xfrm>
            <a:off x="1574614" y="4530242"/>
            <a:ext cx="1557225" cy="62695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458" name="Picture 2" descr="Resultado de imagem para dissolved oxygen TITRATION STARCH">
            <a:extLst>
              <a:ext uri="{FF2B5EF4-FFF2-40B4-BE49-F238E27FC236}">
                <a16:creationId xmlns:a16="http://schemas.microsoft.com/office/drawing/2014/main" id="{DE27827E-6674-408F-93D8-195452E8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66" y="4151808"/>
            <a:ext cx="2805229" cy="18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1638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931964" y="4833401"/>
                <a:ext cx="5393400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.8000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64" y="4833401"/>
                <a:ext cx="5393400" cy="770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46C38E7A-F689-4CF0-AACD-C20FE4BB0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pic>
        <p:nvPicPr>
          <p:cNvPr id="13" name="Picture 2" descr="Imagem relacionada">
            <a:extLst>
              <a:ext uri="{FF2B5EF4-FFF2-40B4-BE49-F238E27FC236}">
                <a16:creationId xmlns:a16="http://schemas.microsoft.com/office/drawing/2014/main" id="{83B2D0D4-1629-443B-AA28-4F3AE645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2143"/>
            <a:ext cx="4082792" cy="22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A7F7EED7-E59F-4A2A-8AD2-FDE325B307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E0D0A894-5C1E-4A02-9E8F-DAFEB1A5E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9498" name="Rectangle 42">
            <a:extLst>
              <a:ext uri="{FF2B5EF4-FFF2-40B4-BE49-F238E27FC236}">
                <a16:creationId xmlns:a16="http://schemas.microsoft.com/office/drawing/2014/main" id="{EFCE959C-D5DF-4BFF-9A43-BB5E59C5B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2133600"/>
            <a:ext cx="4535487" cy="431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Conceito de pressão parcial</a:t>
            </a: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6112AA79-187E-4FC3-90F7-4116B8FF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3" name="AutoShape 27">
            <a:extLst>
              <a:ext uri="{FF2B5EF4-FFF2-40B4-BE49-F238E27FC236}">
                <a16:creationId xmlns:a16="http://schemas.microsoft.com/office/drawing/2014/main" id="{2F565684-3769-4F30-A870-97F1A327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264E9878-2145-4DA5-B73E-181F617B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5" name="AutoShape 29">
            <a:extLst>
              <a:ext uri="{FF2B5EF4-FFF2-40B4-BE49-F238E27FC236}">
                <a16:creationId xmlns:a16="http://schemas.microsoft.com/office/drawing/2014/main" id="{6C31C2FC-E858-480F-AEB2-144856AFA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6" name="AutoShape 30">
            <a:extLst>
              <a:ext uri="{FF2B5EF4-FFF2-40B4-BE49-F238E27FC236}">
                <a16:creationId xmlns:a16="http://schemas.microsoft.com/office/drawing/2014/main" id="{D7A3CB9F-7F32-4CDB-B432-D3756540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7" name="AutoShape 31">
            <a:extLst>
              <a:ext uri="{FF2B5EF4-FFF2-40B4-BE49-F238E27FC236}">
                <a16:creationId xmlns:a16="http://schemas.microsoft.com/office/drawing/2014/main" id="{C6BB5DF8-563B-4306-8CEC-A353166B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8" name="AutoShape 32">
            <a:extLst>
              <a:ext uri="{FF2B5EF4-FFF2-40B4-BE49-F238E27FC236}">
                <a16:creationId xmlns:a16="http://schemas.microsoft.com/office/drawing/2014/main" id="{2F63BFF0-5375-4D27-922C-111D2D4A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C5969AC8-7BB8-415C-A3F8-895FC9A3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19494" name="AutoShape 38">
            <a:extLst>
              <a:ext uri="{FF2B5EF4-FFF2-40B4-BE49-F238E27FC236}">
                <a16:creationId xmlns:a16="http://schemas.microsoft.com/office/drawing/2014/main" id="{AE54DC66-6DDE-4E1F-B822-C2F47C8D74AE}"/>
              </a:ext>
            </a:extLst>
          </p:cNvPr>
          <p:cNvCxnSpPr>
            <a:cxnSpLocks noChangeShapeType="1"/>
            <a:stCxn id="19493" idx="2"/>
            <a:endCxn id="19487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96" name="Object 40">
                <a:extLst>
                  <a:ext uri="{FF2B5EF4-FFF2-40B4-BE49-F238E27FC236}">
                    <a16:creationId xmlns:a16="http://schemas.microsoft.com/office/drawing/2014/main" id="{F0B58ACB-668C-4E63-A377-DED22AE5DBD0}"/>
                  </a:ext>
                </a:extLst>
              </p:cNvPr>
              <p:cNvSpPr txBox="1"/>
              <p:nvPr/>
            </p:nvSpPr>
            <p:spPr bwMode="auto">
              <a:xfrm>
                <a:off x="5416939" y="2924944"/>
                <a:ext cx="2683453" cy="10801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496" name="Object 40">
                <a:extLst>
                  <a:ext uri="{FF2B5EF4-FFF2-40B4-BE49-F238E27FC236}">
                    <a16:creationId xmlns:a16="http://schemas.microsoft.com/office/drawing/2014/main" id="{F0B58ACB-668C-4E63-A377-DED22AE5D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6939" y="2924944"/>
                <a:ext cx="2683453" cy="1080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97" name="Rectangle 41">
            <a:extLst>
              <a:ext uri="{FF2B5EF4-FFF2-40B4-BE49-F238E27FC236}">
                <a16:creationId xmlns:a16="http://schemas.microsoft.com/office/drawing/2014/main" id="{0E9F0A25-3EC9-4CA9-ACDD-0739B7D13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364038"/>
            <a:ext cx="45354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n</a:t>
            </a:r>
            <a:r>
              <a:rPr lang="pt-BR" altLang="pt-BR" sz="2400" baseline="-25000" dirty="0">
                <a:effectLst/>
              </a:rPr>
              <a:t>3</a:t>
            </a:r>
            <a:r>
              <a:rPr lang="pt-BR" altLang="pt-BR" sz="2400" dirty="0">
                <a:effectLst/>
              </a:rPr>
              <a:t>= número de moles do gás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R= constante universal dos gases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T= temperatura em K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pt-BR" altLang="pt-BR" sz="2400" dirty="0">
                <a:effectLst/>
              </a:rPr>
              <a:t>V= volume total do sistema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>
                <a:solidFill>
                  <a:schemeClr val="tx1"/>
                </a:solidFill>
              </a:rPr>
              <a:t>CARACTERÍSTICAS FISICO-QUÍMICAS DA ÁGUA: OXIGÊNIO DISSOLVIDO 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Imagem relacionada">
            <a:extLst>
              <a:ext uri="{FF2B5EF4-FFF2-40B4-BE49-F238E27FC236}">
                <a16:creationId xmlns:a16="http://schemas.microsoft.com/office/drawing/2014/main" id="{805DD039-BB24-4048-8DCB-A8EC4B67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443127"/>
            <a:ext cx="82953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7526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502983"/>
            <a:ext cx="4487121" cy="3262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</a:t>
            </a:r>
            <a:r>
              <a:rPr lang="pt-BR" altLang="pt-BR" sz="3200" dirty="0" err="1"/>
              <a:t>eletrométrico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Atualmente o mais comum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Sondas de laboratório e de campo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Necessitam calibração !!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C4BD43C-67CE-49FA-9972-36418238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pic>
        <p:nvPicPr>
          <p:cNvPr id="21506" name="Picture 2" descr="Imagem relacionada">
            <a:extLst>
              <a:ext uri="{FF2B5EF4-FFF2-40B4-BE49-F238E27FC236}">
                <a16:creationId xmlns:a16="http://schemas.microsoft.com/office/drawing/2014/main" id="{045B5852-3737-4F6E-9730-33920EAD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2225147"/>
            <a:ext cx="3505572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540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502983"/>
            <a:ext cx="4487121" cy="3262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</a:t>
            </a:r>
            <a:r>
              <a:rPr lang="pt-BR" altLang="pt-BR" sz="3200" dirty="0" err="1"/>
              <a:t>eletrométrico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Atualmente o mais comum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Sondas de laboratório e de campo !!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C4BD43C-67CE-49FA-9972-36418238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pic>
        <p:nvPicPr>
          <p:cNvPr id="20482" name="Picture 2" descr="Imagem relacionada">
            <a:extLst>
              <a:ext uri="{FF2B5EF4-FFF2-40B4-BE49-F238E27FC236}">
                <a16:creationId xmlns:a16="http://schemas.microsoft.com/office/drawing/2014/main" id="{5EE774C2-37BB-4070-B026-6FC49249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18" y="2838125"/>
            <a:ext cx="39977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4514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OXIGÊNIO DISSOLVIDO </a:t>
            </a:r>
          </a:p>
        </p:txBody>
      </p:sp>
      <p:pic>
        <p:nvPicPr>
          <p:cNvPr id="5" name="Mídia Online 4" title="Anￃﾡlise de Oxigￃﾪnio Dissolvido">
            <a:hlinkClick r:id="" action="ppaction://media"/>
            <a:extLst>
              <a:ext uri="{FF2B5EF4-FFF2-40B4-BE49-F238E27FC236}">
                <a16:creationId xmlns:a16="http://schemas.microsoft.com/office/drawing/2014/main" id="{437BDC06-48D4-4863-9618-D61215471B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1411" y="2133600"/>
            <a:ext cx="7341178" cy="41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389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369E39E6-72DD-4DB4-8C69-8898A9F4F5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4">
            <a:extLst>
              <a:ext uri="{FF2B5EF4-FFF2-40B4-BE49-F238E27FC236}">
                <a16:creationId xmlns:a16="http://schemas.microsoft.com/office/drawing/2014/main" id="{B9458CB1-49D5-468D-8B13-5FBE625C4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0519" name="Rectangle 39">
            <a:extLst>
              <a:ext uri="{FF2B5EF4-FFF2-40B4-BE49-F238E27FC236}">
                <a16:creationId xmlns:a16="http://schemas.microsoft.com/office/drawing/2014/main" id="{01A8FA59-1739-418A-A7D4-481266BCD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6100" y="1981200"/>
            <a:ext cx="4330700" cy="4587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Massa específica do gás</a:t>
            </a: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5FAC446C-2E0D-4125-9253-DF6AFF17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CDAB9AA0-8610-4373-B08B-3762D652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B377E34F-D32A-475E-80BE-B67144EA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3C04C165-D624-49EA-989E-51D3F436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89FF4CCA-A5C0-486E-87AA-FEB5483F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3FC98F97-A89F-46D6-A289-EA4C4729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CF4E462C-135D-4763-AAF8-59A3C424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3736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2" name="Oval 12">
            <a:extLst>
              <a:ext uri="{FF2B5EF4-FFF2-40B4-BE49-F238E27FC236}">
                <a16:creationId xmlns:a16="http://schemas.microsoft.com/office/drawing/2014/main" id="{CBD87507-55E2-451C-84CD-FC9379C41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3" name="Oval 13">
            <a:extLst>
              <a:ext uri="{FF2B5EF4-FFF2-40B4-BE49-F238E27FC236}">
                <a16:creationId xmlns:a16="http://schemas.microsoft.com/office/drawing/2014/main" id="{35E5D887-F90E-48E6-9C0A-BC83E310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4" name="Oval 14">
            <a:extLst>
              <a:ext uri="{FF2B5EF4-FFF2-40B4-BE49-F238E27FC236}">
                <a16:creationId xmlns:a16="http://schemas.microsoft.com/office/drawing/2014/main" id="{7226A92C-BAE9-41F9-9877-4DD0D780E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5" name="Oval 15">
            <a:extLst>
              <a:ext uri="{FF2B5EF4-FFF2-40B4-BE49-F238E27FC236}">
                <a16:creationId xmlns:a16="http://schemas.microsoft.com/office/drawing/2014/main" id="{766060FE-6570-4495-924A-F20505A45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1E55B647-4AA9-41DF-B91E-E526DC1E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73BAF61B-CB62-449B-85BA-704BE75B1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D41D5E24-C22C-4589-9784-23E50CEE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8A4081BB-E0D6-4648-8980-9E832C4A3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0" name="Rectangle 20">
            <a:extLst>
              <a:ext uri="{FF2B5EF4-FFF2-40B4-BE49-F238E27FC236}">
                <a16:creationId xmlns:a16="http://schemas.microsoft.com/office/drawing/2014/main" id="{73A667BA-0BE0-42B7-B90A-A32606423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1" name="Rectangle 21">
            <a:extLst>
              <a:ext uri="{FF2B5EF4-FFF2-40B4-BE49-F238E27FC236}">
                <a16:creationId xmlns:a16="http://schemas.microsoft.com/office/drawing/2014/main" id="{D1AF016F-D9CC-427B-B765-5C81AA07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2" name="Rectangle 22">
            <a:extLst>
              <a:ext uri="{FF2B5EF4-FFF2-40B4-BE49-F238E27FC236}">
                <a16:creationId xmlns:a16="http://schemas.microsoft.com/office/drawing/2014/main" id="{3351A7C2-0863-47F2-8F06-FBE448CA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3" name="Rectangle 23">
            <a:extLst>
              <a:ext uri="{FF2B5EF4-FFF2-40B4-BE49-F238E27FC236}">
                <a16:creationId xmlns:a16="http://schemas.microsoft.com/office/drawing/2014/main" id="{04394585-6BDD-4717-A58B-42A66282D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4" name="Rectangle 24">
            <a:extLst>
              <a:ext uri="{FF2B5EF4-FFF2-40B4-BE49-F238E27FC236}">
                <a16:creationId xmlns:a16="http://schemas.microsoft.com/office/drawing/2014/main" id="{5C4C2621-D2D4-4670-AA48-A2ECD12D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5" name="Rectangle 25">
            <a:extLst>
              <a:ext uri="{FF2B5EF4-FFF2-40B4-BE49-F238E27FC236}">
                <a16:creationId xmlns:a16="http://schemas.microsoft.com/office/drawing/2014/main" id="{AFAF3EC3-7F29-476B-8C96-0BE7B522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6" name="Rectangle 26">
            <a:extLst>
              <a:ext uri="{FF2B5EF4-FFF2-40B4-BE49-F238E27FC236}">
                <a16:creationId xmlns:a16="http://schemas.microsoft.com/office/drawing/2014/main" id="{71BA0691-3682-4551-8633-B33AFE73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7" name="AutoShape 27">
            <a:extLst>
              <a:ext uri="{FF2B5EF4-FFF2-40B4-BE49-F238E27FC236}">
                <a16:creationId xmlns:a16="http://schemas.microsoft.com/office/drawing/2014/main" id="{8A732656-C6B2-4876-BD81-2725BB42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8" name="AutoShape 28">
            <a:extLst>
              <a:ext uri="{FF2B5EF4-FFF2-40B4-BE49-F238E27FC236}">
                <a16:creationId xmlns:a16="http://schemas.microsoft.com/office/drawing/2014/main" id="{EB8E0237-E8C0-408B-98E2-9F60EC5B2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9" name="AutoShape 29">
            <a:extLst>
              <a:ext uri="{FF2B5EF4-FFF2-40B4-BE49-F238E27FC236}">
                <a16:creationId xmlns:a16="http://schemas.microsoft.com/office/drawing/2014/main" id="{87B1242D-D9FA-40AF-9761-EA920082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0" name="AutoShape 30">
            <a:extLst>
              <a:ext uri="{FF2B5EF4-FFF2-40B4-BE49-F238E27FC236}">
                <a16:creationId xmlns:a16="http://schemas.microsoft.com/office/drawing/2014/main" id="{8E49513B-CB7A-4F23-A5DE-F459AA3E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1" name="AutoShape 31">
            <a:extLst>
              <a:ext uri="{FF2B5EF4-FFF2-40B4-BE49-F238E27FC236}">
                <a16:creationId xmlns:a16="http://schemas.microsoft.com/office/drawing/2014/main" id="{3A1E37A2-45FB-439F-B1CE-7790EAD3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2" name="AutoShape 32">
            <a:extLst>
              <a:ext uri="{FF2B5EF4-FFF2-40B4-BE49-F238E27FC236}">
                <a16:creationId xmlns:a16="http://schemas.microsoft.com/office/drawing/2014/main" id="{4AC74AA8-5D28-4091-9102-D7ABDA0B6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id="{FCB73E67-B7DD-40E4-B611-D12BD4E1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20514" name="AutoShape 34">
            <a:extLst>
              <a:ext uri="{FF2B5EF4-FFF2-40B4-BE49-F238E27FC236}">
                <a16:creationId xmlns:a16="http://schemas.microsoft.com/office/drawing/2014/main" id="{B98D9AB2-3D3D-41B7-A5D2-D070E2FB6D50}"/>
              </a:ext>
            </a:extLst>
          </p:cNvPr>
          <p:cNvCxnSpPr>
            <a:cxnSpLocks noChangeShapeType="1"/>
            <a:stCxn id="20513" idx="0"/>
            <a:endCxn id="20494" idx="3"/>
          </p:cNvCxnSpPr>
          <p:nvPr/>
        </p:nvCxnSpPr>
        <p:spPr bwMode="auto">
          <a:xfrm rot="16200000">
            <a:off x="655637" y="5119688"/>
            <a:ext cx="1255713" cy="427038"/>
          </a:xfrm>
          <a:prstGeom prst="curvedConnector3">
            <a:avLst>
              <a:gd name="adj1" fmla="val 491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5" name="Text Box 35">
            <a:extLst>
              <a:ext uri="{FF2B5EF4-FFF2-40B4-BE49-F238E27FC236}">
                <a16:creationId xmlns:a16="http://schemas.microsoft.com/office/drawing/2014/main" id="{5BB7FAF1-E448-45FB-9034-D8E9B061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20516" name="AutoShape 36">
            <a:extLst>
              <a:ext uri="{FF2B5EF4-FFF2-40B4-BE49-F238E27FC236}">
                <a16:creationId xmlns:a16="http://schemas.microsoft.com/office/drawing/2014/main" id="{D49D7403-BCA1-404A-A22D-80080B37C382}"/>
              </a:ext>
            </a:extLst>
          </p:cNvPr>
          <p:cNvCxnSpPr>
            <a:cxnSpLocks noChangeShapeType="1"/>
            <a:stCxn id="20501" idx="2"/>
            <a:endCxn id="20515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7" name="Text Box 37">
            <a:extLst>
              <a:ext uri="{FF2B5EF4-FFF2-40B4-BE49-F238E27FC236}">
                <a16:creationId xmlns:a16="http://schemas.microsoft.com/office/drawing/2014/main" id="{C454C439-BB8C-410B-8681-00BA8F57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20518" name="AutoShape 38">
            <a:extLst>
              <a:ext uri="{FF2B5EF4-FFF2-40B4-BE49-F238E27FC236}">
                <a16:creationId xmlns:a16="http://schemas.microsoft.com/office/drawing/2014/main" id="{597F4BB3-1925-42B9-ADF6-BB3F9E081A90}"/>
              </a:ext>
            </a:extLst>
          </p:cNvPr>
          <p:cNvCxnSpPr>
            <a:cxnSpLocks noChangeShapeType="1"/>
            <a:stCxn id="20517" idx="2"/>
            <a:endCxn id="20511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20" name="Object 40">
                <a:extLst>
                  <a:ext uri="{FF2B5EF4-FFF2-40B4-BE49-F238E27FC236}">
                    <a16:creationId xmlns:a16="http://schemas.microsoft.com/office/drawing/2014/main" id="{AEDBD3C2-13A5-485F-8B95-54B362344691}"/>
                  </a:ext>
                </a:extLst>
              </p:cNvPr>
              <p:cNvSpPr txBox="1"/>
              <p:nvPr/>
            </p:nvSpPr>
            <p:spPr bwMode="auto">
              <a:xfrm>
                <a:off x="4498975" y="3055938"/>
                <a:ext cx="1441450" cy="1195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520" name="Object 40">
                <a:extLst>
                  <a:ext uri="{FF2B5EF4-FFF2-40B4-BE49-F238E27FC236}">
                    <a16:creationId xmlns:a16="http://schemas.microsoft.com/office/drawing/2014/main" id="{AEDBD3C2-13A5-485F-8B95-54B36234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8975" y="3055938"/>
                <a:ext cx="1441450" cy="1195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1" name="Object 41">
                <a:extLst>
                  <a:ext uri="{FF2B5EF4-FFF2-40B4-BE49-F238E27FC236}">
                    <a16:creationId xmlns:a16="http://schemas.microsoft.com/office/drawing/2014/main" id="{F07D8396-E6C7-4AF4-B9B0-FAB3A3029FC8}"/>
                  </a:ext>
                </a:extLst>
              </p:cNvPr>
              <p:cNvSpPr txBox="1"/>
              <p:nvPr/>
            </p:nvSpPr>
            <p:spPr bwMode="auto">
              <a:xfrm>
                <a:off x="6605588" y="2981325"/>
                <a:ext cx="2143124" cy="1036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521" name="Object 41">
                <a:extLst>
                  <a:ext uri="{FF2B5EF4-FFF2-40B4-BE49-F238E27FC236}">
                    <a16:creationId xmlns:a16="http://schemas.microsoft.com/office/drawing/2014/main" id="{F07D8396-E6C7-4AF4-B9B0-FAB3A302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5588" y="2981325"/>
                <a:ext cx="2143124" cy="1036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2" name="Object 42">
                <a:extLst>
                  <a:ext uri="{FF2B5EF4-FFF2-40B4-BE49-F238E27FC236}">
                    <a16:creationId xmlns:a16="http://schemas.microsoft.com/office/drawing/2014/main" id="{C959AD9F-3051-40FD-A99D-77E628448DC9}"/>
                  </a:ext>
                </a:extLst>
              </p:cNvPr>
              <p:cNvSpPr txBox="1"/>
              <p:nvPr/>
            </p:nvSpPr>
            <p:spPr bwMode="auto">
              <a:xfrm>
                <a:off x="5268633" y="4941094"/>
                <a:ext cx="3048279" cy="9905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522" name="Object 42">
                <a:extLst>
                  <a:ext uri="{FF2B5EF4-FFF2-40B4-BE49-F238E27FC236}">
                    <a16:creationId xmlns:a16="http://schemas.microsoft.com/office/drawing/2014/main" id="{C959AD9F-3051-40FD-A99D-77E62844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633" y="4941094"/>
                <a:ext cx="3048279" cy="990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23" name="AutoShape 43">
            <a:extLst>
              <a:ext uri="{FF2B5EF4-FFF2-40B4-BE49-F238E27FC236}">
                <a16:creationId xmlns:a16="http://schemas.microsoft.com/office/drawing/2014/main" id="{ED35090C-5662-4F0C-9FDB-0A3EE8D88157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5689600" y="3971926"/>
            <a:ext cx="458787" cy="1192212"/>
          </a:xfrm>
          <a:prstGeom prst="curvedConnector3">
            <a:avLst>
              <a:gd name="adj1" fmla="val 4982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4" name="AutoShape 44">
            <a:extLst>
              <a:ext uri="{FF2B5EF4-FFF2-40B4-BE49-F238E27FC236}">
                <a16:creationId xmlns:a16="http://schemas.microsoft.com/office/drawing/2014/main" id="{DE62AA33-63FC-4BE7-B002-ACA3DA6E21C7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723856" y="3956844"/>
            <a:ext cx="631825" cy="10493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8D70354-ECE3-4502-815C-804FE53C887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B6BAC543-4CE0-491C-96F5-70D8E19A8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1542" name="Rectangle 38">
            <a:extLst>
              <a:ext uri="{FF2B5EF4-FFF2-40B4-BE49-F238E27FC236}">
                <a16:creationId xmlns:a16="http://schemas.microsoft.com/office/drawing/2014/main" id="{ACC4BBDD-A900-45AC-AF79-79EC2E2F49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6100" y="1981200"/>
            <a:ext cx="4330700" cy="584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Massa específica do gás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DDC5A6FE-95C6-4CFE-A30E-9FD214C61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98BD4925-8493-4F69-8F6B-B096197D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29E28E5E-3853-4F53-83F2-2349F114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EFA2202D-6D4D-43EC-B8C5-7C1F4628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A7E29A33-0EDB-4862-8A77-E10922982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97C4B8B8-CD9E-45DE-9B33-55DD370DD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37A3552C-A09F-4021-A5E5-10A841BF4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3736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374F6B7B-F59E-4A4E-AD51-EA7A00165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6" name="Oval 12">
            <a:extLst>
              <a:ext uri="{FF2B5EF4-FFF2-40B4-BE49-F238E27FC236}">
                <a16:creationId xmlns:a16="http://schemas.microsoft.com/office/drawing/2014/main" id="{83CDCB9F-A6BF-4027-AB0C-A83FE764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7" name="Oval 13">
            <a:extLst>
              <a:ext uri="{FF2B5EF4-FFF2-40B4-BE49-F238E27FC236}">
                <a16:creationId xmlns:a16="http://schemas.microsoft.com/office/drawing/2014/main" id="{B1A36090-99E4-4776-A96E-C1E83AF63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8" name="Oval 14">
            <a:extLst>
              <a:ext uri="{FF2B5EF4-FFF2-40B4-BE49-F238E27FC236}">
                <a16:creationId xmlns:a16="http://schemas.microsoft.com/office/drawing/2014/main" id="{384EE9A6-117C-4D5D-987D-B3AEE460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C1D14322-45EC-45C4-98F9-E5AB7E15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FD0BAAB2-FFDA-460C-82DE-2E876675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1" name="Rectangle 17">
            <a:extLst>
              <a:ext uri="{FF2B5EF4-FFF2-40B4-BE49-F238E27FC236}">
                <a16:creationId xmlns:a16="http://schemas.microsoft.com/office/drawing/2014/main" id="{021162D7-56A2-4CA3-B2F1-A1EFBB861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2" name="Rectangle 18">
            <a:extLst>
              <a:ext uri="{FF2B5EF4-FFF2-40B4-BE49-F238E27FC236}">
                <a16:creationId xmlns:a16="http://schemas.microsoft.com/office/drawing/2014/main" id="{9F1768EB-BF07-4DDF-B758-DD55FA4B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283E2C88-779A-4AE7-96A4-4FA4946FA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4" name="Rectangle 20">
            <a:extLst>
              <a:ext uri="{FF2B5EF4-FFF2-40B4-BE49-F238E27FC236}">
                <a16:creationId xmlns:a16="http://schemas.microsoft.com/office/drawing/2014/main" id="{5C27015A-1F3B-4CA0-A29C-FBCD31366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5" name="Rectangle 21">
            <a:extLst>
              <a:ext uri="{FF2B5EF4-FFF2-40B4-BE49-F238E27FC236}">
                <a16:creationId xmlns:a16="http://schemas.microsoft.com/office/drawing/2014/main" id="{218335C5-6990-4C19-86EE-A4BD5DB7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DBD3EE12-A7E4-4471-AC20-9D717EE2E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CBBB8BD9-0241-482D-A8AB-476CD8BF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D0E6458B-440B-40DA-BDE8-C9B9CAFE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29" name="Rectangle 25">
            <a:extLst>
              <a:ext uri="{FF2B5EF4-FFF2-40B4-BE49-F238E27FC236}">
                <a16:creationId xmlns:a16="http://schemas.microsoft.com/office/drawing/2014/main" id="{1420FF7D-1644-41CF-A1D2-B7DFA80A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0" name="AutoShape 26">
            <a:extLst>
              <a:ext uri="{FF2B5EF4-FFF2-40B4-BE49-F238E27FC236}">
                <a16:creationId xmlns:a16="http://schemas.microsoft.com/office/drawing/2014/main" id="{B830C75A-7BD3-4F28-9469-9B8061A5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1" name="AutoShape 27">
            <a:extLst>
              <a:ext uri="{FF2B5EF4-FFF2-40B4-BE49-F238E27FC236}">
                <a16:creationId xmlns:a16="http://schemas.microsoft.com/office/drawing/2014/main" id="{FB6FC1EE-A74F-4C30-95F0-A37BEFF0F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2" name="AutoShape 28">
            <a:extLst>
              <a:ext uri="{FF2B5EF4-FFF2-40B4-BE49-F238E27FC236}">
                <a16:creationId xmlns:a16="http://schemas.microsoft.com/office/drawing/2014/main" id="{2734447D-751B-4548-BF24-201733221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3" name="AutoShape 29">
            <a:extLst>
              <a:ext uri="{FF2B5EF4-FFF2-40B4-BE49-F238E27FC236}">
                <a16:creationId xmlns:a16="http://schemas.microsoft.com/office/drawing/2014/main" id="{F0BC8DC8-DA6B-4050-81F6-1A6388E47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4" name="AutoShape 30">
            <a:extLst>
              <a:ext uri="{FF2B5EF4-FFF2-40B4-BE49-F238E27FC236}">
                <a16:creationId xmlns:a16="http://schemas.microsoft.com/office/drawing/2014/main" id="{B6874A74-9310-409B-832B-3752E1BB0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5" name="AutoShape 31">
            <a:extLst>
              <a:ext uri="{FF2B5EF4-FFF2-40B4-BE49-F238E27FC236}">
                <a16:creationId xmlns:a16="http://schemas.microsoft.com/office/drawing/2014/main" id="{CF87F6BD-A8A1-4003-B2B4-1216AC324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36" name="Text Box 32">
            <a:extLst>
              <a:ext uri="{FF2B5EF4-FFF2-40B4-BE49-F238E27FC236}">
                <a16:creationId xmlns:a16="http://schemas.microsoft.com/office/drawing/2014/main" id="{66AED01E-F336-4224-A48A-3B03727B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21537" name="AutoShape 33">
            <a:extLst>
              <a:ext uri="{FF2B5EF4-FFF2-40B4-BE49-F238E27FC236}">
                <a16:creationId xmlns:a16="http://schemas.microsoft.com/office/drawing/2014/main" id="{D56FEDBE-AE06-4528-BD2F-1AAEF4BE7881}"/>
              </a:ext>
            </a:extLst>
          </p:cNvPr>
          <p:cNvCxnSpPr>
            <a:cxnSpLocks noChangeShapeType="1"/>
            <a:stCxn id="21536" idx="0"/>
            <a:endCxn id="21517" idx="3"/>
          </p:cNvCxnSpPr>
          <p:nvPr/>
        </p:nvCxnSpPr>
        <p:spPr bwMode="auto">
          <a:xfrm rot="16200000">
            <a:off x="655637" y="5119688"/>
            <a:ext cx="1255713" cy="427038"/>
          </a:xfrm>
          <a:prstGeom prst="curvedConnector3">
            <a:avLst>
              <a:gd name="adj1" fmla="val 491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38" name="Text Box 34">
            <a:extLst>
              <a:ext uri="{FF2B5EF4-FFF2-40B4-BE49-F238E27FC236}">
                <a16:creationId xmlns:a16="http://schemas.microsoft.com/office/drawing/2014/main" id="{7E3242E2-CB99-4E29-8F33-8E0C199B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21539" name="AutoShape 35">
            <a:extLst>
              <a:ext uri="{FF2B5EF4-FFF2-40B4-BE49-F238E27FC236}">
                <a16:creationId xmlns:a16="http://schemas.microsoft.com/office/drawing/2014/main" id="{B692DC41-B6B2-4AF4-8D5D-C018BC959C91}"/>
              </a:ext>
            </a:extLst>
          </p:cNvPr>
          <p:cNvCxnSpPr>
            <a:cxnSpLocks noChangeShapeType="1"/>
            <a:stCxn id="21524" idx="2"/>
            <a:endCxn id="21538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0" name="Text Box 36">
            <a:extLst>
              <a:ext uri="{FF2B5EF4-FFF2-40B4-BE49-F238E27FC236}">
                <a16:creationId xmlns:a16="http://schemas.microsoft.com/office/drawing/2014/main" id="{0442A67D-7231-4B5C-8165-426AA517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21541" name="AutoShape 37">
            <a:extLst>
              <a:ext uri="{FF2B5EF4-FFF2-40B4-BE49-F238E27FC236}">
                <a16:creationId xmlns:a16="http://schemas.microsoft.com/office/drawing/2014/main" id="{035899A8-C760-4EE0-A4AE-023D935E69CC}"/>
              </a:ext>
            </a:extLst>
          </p:cNvPr>
          <p:cNvCxnSpPr>
            <a:cxnSpLocks noChangeShapeType="1"/>
            <a:stCxn id="21540" idx="2"/>
            <a:endCxn id="21534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45" name="Object 41">
                <a:extLst>
                  <a:ext uri="{FF2B5EF4-FFF2-40B4-BE49-F238E27FC236}">
                    <a16:creationId xmlns:a16="http://schemas.microsoft.com/office/drawing/2014/main" id="{CF02CCB1-9EC6-4C59-ABB9-490EA66429FA}"/>
                  </a:ext>
                </a:extLst>
              </p:cNvPr>
              <p:cNvSpPr txBox="1"/>
              <p:nvPr/>
            </p:nvSpPr>
            <p:spPr bwMode="auto">
              <a:xfrm>
                <a:off x="5037438" y="2875757"/>
                <a:ext cx="3206970" cy="985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545" name="Object 41">
                <a:extLst>
                  <a:ext uri="{FF2B5EF4-FFF2-40B4-BE49-F238E27FC236}">
                    <a16:creationId xmlns:a16="http://schemas.microsoft.com/office/drawing/2014/main" id="{CF02CCB1-9EC6-4C59-ABB9-490EA664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7438" y="2875757"/>
                <a:ext cx="3206970" cy="985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48" name="Object 44">
                <a:extLst>
                  <a:ext uri="{FF2B5EF4-FFF2-40B4-BE49-F238E27FC236}">
                    <a16:creationId xmlns:a16="http://schemas.microsoft.com/office/drawing/2014/main" id="{CC52E324-E8EB-494B-A0B9-065C2BB766E9}"/>
                  </a:ext>
                </a:extLst>
              </p:cNvPr>
              <p:cNvSpPr txBox="1"/>
              <p:nvPr/>
            </p:nvSpPr>
            <p:spPr bwMode="auto">
              <a:xfrm>
                <a:off x="5049838" y="4414838"/>
                <a:ext cx="3636962" cy="1103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𝑚𝑜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548" name="Object 44">
                <a:extLst>
                  <a:ext uri="{FF2B5EF4-FFF2-40B4-BE49-F238E27FC236}">
                    <a16:creationId xmlns:a16="http://schemas.microsoft.com/office/drawing/2014/main" id="{CC52E324-E8EB-494B-A0B9-065C2BB7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8" y="4414838"/>
                <a:ext cx="3636962" cy="1103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F9BB269-1445-4145-A908-9C535359A1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341D4216-5BAA-4595-8107-E3B3F94E4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2566" name="Rectangle 38">
            <a:extLst>
              <a:ext uri="{FF2B5EF4-FFF2-40B4-BE49-F238E27FC236}">
                <a16:creationId xmlns:a16="http://schemas.microsoft.com/office/drawing/2014/main" id="{E730DEB7-66C4-4A43-9A78-C8D137CE8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6100" y="1981200"/>
            <a:ext cx="4330700" cy="6556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Massa específica do gás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328DD1D1-44CD-48DC-B0D0-74786CA34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C7A0B282-85E0-43CE-8ED9-ACECA903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0F332817-5516-42FC-BAF3-255E47DE9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Oval 7">
            <a:extLst>
              <a:ext uri="{FF2B5EF4-FFF2-40B4-BE49-F238E27FC236}">
                <a16:creationId xmlns:a16="http://schemas.microsoft.com/office/drawing/2014/main" id="{3E376D77-5438-4495-9431-46B2393D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6" name="Oval 8">
            <a:extLst>
              <a:ext uri="{FF2B5EF4-FFF2-40B4-BE49-F238E27FC236}">
                <a16:creationId xmlns:a16="http://schemas.microsoft.com/office/drawing/2014/main" id="{87F8C797-6F77-4931-87F5-52DA52E0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7" name="Oval 9">
            <a:extLst>
              <a:ext uri="{FF2B5EF4-FFF2-40B4-BE49-F238E27FC236}">
                <a16:creationId xmlns:a16="http://schemas.microsoft.com/office/drawing/2014/main" id="{60D07017-FA3E-415B-9095-4650D50EB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8" name="Oval 10">
            <a:extLst>
              <a:ext uri="{FF2B5EF4-FFF2-40B4-BE49-F238E27FC236}">
                <a16:creationId xmlns:a16="http://schemas.microsoft.com/office/drawing/2014/main" id="{0E00F042-EEBB-4A28-B6E1-EC89825DE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3736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9" name="Oval 11">
            <a:extLst>
              <a:ext uri="{FF2B5EF4-FFF2-40B4-BE49-F238E27FC236}">
                <a16:creationId xmlns:a16="http://schemas.microsoft.com/office/drawing/2014/main" id="{21AFA22A-3323-405C-8989-797E6FAC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0" name="Oval 12">
            <a:extLst>
              <a:ext uri="{FF2B5EF4-FFF2-40B4-BE49-F238E27FC236}">
                <a16:creationId xmlns:a16="http://schemas.microsoft.com/office/drawing/2014/main" id="{0C425BEB-5E29-42F1-A716-7DC42EA53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1" name="Oval 13">
            <a:extLst>
              <a:ext uri="{FF2B5EF4-FFF2-40B4-BE49-F238E27FC236}">
                <a16:creationId xmlns:a16="http://schemas.microsoft.com/office/drawing/2014/main" id="{3C913868-2B2D-46EA-A9E7-7D1DD8CA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2" name="Oval 14">
            <a:extLst>
              <a:ext uri="{FF2B5EF4-FFF2-40B4-BE49-F238E27FC236}">
                <a16:creationId xmlns:a16="http://schemas.microsoft.com/office/drawing/2014/main" id="{2F03786F-05A1-4CE6-A97C-6815A870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FB03D799-4A8B-41B4-B13F-37557ECE4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Rectangle 16">
            <a:extLst>
              <a:ext uri="{FF2B5EF4-FFF2-40B4-BE49-F238E27FC236}">
                <a16:creationId xmlns:a16="http://schemas.microsoft.com/office/drawing/2014/main" id="{881B6EC5-84FF-4EB3-A3CD-1555E9F12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5421936B-5814-4C50-8F9B-76AF33448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6" name="Rectangle 18">
            <a:extLst>
              <a:ext uri="{FF2B5EF4-FFF2-40B4-BE49-F238E27FC236}">
                <a16:creationId xmlns:a16="http://schemas.microsoft.com/office/drawing/2014/main" id="{821BEDC8-0BA9-42CC-8774-F376AB348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7" name="Rectangle 19">
            <a:extLst>
              <a:ext uri="{FF2B5EF4-FFF2-40B4-BE49-F238E27FC236}">
                <a16:creationId xmlns:a16="http://schemas.microsoft.com/office/drawing/2014/main" id="{497BB892-861A-411B-8DEB-D891E70A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57AA2AFB-2BE8-4058-A04F-2D422167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9" name="Rectangle 21">
            <a:extLst>
              <a:ext uri="{FF2B5EF4-FFF2-40B4-BE49-F238E27FC236}">
                <a16:creationId xmlns:a16="http://schemas.microsoft.com/office/drawing/2014/main" id="{7A8707B1-2889-4873-B884-71F93040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F68A5CB1-7052-4C03-89D5-43480D6E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1" name="Rectangle 23">
            <a:extLst>
              <a:ext uri="{FF2B5EF4-FFF2-40B4-BE49-F238E27FC236}">
                <a16:creationId xmlns:a16="http://schemas.microsoft.com/office/drawing/2014/main" id="{21C93514-032B-48A6-870A-E0178A149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2" name="Rectangle 24">
            <a:extLst>
              <a:ext uri="{FF2B5EF4-FFF2-40B4-BE49-F238E27FC236}">
                <a16:creationId xmlns:a16="http://schemas.microsoft.com/office/drawing/2014/main" id="{C3C744C4-A165-424D-8C86-A53A1516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3" name="Rectangle 25">
            <a:extLst>
              <a:ext uri="{FF2B5EF4-FFF2-40B4-BE49-F238E27FC236}">
                <a16:creationId xmlns:a16="http://schemas.microsoft.com/office/drawing/2014/main" id="{21E9F8FA-C536-483E-90D5-29E07614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4" name="AutoShape 26">
            <a:extLst>
              <a:ext uri="{FF2B5EF4-FFF2-40B4-BE49-F238E27FC236}">
                <a16:creationId xmlns:a16="http://schemas.microsoft.com/office/drawing/2014/main" id="{052A3C85-DAD5-4D32-83E2-092928C65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5" name="AutoShape 27">
            <a:extLst>
              <a:ext uri="{FF2B5EF4-FFF2-40B4-BE49-F238E27FC236}">
                <a16:creationId xmlns:a16="http://schemas.microsoft.com/office/drawing/2014/main" id="{CA537822-8BAA-4E19-B538-41B3922D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6" name="AutoShape 28">
            <a:extLst>
              <a:ext uri="{FF2B5EF4-FFF2-40B4-BE49-F238E27FC236}">
                <a16:creationId xmlns:a16="http://schemas.microsoft.com/office/drawing/2014/main" id="{D3F8EF5B-0C77-476B-A044-422B02384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7" name="AutoShape 29">
            <a:extLst>
              <a:ext uri="{FF2B5EF4-FFF2-40B4-BE49-F238E27FC236}">
                <a16:creationId xmlns:a16="http://schemas.microsoft.com/office/drawing/2014/main" id="{6BB8C9D7-E70B-4880-9148-D1B7167E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8" name="AutoShape 30">
            <a:extLst>
              <a:ext uri="{FF2B5EF4-FFF2-40B4-BE49-F238E27FC236}">
                <a16:creationId xmlns:a16="http://schemas.microsoft.com/office/drawing/2014/main" id="{0B088480-147C-442E-9C1A-FD5F0C3A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9" name="AutoShape 31">
            <a:extLst>
              <a:ext uri="{FF2B5EF4-FFF2-40B4-BE49-F238E27FC236}">
                <a16:creationId xmlns:a16="http://schemas.microsoft.com/office/drawing/2014/main" id="{39F7BA6B-9914-4542-88E4-02029C04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0" name="Text Box 32">
            <a:extLst>
              <a:ext uri="{FF2B5EF4-FFF2-40B4-BE49-F238E27FC236}">
                <a16:creationId xmlns:a16="http://schemas.microsoft.com/office/drawing/2014/main" id="{E4F20975-510D-4470-B112-262C0954A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22561" name="AutoShape 33">
            <a:extLst>
              <a:ext uri="{FF2B5EF4-FFF2-40B4-BE49-F238E27FC236}">
                <a16:creationId xmlns:a16="http://schemas.microsoft.com/office/drawing/2014/main" id="{1AF59105-1CBB-4E67-AD1E-3A50C0ABA68E}"/>
              </a:ext>
            </a:extLst>
          </p:cNvPr>
          <p:cNvCxnSpPr>
            <a:cxnSpLocks noChangeShapeType="1"/>
            <a:stCxn id="22560" idx="0"/>
            <a:endCxn id="22541" idx="3"/>
          </p:cNvCxnSpPr>
          <p:nvPr/>
        </p:nvCxnSpPr>
        <p:spPr bwMode="auto">
          <a:xfrm rot="16200000">
            <a:off x="655637" y="5119688"/>
            <a:ext cx="1255713" cy="427038"/>
          </a:xfrm>
          <a:prstGeom prst="curvedConnector3">
            <a:avLst>
              <a:gd name="adj1" fmla="val 491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62" name="Text Box 34">
            <a:extLst>
              <a:ext uri="{FF2B5EF4-FFF2-40B4-BE49-F238E27FC236}">
                <a16:creationId xmlns:a16="http://schemas.microsoft.com/office/drawing/2014/main" id="{DA88A80F-59FB-40A2-8A7B-82164725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22563" name="AutoShape 35">
            <a:extLst>
              <a:ext uri="{FF2B5EF4-FFF2-40B4-BE49-F238E27FC236}">
                <a16:creationId xmlns:a16="http://schemas.microsoft.com/office/drawing/2014/main" id="{DA51CE87-FF82-4C26-9FF3-D994ACBDD248}"/>
              </a:ext>
            </a:extLst>
          </p:cNvPr>
          <p:cNvCxnSpPr>
            <a:cxnSpLocks noChangeShapeType="1"/>
            <a:stCxn id="22548" idx="2"/>
            <a:endCxn id="22562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64" name="Text Box 36">
            <a:extLst>
              <a:ext uri="{FF2B5EF4-FFF2-40B4-BE49-F238E27FC236}">
                <a16:creationId xmlns:a16="http://schemas.microsoft.com/office/drawing/2014/main" id="{666ECA7A-74D7-40F9-B9B1-D9309004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22565" name="AutoShape 37">
            <a:extLst>
              <a:ext uri="{FF2B5EF4-FFF2-40B4-BE49-F238E27FC236}">
                <a16:creationId xmlns:a16="http://schemas.microsoft.com/office/drawing/2014/main" id="{F3ACED9E-BC51-43D4-AAFF-2452AE72C427}"/>
              </a:ext>
            </a:extLst>
          </p:cNvPr>
          <p:cNvCxnSpPr>
            <a:cxnSpLocks noChangeShapeType="1"/>
            <a:stCxn id="22564" idx="2"/>
            <a:endCxn id="22558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568" name="Object 40">
                <a:extLst>
                  <a:ext uri="{FF2B5EF4-FFF2-40B4-BE49-F238E27FC236}">
                    <a16:creationId xmlns:a16="http://schemas.microsoft.com/office/drawing/2014/main" id="{45AE211A-B7F3-4AB8-89DB-339ABFB4A615}"/>
                  </a:ext>
                </a:extLst>
              </p:cNvPr>
              <p:cNvSpPr txBox="1"/>
              <p:nvPr/>
            </p:nvSpPr>
            <p:spPr bwMode="auto">
              <a:xfrm>
                <a:off x="4429125" y="2973387"/>
                <a:ext cx="1745534" cy="1176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/>
              </a:p>
            </p:txBody>
          </p:sp>
        </mc:Choice>
        <mc:Fallback xmlns="">
          <p:sp>
            <p:nvSpPr>
              <p:cNvPr id="22568" name="Object 40">
                <a:extLst>
                  <a:ext uri="{FF2B5EF4-FFF2-40B4-BE49-F238E27FC236}">
                    <a16:creationId xmlns:a16="http://schemas.microsoft.com/office/drawing/2014/main" id="{45AE211A-B7F3-4AB8-89DB-339ABFB4A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125" y="2973387"/>
                <a:ext cx="1745534" cy="1176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69" name="Object 41">
                <a:extLst>
                  <a:ext uri="{FF2B5EF4-FFF2-40B4-BE49-F238E27FC236}">
                    <a16:creationId xmlns:a16="http://schemas.microsoft.com/office/drawing/2014/main" id="{F200A093-8FB3-4297-898F-A684908B68C1}"/>
                  </a:ext>
                </a:extLst>
              </p:cNvPr>
              <p:cNvSpPr txBox="1"/>
              <p:nvPr/>
            </p:nvSpPr>
            <p:spPr bwMode="auto">
              <a:xfrm>
                <a:off x="6875462" y="2882900"/>
                <a:ext cx="1911205" cy="1236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/>
              </a:p>
            </p:txBody>
          </p:sp>
        </mc:Choice>
        <mc:Fallback xmlns="">
          <p:sp>
            <p:nvSpPr>
              <p:cNvPr id="22569" name="Object 41">
                <a:extLst>
                  <a:ext uri="{FF2B5EF4-FFF2-40B4-BE49-F238E27FC236}">
                    <a16:creationId xmlns:a16="http://schemas.microsoft.com/office/drawing/2014/main" id="{F200A093-8FB3-4297-898F-A684908B6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462" y="2882900"/>
                <a:ext cx="1911205" cy="1236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70" name="Object 42">
                <a:extLst>
                  <a:ext uri="{FF2B5EF4-FFF2-40B4-BE49-F238E27FC236}">
                    <a16:creationId xmlns:a16="http://schemas.microsoft.com/office/drawing/2014/main" id="{B116C5F0-3E82-402F-A483-301868773E53}"/>
                  </a:ext>
                </a:extLst>
              </p:cNvPr>
              <p:cNvSpPr txBox="1"/>
              <p:nvPr/>
            </p:nvSpPr>
            <p:spPr bwMode="auto">
              <a:xfrm>
                <a:off x="5415773" y="5087094"/>
                <a:ext cx="2211353" cy="1158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570" name="Object 42">
                <a:extLst>
                  <a:ext uri="{FF2B5EF4-FFF2-40B4-BE49-F238E27FC236}">
                    <a16:creationId xmlns:a16="http://schemas.microsoft.com/office/drawing/2014/main" id="{B116C5F0-3E82-402F-A483-301868773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5773" y="5087094"/>
                <a:ext cx="2211353" cy="1158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71" name="AutoShape 43">
            <a:extLst>
              <a:ext uri="{FF2B5EF4-FFF2-40B4-BE49-F238E27FC236}">
                <a16:creationId xmlns:a16="http://schemas.microsoft.com/office/drawing/2014/main" id="{40871308-B09C-4014-AD12-DFC7DEC96035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5872957" y="4117181"/>
            <a:ext cx="488950" cy="11604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72" name="AutoShape 44">
            <a:extLst>
              <a:ext uri="{FF2B5EF4-FFF2-40B4-BE49-F238E27FC236}">
                <a16:creationId xmlns:a16="http://schemas.microsoft.com/office/drawing/2014/main" id="{9672F30E-E9BD-4976-BB1A-B063BF870EAD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964363" y="4121150"/>
            <a:ext cx="554038" cy="1087437"/>
          </a:xfrm>
          <a:prstGeom prst="curvedConnector3">
            <a:avLst>
              <a:gd name="adj1" fmla="val 49856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4527</TotalTime>
  <Words>2358</Words>
  <Application>Microsoft Office PowerPoint</Application>
  <PresentationFormat>Apresentação na tela (4:3)</PresentationFormat>
  <Paragraphs>505</Paragraphs>
  <Slides>64</Slides>
  <Notes>0</Notes>
  <HiddenSlides>0</HiddenSlides>
  <MMClips>1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Tahoma</vt:lpstr>
      <vt:lpstr>Verdana</vt:lpstr>
      <vt:lpstr>Wingdings</vt:lpstr>
      <vt:lpstr>Retrospectiva</vt:lpstr>
      <vt:lpstr>Gráfico</vt:lpstr>
      <vt:lpstr>ESCOLA POLITÉCNICA DA USP DEPARTAMENTO DE ENGENHARIA  HIDRÁULICA E AMBIENTAL  PHD 5010 – FUNDAMENTOS DE QUÍMICA AQUÁTICA E QUALIDADE DA ÁGUA   </vt:lpstr>
      <vt:lpstr>POLUIÇÃO E QUALIDADE DA ÁGUA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HENRY</vt:lpstr>
      <vt:lpstr>PROCESSOS DE ARRASTE COM AR CONCEITOS BÁSICOS – LEI DE HENRY</vt:lpstr>
      <vt:lpstr>PROCESSOS DE ARRASTE COM AR CONCEITOS BÁSICOS – LEI DE HENRY</vt:lpstr>
      <vt:lpstr>PROCESSOS DE ARRASTE COM AR CONSTANTES DE HENRY</vt:lpstr>
      <vt:lpstr>PROCESSOS DE ARRASTE COM AR CONSTANTES DE HENRY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IMPORTÂNCIA NA ENGENHARIA SANITÁRIA E AMBIENTAL</vt:lpstr>
      <vt:lpstr>IMPORTÂNCIA NA ENGENHARIA SANITÁRIA E AMBIENTAL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CARACTERÍSTICAS FISICO-QUÍMICAS DA ÁGUA: OXIGÊNIO DISSOLVIDO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2021-05-13T14:29:13Z</dcterms:modified>
</cp:coreProperties>
</file>