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1"/>
  </p:notesMasterIdLst>
  <p:sldIdLst>
    <p:sldId id="635" r:id="rId2"/>
    <p:sldId id="749" r:id="rId3"/>
    <p:sldId id="636" r:id="rId4"/>
    <p:sldId id="834" r:id="rId5"/>
    <p:sldId id="507" r:id="rId6"/>
    <p:sldId id="750" r:id="rId7"/>
    <p:sldId id="500" r:id="rId8"/>
    <p:sldId id="751" r:id="rId9"/>
    <p:sldId id="829" r:id="rId10"/>
    <p:sldId id="437" r:id="rId11"/>
    <p:sldId id="438" r:id="rId12"/>
    <p:sldId id="830" r:id="rId13"/>
    <p:sldId id="831" r:id="rId14"/>
    <p:sldId id="624" r:id="rId15"/>
    <p:sldId id="628" r:id="rId16"/>
    <p:sldId id="625" r:id="rId17"/>
    <p:sldId id="622" r:id="rId18"/>
    <p:sldId id="833" r:id="rId19"/>
    <p:sldId id="901" r:id="rId20"/>
    <p:sldId id="626" r:id="rId21"/>
    <p:sldId id="339" r:id="rId22"/>
    <p:sldId id="340" r:id="rId23"/>
    <p:sldId id="627" r:id="rId24"/>
    <p:sldId id="835" r:id="rId25"/>
    <p:sldId id="832" r:id="rId26"/>
    <p:sldId id="837" r:id="rId27"/>
    <p:sldId id="838" r:id="rId28"/>
    <p:sldId id="839" r:id="rId29"/>
    <p:sldId id="840" r:id="rId30"/>
    <p:sldId id="841" r:id="rId31"/>
    <p:sldId id="842" r:id="rId32"/>
    <p:sldId id="844" r:id="rId33"/>
    <p:sldId id="843" r:id="rId34"/>
    <p:sldId id="845" r:id="rId35"/>
    <p:sldId id="846" r:id="rId36"/>
    <p:sldId id="848" r:id="rId37"/>
    <p:sldId id="850" r:id="rId38"/>
    <p:sldId id="849" r:id="rId39"/>
    <p:sldId id="847" r:id="rId40"/>
    <p:sldId id="851" r:id="rId41"/>
    <p:sldId id="852" r:id="rId42"/>
    <p:sldId id="853" r:id="rId43"/>
    <p:sldId id="854" r:id="rId44"/>
    <p:sldId id="855" r:id="rId45"/>
    <p:sldId id="856" r:id="rId46"/>
    <p:sldId id="857" r:id="rId47"/>
    <p:sldId id="858" r:id="rId48"/>
    <p:sldId id="859" r:id="rId49"/>
    <p:sldId id="860" r:id="rId50"/>
    <p:sldId id="862" r:id="rId51"/>
    <p:sldId id="863" r:id="rId52"/>
    <p:sldId id="864" r:id="rId53"/>
    <p:sldId id="865" r:id="rId54"/>
    <p:sldId id="866" r:id="rId55"/>
    <p:sldId id="867" r:id="rId56"/>
    <p:sldId id="868" r:id="rId57"/>
    <p:sldId id="869" r:id="rId58"/>
    <p:sldId id="870" r:id="rId59"/>
    <p:sldId id="871" r:id="rId60"/>
    <p:sldId id="873" r:id="rId61"/>
    <p:sldId id="872" r:id="rId62"/>
    <p:sldId id="874" r:id="rId63"/>
    <p:sldId id="875" r:id="rId64"/>
    <p:sldId id="876" r:id="rId65"/>
    <p:sldId id="878" r:id="rId66"/>
    <p:sldId id="877" r:id="rId67"/>
    <p:sldId id="879" r:id="rId68"/>
    <p:sldId id="880" r:id="rId69"/>
    <p:sldId id="881" r:id="rId70"/>
    <p:sldId id="882" r:id="rId71"/>
    <p:sldId id="883" r:id="rId72"/>
    <p:sldId id="884" r:id="rId73"/>
    <p:sldId id="885" r:id="rId74"/>
    <p:sldId id="886" r:id="rId75"/>
    <p:sldId id="887" r:id="rId76"/>
    <p:sldId id="888" r:id="rId77"/>
    <p:sldId id="889" r:id="rId78"/>
    <p:sldId id="890" r:id="rId79"/>
    <p:sldId id="891" r:id="rId80"/>
    <p:sldId id="892" r:id="rId81"/>
    <p:sldId id="893" r:id="rId82"/>
    <p:sldId id="894" r:id="rId83"/>
    <p:sldId id="895" r:id="rId84"/>
    <p:sldId id="896" r:id="rId85"/>
    <p:sldId id="897" r:id="rId86"/>
    <p:sldId id="898" r:id="rId87"/>
    <p:sldId id="899" r:id="rId88"/>
    <p:sldId id="900" r:id="rId89"/>
    <p:sldId id="315" r:id="rId9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B0EB64-5C70-4673-B9D9-D84E6EF293F5}" v="22" dt="2021-11-24T17:09:55.825"/>
  </p1510:revLst>
</p1510:revInfo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8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ney Seckler" userId="73470fc2d5f88927" providerId="LiveId" clId="{1367D7DB-6DC3-4BB9-B4FC-FB2F03E07019}"/>
    <pc:docChg chg="undo custSel addSld delSld modSld sldOrd">
      <pc:chgData name="Sidney Seckler" userId="73470fc2d5f88927" providerId="LiveId" clId="{1367D7DB-6DC3-4BB9-B4FC-FB2F03E07019}" dt="2021-11-04T13:35:49.808" v="6212" actId="947"/>
      <pc:docMkLst>
        <pc:docMk/>
      </pc:docMkLst>
      <pc:sldChg chg="add del">
        <pc:chgData name="Sidney Seckler" userId="73470fc2d5f88927" providerId="LiveId" clId="{1367D7DB-6DC3-4BB9-B4FC-FB2F03E07019}" dt="2021-11-04T12:39:41.001" v="6207" actId="47"/>
        <pc:sldMkLst>
          <pc:docMk/>
          <pc:sldMk cId="0" sldId="304"/>
        </pc:sldMkLst>
      </pc:sldChg>
      <pc:sldChg chg="add del">
        <pc:chgData name="Sidney Seckler" userId="73470fc2d5f88927" providerId="LiveId" clId="{1367D7DB-6DC3-4BB9-B4FC-FB2F03E07019}" dt="2021-11-04T12:39:42.746" v="6208" actId="47"/>
        <pc:sldMkLst>
          <pc:docMk/>
          <pc:sldMk cId="0" sldId="305"/>
        </pc:sldMkLst>
      </pc:sldChg>
      <pc:sldChg chg="add del">
        <pc:chgData name="Sidney Seckler" userId="73470fc2d5f88927" providerId="LiveId" clId="{1367D7DB-6DC3-4BB9-B4FC-FB2F03E07019}" dt="2021-11-04T12:39:43.867" v="6209" actId="47"/>
        <pc:sldMkLst>
          <pc:docMk/>
          <pc:sldMk cId="0" sldId="306"/>
        </pc:sldMkLst>
      </pc:sldChg>
      <pc:sldChg chg="add del">
        <pc:chgData name="Sidney Seckler" userId="73470fc2d5f88927" providerId="LiveId" clId="{1367D7DB-6DC3-4BB9-B4FC-FB2F03E07019}" dt="2021-11-04T12:39:45.170" v="6210" actId="47"/>
        <pc:sldMkLst>
          <pc:docMk/>
          <pc:sldMk cId="0" sldId="307"/>
        </pc:sldMkLst>
      </pc:sldChg>
      <pc:sldChg chg="add del">
        <pc:chgData name="Sidney Seckler" userId="73470fc2d5f88927" providerId="LiveId" clId="{1367D7DB-6DC3-4BB9-B4FC-FB2F03E07019}" dt="2021-11-04T12:39:45.990" v="6211" actId="47"/>
        <pc:sldMkLst>
          <pc:docMk/>
          <pc:sldMk cId="0" sldId="308"/>
        </pc:sldMkLst>
      </pc:sldChg>
      <pc:sldChg chg="modSp mod">
        <pc:chgData name="Sidney Seckler" userId="73470fc2d5f88927" providerId="LiveId" clId="{1367D7DB-6DC3-4BB9-B4FC-FB2F03E07019}" dt="2021-11-01T17:10:35.023" v="2314" actId="113"/>
        <pc:sldMkLst>
          <pc:docMk/>
          <pc:sldMk cId="0" sldId="315"/>
        </pc:sldMkLst>
        <pc:spChg chg="mod">
          <ac:chgData name="Sidney Seckler" userId="73470fc2d5f88927" providerId="LiveId" clId="{1367D7DB-6DC3-4BB9-B4FC-FB2F03E07019}" dt="2021-11-01T17:10:35.023" v="2314" actId="113"/>
          <ac:spMkLst>
            <pc:docMk/>
            <pc:sldMk cId="0" sldId="315"/>
            <ac:spMk id="90114" creationId="{20214882-9E7A-43AB-B58E-E6175C302CB9}"/>
          </ac:spMkLst>
        </pc:spChg>
      </pc:sldChg>
      <pc:sldChg chg="del">
        <pc:chgData name="Sidney Seckler" userId="73470fc2d5f88927" providerId="LiveId" clId="{1367D7DB-6DC3-4BB9-B4FC-FB2F03E07019}" dt="2021-11-01T17:04:54.051" v="2261" actId="47"/>
        <pc:sldMkLst>
          <pc:docMk/>
          <pc:sldMk cId="0" sldId="401"/>
        </pc:sldMkLst>
      </pc:sldChg>
      <pc:sldChg chg="del">
        <pc:chgData name="Sidney Seckler" userId="73470fc2d5f88927" providerId="LiveId" clId="{1367D7DB-6DC3-4BB9-B4FC-FB2F03E07019}" dt="2021-11-01T17:05:35.715" v="2263" actId="47"/>
        <pc:sldMkLst>
          <pc:docMk/>
          <pc:sldMk cId="0" sldId="402"/>
        </pc:sldMkLst>
      </pc:sldChg>
      <pc:sldChg chg="del">
        <pc:chgData name="Sidney Seckler" userId="73470fc2d5f88927" providerId="LiveId" clId="{1367D7DB-6DC3-4BB9-B4FC-FB2F03E07019}" dt="2021-11-01T17:05:38.014" v="2264" actId="47"/>
        <pc:sldMkLst>
          <pc:docMk/>
          <pc:sldMk cId="0" sldId="403"/>
        </pc:sldMkLst>
      </pc:sldChg>
      <pc:sldChg chg="del">
        <pc:chgData name="Sidney Seckler" userId="73470fc2d5f88927" providerId="LiveId" clId="{1367D7DB-6DC3-4BB9-B4FC-FB2F03E07019}" dt="2021-11-01T17:05:44.591" v="2265" actId="47"/>
        <pc:sldMkLst>
          <pc:docMk/>
          <pc:sldMk cId="0" sldId="404"/>
        </pc:sldMkLst>
      </pc:sldChg>
      <pc:sldChg chg="modSp mod">
        <pc:chgData name="Sidney Seckler" userId="73470fc2d5f88927" providerId="LiveId" clId="{1367D7DB-6DC3-4BB9-B4FC-FB2F03E07019}" dt="2021-11-01T17:05:57.402" v="2267" actId="1076"/>
        <pc:sldMkLst>
          <pc:docMk/>
          <pc:sldMk cId="0" sldId="414"/>
        </pc:sldMkLst>
        <pc:spChg chg="mod">
          <ac:chgData name="Sidney Seckler" userId="73470fc2d5f88927" providerId="LiveId" clId="{1367D7DB-6DC3-4BB9-B4FC-FB2F03E07019}" dt="2021-11-01T17:05:57.402" v="2267" actId="1076"/>
          <ac:spMkLst>
            <pc:docMk/>
            <pc:sldMk cId="0" sldId="414"/>
            <ac:spMk id="196611" creationId="{A6870629-A7FE-4EC2-8C6F-03B66284F9FD}"/>
          </ac:spMkLst>
        </pc:spChg>
      </pc:sldChg>
      <pc:sldChg chg="modSp mod">
        <pc:chgData name="Sidney Seckler" userId="73470fc2d5f88927" providerId="LiveId" clId="{1367D7DB-6DC3-4BB9-B4FC-FB2F03E07019}" dt="2021-11-01T17:06:04.430" v="2268" actId="113"/>
        <pc:sldMkLst>
          <pc:docMk/>
          <pc:sldMk cId="0" sldId="415"/>
        </pc:sldMkLst>
        <pc:spChg chg="mod">
          <ac:chgData name="Sidney Seckler" userId="73470fc2d5f88927" providerId="LiveId" clId="{1367D7DB-6DC3-4BB9-B4FC-FB2F03E07019}" dt="2021-11-01T17:06:04.430" v="2268" actId="113"/>
          <ac:spMkLst>
            <pc:docMk/>
            <pc:sldMk cId="0" sldId="415"/>
            <ac:spMk id="197635" creationId="{13985744-5BF3-4CC2-845C-801C6CBED012}"/>
          </ac:spMkLst>
        </pc:spChg>
      </pc:sldChg>
      <pc:sldChg chg="modSp mod">
        <pc:chgData name="Sidney Seckler" userId="73470fc2d5f88927" providerId="LiveId" clId="{1367D7DB-6DC3-4BB9-B4FC-FB2F03E07019}" dt="2021-11-01T17:06:11.671" v="2269" actId="113"/>
        <pc:sldMkLst>
          <pc:docMk/>
          <pc:sldMk cId="0" sldId="416"/>
        </pc:sldMkLst>
        <pc:spChg chg="mod">
          <ac:chgData name="Sidney Seckler" userId="73470fc2d5f88927" providerId="LiveId" clId="{1367D7DB-6DC3-4BB9-B4FC-FB2F03E07019}" dt="2021-11-01T17:06:11.671" v="2269" actId="113"/>
          <ac:spMkLst>
            <pc:docMk/>
            <pc:sldMk cId="0" sldId="416"/>
            <ac:spMk id="198659" creationId="{8B67CCA8-3303-4AFB-9886-FED4BA35B287}"/>
          </ac:spMkLst>
        </pc:spChg>
      </pc:sldChg>
      <pc:sldChg chg="modSp mod">
        <pc:chgData name="Sidney Seckler" userId="73470fc2d5f88927" providerId="LiveId" clId="{1367D7DB-6DC3-4BB9-B4FC-FB2F03E07019}" dt="2021-11-01T17:06:32.125" v="2270" actId="113"/>
        <pc:sldMkLst>
          <pc:docMk/>
          <pc:sldMk cId="0" sldId="417"/>
        </pc:sldMkLst>
        <pc:spChg chg="mod">
          <ac:chgData name="Sidney Seckler" userId="73470fc2d5f88927" providerId="LiveId" clId="{1367D7DB-6DC3-4BB9-B4FC-FB2F03E07019}" dt="2021-11-01T17:06:32.125" v="2270" actId="113"/>
          <ac:spMkLst>
            <pc:docMk/>
            <pc:sldMk cId="0" sldId="417"/>
            <ac:spMk id="201732" creationId="{091F2343-FB9B-45E3-90D1-1314E891633E}"/>
          </ac:spMkLst>
        </pc:spChg>
      </pc:sldChg>
      <pc:sldChg chg="modSp mod">
        <pc:chgData name="Sidney Seckler" userId="73470fc2d5f88927" providerId="LiveId" clId="{1367D7DB-6DC3-4BB9-B4FC-FB2F03E07019}" dt="2021-11-01T17:09:34.447" v="2303" actId="113"/>
        <pc:sldMkLst>
          <pc:docMk/>
          <pc:sldMk cId="0" sldId="418"/>
        </pc:sldMkLst>
        <pc:spChg chg="mod">
          <ac:chgData name="Sidney Seckler" userId="73470fc2d5f88927" providerId="LiveId" clId="{1367D7DB-6DC3-4BB9-B4FC-FB2F03E07019}" dt="2021-11-01T17:09:34.447" v="2303" actId="113"/>
          <ac:spMkLst>
            <pc:docMk/>
            <pc:sldMk cId="0" sldId="418"/>
            <ac:spMk id="202756" creationId="{EF9FE6F9-3069-4C72-A4C1-3FFDF4131DCA}"/>
          </ac:spMkLst>
        </pc:spChg>
      </pc:sldChg>
      <pc:sldChg chg="modSp mod">
        <pc:chgData name="Sidney Seckler" userId="73470fc2d5f88927" providerId="LiveId" clId="{1367D7DB-6DC3-4BB9-B4FC-FB2F03E07019}" dt="2021-11-01T17:09:50.169" v="2306" actId="113"/>
        <pc:sldMkLst>
          <pc:docMk/>
          <pc:sldMk cId="0" sldId="419"/>
        </pc:sldMkLst>
        <pc:spChg chg="mod">
          <ac:chgData name="Sidney Seckler" userId="73470fc2d5f88927" providerId="LiveId" clId="{1367D7DB-6DC3-4BB9-B4FC-FB2F03E07019}" dt="2021-11-01T17:09:50.169" v="2306" actId="113"/>
          <ac:spMkLst>
            <pc:docMk/>
            <pc:sldMk cId="0" sldId="419"/>
            <ac:spMk id="203780" creationId="{419280C5-3035-42E4-954C-D5B618CACFB8}"/>
          </ac:spMkLst>
        </pc:spChg>
      </pc:sldChg>
      <pc:sldChg chg="modSp mod">
        <pc:chgData name="Sidney Seckler" userId="73470fc2d5f88927" providerId="LiveId" clId="{1367D7DB-6DC3-4BB9-B4FC-FB2F03E07019}" dt="2021-11-01T17:09:55.759" v="2307" actId="113"/>
        <pc:sldMkLst>
          <pc:docMk/>
          <pc:sldMk cId="0" sldId="420"/>
        </pc:sldMkLst>
        <pc:spChg chg="mod">
          <ac:chgData name="Sidney Seckler" userId="73470fc2d5f88927" providerId="LiveId" clId="{1367D7DB-6DC3-4BB9-B4FC-FB2F03E07019}" dt="2021-11-01T17:09:55.759" v="2307" actId="113"/>
          <ac:spMkLst>
            <pc:docMk/>
            <pc:sldMk cId="0" sldId="420"/>
            <ac:spMk id="204804" creationId="{C22EC484-D7AC-4E60-9BD4-3FB9F19A3F9A}"/>
          </ac:spMkLst>
        </pc:spChg>
      </pc:sldChg>
      <pc:sldChg chg="modSp mod">
        <pc:chgData name="Sidney Seckler" userId="73470fc2d5f88927" providerId="LiveId" clId="{1367D7DB-6DC3-4BB9-B4FC-FB2F03E07019}" dt="2021-11-01T17:10:00.151" v="2308" actId="113"/>
        <pc:sldMkLst>
          <pc:docMk/>
          <pc:sldMk cId="0" sldId="421"/>
        </pc:sldMkLst>
        <pc:spChg chg="mod">
          <ac:chgData name="Sidney Seckler" userId="73470fc2d5f88927" providerId="LiveId" clId="{1367D7DB-6DC3-4BB9-B4FC-FB2F03E07019}" dt="2021-11-01T17:10:00.151" v="2308" actId="113"/>
          <ac:spMkLst>
            <pc:docMk/>
            <pc:sldMk cId="0" sldId="421"/>
            <ac:spMk id="205828" creationId="{1D7954B3-E080-4009-A844-857D0F5D72BF}"/>
          </ac:spMkLst>
        </pc:spChg>
      </pc:sldChg>
      <pc:sldChg chg="modSp mod">
        <pc:chgData name="Sidney Seckler" userId="73470fc2d5f88927" providerId="LiveId" clId="{1367D7DB-6DC3-4BB9-B4FC-FB2F03E07019}" dt="2021-11-01T17:10:05.755" v="2309" actId="113"/>
        <pc:sldMkLst>
          <pc:docMk/>
          <pc:sldMk cId="0" sldId="423"/>
        </pc:sldMkLst>
        <pc:spChg chg="mod">
          <ac:chgData name="Sidney Seckler" userId="73470fc2d5f88927" providerId="LiveId" clId="{1367D7DB-6DC3-4BB9-B4FC-FB2F03E07019}" dt="2021-11-01T17:10:05.755" v="2309" actId="113"/>
          <ac:spMkLst>
            <pc:docMk/>
            <pc:sldMk cId="0" sldId="423"/>
            <ac:spMk id="207876" creationId="{EB186002-8EA8-4A9F-B9CA-E368BE516F21}"/>
          </ac:spMkLst>
        </pc:spChg>
      </pc:sldChg>
      <pc:sldChg chg="modSp mod">
        <pc:chgData name="Sidney Seckler" userId="73470fc2d5f88927" providerId="LiveId" clId="{1367D7DB-6DC3-4BB9-B4FC-FB2F03E07019}" dt="2021-11-01T17:10:12.715" v="2310" actId="113"/>
        <pc:sldMkLst>
          <pc:docMk/>
          <pc:sldMk cId="0" sldId="424"/>
        </pc:sldMkLst>
        <pc:spChg chg="mod">
          <ac:chgData name="Sidney Seckler" userId="73470fc2d5f88927" providerId="LiveId" clId="{1367D7DB-6DC3-4BB9-B4FC-FB2F03E07019}" dt="2021-11-01T17:10:12.715" v="2310" actId="113"/>
          <ac:spMkLst>
            <pc:docMk/>
            <pc:sldMk cId="0" sldId="424"/>
            <ac:spMk id="208900" creationId="{8452ADFC-5B4D-4931-8C5B-08AD0CC16932}"/>
          </ac:spMkLst>
        </pc:spChg>
      </pc:sldChg>
      <pc:sldChg chg="modSp mod">
        <pc:chgData name="Sidney Seckler" userId="73470fc2d5f88927" providerId="LiveId" clId="{1367D7DB-6DC3-4BB9-B4FC-FB2F03E07019}" dt="2021-11-01T17:10:18.270" v="2311" actId="113"/>
        <pc:sldMkLst>
          <pc:docMk/>
          <pc:sldMk cId="0" sldId="425"/>
        </pc:sldMkLst>
        <pc:spChg chg="mod">
          <ac:chgData name="Sidney Seckler" userId="73470fc2d5f88927" providerId="LiveId" clId="{1367D7DB-6DC3-4BB9-B4FC-FB2F03E07019}" dt="2021-11-01T17:10:18.270" v="2311" actId="113"/>
          <ac:spMkLst>
            <pc:docMk/>
            <pc:sldMk cId="0" sldId="425"/>
            <ac:spMk id="209924" creationId="{4D440135-005D-4BDE-9363-B135395E1D02}"/>
          </ac:spMkLst>
        </pc:spChg>
      </pc:sldChg>
      <pc:sldChg chg="modSp mod">
        <pc:chgData name="Sidney Seckler" userId="73470fc2d5f88927" providerId="LiveId" clId="{1367D7DB-6DC3-4BB9-B4FC-FB2F03E07019}" dt="2021-11-01T17:10:29.946" v="2313" actId="113"/>
        <pc:sldMkLst>
          <pc:docMk/>
          <pc:sldMk cId="0" sldId="426"/>
        </pc:sldMkLst>
        <pc:spChg chg="mod">
          <ac:chgData name="Sidney Seckler" userId="73470fc2d5f88927" providerId="LiveId" clId="{1367D7DB-6DC3-4BB9-B4FC-FB2F03E07019}" dt="2021-11-01T17:10:29.946" v="2313" actId="113"/>
          <ac:spMkLst>
            <pc:docMk/>
            <pc:sldMk cId="0" sldId="426"/>
            <ac:spMk id="210948" creationId="{C47BAB9E-9BE7-4005-A08C-CB798376A84D}"/>
          </ac:spMkLst>
        </pc:spChg>
      </pc:sldChg>
      <pc:sldChg chg="modSp mod">
        <pc:chgData name="Sidney Seckler" userId="73470fc2d5f88927" providerId="LiveId" clId="{1367D7DB-6DC3-4BB9-B4FC-FB2F03E07019}" dt="2021-11-01T17:09:44.448" v="2305" actId="113"/>
        <pc:sldMkLst>
          <pc:docMk/>
          <pc:sldMk cId="0" sldId="428"/>
        </pc:sldMkLst>
        <pc:spChg chg="mod">
          <ac:chgData name="Sidney Seckler" userId="73470fc2d5f88927" providerId="LiveId" clId="{1367D7DB-6DC3-4BB9-B4FC-FB2F03E07019}" dt="2021-11-01T17:09:44.448" v="2305" actId="113"/>
          <ac:spMkLst>
            <pc:docMk/>
            <pc:sldMk cId="0" sldId="428"/>
            <ac:spMk id="212995" creationId="{9D0A19B4-A1BC-48D0-8980-7F59455B7E6A}"/>
          </ac:spMkLst>
        </pc:spChg>
      </pc:sldChg>
      <pc:sldChg chg="modSp mod">
        <pc:chgData name="Sidney Seckler" userId="73470fc2d5f88927" providerId="LiveId" clId="{1367D7DB-6DC3-4BB9-B4FC-FB2F03E07019}" dt="2021-11-01T17:06:39.809" v="2271" actId="113"/>
        <pc:sldMkLst>
          <pc:docMk/>
          <pc:sldMk cId="0" sldId="433"/>
        </pc:sldMkLst>
        <pc:spChg chg="mod">
          <ac:chgData name="Sidney Seckler" userId="73470fc2d5f88927" providerId="LiveId" clId="{1367D7DB-6DC3-4BB9-B4FC-FB2F03E07019}" dt="2021-11-01T17:06:39.809" v="2271" actId="113"/>
          <ac:spMkLst>
            <pc:docMk/>
            <pc:sldMk cId="0" sldId="433"/>
            <ac:spMk id="219139" creationId="{7D5D258A-6533-4E3C-9E1C-AF668CBF2B3E}"/>
          </ac:spMkLst>
        </pc:spChg>
      </pc:sldChg>
      <pc:sldChg chg="addSp delSp modSp add mod">
        <pc:chgData name="Sidney Seckler" userId="73470fc2d5f88927" providerId="LiveId" clId="{1367D7DB-6DC3-4BB9-B4FC-FB2F03E07019}" dt="2021-11-01T13:22:32.991" v="273" actId="1076"/>
        <pc:sldMkLst>
          <pc:docMk/>
          <pc:sldMk cId="0" sldId="434"/>
        </pc:sldMkLst>
        <pc:spChg chg="add del mod">
          <ac:chgData name="Sidney Seckler" userId="73470fc2d5f88927" providerId="LiveId" clId="{1367D7DB-6DC3-4BB9-B4FC-FB2F03E07019}" dt="2021-11-01T13:19:44.542" v="234" actId="478"/>
          <ac:spMkLst>
            <pc:docMk/>
            <pc:sldMk cId="0" sldId="434"/>
            <ac:spMk id="3" creationId="{D4203CD5-7D10-4FBA-BC69-F1903246A09D}"/>
          </ac:spMkLst>
        </pc:spChg>
        <pc:spChg chg="add mod">
          <ac:chgData name="Sidney Seckler" userId="73470fc2d5f88927" providerId="LiveId" clId="{1367D7DB-6DC3-4BB9-B4FC-FB2F03E07019}" dt="2021-11-01T13:19:53.478" v="235"/>
          <ac:spMkLst>
            <pc:docMk/>
            <pc:sldMk cId="0" sldId="434"/>
            <ac:spMk id="9" creationId="{FD3963EE-2D32-4963-B8E6-F3F8272E1E04}"/>
          </ac:spMkLst>
        </pc:spChg>
        <pc:spChg chg="del">
          <ac:chgData name="Sidney Seckler" userId="73470fc2d5f88927" providerId="LiveId" clId="{1367D7DB-6DC3-4BB9-B4FC-FB2F03E07019}" dt="2021-11-01T13:19:41.147" v="233" actId="478"/>
          <ac:spMkLst>
            <pc:docMk/>
            <pc:sldMk cId="0" sldId="434"/>
            <ac:spMk id="236546" creationId="{00000000-0000-0000-0000-000000000000}"/>
          </ac:spMkLst>
        </pc:spChg>
        <pc:spChg chg="mod">
          <ac:chgData name="Sidney Seckler" userId="73470fc2d5f88927" providerId="LiveId" clId="{1367D7DB-6DC3-4BB9-B4FC-FB2F03E07019}" dt="2021-11-01T13:22:17.677" v="269" actId="14100"/>
          <ac:spMkLst>
            <pc:docMk/>
            <pc:sldMk cId="0" sldId="434"/>
            <ac:spMk id="236547" creationId="{00000000-0000-0000-0000-000000000000}"/>
          </ac:spMkLst>
        </pc:spChg>
        <pc:spChg chg="mod">
          <ac:chgData name="Sidney Seckler" userId="73470fc2d5f88927" providerId="LiveId" clId="{1367D7DB-6DC3-4BB9-B4FC-FB2F03E07019}" dt="2021-11-01T13:22:32.991" v="273" actId="1076"/>
          <ac:spMkLst>
            <pc:docMk/>
            <pc:sldMk cId="0" sldId="434"/>
            <ac:spMk id="236551" creationId="{00000000-0000-0000-0000-000000000000}"/>
          </ac:spMkLst>
        </pc:spChg>
      </pc:sldChg>
      <pc:sldChg chg="addSp delSp modSp add mod">
        <pc:chgData name="Sidney Seckler" userId="73470fc2d5f88927" providerId="LiveId" clId="{1367D7DB-6DC3-4BB9-B4FC-FB2F03E07019}" dt="2021-11-01T14:01:42.557" v="640" actId="1076"/>
        <pc:sldMkLst>
          <pc:docMk/>
          <pc:sldMk cId="0" sldId="435"/>
        </pc:sldMkLst>
        <pc:spChg chg="add del mod">
          <ac:chgData name="Sidney Seckler" userId="73470fc2d5f88927" providerId="LiveId" clId="{1367D7DB-6DC3-4BB9-B4FC-FB2F03E07019}" dt="2021-11-01T13:59:28.504" v="607" actId="478"/>
          <ac:spMkLst>
            <pc:docMk/>
            <pc:sldMk cId="0" sldId="435"/>
            <ac:spMk id="3" creationId="{60EF8EE4-6B0E-4FC1-B0B7-0BA1C5C08780}"/>
          </ac:spMkLst>
        </pc:spChg>
        <pc:spChg chg="add mod">
          <ac:chgData name="Sidney Seckler" userId="73470fc2d5f88927" providerId="LiveId" clId="{1367D7DB-6DC3-4BB9-B4FC-FB2F03E07019}" dt="2021-11-01T13:59:30.157" v="608"/>
          <ac:spMkLst>
            <pc:docMk/>
            <pc:sldMk cId="0" sldId="435"/>
            <ac:spMk id="7" creationId="{180B8193-2110-4FE2-B891-37C646287EDB}"/>
          </ac:spMkLst>
        </pc:spChg>
        <pc:spChg chg="add mod">
          <ac:chgData name="Sidney Seckler" userId="73470fc2d5f88927" providerId="LiveId" clId="{1367D7DB-6DC3-4BB9-B4FC-FB2F03E07019}" dt="2021-11-01T14:00:26.197" v="622" actId="1076"/>
          <ac:spMkLst>
            <pc:docMk/>
            <pc:sldMk cId="0" sldId="435"/>
            <ac:spMk id="9" creationId="{95F67979-A5DE-4DD0-A8BE-02732D75806E}"/>
          </ac:spMkLst>
        </pc:spChg>
        <pc:spChg chg="del">
          <ac:chgData name="Sidney Seckler" userId="73470fc2d5f88927" providerId="LiveId" clId="{1367D7DB-6DC3-4BB9-B4FC-FB2F03E07019}" dt="2021-11-01T13:59:25.338" v="606" actId="478"/>
          <ac:spMkLst>
            <pc:docMk/>
            <pc:sldMk cId="0" sldId="435"/>
            <ac:spMk id="237570" creationId="{00000000-0000-0000-0000-000000000000}"/>
          </ac:spMkLst>
        </pc:spChg>
        <pc:picChg chg="add mod">
          <ac:chgData name="Sidney Seckler" userId="73470fc2d5f88927" providerId="LiveId" clId="{1367D7DB-6DC3-4BB9-B4FC-FB2F03E07019}" dt="2021-11-01T14:01:42.557" v="640" actId="1076"/>
          <ac:picMkLst>
            <pc:docMk/>
            <pc:sldMk cId="0" sldId="435"/>
            <ac:picMk id="6" creationId="{B522A0EA-E80D-4CCF-BA92-6F5E5440C7A4}"/>
          </ac:picMkLst>
        </pc:picChg>
        <pc:picChg chg="mod">
          <ac:chgData name="Sidney Seckler" userId="73470fc2d5f88927" providerId="LiveId" clId="{1367D7DB-6DC3-4BB9-B4FC-FB2F03E07019}" dt="2021-11-01T14:01:39.063" v="639" actId="1076"/>
          <ac:picMkLst>
            <pc:docMk/>
            <pc:sldMk cId="0" sldId="435"/>
            <ac:picMk id="237571" creationId="{00000000-0000-0000-0000-000000000000}"/>
          </ac:picMkLst>
        </pc:picChg>
      </pc:sldChg>
      <pc:sldChg chg="addSp delSp modSp add mod">
        <pc:chgData name="Sidney Seckler" userId="73470fc2d5f88927" providerId="LiveId" clId="{1367D7DB-6DC3-4BB9-B4FC-FB2F03E07019}" dt="2021-11-01T13:20:48.986" v="239"/>
        <pc:sldMkLst>
          <pc:docMk/>
          <pc:sldMk cId="0" sldId="436"/>
        </pc:sldMkLst>
        <pc:spChg chg="add del mod">
          <ac:chgData name="Sidney Seckler" userId="73470fc2d5f88927" providerId="LiveId" clId="{1367D7DB-6DC3-4BB9-B4FC-FB2F03E07019}" dt="2021-11-01T13:20:41.508" v="238" actId="478"/>
          <ac:spMkLst>
            <pc:docMk/>
            <pc:sldMk cId="0" sldId="436"/>
            <ac:spMk id="3" creationId="{5415C72F-4023-4750-9F22-72F4E9C1DB4E}"/>
          </ac:spMkLst>
        </pc:spChg>
        <pc:spChg chg="add mod">
          <ac:chgData name="Sidney Seckler" userId="73470fc2d5f88927" providerId="LiveId" clId="{1367D7DB-6DC3-4BB9-B4FC-FB2F03E07019}" dt="2021-11-01T13:20:48.986" v="239"/>
          <ac:spMkLst>
            <pc:docMk/>
            <pc:sldMk cId="0" sldId="436"/>
            <ac:spMk id="8" creationId="{F6E8A4AF-125A-4593-A632-80AA4DE3C93E}"/>
          </ac:spMkLst>
        </pc:spChg>
        <pc:spChg chg="del">
          <ac:chgData name="Sidney Seckler" userId="73470fc2d5f88927" providerId="LiveId" clId="{1367D7DB-6DC3-4BB9-B4FC-FB2F03E07019}" dt="2021-11-01T13:20:38.884" v="237" actId="478"/>
          <ac:spMkLst>
            <pc:docMk/>
            <pc:sldMk cId="0" sldId="436"/>
            <ac:spMk id="238594" creationId="{00000000-0000-0000-0000-000000000000}"/>
          </ac:spMkLst>
        </pc:spChg>
      </pc:sldChg>
      <pc:sldChg chg="addSp delSp modSp add mod">
        <pc:chgData name="Sidney Seckler" userId="73470fc2d5f88927" providerId="LiveId" clId="{1367D7DB-6DC3-4BB9-B4FC-FB2F03E07019}" dt="2021-11-01T13:28:05.434" v="504" actId="1076"/>
        <pc:sldMkLst>
          <pc:docMk/>
          <pc:sldMk cId="0" sldId="437"/>
        </pc:sldMkLst>
        <pc:spChg chg="mod">
          <ac:chgData name="Sidney Seckler" userId="73470fc2d5f88927" providerId="LiveId" clId="{1367D7DB-6DC3-4BB9-B4FC-FB2F03E07019}" dt="2021-11-01T13:24:32.982" v="373" actId="20577"/>
          <ac:spMkLst>
            <pc:docMk/>
            <pc:sldMk cId="0" sldId="437"/>
            <ac:spMk id="239618" creationId="{00000000-0000-0000-0000-000000000000}"/>
          </ac:spMkLst>
        </pc:spChg>
        <pc:picChg chg="add mod">
          <ac:chgData name="Sidney Seckler" userId="73470fc2d5f88927" providerId="LiveId" clId="{1367D7DB-6DC3-4BB9-B4FC-FB2F03E07019}" dt="2021-11-01T13:28:00.047" v="502" actId="1076"/>
          <ac:picMkLst>
            <pc:docMk/>
            <pc:sldMk cId="0" sldId="437"/>
            <ac:picMk id="3" creationId="{527591F2-2959-422D-99E9-1AB0E7F07C55}"/>
          </ac:picMkLst>
        </pc:picChg>
        <pc:picChg chg="add mod">
          <ac:chgData name="Sidney Seckler" userId="73470fc2d5f88927" providerId="LiveId" clId="{1367D7DB-6DC3-4BB9-B4FC-FB2F03E07019}" dt="2021-11-01T13:28:05.434" v="504" actId="1076"/>
          <ac:picMkLst>
            <pc:docMk/>
            <pc:sldMk cId="0" sldId="437"/>
            <ac:picMk id="5" creationId="{7E3E2A49-386B-4230-836B-E4682316C4A7}"/>
          </ac:picMkLst>
        </pc:picChg>
        <pc:picChg chg="del">
          <ac:chgData name="Sidney Seckler" userId="73470fc2d5f88927" providerId="LiveId" clId="{1367D7DB-6DC3-4BB9-B4FC-FB2F03E07019}" dt="2021-11-01T13:21:04.199" v="240" actId="478"/>
          <ac:picMkLst>
            <pc:docMk/>
            <pc:sldMk cId="0" sldId="437"/>
            <ac:picMk id="239619" creationId="{00000000-0000-0000-0000-000000000000}"/>
          </ac:picMkLst>
        </pc:picChg>
      </pc:sldChg>
      <pc:sldChg chg="addSp delSp modSp add mod">
        <pc:chgData name="Sidney Seckler" userId="73470fc2d5f88927" providerId="LiveId" clId="{1367D7DB-6DC3-4BB9-B4FC-FB2F03E07019}" dt="2021-11-01T13:33:30.740" v="523" actId="14100"/>
        <pc:sldMkLst>
          <pc:docMk/>
          <pc:sldMk cId="0" sldId="438"/>
        </pc:sldMkLst>
        <pc:spChg chg="mod">
          <ac:chgData name="Sidney Seckler" userId="73470fc2d5f88927" providerId="LiveId" clId="{1367D7DB-6DC3-4BB9-B4FC-FB2F03E07019}" dt="2021-11-01T13:24:45.117" v="397" actId="20577"/>
          <ac:spMkLst>
            <pc:docMk/>
            <pc:sldMk cId="0" sldId="438"/>
            <ac:spMk id="240642" creationId="{00000000-0000-0000-0000-000000000000}"/>
          </ac:spMkLst>
        </pc:spChg>
        <pc:picChg chg="add mod">
          <ac:chgData name="Sidney Seckler" userId="73470fc2d5f88927" providerId="LiveId" clId="{1367D7DB-6DC3-4BB9-B4FC-FB2F03E07019}" dt="2021-11-01T13:33:26.754" v="522" actId="1076"/>
          <ac:picMkLst>
            <pc:docMk/>
            <pc:sldMk cId="0" sldId="438"/>
            <ac:picMk id="3" creationId="{D7219D73-7FD0-41A8-A4EB-FA50DCAE1808}"/>
          </ac:picMkLst>
        </pc:picChg>
        <pc:picChg chg="add mod">
          <ac:chgData name="Sidney Seckler" userId="73470fc2d5f88927" providerId="LiveId" clId="{1367D7DB-6DC3-4BB9-B4FC-FB2F03E07019}" dt="2021-11-01T13:33:30.740" v="523" actId="14100"/>
          <ac:picMkLst>
            <pc:docMk/>
            <pc:sldMk cId="0" sldId="438"/>
            <ac:picMk id="5" creationId="{F7E6121B-459B-4C95-A038-FEF2B92C84F9}"/>
          </ac:picMkLst>
        </pc:picChg>
        <pc:picChg chg="del">
          <ac:chgData name="Sidney Seckler" userId="73470fc2d5f88927" providerId="LiveId" clId="{1367D7DB-6DC3-4BB9-B4FC-FB2F03E07019}" dt="2021-11-01T13:21:13.303" v="241" actId="478"/>
          <ac:picMkLst>
            <pc:docMk/>
            <pc:sldMk cId="0" sldId="438"/>
            <ac:picMk id="240645" creationId="{00000000-0000-0000-0000-000000000000}"/>
          </ac:picMkLst>
        </pc:picChg>
      </pc:sldChg>
      <pc:sldChg chg="add del">
        <pc:chgData name="Sidney Seckler" userId="73470fc2d5f88927" providerId="LiveId" clId="{1367D7DB-6DC3-4BB9-B4FC-FB2F03E07019}" dt="2021-11-01T13:21:21.163" v="243" actId="47"/>
        <pc:sldMkLst>
          <pc:docMk/>
          <pc:sldMk cId="0" sldId="439"/>
        </pc:sldMkLst>
      </pc:sldChg>
      <pc:sldChg chg="addSp delSp modSp add mod">
        <pc:chgData name="Sidney Seckler" userId="73470fc2d5f88927" providerId="LiveId" clId="{1367D7DB-6DC3-4BB9-B4FC-FB2F03E07019}" dt="2021-11-01T13:35:43.016" v="536" actId="14100"/>
        <pc:sldMkLst>
          <pc:docMk/>
          <pc:sldMk cId="0" sldId="440"/>
        </pc:sldMkLst>
        <pc:spChg chg="mod">
          <ac:chgData name="Sidney Seckler" userId="73470fc2d5f88927" providerId="LiveId" clId="{1367D7DB-6DC3-4BB9-B4FC-FB2F03E07019}" dt="2021-11-01T13:25:15.765" v="436" actId="255"/>
          <ac:spMkLst>
            <pc:docMk/>
            <pc:sldMk cId="0" sldId="440"/>
            <ac:spMk id="242690" creationId="{00000000-0000-0000-0000-000000000000}"/>
          </ac:spMkLst>
        </pc:spChg>
        <pc:picChg chg="add mod">
          <ac:chgData name="Sidney Seckler" userId="73470fc2d5f88927" providerId="LiveId" clId="{1367D7DB-6DC3-4BB9-B4FC-FB2F03E07019}" dt="2021-11-01T13:35:39.526" v="535" actId="14100"/>
          <ac:picMkLst>
            <pc:docMk/>
            <pc:sldMk cId="0" sldId="440"/>
            <ac:picMk id="3" creationId="{9E96E6AB-4BAE-4D5E-8D95-38140129575E}"/>
          </ac:picMkLst>
        </pc:picChg>
        <pc:picChg chg="add mod">
          <ac:chgData name="Sidney Seckler" userId="73470fc2d5f88927" providerId="LiveId" clId="{1367D7DB-6DC3-4BB9-B4FC-FB2F03E07019}" dt="2021-11-01T13:35:43.016" v="536" actId="14100"/>
          <ac:picMkLst>
            <pc:docMk/>
            <pc:sldMk cId="0" sldId="440"/>
            <ac:picMk id="5" creationId="{44AAA185-24A4-438D-85F8-03216C77BCBB}"/>
          </ac:picMkLst>
        </pc:picChg>
        <pc:picChg chg="del">
          <ac:chgData name="Sidney Seckler" userId="73470fc2d5f88927" providerId="LiveId" clId="{1367D7DB-6DC3-4BB9-B4FC-FB2F03E07019}" dt="2021-11-01T13:21:30.082" v="247" actId="478"/>
          <ac:picMkLst>
            <pc:docMk/>
            <pc:sldMk cId="0" sldId="440"/>
            <ac:picMk id="242693" creationId="{00000000-0000-0000-0000-000000000000}"/>
          </ac:picMkLst>
        </pc:picChg>
      </pc:sldChg>
      <pc:sldChg chg="addSp delSp modSp add mod">
        <pc:chgData name="Sidney Seckler" userId="73470fc2d5f88927" providerId="LiveId" clId="{1367D7DB-6DC3-4BB9-B4FC-FB2F03E07019}" dt="2021-11-01T13:48:21.796" v="564"/>
        <pc:sldMkLst>
          <pc:docMk/>
          <pc:sldMk cId="0" sldId="452"/>
        </pc:sldMkLst>
        <pc:spChg chg="add del mod">
          <ac:chgData name="Sidney Seckler" userId="73470fc2d5f88927" providerId="LiveId" clId="{1367D7DB-6DC3-4BB9-B4FC-FB2F03E07019}" dt="2021-11-01T13:48:13.339" v="563" actId="478"/>
          <ac:spMkLst>
            <pc:docMk/>
            <pc:sldMk cId="0" sldId="452"/>
            <ac:spMk id="4" creationId="{505CDC86-633B-4149-85A2-D0A876A78CAE}"/>
          </ac:spMkLst>
        </pc:spChg>
        <pc:spChg chg="add mod">
          <ac:chgData name="Sidney Seckler" userId="73470fc2d5f88927" providerId="LiveId" clId="{1367D7DB-6DC3-4BB9-B4FC-FB2F03E07019}" dt="2021-11-01T13:48:21.796" v="564"/>
          <ac:spMkLst>
            <pc:docMk/>
            <pc:sldMk cId="0" sldId="452"/>
            <ac:spMk id="10" creationId="{C8CEAE3C-A215-4EA7-B944-A54B1C0DD89E}"/>
          </ac:spMkLst>
        </pc:spChg>
        <pc:spChg chg="del">
          <ac:chgData name="Sidney Seckler" userId="73470fc2d5f88927" providerId="LiveId" clId="{1367D7DB-6DC3-4BB9-B4FC-FB2F03E07019}" dt="2021-11-01T13:48:10.351" v="562" actId="478"/>
          <ac:spMkLst>
            <pc:docMk/>
            <pc:sldMk cId="0" sldId="452"/>
            <ac:spMk id="254978" creationId="{00000000-0000-0000-0000-000000000000}"/>
          </ac:spMkLst>
        </pc:spChg>
      </pc:sldChg>
      <pc:sldChg chg="add">
        <pc:chgData name="Sidney Seckler" userId="73470fc2d5f88927" providerId="LiveId" clId="{1367D7DB-6DC3-4BB9-B4FC-FB2F03E07019}" dt="2021-11-01T15:45:20.613" v="1304"/>
        <pc:sldMkLst>
          <pc:docMk/>
          <pc:sldMk cId="0" sldId="455"/>
        </pc:sldMkLst>
      </pc:sldChg>
      <pc:sldChg chg="addSp delSp modSp add mod">
        <pc:chgData name="Sidney Seckler" userId="73470fc2d5f88927" providerId="LiveId" clId="{1367D7DB-6DC3-4BB9-B4FC-FB2F03E07019}" dt="2021-11-01T14:06:20.263" v="664"/>
        <pc:sldMkLst>
          <pc:docMk/>
          <pc:sldMk cId="0" sldId="457"/>
        </pc:sldMkLst>
        <pc:spChg chg="add del mod">
          <ac:chgData name="Sidney Seckler" userId="73470fc2d5f88927" providerId="LiveId" clId="{1367D7DB-6DC3-4BB9-B4FC-FB2F03E07019}" dt="2021-11-01T14:05:57.533" v="659" actId="478"/>
          <ac:spMkLst>
            <pc:docMk/>
            <pc:sldMk cId="0" sldId="457"/>
            <ac:spMk id="3" creationId="{6EB6FCD3-86B8-4BC8-8B37-9F3CA92CB205}"/>
          </ac:spMkLst>
        </pc:spChg>
        <pc:spChg chg="del">
          <ac:chgData name="Sidney Seckler" userId="73470fc2d5f88927" providerId="LiveId" clId="{1367D7DB-6DC3-4BB9-B4FC-FB2F03E07019}" dt="2021-11-01T14:05:54.177" v="658" actId="478"/>
          <ac:spMkLst>
            <pc:docMk/>
            <pc:sldMk cId="0" sldId="457"/>
            <ac:spMk id="8" creationId="{5403BA1C-1E32-4A4B-B215-15F9ADD12DEB}"/>
          </ac:spMkLst>
        </pc:spChg>
        <pc:spChg chg="add mod">
          <ac:chgData name="Sidney Seckler" userId="73470fc2d5f88927" providerId="LiveId" clId="{1367D7DB-6DC3-4BB9-B4FC-FB2F03E07019}" dt="2021-11-01T14:06:20.263" v="664"/>
          <ac:spMkLst>
            <pc:docMk/>
            <pc:sldMk cId="0" sldId="457"/>
            <ac:spMk id="9" creationId="{012B6CEF-4053-40C1-8A2F-801DADCF838D}"/>
          </ac:spMkLst>
        </pc:spChg>
      </pc:sldChg>
      <pc:sldChg chg="addSp delSp modSp add mod">
        <pc:chgData name="Sidney Seckler" userId="73470fc2d5f88927" providerId="LiveId" clId="{1367D7DB-6DC3-4BB9-B4FC-FB2F03E07019}" dt="2021-11-02T15:13:26.269" v="5816" actId="1076"/>
        <pc:sldMkLst>
          <pc:docMk/>
          <pc:sldMk cId="0" sldId="458"/>
        </pc:sldMkLst>
        <pc:spChg chg="add mod">
          <ac:chgData name="Sidney Seckler" userId="73470fc2d5f88927" providerId="LiveId" clId="{1367D7DB-6DC3-4BB9-B4FC-FB2F03E07019}" dt="2021-11-02T15:13:26.269" v="5816" actId="1076"/>
          <ac:spMkLst>
            <pc:docMk/>
            <pc:sldMk cId="0" sldId="458"/>
            <ac:spMk id="2" creationId="{80402A11-CE3C-455F-A7A3-DD8EC140A4CF}"/>
          </ac:spMkLst>
        </pc:spChg>
        <pc:spChg chg="mod">
          <ac:chgData name="Sidney Seckler" userId="73470fc2d5f88927" providerId="LiveId" clId="{1367D7DB-6DC3-4BB9-B4FC-FB2F03E07019}" dt="2021-11-02T15:11:54.765" v="5784" actId="1076"/>
          <ac:spMkLst>
            <pc:docMk/>
            <pc:sldMk cId="0" sldId="458"/>
            <ac:spMk id="10" creationId="{0A44E107-BAEA-4174-BA49-BE27290FB366}"/>
          </ac:spMkLst>
        </pc:spChg>
        <pc:spChg chg="add mod">
          <ac:chgData name="Sidney Seckler" userId="73470fc2d5f88927" providerId="LiveId" clId="{1367D7DB-6DC3-4BB9-B4FC-FB2F03E07019}" dt="2021-11-02T15:12:12.450" v="5788" actId="1076"/>
          <ac:spMkLst>
            <pc:docMk/>
            <pc:sldMk cId="0" sldId="458"/>
            <ac:spMk id="15" creationId="{56304623-F289-4636-8FE6-F393CC417586}"/>
          </ac:spMkLst>
        </pc:spChg>
        <pc:spChg chg="add mod">
          <ac:chgData name="Sidney Seckler" userId="73470fc2d5f88927" providerId="LiveId" clId="{1367D7DB-6DC3-4BB9-B4FC-FB2F03E07019}" dt="2021-11-02T15:13:16.265" v="5814" actId="1076"/>
          <ac:spMkLst>
            <pc:docMk/>
            <pc:sldMk cId="0" sldId="458"/>
            <ac:spMk id="16" creationId="{5F7CEDF7-3365-4A03-A24B-DB0D941D00FE}"/>
          </ac:spMkLst>
        </pc:spChg>
        <pc:spChg chg="del">
          <ac:chgData name="Sidney Seckler" userId="73470fc2d5f88927" providerId="LiveId" clId="{1367D7DB-6DC3-4BB9-B4FC-FB2F03E07019}" dt="2021-11-02T15:08:29.755" v="5734" actId="478"/>
          <ac:spMkLst>
            <pc:docMk/>
            <pc:sldMk cId="0" sldId="458"/>
            <ac:spMk id="24" creationId="{BC1B409C-A241-4C97-8944-37416C41119C}"/>
          </ac:spMkLst>
        </pc:spChg>
        <pc:spChg chg="del">
          <ac:chgData name="Sidney Seckler" userId="73470fc2d5f88927" providerId="LiveId" clId="{1367D7DB-6DC3-4BB9-B4FC-FB2F03E07019}" dt="2021-11-02T15:08:29.755" v="5734" actId="478"/>
          <ac:spMkLst>
            <pc:docMk/>
            <pc:sldMk cId="0" sldId="458"/>
            <ac:spMk id="25" creationId="{BD14E980-6F3F-4633-BF0E-EF484A572217}"/>
          </ac:spMkLst>
        </pc:spChg>
        <pc:spChg chg="mod">
          <ac:chgData name="Sidney Seckler" userId="73470fc2d5f88927" providerId="LiveId" clId="{1367D7DB-6DC3-4BB9-B4FC-FB2F03E07019}" dt="2021-11-02T15:11:54.765" v="5784" actId="1076"/>
          <ac:spMkLst>
            <pc:docMk/>
            <pc:sldMk cId="0" sldId="458"/>
            <ac:spMk id="261123" creationId="{D1B31F66-3B55-4EAC-AA47-6F96A6C58B67}"/>
          </ac:spMkLst>
        </pc:spChg>
        <pc:spChg chg="mod">
          <ac:chgData name="Sidney Seckler" userId="73470fc2d5f88927" providerId="LiveId" clId="{1367D7DB-6DC3-4BB9-B4FC-FB2F03E07019}" dt="2021-11-02T15:11:54.765" v="5784" actId="1076"/>
          <ac:spMkLst>
            <pc:docMk/>
            <pc:sldMk cId="0" sldId="458"/>
            <ac:spMk id="261124" creationId="{392E8209-92B9-40ED-AD00-3A735728A1F6}"/>
          </ac:spMkLst>
        </pc:spChg>
        <pc:spChg chg="del">
          <ac:chgData name="Sidney Seckler" userId="73470fc2d5f88927" providerId="LiveId" clId="{1367D7DB-6DC3-4BB9-B4FC-FB2F03E07019}" dt="2021-11-02T15:08:29.755" v="5734" actId="478"/>
          <ac:spMkLst>
            <pc:docMk/>
            <pc:sldMk cId="0" sldId="458"/>
            <ac:spMk id="261125" creationId="{690996C2-2E82-4902-95DC-5DFB35A61C7D}"/>
          </ac:spMkLst>
        </pc:spChg>
        <pc:spChg chg="del">
          <ac:chgData name="Sidney Seckler" userId="73470fc2d5f88927" providerId="LiveId" clId="{1367D7DB-6DC3-4BB9-B4FC-FB2F03E07019}" dt="2021-11-02T15:08:29.755" v="5734" actId="478"/>
          <ac:spMkLst>
            <pc:docMk/>
            <pc:sldMk cId="0" sldId="458"/>
            <ac:spMk id="261126" creationId="{0EE94CA0-EA69-4E7C-88FB-64AE10AAEDB3}"/>
          </ac:spMkLst>
        </pc:spChg>
        <pc:spChg chg="del">
          <ac:chgData name="Sidney Seckler" userId="73470fc2d5f88927" providerId="LiveId" clId="{1367D7DB-6DC3-4BB9-B4FC-FB2F03E07019}" dt="2021-11-02T15:08:29.755" v="5734" actId="478"/>
          <ac:spMkLst>
            <pc:docMk/>
            <pc:sldMk cId="0" sldId="458"/>
            <ac:spMk id="261127" creationId="{D54A3154-2D92-4146-B38B-C4D5466D0E2C}"/>
          </ac:spMkLst>
        </pc:spChg>
        <pc:spChg chg="del">
          <ac:chgData name="Sidney Seckler" userId="73470fc2d5f88927" providerId="LiveId" clId="{1367D7DB-6DC3-4BB9-B4FC-FB2F03E07019}" dt="2021-11-02T15:08:29.755" v="5734" actId="478"/>
          <ac:spMkLst>
            <pc:docMk/>
            <pc:sldMk cId="0" sldId="458"/>
            <ac:spMk id="261128" creationId="{EC29FED1-9183-41A1-AB01-E5BC3DBBFCC3}"/>
          </ac:spMkLst>
        </pc:spChg>
        <pc:spChg chg="del">
          <ac:chgData name="Sidney Seckler" userId="73470fc2d5f88927" providerId="LiveId" clId="{1367D7DB-6DC3-4BB9-B4FC-FB2F03E07019}" dt="2021-11-02T15:08:29.755" v="5734" actId="478"/>
          <ac:spMkLst>
            <pc:docMk/>
            <pc:sldMk cId="0" sldId="458"/>
            <ac:spMk id="261129" creationId="{2BD984DF-9E65-4482-AA0D-766B3D0FD8B1}"/>
          </ac:spMkLst>
        </pc:spChg>
        <pc:spChg chg="del">
          <ac:chgData name="Sidney Seckler" userId="73470fc2d5f88927" providerId="LiveId" clId="{1367D7DB-6DC3-4BB9-B4FC-FB2F03E07019}" dt="2021-11-02T15:08:29.755" v="5734" actId="478"/>
          <ac:spMkLst>
            <pc:docMk/>
            <pc:sldMk cId="0" sldId="458"/>
            <ac:spMk id="261130" creationId="{262091B3-C36E-4172-9A2F-29762425FB28}"/>
          </ac:spMkLst>
        </pc:spChg>
      </pc:sldChg>
      <pc:sldChg chg="addSp delSp modSp add mod">
        <pc:chgData name="Sidney Seckler" userId="73470fc2d5f88927" providerId="LiveId" clId="{1367D7DB-6DC3-4BB9-B4FC-FB2F03E07019}" dt="2021-11-02T15:19:12.676" v="5871" actId="947"/>
        <pc:sldMkLst>
          <pc:docMk/>
          <pc:sldMk cId="0" sldId="460"/>
        </pc:sldMkLst>
        <pc:spChg chg="add mod">
          <ac:chgData name="Sidney Seckler" userId="73470fc2d5f88927" providerId="LiveId" clId="{1367D7DB-6DC3-4BB9-B4FC-FB2F03E07019}" dt="2021-11-02T15:19:02.280" v="5869" actId="1076"/>
          <ac:spMkLst>
            <pc:docMk/>
            <pc:sldMk cId="0" sldId="460"/>
            <ac:spMk id="11" creationId="{7143028F-CF23-471F-8640-7A6B787AD6FD}"/>
          </ac:spMkLst>
        </pc:spChg>
        <pc:spChg chg="del">
          <ac:chgData name="Sidney Seckler" userId="73470fc2d5f88927" providerId="LiveId" clId="{1367D7DB-6DC3-4BB9-B4FC-FB2F03E07019}" dt="2021-11-02T15:18:55.064" v="5867" actId="478"/>
          <ac:spMkLst>
            <pc:docMk/>
            <pc:sldMk cId="0" sldId="460"/>
            <ac:spMk id="263173" creationId="{C03368B3-E3ED-4ED9-AF00-D6981371363A}"/>
          </ac:spMkLst>
        </pc:spChg>
        <pc:spChg chg="mod">
          <ac:chgData name="Sidney Seckler" userId="73470fc2d5f88927" providerId="LiveId" clId="{1367D7DB-6DC3-4BB9-B4FC-FB2F03E07019}" dt="2021-11-02T15:19:12.676" v="5871" actId="947"/>
          <ac:spMkLst>
            <pc:docMk/>
            <pc:sldMk cId="0" sldId="460"/>
            <ac:spMk id="263188" creationId="{E5206730-9AB9-4120-9B96-039EEE035CA9}"/>
          </ac:spMkLst>
        </pc:spChg>
      </pc:sldChg>
      <pc:sldChg chg="addSp delSp modSp add mod">
        <pc:chgData name="Sidney Seckler" userId="73470fc2d5f88927" providerId="LiveId" clId="{1367D7DB-6DC3-4BB9-B4FC-FB2F03E07019}" dt="2021-11-02T15:20:00.838" v="5881" actId="1076"/>
        <pc:sldMkLst>
          <pc:docMk/>
          <pc:sldMk cId="0" sldId="461"/>
        </pc:sldMkLst>
        <pc:spChg chg="add mod">
          <ac:chgData name="Sidney Seckler" userId="73470fc2d5f88927" providerId="LiveId" clId="{1367D7DB-6DC3-4BB9-B4FC-FB2F03E07019}" dt="2021-11-02T15:20:00.838" v="5881" actId="1076"/>
          <ac:spMkLst>
            <pc:docMk/>
            <pc:sldMk cId="0" sldId="461"/>
            <ac:spMk id="11" creationId="{FBFD2D10-E29B-43E9-A77B-BD4F2D5380DF}"/>
          </ac:spMkLst>
        </pc:spChg>
        <pc:spChg chg="del">
          <ac:chgData name="Sidney Seckler" userId="73470fc2d5f88927" providerId="LiveId" clId="{1367D7DB-6DC3-4BB9-B4FC-FB2F03E07019}" dt="2021-11-02T15:19:48.609" v="5879" actId="478"/>
          <ac:spMkLst>
            <pc:docMk/>
            <pc:sldMk cId="0" sldId="461"/>
            <ac:spMk id="264194" creationId="{4D45AA6D-04D7-45A0-BB65-80B365BB7C36}"/>
          </ac:spMkLst>
        </pc:spChg>
      </pc:sldChg>
      <pc:sldChg chg="add">
        <pc:chgData name="Sidney Seckler" userId="73470fc2d5f88927" providerId="LiveId" clId="{1367D7DB-6DC3-4BB9-B4FC-FB2F03E07019}" dt="2021-11-01T13:08:19.940" v="4"/>
        <pc:sldMkLst>
          <pc:docMk/>
          <pc:sldMk cId="0" sldId="500"/>
        </pc:sldMkLst>
      </pc:sldChg>
      <pc:sldChg chg="add">
        <pc:chgData name="Sidney Seckler" userId="73470fc2d5f88927" providerId="LiveId" clId="{1367D7DB-6DC3-4BB9-B4FC-FB2F03E07019}" dt="2021-11-01T13:08:19.940" v="4"/>
        <pc:sldMkLst>
          <pc:docMk/>
          <pc:sldMk cId="0" sldId="507"/>
        </pc:sldMkLst>
      </pc:sldChg>
      <pc:sldChg chg="add del">
        <pc:chgData name="Sidney Seckler" userId="73470fc2d5f88927" providerId="LiveId" clId="{1367D7DB-6DC3-4BB9-B4FC-FB2F03E07019}" dt="2021-11-01T13:21:19.021" v="242" actId="47"/>
        <pc:sldMkLst>
          <pc:docMk/>
          <pc:sldMk cId="0" sldId="508"/>
        </pc:sldMkLst>
      </pc:sldChg>
      <pc:sldChg chg="add del">
        <pc:chgData name="Sidney Seckler" userId="73470fc2d5f88927" providerId="LiveId" clId="{1367D7DB-6DC3-4BB9-B4FC-FB2F03E07019}" dt="2021-11-01T13:21:22.994" v="244" actId="47"/>
        <pc:sldMkLst>
          <pc:docMk/>
          <pc:sldMk cId="0" sldId="509"/>
        </pc:sldMkLst>
      </pc:sldChg>
      <pc:sldChg chg="add del">
        <pc:chgData name="Sidney Seckler" userId="73470fc2d5f88927" providerId="LiveId" clId="{1367D7DB-6DC3-4BB9-B4FC-FB2F03E07019}" dt="2021-11-01T13:21:24.651" v="245" actId="47"/>
        <pc:sldMkLst>
          <pc:docMk/>
          <pc:sldMk cId="0" sldId="510"/>
        </pc:sldMkLst>
      </pc:sldChg>
      <pc:sldChg chg="add del">
        <pc:chgData name="Sidney Seckler" userId="73470fc2d5f88927" providerId="LiveId" clId="{1367D7DB-6DC3-4BB9-B4FC-FB2F03E07019}" dt="2021-11-01T13:21:25.932" v="246" actId="47"/>
        <pc:sldMkLst>
          <pc:docMk/>
          <pc:sldMk cId="0" sldId="511"/>
        </pc:sldMkLst>
      </pc:sldChg>
      <pc:sldChg chg="addSp delSp modSp add mod">
        <pc:chgData name="Sidney Seckler" userId="73470fc2d5f88927" providerId="LiveId" clId="{1367D7DB-6DC3-4BB9-B4FC-FB2F03E07019}" dt="2021-11-01T13:37:51.422" v="550" actId="1076"/>
        <pc:sldMkLst>
          <pc:docMk/>
          <pc:sldMk cId="0" sldId="513"/>
        </pc:sldMkLst>
        <pc:spChg chg="mod">
          <ac:chgData name="Sidney Seckler" userId="73470fc2d5f88927" providerId="LiveId" clId="{1367D7DB-6DC3-4BB9-B4FC-FB2F03E07019}" dt="2021-11-01T13:25:46.560" v="483" actId="14100"/>
          <ac:spMkLst>
            <pc:docMk/>
            <pc:sldMk cId="0" sldId="513"/>
            <ac:spMk id="337924" creationId="{00000000-0000-0000-0000-000000000000}"/>
          </ac:spMkLst>
        </pc:spChg>
        <pc:picChg chg="add mod">
          <ac:chgData name="Sidney Seckler" userId="73470fc2d5f88927" providerId="LiveId" clId="{1367D7DB-6DC3-4BB9-B4FC-FB2F03E07019}" dt="2021-11-01T13:37:51.422" v="550" actId="1076"/>
          <ac:picMkLst>
            <pc:docMk/>
            <pc:sldMk cId="0" sldId="513"/>
            <ac:picMk id="3" creationId="{B9451CA4-CC59-4AFE-AFF7-3A1886997163}"/>
          </ac:picMkLst>
        </pc:picChg>
        <pc:picChg chg="add mod">
          <ac:chgData name="Sidney Seckler" userId="73470fc2d5f88927" providerId="LiveId" clId="{1367D7DB-6DC3-4BB9-B4FC-FB2F03E07019}" dt="2021-11-01T13:37:48.672" v="549" actId="14100"/>
          <ac:picMkLst>
            <pc:docMk/>
            <pc:sldMk cId="0" sldId="513"/>
            <ac:picMk id="5" creationId="{36F36603-B240-4414-9203-5AB8D6F0EEB7}"/>
          </ac:picMkLst>
        </pc:picChg>
        <pc:picChg chg="del">
          <ac:chgData name="Sidney Seckler" userId="73470fc2d5f88927" providerId="LiveId" clId="{1367D7DB-6DC3-4BB9-B4FC-FB2F03E07019}" dt="2021-11-01T13:21:35.862" v="248" actId="478"/>
          <ac:picMkLst>
            <pc:docMk/>
            <pc:sldMk cId="0" sldId="513"/>
            <ac:picMk id="337922" creationId="{00000000-0000-0000-0000-000000000000}"/>
          </ac:picMkLst>
        </pc:picChg>
        <pc:picChg chg="del">
          <ac:chgData name="Sidney Seckler" userId="73470fc2d5f88927" providerId="LiveId" clId="{1367D7DB-6DC3-4BB9-B4FC-FB2F03E07019}" dt="2021-11-01T13:21:37.553" v="249" actId="478"/>
          <ac:picMkLst>
            <pc:docMk/>
            <pc:sldMk cId="0" sldId="513"/>
            <ac:picMk id="337925" creationId="{00000000-0000-0000-0000-000000000000}"/>
          </ac:picMkLst>
        </pc:picChg>
      </pc:sldChg>
      <pc:sldChg chg="modSp add mod">
        <pc:chgData name="Sidney Seckler" userId="73470fc2d5f88927" providerId="LiveId" clId="{1367D7DB-6DC3-4BB9-B4FC-FB2F03E07019}" dt="2021-11-01T13:12:02.857" v="105" actId="20577"/>
        <pc:sldMkLst>
          <pc:docMk/>
          <pc:sldMk cId="0" sldId="514"/>
        </pc:sldMkLst>
        <pc:spChg chg="mod">
          <ac:chgData name="Sidney Seckler" userId="73470fc2d5f88927" providerId="LiveId" clId="{1367D7DB-6DC3-4BB9-B4FC-FB2F03E07019}" dt="2021-11-01T13:12:02.857" v="105" actId="20577"/>
          <ac:spMkLst>
            <pc:docMk/>
            <pc:sldMk cId="0" sldId="514"/>
            <ac:spMk id="318469" creationId="{07A2ECE7-F540-426E-8AF9-B58D0A8B59F5}"/>
          </ac:spMkLst>
        </pc:spChg>
      </pc:sldChg>
      <pc:sldChg chg="addSp delSp modSp add mod">
        <pc:chgData name="Sidney Seckler" userId="73470fc2d5f88927" providerId="LiveId" clId="{1367D7DB-6DC3-4BB9-B4FC-FB2F03E07019}" dt="2021-11-01T13:45:24.645" v="556"/>
        <pc:sldMkLst>
          <pc:docMk/>
          <pc:sldMk cId="0" sldId="518"/>
        </pc:sldMkLst>
        <pc:spChg chg="add del mod">
          <ac:chgData name="Sidney Seckler" userId="73470fc2d5f88927" providerId="LiveId" clId="{1367D7DB-6DC3-4BB9-B4FC-FB2F03E07019}" dt="2021-11-01T13:45:08.091" v="553" actId="478"/>
          <ac:spMkLst>
            <pc:docMk/>
            <pc:sldMk cId="0" sldId="518"/>
            <ac:spMk id="3" creationId="{5E494BAF-EC08-4A6C-A3D5-B3699BFAE903}"/>
          </ac:spMkLst>
        </pc:spChg>
        <pc:spChg chg="add mod">
          <ac:chgData name="Sidney Seckler" userId="73470fc2d5f88927" providerId="LiveId" clId="{1367D7DB-6DC3-4BB9-B4FC-FB2F03E07019}" dt="2021-11-01T13:45:24.645" v="556"/>
          <ac:spMkLst>
            <pc:docMk/>
            <pc:sldMk cId="0" sldId="518"/>
            <ac:spMk id="10" creationId="{4D3F5E31-CBE7-4931-A92B-B5D9B82313CF}"/>
          </ac:spMkLst>
        </pc:spChg>
        <pc:spChg chg="del">
          <ac:chgData name="Sidney Seckler" userId="73470fc2d5f88927" providerId="LiveId" clId="{1367D7DB-6DC3-4BB9-B4FC-FB2F03E07019}" dt="2021-11-01T13:45:05.575" v="552" actId="478"/>
          <ac:spMkLst>
            <pc:docMk/>
            <pc:sldMk cId="0" sldId="518"/>
            <ac:spMk id="357380" creationId="{00000000-0000-0000-0000-000000000000}"/>
          </ac:spMkLst>
        </pc:spChg>
      </pc:sldChg>
      <pc:sldChg chg="addSp delSp modSp add mod">
        <pc:chgData name="Sidney Seckler" userId="73470fc2d5f88927" providerId="LiveId" clId="{1367D7DB-6DC3-4BB9-B4FC-FB2F03E07019}" dt="2021-11-01T13:47:31.816" v="560" actId="1076"/>
        <pc:sldMkLst>
          <pc:docMk/>
          <pc:sldMk cId="0" sldId="519"/>
        </pc:sldMkLst>
        <pc:spChg chg="add del mod">
          <ac:chgData name="Sidney Seckler" userId="73470fc2d5f88927" providerId="LiveId" clId="{1367D7DB-6DC3-4BB9-B4FC-FB2F03E07019}" dt="2021-11-01T13:45:15.395" v="555" actId="478"/>
          <ac:spMkLst>
            <pc:docMk/>
            <pc:sldMk cId="0" sldId="519"/>
            <ac:spMk id="3" creationId="{45A13426-9A68-48DD-B76B-008291047099}"/>
          </ac:spMkLst>
        </pc:spChg>
        <pc:spChg chg="add mod">
          <ac:chgData name="Sidney Seckler" userId="73470fc2d5f88927" providerId="LiveId" clId="{1367D7DB-6DC3-4BB9-B4FC-FB2F03E07019}" dt="2021-11-01T13:45:27.356" v="557"/>
          <ac:spMkLst>
            <pc:docMk/>
            <pc:sldMk cId="0" sldId="519"/>
            <ac:spMk id="11" creationId="{575C5BB2-A8B7-46B7-89C0-69D4B49E46B6}"/>
          </ac:spMkLst>
        </pc:spChg>
        <pc:spChg chg="del">
          <ac:chgData name="Sidney Seckler" userId="73470fc2d5f88927" providerId="LiveId" clId="{1367D7DB-6DC3-4BB9-B4FC-FB2F03E07019}" dt="2021-11-01T13:45:12.883" v="554" actId="478"/>
          <ac:spMkLst>
            <pc:docMk/>
            <pc:sldMk cId="0" sldId="519"/>
            <ac:spMk id="358403" creationId="{00000000-0000-0000-0000-000000000000}"/>
          </ac:spMkLst>
        </pc:spChg>
        <pc:spChg chg="mod">
          <ac:chgData name="Sidney Seckler" userId="73470fc2d5f88927" providerId="LiveId" clId="{1367D7DB-6DC3-4BB9-B4FC-FB2F03E07019}" dt="2021-11-01T13:47:31.816" v="560" actId="1076"/>
          <ac:spMkLst>
            <pc:docMk/>
            <pc:sldMk cId="0" sldId="519"/>
            <ac:spMk id="358407" creationId="{00000000-0000-0000-0000-000000000000}"/>
          </ac:spMkLst>
        </pc:spChg>
      </pc:sldChg>
      <pc:sldChg chg="addSp delSp modSp add mod">
        <pc:chgData name="Sidney Seckler" userId="73470fc2d5f88927" providerId="LiveId" clId="{1367D7DB-6DC3-4BB9-B4FC-FB2F03E07019}" dt="2021-11-01T13:51:16.256" v="572"/>
        <pc:sldMkLst>
          <pc:docMk/>
          <pc:sldMk cId="143871290" sldId="521"/>
        </pc:sldMkLst>
        <pc:spChg chg="add del mod">
          <ac:chgData name="Sidney Seckler" userId="73470fc2d5f88927" providerId="LiveId" clId="{1367D7DB-6DC3-4BB9-B4FC-FB2F03E07019}" dt="2021-11-01T13:50:53.448" v="567" actId="478"/>
          <ac:spMkLst>
            <pc:docMk/>
            <pc:sldMk cId="143871290" sldId="521"/>
            <ac:spMk id="3" creationId="{5FB65145-9E1F-4E43-A3C2-0AC71B2E0C3C}"/>
          </ac:spMkLst>
        </pc:spChg>
        <pc:spChg chg="add mod">
          <ac:chgData name="Sidney Seckler" userId="73470fc2d5f88927" providerId="LiveId" clId="{1367D7DB-6DC3-4BB9-B4FC-FB2F03E07019}" dt="2021-11-01T13:51:16.256" v="572"/>
          <ac:spMkLst>
            <pc:docMk/>
            <pc:sldMk cId="143871290" sldId="521"/>
            <ac:spMk id="11" creationId="{E3CE0664-16FE-4F06-9535-FDE6ED9AC867}"/>
          </ac:spMkLst>
        </pc:spChg>
        <pc:spChg chg="del">
          <ac:chgData name="Sidney Seckler" userId="73470fc2d5f88927" providerId="LiveId" clId="{1367D7DB-6DC3-4BB9-B4FC-FB2F03E07019}" dt="2021-11-01T13:50:50.225" v="566" actId="478"/>
          <ac:spMkLst>
            <pc:docMk/>
            <pc:sldMk cId="143871290" sldId="521"/>
            <ac:spMk id="304131" creationId="{3FD46931-1260-486D-89A6-B0D903563948}"/>
          </ac:spMkLst>
        </pc:spChg>
      </pc:sldChg>
      <pc:sldChg chg="add">
        <pc:chgData name="Sidney Seckler" userId="73470fc2d5f88927" providerId="LiveId" clId="{1367D7DB-6DC3-4BB9-B4FC-FB2F03E07019}" dt="2021-11-01T15:34:40.349" v="699"/>
        <pc:sldMkLst>
          <pc:docMk/>
          <pc:sldMk cId="0" sldId="523"/>
        </pc:sldMkLst>
      </pc:sldChg>
      <pc:sldChg chg="add">
        <pc:chgData name="Sidney Seckler" userId="73470fc2d5f88927" providerId="LiveId" clId="{1367D7DB-6DC3-4BB9-B4FC-FB2F03E07019}" dt="2021-11-01T15:34:40.349" v="699"/>
        <pc:sldMkLst>
          <pc:docMk/>
          <pc:sldMk cId="0" sldId="525"/>
        </pc:sldMkLst>
      </pc:sldChg>
      <pc:sldChg chg="addSp delSp modSp add del mod">
        <pc:chgData name="Sidney Seckler" userId="73470fc2d5f88927" providerId="LiveId" clId="{1367D7DB-6DC3-4BB9-B4FC-FB2F03E07019}" dt="2021-11-01T15:53:29.325" v="1367" actId="1076"/>
        <pc:sldMkLst>
          <pc:docMk/>
          <pc:sldMk cId="0" sldId="531"/>
        </pc:sldMkLst>
        <pc:spChg chg="add del mod">
          <ac:chgData name="Sidney Seckler" userId="73470fc2d5f88927" providerId="LiveId" clId="{1367D7DB-6DC3-4BB9-B4FC-FB2F03E07019}" dt="2021-11-01T15:46:26.024" v="1314" actId="478"/>
          <ac:spMkLst>
            <pc:docMk/>
            <pc:sldMk cId="0" sldId="531"/>
            <ac:spMk id="2" creationId="{8B78FBD8-644C-4A33-99D8-B67FC28F10DF}"/>
          </ac:spMkLst>
        </pc:spChg>
        <pc:spChg chg="del">
          <ac:chgData name="Sidney Seckler" userId="73470fc2d5f88927" providerId="LiveId" clId="{1367D7DB-6DC3-4BB9-B4FC-FB2F03E07019}" dt="2021-11-01T15:46:23.321" v="1313" actId="478"/>
          <ac:spMkLst>
            <pc:docMk/>
            <pc:sldMk cId="0" sldId="531"/>
            <ac:spMk id="36" creationId="{676E23AC-AD68-477E-8057-348208B71681}"/>
          </ac:spMkLst>
        </pc:spChg>
        <pc:spChg chg="add mod">
          <ac:chgData name="Sidney Seckler" userId="73470fc2d5f88927" providerId="LiveId" clId="{1367D7DB-6DC3-4BB9-B4FC-FB2F03E07019}" dt="2021-11-01T15:47:50.515" v="1330"/>
          <ac:spMkLst>
            <pc:docMk/>
            <pc:sldMk cId="0" sldId="531"/>
            <ac:spMk id="37" creationId="{D874D6DA-4880-4C06-84FA-01D7EEAA6FF9}"/>
          </ac:spMkLst>
        </pc:spChg>
        <pc:spChg chg="add mod">
          <ac:chgData name="Sidney Seckler" userId="73470fc2d5f88927" providerId="LiveId" clId="{1367D7DB-6DC3-4BB9-B4FC-FB2F03E07019}" dt="2021-11-01T15:53:29.325" v="1367" actId="1076"/>
          <ac:spMkLst>
            <pc:docMk/>
            <pc:sldMk cId="0" sldId="531"/>
            <ac:spMk id="38" creationId="{1863D7B6-2CA9-4DEB-8FDA-AD3EA92614D9}"/>
          </ac:spMkLst>
        </pc:spChg>
      </pc:sldChg>
      <pc:sldChg chg="add">
        <pc:chgData name="Sidney Seckler" userId="73470fc2d5f88927" providerId="LiveId" clId="{1367D7DB-6DC3-4BB9-B4FC-FB2F03E07019}" dt="2021-11-01T15:34:40.349" v="699"/>
        <pc:sldMkLst>
          <pc:docMk/>
          <pc:sldMk cId="0" sldId="550"/>
        </pc:sldMkLst>
      </pc:sldChg>
      <pc:sldChg chg="addSp delSp modSp add mod">
        <pc:chgData name="Sidney Seckler" userId="73470fc2d5f88927" providerId="LiveId" clId="{1367D7DB-6DC3-4BB9-B4FC-FB2F03E07019}" dt="2021-11-01T14:06:22.726" v="665"/>
        <pc:sldMkLst>
          <pc:docMk/>
          <pc:sldMk cId="2017048181" sldId="564"/>
        </pc:sldMkLst>
        <pc:spChg chg="add del mod">
          <ac:chgData name="Sidney Seckler" userId="73470fc2d5f88927" providerId="LiveId" clId="{1367D7DB-6DC3-4BB9-B4FC-FB2F03E07019}" dt="2021-11-01T14:06:04.383" v="661" actId="478"/>
          <ac:spMkLst>
            <pc:docMk/>
            <pc:sldMk cId="2017048181" sldId="564"/>
            <ac:spMk id="5" creationId="{0441795C-9B00-4B4A-9A16-1E6E845720CA}"/>
          </ac:spMkLst>
        </pc:spChg>
        <pc:spChg chg="add mod">
          <ac:chgData name="Sidney Seckler" userId="73470fc2d5f88927" providerId="LiveId" clId="{1367D7DB-6DC3-4BB9-B4FC-FB2F03E07019}" dt="2021-11-01T14:06:22.726" v="665"/>
          <ac:spMkLst>
            <pc:docMk/>
            <pc:sldMk cId="2017048181" sldId="564"/>
            <ac:spMk id="8" creationId="{4A78D1BA-5D61-4F81-A308-56C719AC1F10}"/>
          </ac:spMkLst>
        </pc:spChg>
        <pc:spChg chg="del">
          <ac:chgData name="Sidney Seckler" userId="73470fc2d5f88927" providerId="LiveId" clId="{1367D7DB-6DC3-4BB9-B4FC-FB2F03E07019}" dt="2021-11-01T14:06:01.642" v="660" actId="478"/>
          <ac:spMkLst>
            <pc:docMk/>
            <pc:sldMk cId="2017048181" sldId="564"/>
            <ac:spMk id="237570" creationId="{00000000-0000-0000-0000-000000000000}"/>
          </ac:spMkLst>
        </pc:spChg>
      </pc:sldChg>
      <pc:sldChg chg="addSp delSp modSp add mod">
        <pc:chgData name="Sidney Seckler" userId="73470fc2d5f88927" providerId="LiveId" clId="{1367D7DB-6DC3-4BB9-B4FC-FB2F03E07019}" dt="2021-11-01T14:06:26.053" v="666"/>
        <pc:sldMkLst>
          <pc:docMk/>
          <pc:sldMk cId="3124003376" sldId="565"/>
        </pc:sldMkLst>
        <pc:spChg chg="add del mod">
          <ac:chgData name="Sidney Seckler" userId="73470fc2d5f88927" providerId="LiveId" clId="{1367D7DB-6DC3-4BB9-B4FC-FB2F03E07019}" dt="2021-11-01T14:06:11.261" v="663" actId="478"/>
          <ac:spMkLst>
            <pc:docMk/>
            <pc:sldMk cId="3124003376" sldId="565"/>
            <ac:spMk id="3" creationId="{24087EAC-FCCB-476D-87AE-82E54296705E}"/>
          </ac:spMkLst>
        </pc:spChg>
        <pc:spChg chg="add mod">
          <ac:chgData name="Sidney Seckler" userId="73470fc2d5f88927" providerId="LiveId" clId="{1367D7DB-6DC3-4BB9-B4FC-FB2F03E07019}" dt="2021-11-01T14:06:26.053" v="666"/>
          <ac:spMkLst>
            <pc:docMk/>
            <pc:sldMk cId="3124003376" sldId="565"/>
            <ac:spMk id="8" creationId="{B7A95587-6832-412E-8BEC-745B7D949B29}"/>
          </ac:spMkLst>
        </pc:spChg>
        <pc:spChg chg="del">
          <ac:chgData name="Sidney Seckler" userId="73470fc2d5f88927" providerId="LiveId" clId="{1367D7DB-6DC3-4BB9-B4FC-FB2F03E07019}" dt="2021-11-01T14:06:08.559" v="662" actId="478"/>
          <ac:spMkLst>
            <pc:docMk/>
            <pc:sldMk cId="3124003376" sldId="565"/>
            <ac:spMk id="237570" creationId="{00000000-0000-0000-0000-000000000000}"/>
          </ac:spMkLst>
        </pc:spChg>
      </pc:sldChg>
      <pc:sldChg chg="add">
        <pc:chgData name="Sidney Seckler" userId="73470fc2d5f88927" providerId="LiveId" clId="{1367D7DB-6DC3-4BB9-B4FC-FB2F03E07019}" dt="2021-11-01T13:58:16.575" v="602"/>
        <pc:sldMkLst>
          <pc:docMk/>
          <pc:sldMk cId="2487270593" sldId="570"/>
        </pc:sldMkLst>
      </pc:sldChg>
      <pc:sldChg chg="add">
        <pc:chgData name="Sidney Seckler" userId="73470fc2d5f88927" providerId="LiveId" clId="{1367D7DB-6DC3-4BB9-B4FC-FB2F03E07019}" dt="2021-11-01T14:02:38.759" v="644"/>
        <pc:sldMkLst>
          <pc:docMk/>
          <pc:sldMk cId="226208380" sldId="571"/>
        </pc:sldMkLst>
      </pc:sldChg>
      <pc:sldChg chg="del">
        <pc:chgData name="Sidney Seckler" userId="73470fc2d5f88927" providerId="LiveId" clId="{1367D7DB-6DC3-4BB9-B4FC-FB2F03E07019}" dt="2021-11-01T13:05:38.225" v="1" actId="47"/>
        <pc:sldMkLst>
          <pc:docMk/>
          <pc:sldMk cId="0" sldId="605"/>
        </pc:sldMkLst>
      </pc:sldChg>
      <pc:sldChg chg="modSp mod">
        <pc:chgData name="Sidney Seckler" userId="73470fc2d5f88927" providerId="LiveId" clId="{1367D7DB-6DC3-4BB9-B4FC-FB2F03E07019}" dt="2021-11-01T17:06:46.389" v="2272" actId="113"/>
        <pc:sldMkLst>
          <pc:docMk/>
          <pc:sldMk cId="1560125375" sldId="606"/>
        </pc:sldMkLst>
        <pc:spChg chg="mod">
          <ac:chgData name="Sidney Seckler" userId="73470fc2d5f88927" providerId="LiveId" clId="{1367D7DB-6DC3-4BB9-B4FC-FB2F03E07019}" dt="2021-11-01T17:06:46.389" v="2272" actId="113"/>
          <ac:spMkLst>
            <pc:docMk/>
            <pc:sldMk cId="1560125375" sldId="606"/>
            <ac:spMk id="8" creationId="{5733DCD4-0624-4AA2-893A-C10DD00A17E3}"/>
          </ac:spMkLst>
        </pc:spChg>
      </pc:sldChg>
      <pc:sldChg chg="modSp mod">
        <pc:chgData name="Sidney Seckler" userId="73470fc2d5f88927" providerId="LiveId" clId="{1367D7DB-6DC3-4BB9-B4FC-FB2F03E07019}" dt="2021-11-01T17:06:54.875" v="2273" actId="113"/>
        <pc:sldMkLst>
          <pc:docMk/>
          <pc:sldMk cId="1907841968" sldId="607"/>
        </pc:sldMkLst>
        <pc:spChg chg="mod">
          <ac:chgData name="Sidney Seckler" userId="73470fc2d5f88927" providerId="LiveId" clId="{1367D7DB-6DC3-4BB9-B4FC-FB2F03E07019}" dt="2021-11-01T17:06:54.875" v="2273" actId="113"/>
          <ac:spMkLst>
            <pc:docMk/>
            <pc:sldMk cId="1907841968" sldId="607"/>
            <ac:spMk id="8" creationId="{8C898C16-296E-4AA6-BC92-76FA524C9FD1}"/>
          </ac:spMkLst>
        </pc:spChg>
      </pc:sldChg>
      <pc:sldChg chg="modSp mod">
        <pc:chgData name="Sidney Seckler" userId="73470fc2d5f88927" providerId="LiveId" clId="{1367D7DB-6DC3-4BB9-B4FC-FB2F03E07019}" dt="2021-11-01T17:07:01.179" v="2274" actId="113"/>
        <pc:sldMkLst>
          <pc:docMk/>
          <pc:sldMk cId="639532457" sldId="608"/>
        </pc:sldMkLst>
        <pc:spChg chg="mod">
          <ac:chgData name="Sidney Seckler" userId="73470fc2d5f88927" providerId="LiveId" clId="{1367D7DB-6DC3-4BB9-B4FC-FB2F03E07019}" dt="2021-11-01T17:07:01.179" v="2274" actId="113"/>
          <ac:spMkLst>
            <pc:docMk/>
            <pc:sldMk cId="639532457" sldId="608"/>
            <ac:spMk id="8" creationId="{C7DD95E1-9ED6-4BBC-9E98-19915DD89C6C}"/>
          </ac:spMkLst>
        </pc:spChg>
      </pc:sldChg>
      <pc:sldChg chg="modSp mod">
        <pc:chgData name="Sidney Seckler" userId="73470fc2d5f88927" providerId="LiveId" clId="{1367D7DB-6DC3-4BB9-B4FC-FB2F03E07019}" dt="2021-11-01T17:07:05.972" v="2275" actId="113"/>
        <pc:sldMkLst>
          <pc:docMk/>
          <pc:sldMk cId="1651208496" sldId="609"/>
        </pc:sldMkLst>
        <pc:spChg chg="mod">
          <ac:chgData name="Sidney Seckler" userId="73470fc2d5f88927" providerId="LiveId" clId="{1367D7DB-6DC3-4BB9-B4FC-FB2F03E07019}" dt="2021-11-01T17:07:05.972" v="2275" actId="113"/>
          <ac:spMkLst>
            <pc:docMk/>
            <pc:sldMk cId="1651208496" sldId="609"/>
            <ac:spMk id="8" creationId="{1EA7ADB4-AA5B-4A17-998F-D81A26D33038}"/>
          </ac:spMkLst>
        </pc:spChg>
      </pc:sldChg>
      <pc:sldChg chg="modSp mod">
        <pc:chgData name="Sidney Seckler" userId="73470fc2d5f88927" providerId="LiveId" clId="{1367D7DB-6DC3-4BB9-B4FC-FB2F03E07019}" dt="2021-11-01T17:07:12.187" v="2276" actId="113"/>
        <pc:sldMkLst>
          <pc:docMk/>
          <pc:sldMk cId="614708163" sldId="610"/>
        </pc:sldMkLst>
        <pc:spChg chg="mod">
          <ac:chgData name="Sidney Seckler" userId="73470fc2d5f88927" providerId="LiveId" clId="{1367D7DB-6DC3-4BB9-B4FC-FB2F03E07019}" dt="2021-11-01T17:07:12.187" v="2276" actId="113"/>
          <ac:spMkLst>
            <pc:docMk/>
            <pc:sldMk cId="614708163" sldId="610"/>
            <ac:spMk id="8" creationId="{4092FB54-425B-4921-8C5D-96880A443FDF}"/>
          </ac:spMkLst>
        </pc:spChg>
      </pc:sldChg>
      <pc:sldChg chg="modSp mod">
        <pc:chgData name="Sidney Seckler" userId="73470fc2d5f88927" providerId="LiveId" clId="{1367D7DB-6DC3-4BB9-B4FC-FB2F03E07019}" dt="2021-11-01T17:07:17.577" v="2277" actId="113"/>
        <pc:sldMkLst>
          <pc:docMk/>
          <pc:sldMk cId="2206680714" sldId="611"/>
        </pc:sldMkLst>
        <pc:spChg chg="mod">
          <ac:chgData name="Sidney Seckler" userId="73470fc2d5f88927" providerId="LiveId" clId="{1367D7DB-6DC3-4BB9-B4FC-FB2F03E07019}" dt="2021-11-01T17:07:17.577" v="2277" actId="113"/>
          <ac:spMkLst>
            <pc:docMk/>
            <pc:sldMk cId="2206680714" sldId="611"/>
            <ac:spMk id="13" creationId="{E8437108-B2FE-4765-A096-A00E14B52915}"/>
          </ac:spMkLst>
        </pc:spChg>
      </pc:sldChg>
      <pc:sldChg chg="modSp mod">
        <pc:chgData name="Sidney Seckler" userId="73470fc2d5f88927" providerId="LiveId" clId="{1367D7DB-6DC3-4BB9-B4FC-FB2F03E07019}" dt="2021-11-01T17:07:23.460" v="2278" actId="113"/>
        <pc:sldMkLst>
          <pc:docMk/>
          <pc:sldMk cId="2734436406" sldId="612"/>
        </pc:sldMkLst>
        <pc:spChg chg="mod">
          <ac:chgData name="Sidney Seckler" userId="73470fc2d5f88927" providerId="LiveId" clId="{1367D7DB-6DC3-4BB9-B4FC-FB2F03E07019}" dt="2021-11-01T17:07:23.460" v="2278" actId="113"/>
          <ac:spMkLst>
            <pc:docMk/>
            <pc:sldMk cId="2734436406" sldId="612"/>
            <ac:spMk id="8" creationId="{4092FB54-425B-4921-8C5D-96880A443FDF}"/>
          </ac:spMkLst>
        </pc:spChg>
      </pc:sldChg>
      <pc:sldChg chg="modSp mod">
        <pc:chgData name="Sidney Seckler" userId="73470fc2d5f88927" providerId="LiveId" clId="{1367D7DB-6DC3-4BB9-B4FC-FB2F03E07019}" dt="2021-11-01T17:07:28.784" v="2279" actId="113"/>
        <pc:sldMkLst>
          <pc:docMk/>
          <pc:sldMk cId="3337150980" sldId="613"/>
        </pc:sldMkLst>
        <pc:spChg chg="mod">
          <ac:chgData name="Sidney Seckler" userId="73470fc2d5f88927" providerId="LiveId" clId="{1367D7DB-6DC3-4BB9-B4FC-FB2F03E07019}" dt="2021-11-01T17:07:28.784" v="2279" actId="113"/>
          <ac:spMkLst>
            <pc:docMk/>
            <pc:sldMk cId="3337150980" sldId="613"/>
            <ac:spMk id="8" creationId="{4092FB54-425B-4921-8C5D-96880A443FDF}"/>
          </ac:spMkLst>
        </pc:spChg>
      </pc:sldChg>
      <pc:sldChg chg="modSp mod">
        <pc:chgData name="Sidney Seckler" userId="73470fc2d5f88927" providerId="LiveId" clId="{1367D7DB-6DC3-4BB9-B4FC-FB2F03E07019}" dt="2021-11-01T17:07:34.792" v="2280" actId="113"/>
        <pc:sldMkLst>
          <pc:docMk/>
          <pc:sldMk cId="876916975" sldId="614"/>
        </pc:sldMkLst>
        <pc:spChg chg="mod">
          <ac:chgData name="Sidney Seckler" userId="73470fc2d5f88927" providerId="LiveId" clId="{1367D7DB-6DC3-4BB9-B4FC-FB2F03E07019}" dt="2021-11-01T17:07:34.792" v="2280" actId="113"/>
          <ac:spMkLst>
            <pc:docMk/>
            <pc:sldMk cId="876916975" sldId="614"/>
            <ac:spMk id="8" creationId="{4092FB54-425B-4921-8C5D-96880A443FDF}"/>
          </ac:spMkLst>
        </pc:spChg>
      </pc:sldChg>
      <pc:sldChg chg="modSp mod">
        <pc:chgData name="Sidney Seckler" userId="73470fc2d5f88927" providerId="LiveId" clId="{1367D7DB-6DC3-4BB9-B4FC-FB2F03E07019}" dt="2021-11-01T17:07:45.161" v="2282" actId="1076"/>
        <pc:sldMkLst>
          <pc:docMk/>
          <pc:sldMk cId="3670257258" sldId="615"/>
        </pc:sldMkLst>
        <pc:spChg chg="mod">
          <ac:chgData name="Sidney Seckler" userId="73470fc2d5f88927" providerId="LiveId" clId="{1367D7DB-6DC3-4BB9-B4FC-FB2F03E07019}" dt="2021-11-01T17:07:45.161" v="2282" actId="1076"/>
          <ac:spMkLst>
            <pc:docMk/>
            <pc:sldMk cId="3670257258" sldId="615"/>
            <ac:spMk id="8" creationId="{4092FB54-425B-4921-8C5D-96880A443FDF}"/>
          </ac:spMkLst>
        </pc:spChg>
      </pc:sldChg>
      <pc:sldChg chg="modSp mod">
        <pc:chgData name="Sidney Seckler" userId="73470fc2d5f88927" providerId="LiveId" clId="{1367D7DB-6DC3-4BB9-B4FC-FB2F03E07019}" dt="2021-11-01T17:07:53.392" v="2284" actId="1076"/>
        <pc:sldMkLst>
          <pc:docMk/>
          <pc:sldMk cId="947060150" sldId="616"/>
        </pc:sldMkLst>
        <pc:spChg chg="mod">
          <ac:chgData name="Sidney Seckler" userId="73470fc2d5f88927" providerId="LiveId" clId="{1367D7DB-6DC3-4BB9-B4FC-FB2F03E07019}" dt="2021-11-01T17:07:53.392" v="2284" actId="1076"/>
          <ac:spMkLst>
            <pc:docMk/>
            <pc:sldMk cId="947060150" sldId="616"/>
            <ac:spMk id="8" creationId="{4092FB54-425B-4921-8C5D-96880A443FDF}"/>
          </ac:spMkLst>
        </pc:spChg>
      </pc:sldChg>
      <pc:sldChg chg="modSp mod">
        <pc:chgData name="Sidney Seckler" userId="73470fc2d5f88927" providerId="LiveId" clId="{1367D7DB-6DC3-4BB9-B4FC-FB2F03E07019}" dt="2021-11-01T17:08:04.357" v="2287" actId="1076"/>
        <pc:sldMkLst>
          <pc:docMk/>
          <pc:sldMk cId="2200747268" sldId="617"/>
        </pc:sldMkLst>
        <pc:spChg chg="mod">
          <ac:chgData name="Sidney Seckler" userId="73470fc2d5f88927" providerId="LiveId" clId="{1367D7DB-6DC3-4BB9-B4FC-FB2F03E07019}" dt="2021-11-01T17:08:04.357" v="2287" actId="1076"/>
          <ac:spMkLst>
            <pc:docMk/>
            <pc:sldMk cId="2200747268" sldId="617"/>
            <ac:spMk id="8" creationId="{4092FB54-425B-4921-8C5D-96880A443FDF}"/>
          </ac:spMkLst>
        </pc:spChg>
      </pc:sldChg>
      <pc:sldChg chg="modSp mod">
        <pc:chgData name="Sidney Seckler" userId="73470fc2d5f88927" providerId="LiveId" clId="{1367D7DB-6DC3-4BB9-B4FC-FB2F03E07019}" dt="2021-11-01T17:08:12.008" v="2288" actId="113"/>
        <pc:sldMkLst>
          <pc:docMk/>
          <pc:sldMk cId="1422038244" sldId="618"/>
        </pc:sldMkLst>
        <pc:spChg chg="mod">
          <ac:chgData name="Sidney Seckler" userId="73470fc2d5f88927" providerId="LiveId" clId="{1367D7DB-6DC3-4BB9-B4FC-FB2F03E07019}" dt="2021-11-01T17:08:12.008" v="2288" actId="113"/>
          <ac:spMkLst>
            <pc:docMk/>
            <pc:sldMk cId="1422038244" sldId="618"/>
            <ac:spMk id="8" creationId="{4092FB54-425B-4921-8C5D-96880A443FDF}"/>
          </ac:spMkLst>
        </pc:spChg>
      </pc:sldChg>
      <pc:sldChg chg="modSp mod">
        <pc:chgData name="Sidney Seckler" userId="73470fc2d5f88927" providerId="LiveId" clId="{1367D7DB-6DC3-4BB9-B4FC-FB2F03E07019}" dt="2021-11-01T17:08:16.601" v="2289" actId="113"/>
        <pc:sldMkLst>
          <pc:docMk/>
          <pc:sldMk cId="2983484235" sldId="619"/>
        </pc:sldMkLst>
        <pc:spChg chg="mod">
          <ac:chgData name="Sidney Seckler" userId="73470fc2d5f88927" providerId="LiveId" clId="{1367D7DB-6DC3-4BB9-B4FC-FB2F03E07019}" dt="2021-11-01T17:08:16.601" v="2289" actId="113"/>
          <ac:spMkLst>
            <pc:docMk/>
            <pc:sldMk cId="2983484235" sldId="619"/>
            <ac:spMk id="8" creationId="{4092FB54-425B-4921-8C5D-96880A443FDF}"/>
          </ac:spMkLst>
        </pc:spChg>
      </pc:sldChg>
      <pc:sldChg chg="modSp mod">
        <pc:chgData name="Sidney Seckler" userId="73470fc2d5f88927" providerId="LiveId" clId="{1367D7DB-6DC3-4BB9-B4FC-FB2F03E07019}" dt="2021-11-01T17:08:21.785" v="2290" actId="113"/>
        <pc:sldMkLst>
          <pc:docMk/>
          <pc:sldMk cId="3199724303" sldId="620"/>
        </pc:sldMkLst>
        <pc:spChg chg="mod">
          <ac:chgData name="Sidney Seckler" userId="73470fc2d5f88927" providerId="LiveId" clId="{1367D7DB-6DC3-4BB9-B4FC-FB2F03E07019}" dt="2021-11-01T17:08:21.785" v="2290" actId="113"/>
          <ac:spMkLst>
            <pc:docMk/>
            <pc:sldMk cId="3199724303" sldId="620"/>
            <ac:spMk id="8" creationId="{4092FB54-425B-4921-8C5D-96880A443FDF}"/>
          </ac:spMkLst>
        </pc:spChg>
      </pc:sldChg>
      <pc:sldChg chg="modSp mod">
        <pc:chgData name="Sidney Seckler" userId="73470fc2d5f88927" providerId="LiveId" clId="{1367D7DB-6DC3-4BB9-B4FC-FB2F03E07019}" dt="2021-11-01T17:08:28.053" v="2291" actId="113"/>
        <pc:sldMkLst>
          <pc:docMk/>
          <pc:sldMk cId="3606232003" sldId="621"/>
        </pc:sldMkLst>
        <pc:spChg chg="mod">
          <ac:chgData name="Sidney Seckler" userId="73470fc2d5f88927" providerId="LiveId" clId="{1367D7DB-6DC3-4BB9-B4FC-FB2F03E07019}" dt="2021-11-01T17:08:28.053" v="2291" actId="113"/>
          <ac:spMkLst>
            <pc:docMk/>
            <pc:sldMk cId="3606232003" sldId="621"/>
            <ac:spMk id="8" creationId="{4092FB54-425B-4921-8C5D-96880A443FDF}"/>
          </ac:spMkLst>
        </pc:spChg>
      </pc:sldChg>
      <pc:sldChg chg="modSp mod">
        <pc:chgData name="Sidney Seckler" userId="73470fc2d5f88927" providerId="LiveId" clId="{1367D7DB-6DC3-4BB9-B4FC-FB2F03E07019}" dt="2021-11-01T17:08:42.215" v="2294" actId="113"/>
        <pc:sldMkLst>
          <pc:docMk/>
          <pc:sldMk cId="1537224672" sldId="622"/>
        </pc:sldMkLst>
        <pc:spChg chg="mod">
          <ac:chgData name="Sidney Seckler" userId="73470fc2d5f88927" providerId="LiveId" clId="{1367D7DB-6DC3-4BB9-B4FC-FB2F03E07019}" dt="2021-11-01T17:08:42.215" v="2294" actId="113"/>
          <ac:spMkLst>
            <pc:docMk/>
            <pc:sldMk cId="1537224672" sldId="622"/>
            <ac:spMk id="8" creationId="{4092FB54-425B-4921-8C5D-96880A443FDF}"/>
          </ac:spMkLst>
        </pc:spChg>
      </pc:sldChg>
      <pc:sldChg chg="modSp mod">
        <pc:chgData name="Sidney Seckler" userId="73470fc2d5f88927" providerId="LiveId" clId="{1367D7DB-6DC3-4BB9-B4FC-FB2F03E07019}" dt="2021-11-01T17:08:32.429" v="2292" actId="113"/>
        <pc:sldMkLst>
          <pc:docMk/>
          <pc:sldMk cId="3448862842" sldId="623"/>
        </pc:sldMkLst>
        <pc:spChg chg="mod">
          <ac:chgData name="Sidney Seckler" userId="73470fc2d5f88927" providerId="LiveId" clId="{1367D7DB-6DC3-4BB9-B4FC-FB2F03E07019}" dt="2021-11-01T17:08:32.429" v="2292" actId="113"/>
          <ac:spMkLst>
            <pc:docMk/>
            <pc:sldMk cId="3448862842" sldId="623"/>
            <ac:spMk id="8" creationId="{4092FB54-425B-4921-8C5D-96880A443FDF}"/>
          </ac:spMkLst>
        </pc:spChg>
      </pc:sldChg>
      <pc:sldChg chg="modSp mod">
        <pc:chgData name="Sidney Seckler" userId="73470fc2d5f88927" providerId="LiveId" clId="{1367D7DB-6DC3-4BB9-B4FC-FB2F03E07019}" dt="2021-11-01T17:08:36.989" v="2293" actId="113"/>
        <pc:sldMkLst>
          <pc:docMk/>
          <pc:sldMk cId="3458563909" sldId="624"/>
        </pc:sldMkLst>
        <pc:spChg chg="mod">
          <ac:chgData name="Sidney Seckler" userId="73470fc2d5f88927" providerId="LiveId" clId="{1367D7DB-6DC3-4BB9-B4FC-FB2F03E07019}" dt="2021-11-01T17:08:36.989" v="2293" actId="113"/>
          <ac:spMkLst>
            <pc:docMk/>
            <pc:sldMk cId="3458563909" sldId="624"/>
            <ac:spMk id="8" creationId="{4092FB54-425B-4921-8C5D-96880A443FDF}"/>
          </ac:spMkLst>
        </pc:spChg>
      </pc:sldChg>
      <pc:sldChg chg="modSp mod">
        <pc:chgData name="Sidney Seckler" userId="73470fc2d5f88927" providerId="LiveId" clId="{1367D7DB-6DC3-4BB9-B4FC-FB2F03E07019}" dt="2021-11-01T17:08:47.847" v="2295" actId="113"/>
        <pc:sldMkLst>
          <pc:docMk/>
          <pc:sldMk cId="3424792293" sldId="625"/>
        </pc:sldMkLst>
        <pc:spChg chg="mod">
          <ac:chgData name="Sidney Seckler" userId="73470fc2d5f88927" providerId="LiveId" clId="{1367D7DB-6DC3-4BB9-B4FC-FB2F03E07019}" dt="2021-11-01T17:08:47.847" v="2295" actId="113"/>
          <ac:spMkLst>
            <pc:docMk/>
            <pc:sldMk cId="3424792293" sldId="625"/>
            <ac:spMk id="8" creationId="{4092FB54-425B-4921-8C5D-96880A443FDF}"/>
          </ac:spMkLst>
        </pc:spChg>
      </pc:sldChg>
      <pc:sldChg chg="modSp mod">
        <pc:chgData name="Sidney Seckler" userId="73470fc2d5f88927" providerId="LiveId" clId="{1367D7DB-6DC3-4BB9-B4FC-FB2F03E07019}" dt="2021-11-01T17:09:00.420" v="2296" actId="113"/>
        <pc:sldMkLst>
          <pc:docMk/>
          <pc:sldMk cId="1428100351" sldId="626"/>
        </pc:sldMkLst>
        <pc:spChg chg="mod">
          <ac:chgData name="Sidney Seckler" userId="73470fc2d5f88927" providerId="LiveId" clId="{1367D7DB-6DC3-4BB9-B4FC-FB2F03E07019}" dt="2021-11-01T17:09:00.420" v="2296" actId="113"/>
          <ac:spMkLst>
            <pc:docMk/>
            <pc:sldMk cId="1428100351" sldId="626"/>
            <ac:spMk id="8" creationId="{4092FB54-425B-4921-8C5D-96880A443FDF}"/>
          </ac:spMkLst>
        </pc:spChg>
      </pc:sldChg>
      <pc:sldChg chg="modSp mod">
        <pc:chgData name="Sidney Seckler" userId="73470fc2d5f88927" providerId="LiveId" clId="{1367D7DB-6DC3-4BB9-B4FC-FB2F03E07019}" dt="2021-11-01T17:09:05.175" v="2297" actId="113"/>
        <pc:sldMkLst>
          <pc:docMk/>
          <pc:sldMk cId="4245725015" sldId="627"/>
        </pc:sldMkLst>
        <pc:spChg chg="mod">
          <ac:chgData name="Sidney Seckler" userId="73470fc2d5f88927" providerId="LiveId" clId="{1367D7DB-6DC3-4BB9-B4FC-FB2F03E07019}" dt="2021-11-01T17:09:05.175" v="2297" actId="113"/>
          <ac:spMkLst>
            <pc:docMk/>
            <pc:sldMk cId="4245725015" sldId="627"/>
            <ac:spMk id="8" creationId="{4092FB54-425B-4921-8C5D-96880A443FDF}"/>
          </ac:spMkLst>
        </pc:spChg>
      </pc:sldChg>
      <pc:sldChg chg="modSp mod">
        <pc:chgData name="Sidney Seckler" userId="73470fc2d5f88927" providerId="LiveId" clId="{1367D7DB-6DC3-4BB9-B4FC-FB2F03E07019}" dt="2021-11-01T17:09:20.393" v="2300" actId="113"/>
        <pc:sldMkLst>
          <pc:docMk/>
          <pc:sldMk cId="3110389308" sldId="628"/>
        </pc:sldMkLst>
        <pc:spChg chg="mod">
          <ac:chgData name="Sidney Seckler" userId="73470fc2d5f88927" providerId="LiveId" clId="{1367D7DB-6DC3-4BB9-B4FC-FB2F03E07019}" dt="2021-11-01T17:09:20.393" v="2300" actId="113"/>
          <ac:spMkLst>
            <pc:docMk/>
            <pc:sldMk cId="3110389308" sldId="628"/>
            <ac:spMk id="8" creationId="{4092FB54-425B-4921-8C5D-96880A443FDF}"/>
          </ac:spMkLst>
        </pc:spChg>
      </pc:sldChg>
      <pc:sldChg chg="modSp mod">
        <pc:chgData name="Sidney Seckler" userId="73470fc2d5f88927" providerId="LiveId" clId="{1367D7DB-6DC3-4BB9-B4FC-FB2F03E07019}" dt="2021-11-01T17:09:10.458" v="2298" actId="113"/>
        <pc:sldMkLst>
          <pc:docMk/>
          <pc:sldMk cId="2889916953" sldId="629"/>
        </pc:sldMkLst>
        <pc:spChg chg="mod">
          <ac:chgData name="Sidney Seckler" userId="73470fc2d5f88927" providerId="LiveId" clId="{1367D7DB-6DC3-4BB9-B4FC-FB2F03E07019}" dt="2021-11-01T17:09:10.458" v="2298" actId="113"/>
          <ac:spMkLst>
            <pc:docMk/>
            <pc:sldMk cId="2889916953" sldId="629"/>
            <ac:spMk id="8" creationId="{4092FB54-425B-4921-8C5D-96880A443FDF}"/>
          </ac:spMkLst>
        </pc:spChg>
      </pc:sldChg>
      <pc:sldChg chg="modSp mod">
        <pc:chgData name="Sidney Seckler" userId="73470fc2d5f88927" providerId="LiveId" clId="{1367D7DB-6DC3-4BB9-B4FC-FB2F03E07019}" dt="2021-11-01T17:09:14.723" v="2299" actId="113"/>
        <pc:sldMkLst>
          <pc:docMk/>
          <pc:sldMk cId="1288426026" sldId="630"/>
        </pc:sldMkLst>
        <pc:spChg chg="mod">
          <ac:chgData name="Sidney Seckler" userId="73470fc2d5f88927" providerId="LiveId" clId="{1367D7DB-6DC3-4BB9-B4FC-FB2F03E07019}" dt="2021-11-01T17:09:14.723" v="2299" actId="113"/>
          <ac:spMkLst>
            <pc:docMk/>
            <pc:sldMk cId="1288426026" sldId="630"/>
            <ac:spMk id="8" creationId="{4092FB54-425B-4921-8C5D-96880A443FDF}"/>
          </ac:spMkLst>
        </pc:spChg>
      </pc:sldChg>
      <pc:sldChg chg="modSp mod">
        <pc:chgData name="Sidney Seckler" userId="73470fc2d5f88927" providerId="LiveId" clId="{1367D7DB-6DC3-4BB9-B4FC-FB2F03E07019}" dt="2021-11-01T17:09:24.708" v="2301" actId="113"/>
        <pc:sldMkLst>
          <pc:docMk/>
          <pc:sldMk cId="54932262" sldId="631"/>
        </pc:sldMkLst>
        <pc:spChg chg="mod">
          <ac:chgData name="Sidney Seckler" userId="73470fc2d5f88927" providerId="LiveId" clId="{1367D7DB-6DC3-4BB9-B4FC-FB2F03E07019}" dt="2021-11-01T17:09:24.708" v="2301" actId="113"/>
          <ac:spMkLst>
            <pc:docMk/>
            <pc:sldMk cId="54932262" sldId="631"/>
            <ac:spMk id="8" creationId="{4092FB54-425B-4921-8C5D-96880A443FDF}"/>
          </ac:spMkLst>
        </pc:spChg>
      </pc:sldChg>
      <pc:sldChg chg="modSp mod">
        <pc:chgData name="Sidney Seckler" userId="73470fc2d5f88927" providerId="LiveId" clId="{1367D7DB-6DC3-4BB9-B4FC-FB2F03E07019}" dt="2021-11-01T17:09:28.899" v="2302" actId="113"/>
        <pc:sldMkLst>
          <pc:docMk/>
          <pc:sldMk cId="398099811" sldId="632"/>
        </pc:sldMkLst>
        <pc:spChg chg="mod">
          <ac:chgData name="Sidney Seckler" userId="73470fc2d5f88927" providerId="LiveId" clId="{1367D7DB-6DC3-4BB9-B4FC-FB2F03E07019}" dt="2021-11-01T17:09:28.899" v="2302" actId="113"/>
          <ac:spMkLst>
            <pc:docMk/>
            <pc:sldMk cId="398099811" sldId="632"/>
            <ac:spMk id="8" creationId="{4092FB54-425B-4921-8C5D-96880A443FDF}"/>
          </ac:spMkLst>
        </pc:spChg>
      </pc:sldChg>
      <pc:sldChg chg="modSp mod">
        <pc:chgData name="Sidney Seckler" userId="73470fc2d5f88927" providerId="LiveId" clId="{1367D7DB-6DC3-4BB9-B4FC-FB2F03E07019}" dt="2021-11-01T17:09:39.338" v="2304" actId="113"/>
        <pc:sldMkLst>
          <pc:docMk/>
          <pc:sldMk cId="2413719250" sldId="633"/>
        </pc:sldMkLst>
        <pc:spChg chg="mod">
          <ac:chgData name="Sidney Seckler" userId="73470fc2d5f88927" providerId="LiveId" clId="{1367D7DB-6DC3-4BB9-B4FC-FB2F03E07019}" dt="2021-11-01T17:09:39.338" v="2304" actId="113"/>
          <ac:spMkLst>
            <pc:docMk/>
            <pc:sldMk cId="2413719250" sldId="633"/>
            <ac:spMk id="202756" creationId="{EF9FE6F9-3069-4C72-A4C1-3FFDF4131DCA}"/>
          </ac:spMkLst>
        </pc:spChg>
      </pc:sldChg>
      <pc:sldChg chg="modSp mod">
        <pc:chgData name="Sidney Seckler" userId="73470fc2d5f88927" providerId="LiveId" clId="{1367D7DB-6DC3-4BB9-B4FC-FB2F03E07019}" dt="2021-11-01T17:10:23.784" v="2312" actId="113"/>
        <pc:sldMkLst>
          <pc:docMk/>
          <pc:sldMk cId="408221069" sldId="634"/>
        </pc:sldMkLst>
        <pc:spChg chg="mod">
          <ac:chgData name="Sidney Seckler" userId="73470fc2d5f88927" providerId="LiveId" clId="{1367D7DB-6DC3-4BB9-B4FC-FB2F03E07019}" dt="2021-11-01T17:10:23.784" v="2312" actId="113"/>
          <ac:spMkLst>
            <pc:docMk/>
            <pc:sldMk cId="408221069" sldId="634"/>
            <ac:spMk id="8" creationId="{1EA7ADB4-AA5B-4A17-998F-D81A26D33038}"/>
          </ac:spMkLst>
        </pc:spChg>
      </pc:sldChg>
      <pc:sldChg chg="add">
        <pc:chgData name="Sidney Seckler" userId="73470fc2d5f88927" providerId="LiveId" clId="{1367D7DB-6DC3-4BB9-B4FC-FB2F03E07019}" dt="2021-11-01T13:05:34.582" v="0"/>
        <pc:sldMkLst>
          <pc:docMk/>
          <pc:sldMk cId="0" sldId="635"/>
        </pc:sldMkLst>
      </pc:sldChg>
      <pc:sldChg chg="modSp add mod">
        <pc:chgData name="Sidney Seckler" userId="73470fc2d5f88927" providerId="LiveId" clId="{1367D7DB-6DC3-4BB9-B4FC-FB2F03E07019}" dt="2021-11-02T15:38:09.691" v="6205" actId="20577"/>
        <pc:sldMkLst>
          <pc:docMk/>
          <pc:sldMk cId="2564616184" sldId="636"/>
        </pc:sldMkLst>
        <pc:spChg chg="mod">
          <ac:chgData name="Sidney Seckler" userId="73470fc2d5f88927" providerId="LiveId" clId="{1367D7DB-6DC3-4BB9-B4FC-FB2F03E07019}" dt="2021-11-02T15:38:09.691" v="6205" actId="20577"/>
          <ac:spMkLst>
            <pc:docMk/>
            <pc:sldMk cId="2564616184" sldId="636"/>
            <ac:spMk id="4100" creationId="{E5CC45C3-CF65-4286-AA07-1D8008364C0B}"/>
          </ac:spMkLst>
        </pc:spChg>
      </pc:sldChg>
      <pc:sldChg chg="addSp delSp modSp add mod">
        <pc:chgData name="Sidney Seckler" userId="73470fc2d5f88927" providerId="LiveId" clId="{1367D7DB-6DC3-4BB9-B4FC-FB2F03E07019}" dt="2021-11-01T13:13:06.611" v="120"/>
        <pc:sldMkLst>
          <pc:docMk/>
          <pc:sldMk cId="2817258281" sldId="637"/>
        </pc:sldMkLst>
        <pc:spChg chg="add del mod">
          <ac:chgData name="Sidney Seckler" userId="73470fc2d5f88927" providerId="LiveId" clId="{1367D7DB-6DC3-4BB9-B4FC-FB2F03E07019}" dt="2021-11-01T13:12:15.054" v="107" actId="478"/>
          <ac:spMkLst>
            <pc:docMk/>
            <pc:sldMk cId="2817258281" sldId="637"/>
            <ac:spMk id="3" creationId="{50E03A33-2FEE-4F5A-91D8-7B102C6FDE14}"/>
          </ac:spMkLst>
        </pc:spChg>
        <pc:spChg chg="add mod">
          <ac:chgData name="Sidney Seckler" userId="73470fc2d5f88927" providerId="LiveId" clId="{1367D7DB-6DC3-4BB9-B4FC-FB2F03E07019}" dt="2021-11-01T13:13:06.611" v="120"/>
          <ac:spMkLst>
            <pc:docMk/>
            <pc:sldMk cId="2817258281" sldId="637"/>
            <ac:spMk id="8" creationId="{AA9F4EE8-350B-4B0F-99E0-D5FA4EE7D844}"/>
          </ac:spMkLst>
        </pc:spChg>
        <pc:spChg chg="del">
          <ac:chgData name="Sidney Seckler" userId="73470fc2d5f88927" providerId="LiveId" clId="{1367D7DB-6DC3-4BB9-B4FC-FB2F03E07019}" dt="2021-11-01T13:12:12.937" v="106" actId="478"/>
          <ac:spMkLst>
            <pc:docMk/>
            <pc:sldMk cId="2817258281" sldId="637"/>
            <ac:spMk id="318469" creationId="{07A2ECE7-F540-426E-8AF9-B58D0A8B59F5}"/>
          </ac:spMkLst>
        </pc:spChg>
      </pc:sldChg>
      <pc:sldChg chg="addSp delSp modSp add mod">
        <pc:chgData name="Sidney Seckler" userId="73470fc2d5f88927" providerId="LiveId" clId="{1367D7DB-6DC3-4BB9-B4FC-FB2F03E07019}" dt="2021-11-01T13:13:11.280" v="121"/>
        <pc:sldMkLst>
          <pc:docMk/>
          <pc:sldMk cId="2524556814" sldId="638"/>
        </pc:sldMkLst>
        <pc:spChg chg="add del mod">
          <ac:chgData name="Sidney Seckler" userId="73470fc2d5f88927" providerId="LiveId" clId="{1367D7DB-6DC3-4BB9-B4FC-FB2F03E07019}" dt="2021-11-01T13:12:23.446" v="109" actId="478"/>
          <ac:spMkLst>
            <pc:docMk/>
            <pc:sldMk cId="2524556814" sldId="638"/>
            <ac:spMk id="3" creationId="{B53F2E1D-1055-49BF-9364-37A70DD2F397}"/>
          </ac:spMkLst>
        </pc:spChg>
        <pc:spChg chg="add mod">
          <ac:chgData name="Sidney Seckler" userId="73470fc2d5f88927" providerId="LiveId" clId="{1367D7DB-6DC3-4BB9-B4FC-FB2F03E07019}" dt="2021-11-01T13:13:11.280" v="121"/>
          <ac:spMkLst>
            <pc:docMk/>
            <pc:sldMk cId="2524556814" sldId="638"/>
            <ac:spMk id="8" creationId="{A80F599C-2FC1-4A7C-B511-3B6B3175DA39}"/>
          </ac:spMkLst>
        </pc:spChg>
        <pc:spChg chg="del">
          <ac:chgData name="Sidney Seckler" userId="73470fc2d5f88927" providerId="LiveId" clId="{1367D7DB-6DC3-4BB9-B4FC-FB2F03E07019}" dt="2021-11-01T13:12:20.368" v="108" actId="478"/>
          <ac:spMkLst>
            <pc:docMk/>
            <pc:sldMk cId="2524556814" sldId="638"/>
            <ac:spMk id="318469" creationId="{07A2ECE7-F540-426E-8AF9-B58D0A8B59F5}"/>
          </ac:spMkLst>
        </pc:spChg>
      </pc:sldChg>
      <pc:sldChg chg="addSp delSp modSp add mod">
        <pc:chgData name="Sidney Seckler" userId="73470fc2d5f88927" providerId="LiveId" clId="{1367D7DB-6DC3-4BB9-B4FC-FB2F03E07019}" dt="2021-11-01T13:13:14.290" v="122"/>
        <pc:sldMkLst>
          <pc:docMk/>
          <pc:sldMk cId="2358659337" sldId="639"/>
        </pc:sldMkLst>
        <pc:spChg chg="add del mod">
          <ac:chgData name="Sidney Seckler" userId="73470fc2d5f88927" providerId="LiveId" clId="{1367D7DB-6DC3-4BB9-B4FC-FB2F03E07019}" dt="2021-11-01T13:12:32.062" v="111" actId="478"/>
          <ac:spMkLst>
            <pc:docMk/>
            <pc:sldMk cId="2358659337" sldId="639"/>
            <ac:spMk id="3" creationId="{C99610C5-245C-4B8D-8B6A-99EB0762541F}"/>
          </ac:spMkLst>
        </pc:spChg>
        <pc:spChg chg="add mod">
          <ac:chgData name="Sidney Seckler" userId="73470fc2d5f88927" providerId="LiveId" clId="{1367D7DB-6DC3-4BB9-B4FC-FB2F03E07019}" dt="2021-11-01T13:13:14.290" v="122"/>
          <ac:spMkLst>
            <pc:docMk/>
            <pc:sldMk cId="2358659337" sldId="639"/>
            <ac:spMk id="8" creationId="{CFC922E2-A3CC-4FCD-A84A-7E1513747A97}"/>
          </ac:spMkLst>
        </pc:spChg>
        <pc:spChg chg="del">
          <ac:chgData name="Sidney Seckler" userId="73470fc2d5f88927" providerId="LiveId" clId="{1367D7DB-6DC3-4BB9-B4FC-FB2F03E07019}" dt="2021-11-01T13:12:29.271" v="110" actId="478"/>
          <ac:spMkLst>
            <pc:docMk/>
            <pc:sldMk cId="2358659337" sldId="639"/>
            <ac:spMk id="318469" creationId="{07A2ECE7-F540-426E-8AF9-B58D0A8B59F5}"/>
          </ac:spMkLst>
        </pc:spChg>
      </pc:sldChg>
      <pc:sldChg chg="addSp delSp modSp add mod">
        <pc:chgData name="Sidney Seckler" userId="73470fc2d5f88927" providerId="LiveId" clId="{1367D7DB-6DC3-4BB9-B4FC-FB2F03E07019}" dt="2021-11-01T13:13:16.860" v="123"/>
        <pc:sldMkLst>
          <pc:docMk/>
          <pc:sldMk cId="2438417013" sldId="640"/>
        </pc:sldMkLst>
        <pc:spChg chg="add del mod">
          <ac:chgData name="Sidney Seckler" userId="73470fc2d5f88927" providerId="LiveId" clId="{1367D7DB-6DC3-4BB9-B4FC-FB2F03E07019}" dt="2021-11-01T13:12:39.288" v="113" actId="478"/>
          <ac:spMkLst>
            <pc:docMk/>
            <pc:sldMk cId="2438417013" sldId="640"/>
            <ac:spMk id="3" creationId="{B4338904-62C1-4AD5-AE25-ADA3625FE4DD}"/>
          </ac:spMkLst>
        </pc:spChg>
        <pc:spChg chg="add mod">
          <ac:chgData name="Sidney Seckler" userId="73470fc2d5f88927" providerId="LiveId" clId="{1367D7DB-6DC3-4BB9-B4FC-FB2F03E07019}" dt="2021-11-01T13:13:16.860" v="123"/>
          <ac:spMkLst>
            <pc:docMk/>
            <pc:sldMk cId="2438417013" sldId="640"/>
            <ac:spMk id="8" creationId="{B9E80011-91F5-4947-BB86-653212CAF8C0}"/>
          </ac:spMkLst>
        </pc:spChg>
        <pc:spChg chg="del">
          <ac:chgData name="Sidney Seckler" userId="73470fc2d5f88927" providerId="LiveId" clId="{1367D7DB-6DC3-4BB9-B4FC-FB2F03E07019}" dt="2021-11-01T13:12:36.544" v="112" actId="478"/>
          <ac:spMkLst>
            <pc:docMk/>
            <pc:sldMk cId="2438417013" sldId="640"/>
            <ac:spMk id="318469" creationId="{07A2ECE7-F540-426E-8AF9-B58D0A8B59F5}"/>
          </ac:spMkLst>
        </pc:spChg>
      </pc:sldChg>
      <pc:sldChg chg="addSp delSp modSp add mod">
        <pc:chgData name="Sidney Seckler" userId="73470fc2d5f88927" providerId="LiveId" clId="{1367D7DB-6DC3-4BB9-B4FC-FB2F03E07019}" dt="2021-11-01T13:13:19.285" v="124"/>
        <pc:sldMkLst>
          <pc:docMk/>
          <pc:sldMk cId="2847622506" sldId="641"/>
        </pc:sldMkLst>
        <pc:spChg chg="add del mod">
          <ac:chgData name="Sidney Seckler" userId="73470fc2d5f88927" providerId="LiveId" clId="{1367D7DB-6DC3-4BB9-B4FC-FB2F03E07019}" dt="2021-11-01T13:12:47.124" v="115" actId="478"/>
          <ac:spMkLst>
            <pc:docMk/>
            <pc:sldMk cId="2847622506" sldId="641"/>
            <ac:spMk id="3" creationId="{B5CDCCE9-A083-4EC8-B194-155DB7D54097}"/>
          </ac:spMkLst>
        </pc:spChg>
        <pc:spChg chg="add mod">
          <ac:chgData name="Sidney Seckler" userId="73470fc2d5f88927" providerId="LiveId" clId="{1367D7DB-6DC3-4BB9-B4FC-FB2F03E07019}" dt="2021-11-01T13:13:19.285" v="124"/>
          <ac:spMkLst>
            <pc:docMk/>
            <pc:sldMk cId="2847622506" sldId="641"/>
            <ac:spMk id="8" creationId="{9F762A8C-C12E-47DB-A539-987E3B1DFCEC}"/>
          </ac:spMkLst>
        </pc:spChg>
        <pc:spChg chg="del">
          <ac:chgData name="Sidney Seckler" userId="73470fc2d5f88927" providerId="LiveId" clId="{1367D7DB-6DC3-4BB9-B4FC-FB2F03E07019}" dt="2021-11-01T13:12:44.499" v="114" actId="478"/>
          <ac:spMkLst>
            <pc:docMk/>
            <pc:sldMk cId="2847622506" sldId="641"/>
            <ac:spMk id="318469" creationId="{07A2ECE7-F540-426E-8AF9-B58D0A8B59F5}"/>
          </ac:spMkLst>
        </pc:spChg>
      </pc:sldChg>
      <pc:sldChg chg="addSp delSp modSp add mod">
        <pc:chgData name="Sidney Seckler" userId="73470fc2d5f88927" providerId="LiveId" clId="{1367D7DB-6DC3-4BB9-B4FC-FB2F03E07019}" dt="2021-11-01T13:13:21.726" v="125"/>
        <pc:sldMkLst>
          <pc:docMk/>
          <pc:sldMk cId="4267926747" sldId="642"/>
        </pc:sldMkLst>
        <pc:spChg chg="add del mod">
          <ac:chgData name="Sidney Seckler" userId="73470fc2d5f88927" providerId="LiveId" clId="{1367D7DB-6DC3-4BB9-B4FC-FB2F03E07019}" dt="2021-11-01T13:12:54.421" v="117" actId="478"/>
          <ac:spMkLst>
            <pc:docMk/>
            <pc:sldMk cId="4267926747" sldId="642"/>
            <ac:spMk id="3" creationId="{928B4FFD-5FD7-4BEC-B435-39591F19CB9B}"/>
          </ac:spMkLst>
        </pc:spChg>
        <pc:spChg chg="add mod">
          <ac:chgData name="Sidney Seckler" userId="73470fc2d5f88927" providerId="LiveId" clId="{1367D7DB-6DC3-4BB9-B4FC-FB2F03E07019}" dt="2021-11-01T13:13:21.726" v="125"/>
          <ac:spMkLst>
            <pc:docMk/>
            <pc:sldMk cId="4267926747" sldId="642"/>
            <ac:spMk id="8" creationId="{472DD94D-AF8D-41FB-80EB-884406770247}"/>
          </ac:spMkLst>
        </pc:spChg>
        <pc:spChg chg="del">
          <ac:chgData name="Sidney Seckler" userId="73470fc2d5f88927" providerId="LiveId" clId="{1367D7DB-6DC3-4BB9-B4FC-FB2F03E07019}" dt="2021-11-01T13:12:51.895" v="116" actId="478"/>
          <ac:spMkLst>
            <pc:docMk/>
            <pc:sldMk cId="4267926747" sldId="642"/>
            <ac:spMk id="318469" creationId="{07A2ECE7-F540-426E-8AF9-B58D0A8B59F5}"/>
          </ac:spMkLst>
        </pc:spChg>
      </pc:sldChg>
      <pc:sldChg chg="addSp delSp modSp add mod">
        <pc:chgData name="Sidney Seckler" userId="73470fc2d5f88927" providerId="LiveId" clId="{1367D7DB-6DC3-4BB9-B4FC-FB2F03E07019}" dt="2021-11-01T13:13:24.316" v="126"/>
        <pc:sldMkLst>
          <pc:docMk/>
          <pc:sldMk cId="2021036259" sldId="643"/>
        </pc:sldMkLst>
        <pc:spChg chg="add del mod">
          <ac:chgData name="Sidney Seckler" userId="73470fc2d5f88927" providerId="LiveId" clId="{1367D7DB-6DC3-4BB9-B4FC-FB2F03E07019}" dt="2021-11-01T13:13:00.654" v="119" actId="478"/>
          <ac:spMkLst>
            <pc:docMk/>
            <pc:sldMk cId="2021036259" sldId="643"/>
            <ac:spMk id="3" creationId="{4BE7EAB5-C2B9-434D-A137-7F981470D088}"/>
          </ac:spMkLst>
        </pc:spChg>
        <pc:spChg chg="add mod">
          <ac:chgData name="Sidney Seckler" userId="73470fc2d5f88927" providerId="LiveId" clId="{1367D7DB-6DC3-4BB9-B4FC-FB2F03E07019}" dt="2021-11-01T13:13:24.316" v="126"/>
          <ac:spMkLst>
            <pc:docMk/>
            <pc:sldMk cId="2021036259" sldId="643"/>
            <ac:spMk id="8" creationId="{E880CE7D-E4C9-4F09-A2CE-1D306E7CBCB7}"/>
          </ac:spMkLst>
        </pc:spChg>
        <pc:spChg chg="del">
          <ac:chgData name="Sidney Seckler" userId="73470fc2d5f88927" providerId="LiveId" clId="{1367D7DB-6DC3-4BB9-B4FC-FB2F03E07019}" dt="2021-11-01T13:12:58.643" v="118" actId="478"/>
          <ac:spMkLst>
            <pc:docMk/>
            <pc:sldMk cId="2021036259" sldId="643"/>
            <ac:spMk id="318469" creationId="{07A2ECE7-F540-426E-8AF9-B58D0A8B59F5}"/>
          </ac:spMkLst>
        </pc:spChg>
      </pc:sldChg>
      <pc:sldChg chg="add">
        <pc:chgData name="Sidney Seckler" userId="73470fc2d5f88927" providerId="LiveId" clId="{1367D7DB-6DC3-4BB9-B4FC-FB2F03E07019}" dt="2021-11-01T13:13:46.734" v="127"/>
        <pc:sldMkLst>
          <pc:docMk/>
          <pc:sldMk cId="3566068495" sldId="644"/>
        </pc:sldMkLst>
      </pc:sldChg>
      <pc:sldChg chg="addSp delSp modSp add mod">
        <pc:chgData name="Sidney Seckler" userId="73470fc2d5f88927" providerId="LiveId" clId="{1367D7DB-6DC3-4BB9-B4FC-FB2F03E07019}" dt="2021-11-01T13:16:57.490" v="137" actId="255"/>
        <pc:sldMkLst>
          <pc:docMk/>
          <pc:sldMk cId="271068752" sldId="645"/>
        </pc:sldMkLst>
        <pc:spChg chg="add del mod">
          <ac:chgData name="Sidney Seckler" userId="73470fc2d5f88927" providerId="LiveId" clId="{1367D7DB-6DC3-4BB9-B4FC-FB2F03E07019}" dt="2021-11-01T13:14:55.880" v="130" actId="478"/>
          <ac:spMkLst>
            <pc:docMk/>
            <pc:sldMk cId="271068752" sldId="645"/>
            <ac:spMk id="2" creationId="{39456990-2D28-4C83-AF27-FDE413B93BCE}"/>
          </ac:spMkLst>
        </pc:spChg>
        <pc:spChg chg="del">
          <ac:chgData name="Sidney Seckler" userId="73470fc2d5f88927" providerId="LiveId" clId="{1367D7DB-6DC3-4BB9-B4FC-FB2F03E07019}" dt="2021-11-01T13:14:52.879" v="129" actId="478"/>
          <ac:spMkLst>
            <pc:docMk/>
            <pc:sldMk cId="271068752" sldId="645"/>
            <ac:spMk id="6" creationId="{BD1510F1-FAC0-4212-B80C-F51118FD780B}"/>
          </ac:spMkLst>
        </pc:spChg>
        <pc:spChg chg="mod">
          <ac:chgData name="Sidney Seckler" userId="73470fc2d5f88927" providerId="LiveId" clId="{1367D7DB-6DC3-4BB9-B4FC-FB2F03E07019}" dt="2021-11-01T13:16:57.490" v="137" actId="255"/>
          <ac:spMkLst>
            <pc:docMk/>
            <pc:sldMk cId="271068752" sldId="645"/>
            <ac:spMk id="9" creationId="{C77EAE14-BA3C-4FBA-BE6F-272DA697DAFD}"/>
          </ac:spMkLst>
        </pc:spChg>
        <pc:spChg chg="mod">
          <ac:chgData name="Sidney Seckler" userId="73470fc2d5f88927" providerId="LiveId" clId="{1367D7DB-6DC3-4BB9-B4FC-FB2F03E07019}" dt="2021-11-01T13:16:57.490" v="137" actId="255"/>
          <ac:spMkLst>
            <pc:docMk/>
            <pc:sldMk cId="271068752" sldId="645"/>
            <ac:spMk id="10" creationId="{2442C441-8157-4C36-B616-D3A77B56FA74}"/>
          </ac:spMkLst>
        </pc:spChg>
        <pc:spChg chg="mod">
          <ac:chgData name="Sidney Seckler" userId="73470fc2d5f88927" providerId="LiveId" clId="{1367D7DB-6DC3-4BB9-B4FC-FB2F03E07019}" dt="2021-11-01T13:16:57.490" v="137" actId="255"/>
          <ac:spMkLst>
            <pc:docMk/>
            <pc:sldMk cId="271068752" sldId="645"/>
            <ac:spMk id="11" creationId="{37A5198E-D409-4785-B88D-49DED4D4E025}"/>
          </ac:spMkLst>
        </pc:spChg>
        <pc:spChg chg="mod">
          <ac:chgData name="Sidney Seckler" userId="73470fc2d5f88927" providerId="LiveId" clId="{1367D7DB-6DC3-4BB9-B4FC-FB2F03E07019}" dt="2021-11-01T13:16:57.490" v="137" actId="255"/>
          <ac:spMkLst>
            <pc:docMk/>
            <pc:sldMk cId="271068752" sldId="645"/>
            <ac:spMk id="12" creationId="{DF0DFCFB-6F94-4EC4-AD11-DABD78765B5B}"/>
          </ac:spMkLst>
        </pc:spChg>
        <pc:spChg chg="mod">
          <ac:chgData name="Sidney Seckler" userId="73470fc2d5f88927" providerId="LiveId" clId="{1367D7DB-6DC3-4BB9-B4FC-FB2F03E07019}" dt="2021-11-01T13:16:57.490" v="137" actId="255"/>
          <ac:spMkLst>
            <pc:docMk/>
            <pc:sldMk cId="271068752" sldId="645"/>
            <ac:spMk id="13" creationId="{E53835E1-B8A0-4B3C-B44E-0DE68EF3776C}"/>
          </ac:spMkLst>
        </pc:spChg>
        <pc:spChg chg="mod">
          <ac:chgData name="Sidney Seckler" userId="73470fc2d5f88927" providerId="LiveId" clId="{1367D7DB-6DC3-4BB9-B4FC-FB2F03E07019}" dt="2021-11-01T13:16:57.490" v="137" actId="255"/>
          <ac:spMkLst>
            <pc:docMk/>
            <pc:sldMk cId="271068752" sldId="645"/>
            <ac:spMk id="14" creationId="{660F4EA9-FBCB-498B-9098-2E3D1BCEF012}"/>
          </ac:spMkLst>
        </pc:spChg>
        <pc:spChg chg="del">
          <ac:chgData name="Sidney Seckler" userId="73470fc2d5f88927" providerId="LiveId" clId="{1367D7DB-6DC3-4BB9-B4FC-FB2F03E07019}" dt="2021-11-01T13:14:52.879" v="129" actId="478"/>
          <ac:spMkLst>
            <pc:docMk/>
            <pc:sldMk cId="271068752" sldId="645"/>
            <ac:spMk id="318468" creationId="{134841FD-8CEA-4520-987C-A46ADA1DB691}"/>
          </ac:spMkLst>
        </pc:spChg>
        <pc:grpChg chg="add mod">
          <ac:chgData name="Sidney Seckler" userId="73470fc2d5f88927" providerId="LiveId" clId="{1367D7DB-6DC3-4BB9-B4FC-FB2F03E07019}" dt="2021-11-01T13:16:50.227" v="136" actId="1076"/>
          <ac:grpSpMkLst>
            <pc:docMk/>
            <pc:sldMk cId="271068752" sldId="645"/>
            <ac:grpSpMk id="7" creationId="{655A594C-F9D9-4424-8143-C39CEE3D5361}"/>
          </ac:grpSpMkLst>
        </pc:grpChg>
        <pc:picChg chg="mod">
          <ac:chgData name="Sidney Seckler" userId="73470fc2d5f88927" providerId="LiveId" clId="{1367D7DB-6DC3-4BB9-B4FC-FB2F03E07019}" dt="2021-11-01T13:16:35.369" v="132"/>
          <ac:picMkLst>
            <pc:docMk/>
            <pc:sldMk cId="271068752" sldId="645"/>
            <ac:picMk id="15" creationId="{A305B024-BDAA-4377-9C37-85E15B801821}"/>
          </ac:picMkLst>
        </pc:picChg>
        <pc:picChg chg="mod">
          <ac:chgData name="Sidney Seckler" userId="73470fc2d5f88927" providerId="LiveId" clId="{1367D7DB-6DC3-4BB9-B4FC-FB2F03E07019}" dt="2021-11-01T13:16:35.369" v="132"/>
          <ac:picMkLst>
            <pc:docMk/>
            <pc:sldMk cId="271068752" sldId="645"/>
            <ac:picMk id="16" creationId="{D9643EB2-DCDD-45C5-8EEB-3419BF0B3614}"/>
          </ac:picMkLst>
        </pc:picChg>
      </pc:sldChg>
      <pc:sldChg chg="addSp modSp add mod ord">
        <pc:chgData name="Sidney Seckler" userId="73470fc2d5f88927" providerId="LiveId" clId="{1367D7DB-6DC3-4BB9-B4FC-FB2F03E07019}" dt="2021-11-01T15:36:59.582" v="709" actId="1076"/>
        <pc:sldMkLst>
          <pc:docMk/>
          <pc:sldMk cId="1711120605" sldId="646"/>
        </pc:sldMkLst>
        <pc:spChg chg="mod">
          <ac:chgData name="Sidney Seckler" userId="73470fc2d5f88927" providerId="LiveId" clId="{1367D7DB-6DC3-4BB9-B4FC-FB2F03E07019}" dt="2021-11-01T13:18:35.633" v="229" actId="20577"/>
          <ac:spMkLst>
            <pc:docMk/>
            <pc:sldMk cId="1711120605" sldId="646"/>
            <ac:spMk id="8" creationId="{E880CE7D-E4C9-4F09-A2CE-1D306E7CBCB7}"/>
          </ac:spMkLst>
        </pc:spChg>
        <pc:graphicFrameChg chg="add mod">
          <ac:chgData name="Sidney Seckler" userId="73470fc2d5f88927" providerId="LiveId" clId="{1367D7DB-6DC3-4BB9-B4FC-FB2F03E07019}" dt="2021-11-01T15:36:59.582" v="709" actId="1076"/>
          <ac:graphicFrameMkLst>
            <pc:docMk/>
            <pc:sldMk cId="1711120605" sldId="646"/>
            <ac:graphicFrameMk id="4" creationId="{B0835D2E-7B00-4105-8DFB-5387316ED4E8}"/>
          </ac:graphicFrameMkLst>
        </pc:graphicFrameChg>
      </pc:sldChg>
      <pc:sldChg chg="modSp add del mod">
        <pc:chgData name="Sidney Seckler" userId="73470fc2d5f88927" providerId="LiveId" clId="{1367D7DB-6DC3-4BB9-B4FC-FB2F03E07019}" dt="2021-11-01T15:48:31.984" v="1337" actId="47"/>
        <pc:sldMkLst>
          <pc:docMk/>
          <pc:sldMk cId="637752908" sldId="647"/>
        </pc:sldMkLst>
        <pc:spChg chg="mod">
          <ac:chgData name="Sidney Seckler" userId="73470fc2d5f88927" providerId="LiveId" clId="{1367D7DB-6DC3-4BB9-B4FC-FB2F03E07019}" dt="2021-11-01T15:44:22.254" v="1303" actId="6549"/>
          <ac:spMkLst>
            <pc:docMk/>
            <pc:sldMk cId="637752908" sldId="647"/>
            <ac:spMk id="8" creationId="{E880CE7D-E4C9-4F09-A2CE-1D306E7CBCB7}"/>
          </ac:spMkLst>
        </pc:spChg>
      </pc:sldChg>
      <pc:sldChg chg="addSp delSp modSp add mod">
        <pc:chgData name="Sidney Seckler" userId="73470fc2d5f88927" providerId="LiveId" clId="{1367D7DB-6DC3-4BB9-B4FC-FB2F03E07019}" dt="2021-11-02T15:19:43.733" v="5878" actId="1076"/>
        <pc:sldMkLst>
          <pc:docMk/>
          <pc:sldMk cId="1473639983" sldId="647"/>
        </pc:sldMkLst>
        <pc:spChg chg="add mod">
          <ac:chgData name="Sidney Seckler" userId="73470fc2d5f88927" providerId="LiveId" clId="{1367D7DB-6DC3-4BB9-B4FC-FB2F03E07019}" dt="2021-11-02T15:19:28.204" v="5874" actId="1076"/>
          <ac:spMkLst>
            <pc:docMk/>
            <pc:sldMk cId="1473639983" sldId="647"/>
            <ac:spMk id="11" creationId="{3BDD2E1D-26EA-4DB5-A75D-545CEAFF0BF8}"/>
          </ac:spMkLst>
        </pc:spChg>
        <pc:spChg chg="mod">
          <ac:chgData name="Sidney Seckler" userId="73470fc2d5f88927" providerId="LiveId" clId="{1367D7DB-6DC3-4BB9-B4FC-FB2F03E07019}" dt="2021-11-02T15:19:43.733" v="5878" actId="1076"/>
          <ac:spMkLst>
            <pc:docMk/>
            <pc:sldMk cId="1473639983" sldId="647"/>
            <ac:spMk id="12" creationId="{A8AE183F-B03E-47A8-8734-559CCF9E2586}"/>
          </ac:spMkLst>
        </pc:spChg>
        <pc:spChg chg="del">
          <ac:chgData name="Sidney Seckler" userId="73470fc2d5f88927" providerId="LiveId" clId="{1367D7DB-6DC3-4BB9-B4FC-FB2F03E07019}" dt="2021-11-02T15:19:20.388" v="5872" actId="478"/>
          <ac:spMkLst>
            <pc:docMk/>
            <pc:sldMk cId="1473639983" sldId="647"/>
            <ac:spMk id="263173" creationId="{C03368B3-E3ED-4ED9-AF00-D6981371363A}"/>
          </ac:spMkLst>
        </pc:spChg>
        <pc:spChg chg="mod">
          <ac:chgData name="Sidney Seckler" userId="73470fc2d5f88927" providerId="LiveId" clId="{1367D7DB-6DC3-4BB9-B4FC-FB2F03E07019}" dt="2021-11-02T15:19:36.770" v="5877" actId="947"/>
          <ac:spMkLst>
            <pc:docMk/>
            <pc:sldMk cId="1473639983" sldId="647"/>
            <ac:spMk id="263188" creationId="{E5206730-9AB9-4120-9B96-039EEE035CA9}"/>
          </ac:spMkLst>
        </pc:spChg>
      </pc:sldChg>
      <pc:sldChg chg="add del">
        <pc:chgData name="Sidney Seckler" userId="73470fc2d5f88927" providerId="LiveId" clId="{1367D7DB-6DC3-4BB9-B4FC-FB2F03E07019}" dt="2021-11-01T13:18:39.712" v="230" actId="47"/>
        <pc:sldMkLst>
          <pc:docMk/>
          <pc:sldMk cId="1851571106" sldId="647"/>
        </pc:sldMkLst>
      </pc:sldChg>
      <pc:sldChg chg="addSp delSp modSp add mod">
        <pc:chgData name="Sidney Seckler" userId="73470fc2d5f88927" providerId="LiveId" clId="{1367D7DB-6DC3-4BB9-B4FC-FB2F03E07019}" dt="2021-11-01T13:51:19.280" v="573"/>
        <pc:sldMkLst>
          <pc:docMk/>
          <pc:sldMk cId="4141631476" sldId="648"/>
        </pc:sldMkLst>
        <pc:spChg chg="add del mod">
          <ac:chgData name="Sidney Seckler" userId="73470fc2d5f88927" providerId="LiveId" clId="{1367D7DB-6DC3-4BB9-B4FC-FB2F03E07019}" dt="2021-11-01T13:51:00.195" v="569" actId="478"/>
          <ac:spMkLst>
            <pc:docMk/>
            <pc:sldMk cId="4141631476" sldId="648"/>
            <ac:spMk id="3" creationId="{EF766C9D-C378-459F-99DD-0E1DF3F6C01F}"/>
          </ac:spMkLst>
        </pc:spChg>
        <pc:spChg chg="add mod">
          <ac:chgData name="Sidney Seckler" userId="73470fc2d5f88927" providerId="LiveId" clId="{1367D7DB-6DC3-4BB9-B4FC-FB2F03E07019}" dt="2021-11-01T13:51:19.280" v="573"/>
          <ac:spMkLst>
            <pc:docMk/>
            <pc:sldMk cId="4141631476" sldId="648"/>
            <ac:spMk id="14" creationId="{D4FA3B75-CBAA-416D-BDDB-FA0E1E175B90}"/>
          </ac:spMkLst>
        </pc:spChg>
        <pc:spChg chg="del">
          <ac:chgData name="Sidney Seckler" userId="73470fc2d5f88927" providerId="LiveId" clId="{1367D7DB-6DC3-4BB9-B4FC-FB2F03E07019}" dt="2021-11-01T13:50:57.662" v="568" actId="478"/>
          <ac:spMkLst>
            <pc:docMk/>
            <pc:sldMk cId="4141631476" sldId="648"/>
            <ac:spMk id="304131" creationId="{3FD46931-1260-486D-89A6-B0D903563948}"/>
          </ac:spMkLst>
        </pc:spChg>
      </pc:sldChg>
      <pc:sldChg chg="addSp delSp modSp add mod">
        <pc:chgData name="Sidney Seckler" userId="73470fc2d5f88927" providerId="LiveId" clId="{1367D7DB-6DC3-4BB9-B4FC-FB2F03E07019}" dt="2021-11-01T13:51:22.771" v="574"/>
        <pc:sldMkLst>
          <pc:docMk/>
          <pc:sldMk cId="874859140" sldId="649"/>
        </pc:sldMkLst>
        <pc:spChg chg="add del mod">
          <ac:chgData name="Sidney Seckler" userId="73470fc2d5f88927" providerId="LiveId" clId="{1367D7DB-6DC3-4BB9-B4FC-FB2F03E07019}" dt="2021-11-01T13:51:08.039" v="571" actId="478"/>
          <ac:spMkLst>
            <pc:docMk/>
            <pc:sldMk cId="874859140" sldId="649"/>
            <ac:spMk id="3" creationId="{DC7400A8-D9F0-49DC-A8AF-1AA616461078}"/>
          </ac:spMkLst>
        </pc:spChg>
        <pc:spChg chg="add mod">
          <ac:chgData name="Sidney Seckler" userId="73470fc2d5f88927" providerId="LiveId" clId="{1367D7DB-6DC3-4BB9-B4FC-FB2F03E07019}" dt="2021-11-01T13:51:22.771" v="574"/>
          <ac:spMkLst>
            <pc:docMk/>
            <pc:sldMk cId="874859140" sldId="649"/>
            <ac:spMk id="14" creationId="{FB82194B-CE9E-4B59-A063-888B522B088A}"/>
          </ac:spMkLst>
        </pc:spChg>
        <pc:spChg chg="del">
          <ac:chgData name="Sidney Seckler" userId="73470fc2d5f88927" providerId="LiveId" clId="{1367D7DB-6DC3-4BB9-B4FC-FB2F03E07019}" dt="2021-11-01T13:51:05.377" v="570" actId="478"/>
          <ac:spMkLst>
            <pc:docMk/>
            <pc:sldMk cId="874859140" sldId="649"/>
            <ac:spMk id="304131" creationId="{3FD46931-1260-486D-89A6-B0D903563948}"/>
          </ac:spMkLst>
        </pc:spChg>
      </pc:sldChg>
      <pc:sldChg chg="addSp delSp modSp add mod">
        <pc:chgData name="Sidney Seckler" userId="73470fc2d5f88927" providerId="LiveId" clId="{1367D7DB-6DC3-4BB9-B4FC-FB2F03E07019}" dt="2021-11-01T13:52:26.008" v="582" actId="1076"/>
        <pc:sldMkLst>
          <pc:docMk/>
          <pc:sldMk cId="3528649848" sldId="650"/>
        </pc:sldMkLst>
        <pc:spChg chg="mod">
          <ac:chgData name="Sidney Seckler" userId="73470fc2d5f88927" providerId="LiveId" clId="{1367D7DB-6DC3-4BB9-B4FC-FB2F03E07019}" dt="2021-11-01T13:52:13.424" v="580" actId="1076"/>
          <ac:spMkLst>
            <pc:docMk/>
            <pc:sldMk cId="3528649848" sldId="650"/>
            <ac:spMk id="2" creationId="{A2758842-2D50-462D-80BE-F0863BB2664C}"/>
          </ac:spMkLst>
        </pc:spChg>
        <pc:spChg chg="add del mod">
          <ac:chgData name="Sidney Seckler" userId="73470fc2d5f88927" providerId="LiveId" clId="{1367D7DB-6DC3-4BB9-B4FC-FB2F03E07019}" dt="2021-11-01T13:51:47.522" v="577" actId="478"/>
          <ac:spMkLst>
            <pc:docMk/>
            <pc:sldMk cId="3528649848" sldId="650"/>
            <ac:spMk id="4" creationId="{20D7410D-3C06-475D-B05A-B281CB4E0C12}"/>
          </ac:spMkLst>
        </pc:spChg>
        <pc:spChg chg="mod">
          <ac:chgData name="Sidney Seckler" userId="73470fc2d5f88927" providerId="LiveId" clId="{1367D7DB-6DC3-4BB9-B4FC-FB2F03E07019}" dt="2021-11-01T13:52:13.424" v="580" actId="1076"/>
          <ac:spMkLst>
            <pc:docMk/>
            <pc:sldMk cId="3528649848" sldId="650"/>
            <ac:spMk id="8" creationId="{90BD39CD-B254-4AC7-9A6D-D98B154C3DAE}"/>
          </ac:spMkLst>
        </pc:spChg>
        <pc:spChg chg="mod">
          <ac:chgData name="Sidney Seckler" userId="73470fc2d5f88927" providerId="LiveId" clId="{1367D7DB-6DC3-4BB9-B4FC-FB2F03E07019}" dt="2021-11-01T13:52:13.424" v="580" actId="1076"/>
          <ac:spMkLst>
            <pc:docMk/>
            <pc:sldMk cId="3528649848" sldId="650"/>
            <ac:spMk id="10" creationId="{63C57E1D-F5CE-4665-86F8-09B0B54B8260}"/>
          </ac:spMkLst>
        </pc:spChg>
        <pc:spChg chg="mod">
          <ac:chgData name="Sidney Seckler" userId="73470fc2d5f88927" providerId="LiveId" clId="{1367D7DB-6DC3-4BB9-B4FC-FB2F03E07019}" dt="2021-11-01T13:52:26.008" v="582" actId="1076"/>
          <ac:spMkLst>
            <pc:docMk/>
            <pc:sldMk cId="3528649848" sldId="650"/>
            <ac:spMk id="11" creationId="{E87283DE-4861-4659-AD04-8ECD4F5C1EC4}"/>
          </ac:spMkLst>
        </pc:spChg>
        <pc:spChg chg="mod">
          <ac:chgData name="Sidney Seckler" userId="73470fc2d5f88927" providerId="LiveId" clId="{1367D7DB-6DC3-4BB9-B4FC-FB2F03E07019}" dt="2021-11-01T13:52:26.008" v="582" actId="1076"/>
          <ac:spMkLst>
            <pc:docMk/>
            <pc:sldMk cId="3528649848" sldId="650"/>
            <ac:spMk id="12" creationId="{E1E3AA64-8312-4141-BFBD-1A1264DD5FBE}"/>
          </ac:spMkLst>
        </pc:spChg>
        <pc:spChg chg="mod">
          <ac:chgData name="Sidney Seckler" userId="73470fc2d5f88927" providerId="LiveId" clId="{1367D7DB-6DC3-4BB9-B4FC-FB2F03E07019}" dt="2021-11-01T13:52:26.008" v="582" actId="1076"/>
          <ac:spMkLst>
            <pc:docMk/>
            <pc:sldMk cId="3528649848" sldId="650"/>
            <ac:spMk id="15" creationId="{3C5B8D52-35D8-47F1-A51D-AEA5F09F1EEF}"/>
          </ac:spMkLst>
        </pc:spChg>
        <pc:spChg chg="del">
          <ac:chgData name="Sidney Seckler" userId="73470fc2d5f88927" providerId="LiveId" clId="{1367D7DB-6DC3-4BB9-B4FC-FB2F03E07019}" dt="2021-11-01T13:52:07.785" v="579" actId="478"/>
          <ac:spMkLst>
            <pc:docMk/>
            <pc:sldMk cId="3528649848" sldId="650"/>
            <ac:spMk id="16" creationId="{9AC3F883-2EA8-45B3-A555-16C081406DCB}"/>
          </ac:spMkLst>
        </pc:spChg>
        <pc:spChg chg="del">
          <ac:chgData name="Sidney Seckler" userId="73470fc2d5f88927" providerId="LiveId" clId="{1367D7DB-6DC3-4BB9-B4FC-FB2F03E07019}" dt="2021-11-01T13:52:07.785" v="579" actId="478"/>
          <ac:spMkLst>
            <pc:docMk/>
            <pc:sldMk cId="3528649848" sldId="650"/>
            <ac:spMk id="17" creationId="{D533DA94-0253-4A8C-8577-3A06B6812189}"/>
          </ac:spMkLst>
        </pc:spChg>
        <pc:spChg chg="del">
          <ac:chgData name="Sidney Seckler" userId="73470fc2d5f88927" providerId="LiveId" clId="{1367D7DB-6DC3-4BB9-B4FC-FB2F03E07019}" dt="2021-11-01T13:52:07.785" v="579" actId="478"/>
          <ac:spMkLst>
            <pc:docMk/>
            <pc:sldMk cId="3528649848" sldId="650"/>
            <ac:spMk id="18" creationId="{0F986EB0-3545-4997-974C-6A613D555267}"/>
          </ac:spMkLst>
        </pc:spChg>
        <pc:spChg chg="del">
          <ac:chgData name="Sidney Seckler" userId="73470fc2d5f88927" providerId="LiveId" clId="{1367D7DB-6DC3-4BB9-B4FC-FB2F03E07019}" dt="2021-11-01T13:52:07.785" v="579" actId="478"/>
          <ac:spMkLst>
            <pc:docMk/>
            <pc:sldMk cId="3528649848" sldId="650"/>
            <ac:spMk id="19" creationId="{EAE7989D-0FF1-496B-AE22-B45DE4AA80BD}"/>
          </ac:spMkLst>
        </pc:spChg>
        <pc:spChg chg="del">
          <ac:chgData name="Sidney Seckler" userId="73470fc2d5f88927" providerId="LiveId" clId="{1367D7DB-6DC3-4BB9-B4FC-FB2F03E07019}" dt="2021-11-01T13:52:07.785" v="579" actId="478"/>
          <ac:spMkLst>
            <pc:docMk/>
            <pc:sldMk cId="3528649848" sldId="650"/>
            <ac:spMk id="20" creationId="{0A6CB424-398C-49E8-85C5-C8DB29776644}"/>
          </ac:spMkLst>
        </pc:spChg>
        <pc:spChg chg="del">
          <ac:chgData name="Sidney Seckler" userId="73470fc2d5f88927" providerId="LiveId" clId="{1367D7DB-6DC3-4BB9-B4FC-FB2F03E07019}" dt="2021-11-01T13:52:07.785" v="579" actId="478"/>
          <ac:spMkLst>
            <pc:docMk/>
            <pc:sldMk cId="3528649848" sldId="650"/>
            <ac:spMk id="21" creationId="{3DA38D6C-7FBA-4C7A-B9DA-C60AD34C7440}"/>
          </ac:spMkLst>
        </pc:spChg>
        <pc:spChg chg="mod">
          <ac:chgData name="Sidney Seckler" userId="73470fc2d5f88927" providerId="LiveId" clId="{1367D7DB-6DC3-4BB9-B4FC-FB2F03E07019}" dt="2021-11-01T13:52:19.688" v="581" actId="1076"/>
          <ac:spMkLst>
            <pc:docMk/>
            <pc:sldMk cId="3528649848" sldId="650"/>
            <ac:spMk id="22" creationId="{79291411-AC26-4CA4-8264-B4DE9BE11937}"/>
          </ac:spMkLst>
        </pc:spChg>
        <pc:spChg chg="mod">
          <ac:chgData name="Sidney Seckler" userId="73470fc2d5f88927" providerId="LiveId" clId="{1367D7DB-6DC3-4BB9-B4FC-FB2F03E07019}" dt="2021-11-01T13:52:19.688" v="581" actId="1076"/>
          <ac:spMkLst>
            <pc:docMk/>
            <pc:sldMk cId="3528649848" sldId="650"/>
            <ac:spMk id="23" creationId="{C5EBB919-6E98-49D1-83A0-44053D1F9A24}"/>
          </ac:spMkLst>
        </pc:spChg>
        <pc:spChg chg="add mod">
          <ac:chgData name="Sidney Seckler" userId="73470fc2d5f88927" providerId="LiveId" clId="{1367D7DB-6DC3-4BB9-B4FC-FB2F03E07019}" dt="2021-11-01T13:51:54.557" v="578"/>
          <ac:spMkLst>
            <pc:docMk/>
            <pc:sldMk cId="3528649848" sldId="650"/>
            <ac:spMk id="24" creationId="{D5C6C140-052E-479F-9295-CC778DFC3030}"/>
          </ac:spMkLst>
        </pc:spChg>
        <pc:spChg chg="del">
          <ac:chgData name="Sidney Seckler" userId="73470fc2d5f88927" providerId="LiveId" clId="{1367D7DB-6DC3-4BB9-B4FC-FB2F03E07019}" dt="2021-11-01T13:51:45.407" v="576" actId="478"/>
          <ac:spMkLst>
            <pc:docMk/>
            <pc:sldMk cId="3528649848" sldId="650"/>
            <ac:spMk id="304131" creationId="{3FD46931-1260-486D-89A6-B0D903563948}"/>
          </ac:spMkLst>
        </pc:spChg>
      </pc:sldChg>
      <pc:sldChg chg="addSp delSp modSp add mod">
        <pc:chgData name="Sidney Seckler" userId="73470fc2d5f88927" providerId="LiveId" clId="{1367D7DB-6DC3-4BB9-B4FC-FB2F03E07019}" dt="2021-11-01T13:53:41.897" v="590"/>
        <pc:sldMkLst>
          <pc:docMk/>
          <pc:sldMk cId="0" sldId="651"/>
        </pc:sldMkLst>
        <pc:spChg chg="add del mod">
          <ac:chgData name="Sidney Seckler" userId="73470fc2d5f88927" providerId="LiveId" clId="{1367D7DB-6DC3-4BB9-B4FC-FB2F03E07019}" dt="2021-11-01T13:53:18.892" v="585" actId="478"/>
          <ac:spMkLst>
            <pc:docMk/>
            <pc:sldMk cId="0" sldId="651"/>
            <ac:spMk id="2" creationId="{DB2CE4E1-F141-41D7-9E5D-C7587C5E5341}"/>
          </ac:spMkLst>
        </pc:spChg>
        <pc:spChg chg="add mod">
          <ac:chgData name="Sidney Seckler" userId="73470fc2d5f88927" providerId="LiveId" clId="{1367D7DB-6DC3-4BB9-B4FC-FB2F03E07019}" dt="2021-11-01T13:53:41.897" v="590"/>
          <ac:spMkLst>
            <pc:docMk/>
            <pc:sldMk cId="0" sldId="651"/>
            <ac:spMk id="10" creationId="{7F04C5A2-3A02-4B62-89CB-C51FA267D7C5}"/>
          </ac:spMkLst>
        </pc:spChg>
        <pc:spChg chg="del">
          <ac:chgData name="Sidney Seckler" userId="73470fc2d5f88927" providerId="LiveId" clId="{1367D7DB-6DC3-4BB9-B4FC-FB2F03E07019}" dt="2021-11-01T13:53:16.302" v="584" actId="478"/>
          <ac:spMkLst>
            <pc:docMk/>
            <pc:sldMk cId="0" sldId="651"/>
            <ac:spMk id="11" creationId="{9B63414F-2C5E-4EC4-BE8D-EC5D84D4ECA2}"/>
          </ac:spMkLst>
        </pc:spChg>
      </pc:sldChg>
      <pc:sldChg chg="addSp delSp modSp add mod ord">
        <pc:chgData name="Sidney Seckler" userId="73470fc2d5f88927" providerId="LiveId" clId="{1367D7DB-6DC3-4BB9-B4FC-FB2F03E07019}" dt="2021-11-01T15:37:14.731" v="711"/>
        <pc:sldMkLst>
          <pc:docMk/>
          <pc:sldMk cId="2551576880" sldId="652"/>
        </pc:sldMkLst>
        <pc:spChg chg="add del mod">
          <ac:chgData name="Sidney Seckler" userId="73470fc2d5f88927" providerId="LiveId" clId="{1367D7DB-6DC3-4BB9-B4FC-FB2F03E07019}" dt="2021-11-01T13:53:25.653" v="587" actId="478"/>
          <ac:spMkLst>
            <pc:docMk/>
            <pc:sldMk cId="2551576880" sldId="652"/>
            <ac:spMk id="2" creationId="{026C937C-1BB2-430E-8EB2-6D488F79875E}"/>
          </ac:spMkLst>
        </pc:spChg>
        <pc:spChg chg="del">
          <ac:chgData name="Sidney Seckler" userId="73470fc2d5f88927" providerId="LiveId" clId="{1367D7DB-6DC3-4BB9-B4FC-FB2F03E07019}" dt="2021-11-01T13:53:23.394" v="586" actId="478"/>
          <ac:spMkLst>
            <pc:docMk/>
            <pc:sldMk cId="2551576880" sldId="652"/>
            <ac:spMk id="11" creationId="{9B63414F-2C5E-4EC4-BE8D-EC5D84D4ECA2}"/>
          </ac:spMkLst>
        </pc:spChg>
        <pc:spChg chg="add mod">
          <ac:chgData name="Sidney Seckler" userId="73470fc2d5f88927" providerId="LiveId" clId="{1367D7DB-6DC3-4BB9-B4FC-FB2F03E07019}" dt="2021-11-01T13:53:44.984" v="591"/>
          <ac:spMkLst>
            <pc:docMk/>
            <pc:sldMk cId="2551576880" sldId="652"/>
            <ac:spMk id="12" creationId="{505594DB-41C1-4891-A529-A35C353CE6FE}"/>
          </ac:spMkLst>
        </pc:spChg>
      </pc:sldChg>
      <pc:sldChg chg="addSp delSp modSp add mod ord">
        <pc:chgData name="Sidney Seckler" userId="73470fc2d5f88927" providerId="LiveId" clId="{1367D7DB-6DC3-4BB9-B4FC-FB2F03E07019}" dt="2021-11-01T15:37:16.763" v="713"/>
        <pc:sldMkLst>
          <pc:docMk/>
          <pc:sldMk cId="3780335807" sldId="653"/>
        </pc:sldMkLst>
        <pc:spChg chg="add del mod">
          <ac:chgData name="Sidney Seckler" userId="73470fc2d5f88927" providerId="LiveId" clId="{1367D7DB-6DC3-4BB9-B4FC-FB2F03E07019}" dt="2021-11-01T13:53:33.544" v="589" actId="478"/>
          <ac:spMkLst>
            <pc:docMk/>
            <pc:sldMk cId="3780335807" sldId="653"/>
            <ac:spMk id="2" creationId="{4223A4A2-F8A3-45F6-99A7-66A78F269B5B}"/>
          </ac:spMkLst>
        </pc:spChg>
        <pc:spChg chg="add mod">
          <ac:chgData name="Sidney Seckler" userId="73470fc2d5f88927" providerId="LiveId" clId="{1367D7DB-6DC3-4BB9-B4FC-FB2F03E07019}" dt="2021-11-01T13:53:48.237" v="592"/>
          <ac:spMkLst>
            <pc:docMk/>
            <pc:sldMk cId="3780335807" sldId="653"/>
            <ac:spMk id="10" creationId="{519460E3-CB32-45BB-B1A3-E718D7BA156E}"/>
          </ac:spMkLst>
        </pc:spChg>
        <pc:spChg chg="del">
          <ac:chgData name="Sidney Seckler" userId="73470fc2d5f88927" providerId="LiveId" clId="{1367D7DB-6DC3-4BB9-B4FC-FB2F03E07019}" dt="2021-11-01T13:53:30.791" v="588" actId="478"/>
          <ac:spMkLst>
            <pc:docMk/>
            <pc:sldMk cId="3780335807" sldId="653"/>
            <ac:spMk id="11" creationId="{9B63414F-2C5E-4EC4-BE8D-EC5D84D4ECA2}"/>
          </ac:spMkLst>
        </pc:spChg>
      </pc:sldChg>
      <pc:sldChg chg="addSp delSp modSp add mod">
        <pc:chgData name="Sidney Seckler" userId="73470fc2d5f88927" providerId="LiveId" clId="{1367D7DB-6DC3-4BB9-B4FC-FB2F03E07019}" dt="2021-11-01T13:54:46.584" v="596"/>
        <pc:sldMkLst>
          <pc:docMk/>
          <pc:sldMk cId="1786607963" sldId="654"/>
        </pc:sldMkLst>
        <pc:spChg chg="add del mod">
          <ac:chgData name="Sidney Seckler" userId="73470fc2d5f88927" providerId="LiveId" clId="{1367D7DB-6DC3-4BB9-B4FC-FB2F03E07019}" dt="2021-11-01T13:54:38.276" v="595" actId="478"/>
          <ac:spMkLst>
            <pc:docMk/>
            <pc:sldMk cId="1786607963" sldId="654"/>
            <ac:spMk id="2" creationId="{62D633BA-195E-49E8-9390-247DCF999969}"/>
          </ac:spMkLst>
        </pc:spChg>
        <pc:spChg chg="add mod">
          <ac:chgData name="Sidney Seckler" userId="73470fc2d5f88927" providerId="LiveId" clId="{1367D7DB-6DC3-4BB9-B4FC-FB2F03E07019}" dt="2021-11-01T13:54:46.584" v="596"/>
          <ac:spMkLst>
            <pc:docMk/>
            <pc:sldMk cId="1786607963" sldId="654"/>
            <ac:spMk id="10" creationId="{42A7D457-F3E0-4C56-8055-9D545EA3E5EF}"/>
          </ac:spMkLst>
        </pc:spChg>
        <pc:spChg chg="del">
          <ac:chgData name="Sidney Seckler" userId="73470fc2d5f88927" providerId="LiveId" clId="{1367D7DB-6DC3-4BB9-B4FC-FB2F03E07019}" dt="2021-11-01T13:54:36.123" v="594" actId="478"/>
          <ac:spMkLst>
            <pc:docMk/>
            <pc:sldMk cId="1786607963" sldId="654"/>
            <ac:spMk id="11" creationId="{9B63414F-2C5E-4EC4-BE8D-EC5D84D4ECA2}"/>
          </ac:spMkLst>
        </pc:spChg>
      </pc:sldChg>
      <pc:sldChg chg="modSp add">
        <pc:chgData name="Sidney Seckler" userId="73470fc2d5f88927" providerId="LiveId" clId="{1367D7DB-6DC3-4BB9-B4FC-FB2F03E07019}" dt="2021-11-01T13:56:07.291" v="600" actId="14100"/>
        <pc:sldMkLst>
          <pc:docMk/>
          <pc:sldMk cId="1591745137" sldId="655"/>
        </pc:sldMkLst>
        <pc:spChg chg="mod">
          <ac:chgData name="Sidney Seckler" userId="73470fc2d5f88927" providerId="LiveId" clId="{1367D7DB-6DC3-4BB9-B4FC-FB2F03E07019}" dt="2021-11-01T13:56:07.291" v="600" actId="14100"/>
          <ac:spMkLst>
            <pc:docMk/>
            <pc:sldMk cId="1591745137" sldId="655"/>
            <ac:spMk id="236551" creationId="{00000000-0000-0000-0000-000000000000}"/>
          </ac:spMkLst>
        </pc:spChg>
      </pc:sldChg>
      <pc:sldChg chg="add del">
        <pc:chgData name="Sidney Seckler" userId="73470fc2d5f88927" providerId="LiveId" clId="{1367D7DB-6DC3-4BB9-B4FC-FB2F03E07019}" dt="2021-11-01T14:15:19.021" v="698" actId="47"/>
        <pc:sldMkLst>
          <pc:docMk/>
          <pc:sldMk cId="3952902881" sldId="656"/>
        </pc:sldMkLst>
      </pc:sldChg>
      <pc:sldChg chg="addSp delSp modSp add mod">
        <pc:chgData name="Sidney Seckler" userId="73470fc2d5f88927" providerId="LiveId" clId="{1367D7DB-6DC3-4BB9-B4FC-FB2F03E07019}" dt="2021-11-01T13:59:15.221" v="605"/>
        <pc:sldMkLst>
          <pc:docMk/>
          <pc:sldMk cId="2289578451" sldId="657"/>
        </pc:sldMkLst>
        <pc:spChg chg="add del mod">
          <ac:chgData name="Sidney Seckler" userId="73470fc2d5f88927" providerId="LiveId" clId="{1367D7DB-6DC3-4BB9-B4FC-FB2F03E07019}" dt="2021-11-01T13:59:06.207" v="604" actId="478"/>
          <ac:spMkLst>
            <pc:docMk/>
            <pc:sldMk cId="2289578451" sldId="657"/>
            <ac:spMk id="3" creationId="{C565F610-518D-456B-8950-67D0482C0962}"/>
          </ac:spMkLst>
        </pc:spChg>
        <pc:spChg chg="del">
          <ac:chgData name="Sidney Seckler" userId="73470fc2d5f88927" providerId="LiveId" clId="{1367D7DB-6DC3-4BB9-B4FC-FB2F03E07019}" dt="2021-11-01T13:59:03.823" v="603" actId="478"/>
          <ac:spMkLst>
            <pc:docMk/>
            <pc:sldMk cId="2289578451" sldId="657"/>
            <ac:spMk id="8" creationId="{5403BA1C-1E32-4A4B-B215-15F9ADD12DEB}"/>
          </ac:spMkLst>
        </pc:spChg>
        <pc:spChg chg="add mod">
          <ac:chgData name="Sidney Seckler" userId="73470fc2d5f88927" providerId="LiveId" clId="{1367D7DB-6DC3-4BB9-B4FC-FB2F03E07019}" dt="2021-11-01T13:59:15.221" v="605"/>
          <ac:spMkLst>
            <pc:docMk/>
            <pc:sldMk cId="2289578451" sldId="657"/>
            <ac:spMk id="9" creationId="{EE3D664F-D37C-450E-97EA-F9E1CB648EF4}"/>
          </ac:spMkLst>
        </pc:spChg>
      </pc:sldChg>
      <pc:sldChg chg="addSp modSp add mod">
        <pc:chgData name="Sidney Seckler" userId="73470fc2d5f88927" providerId="LiveId" clId="{1367D7DB-6DC3-4BB9-B4FC-FB2F03E07019}" dt="2021-11-01T14:04:22.852" v="653" actId="1076"/>
        <pc:sldMkLst>
          <pc:docMk/>
          <pc:sldMk cId="2110469999" sldId="662"/>
        </pc:sldMkLst>
        <pc:spChg chg="add mod">
          <ac:chgData name="Sidney Seckler" userId="73470fc2d5f88927" providerId="LiveId" clId="{1367D7DB-6DC3-4BB9-B4FC-FB2F03E07019}" dt="2021-11-01T14:04:22.852" v="653" actId="1076"/>
          <ac:spMkLst>
            <pc:docMk/>
            <pc:sldMk cId="2110469999" sldId="662"/>
            <ac:spMk id="6" creationId="{D1536B68-7584-44CD-8BD9-F858CC527378}"/>
          </ac:spMkLst>
        </pc:spChg>
        <pc:spChg chg="mod">
          <ac:chgData name="Sidney Seckler" userId="73470fc2d5f88927" providerId="LiveId" clId="{1367D7DB-6DC3-4BB9-B4FC-FB2F03E07019}" dt="2021-11-01T14:02:14.569" v="643" actId="255"/>
          <ac:spMkLst>
            <pc:docMk/>
            <pc:sldMk cId="2110469999" sldId="662"/>
            <ac:spMk id="237570" creationId="{00000000-0000-0000-0000-000000000000}"/>
          </ac:spMkLst>
        </pc:spChg>
        <pc:picChg chg="mod">
          <ac:chgData name="Sidney Seckler" userId="73470fc2d5f88927" providerId="LiveId" clId="{1367D7DB-6DC3-4BB9-B4FC-FB2F03E07019}" dt="2021-11-01T14:04:00.902" v="648" actId="1076"/>
          <ac:picMkLst>
            <pc:docMk/>
            <pc:sldMk cId="2110469999" sldId="662"/>
            <ac:picMk id="2" creationId="{88B3CA74-3534-4756-A660-A5367657901F}"/>
          </ac:picMkLst>
        </pc:picChg>
      </pc:sldChg>
      <pc:sldChg chg="modSp add mod">
        <pc:chgData name="Sidney Seckler" userId="73470fc2d5f88927" providerId="LiveId" clId="{1367D7DB-6DC3-4BB9-B4FC-FB2F03E07019}" dt="2021-11-01T14:02:05.722" v="642" actId="6549"/>
        <pc:sldMkLst>
          <pc:docMk/>
          <pc:sldMk cId="2741222025" sldId="663"/>
        </pc:sldMkLst>
        <pc:spChg chg="mod">
          <ac:chgData name="Sidney Seckler" userId="73470fc2d5f88927" providerId="LiveId" clId="{1367D7DB-6DC3-4BB9-B4FC-FB2F03E07019}" dt="2021-11-01T14:02:05.722" v="642" actId="6549"/>
          <ac:spMkLst>
            <pc:docMk/>
            <pc:sldMk cId="2741222025" sldId="663"/>
            <ac:spMk id="8" creationId="{C6967BA7-6301-4D38-AB39-56FDF9C68253}"/>
          </ac:spMkLst>
        </pc:spChg>
      </pc:sldChg>
      <pc:sldChg chg="modSp add">
        <pc:chgData name="Sidney Seckler" userId="73470fc2d5f88927" providerId="LiveId" clId="{1367D7DB-6DC3-4BB9-B4FC-FB2F03E07019}" dt="2021-11-01T14:05:22.902" v="656" actId="1076"/>
        <pc:sldMkLst>
          <pc:docMk/>
          <pc:sldMk cId="2474385580" sldId="664"/>
        </pc:sldMkLst>
        <pc:spChg chg="mod">
          <ac:chgData name="Sidney Seckler" userId="73470fc2d5f88927" providerId="LiveId" clId="{1367D7DB-6DC3-4BB9-B4FC-FB2F03E07019}" dt="2021-11-01T14:05:22.902" v="656" actId="1076"/>
          <ac:spMkLst>
            <pc:docMk/>
            <pc:sldMk cId="2474385580" sldId="664"/>
            <ac:spMk id="236551" creationId="{00000000-0000-0000-0000-000000000000}"/>
          </ac:spMkLst>
        </pc:spChg>
      </pc:sldChg>
      <pc:sldChg chg="addSp delSp modSp add mod">
        <pc:chgData name="Sidney Seckler" userId="73470fc2d5f88927" providerId="LiveId" clId="{1367D7DB-6DC3-4BB9-B4FC-FB2F03E07019}" dt="2021-11-01T14:09:06.756" v="692" actId="1076"/>
        <pc:sldMkLst>
          <pc:docMk/>
          <pc:sldMk cId="4184721049" sldId="665"/>
        </pc:sldMkLst>
        <pc:spChg chg="add mod">
          <ac:chgData name="Sidney Seckler" userId="73470fc2d5f88927" providerId="LiveId" clId="{1367D7DB-6DC3-4BB9-B4FC-FB2F03E07019}" dt="2021-11-01T14:09:06.756" v="692" actId="1076"/>
          <ac:spMkLst>
            <pc:docMk/>
            <pc:sldMk cId="4184721049" sldId="665"/>
            <ac:spMk id="11" creationId="{0F6800B8-3FB2-428C-ADF6-2B6DD03F2CE5}"/>
          </ac:spMkLst>
        </pc:spChg>
        <pc:picChg chg="del">
          <ac:chgData name="Sidney Seckler" userId="73470fc2d5f88927" providerId="LiveId" clId="{1367D7DB-6DC3-4BB9-B4FC-FB2F03E07019}" dt="2021-11-01T14:07:16.317" v="668" actId="478"/>
          <ac:picMkLst>
            <pc:docMk/>
            <pc:sldMk cId="4184721049" sldId="665"/>
            <ac:picMk id="2" creationId="{00000000-0000-0000-0000-000000000000}"/>
          </ac:picMkLst>
        </pc:picChg>
        <pc:picChg chg="del">
          <ac:chgData name="Sidney Seckler" userId="73470fc2d5f88927" providerId="LiveId" clId="{1367D7DB-6DC3-4BB9-B4FC-FB2F03E07019}" dt="2021-11-01T14:07:17.815" v="669" actId="478"/>
          <ac:picMkLst>
            <pc:docMk/>
            <pc:sldMk cId="4184721049" sldId="665"/>
            <ac:picMk id="3" creationId="{00000000-0000-0000-0000-000000000000}"/>
          </ac:picMkLst>
        </pc:picChg>
        <pc:picChg chg="add mod">
          <ac:chgData name="Sidney Seckler" userId="73470fc2d5f88927" providerId="LiveId" clId="{1367D7DB-6DC3-4BB9-B4FC-FB2F03E07019}" dt="2021-11-01T14:08:22.587" v="682" actId="1076"/>
          <ac:picMkLst>
            <pc:docMk/>
            <pc:sldMk cId="4184721049" sldId="665"/>
            <ac:picMk id="5" creationId="{10C79B10-D1F0-4E01-8680-A3202B67E5AF}"/>
          </ac:picMkLst>
        </pc:picChg>
        <pc:picChg chg="add mod">
          <ac:chgData name="Sidney Seckler" userId="73470fc2d5f88927" providerId="LiveId" clId="{1367D7DB-6DC3-4BB9-B4FC-FB2F03E07019}" dt="2021-11-01T14:08:18.129" v="681" actId="1076"/>
          <ac:picMkLst>
            <pc:docMk/>
            <pc:sldMk cId="4184721049" sldId="665"/>
            <ac:picMk id="7" creationId="{338AA6FF-ABC3-4F39-9AD2-669BD4280891}"/>
          </ac:picMkLst>
        </pc:picChg>
      </pc:sldChg>
      <pc:sldChg chg="addSp delSp modSp add mod">
        <pc:chgData name="Sidney Seckler" userId="73470fc2d5f88927" providerId="LiveId" clId="{1367D7DB-6DC3-4BB9-B4FC-FB2F03E07019}" dt="2021-11-01T14:10:10.703" v="696"/>
        <pc:sldMkLst>
          <pc:docMk/>
          <pc:sldMk cId="0" sldId="666"/>
        </pc:sldMkLst>
        <pc:spChg chg="add del mod">
          <ac:chgData name="Sidney Seckler" userId="73470fc2d5f88927" providerId="LiveId" clId="{1367D7DB-6DC3-4BB9-B4FC-FB2F03E07019}" dt="2021-11-01T14:10:03.675" v="695" actId="478"/>
          <ac:spMkLst>
            <pc:docMk/>
            <pc:sldMk cId="0" sldId="666"/>
            <ac:spMk id="3" creationId="{55647F4E-DE75-4CB1-8316-9A13D672C379}"/>
          </ac:spMkLst>
        </pc:spChg>
        <pc:spChg chg="add mod">
          <ac:chgData name="Sidney Seckler" userId="73470fc2d5f88927" providerId="LiveId" clId="{1367D7DB-6DC3-4BB9-B4FC-FB2F03E07019}" dt="2021-11-01T14:10:10.703" v="696"/>
          <ac:spMkLst>
            <pc:docMk/>
            <pc:sldMk cId="0" sldId="666"/>
            <ac:spMk id="14" creationId="{F684F740-D987-4C30-AB20-367CCF128301}"/>
          </ac:spMkLst>
        </pc:spChg>
        <pc:spChg chg="del">
          <ac:chgData name="Sidney Seckler" userId="73470fc2d5f88927" providerId="LiveId" clId="{1367D7DB-6DC3-4BB9-B4FC-FB2F03E07019}" dt="2021-11-01T14:10:01.460" v="694" actId="478"/>
          <ac:spMkLst>
            <pc:docMk/>
            <pc:sldMk cId="0" sldId="666"/>
            <ac:spMk id="360452" creationId="{00000000-0000-0000-0000-000000000000}"/>
          </ac:spMkLst>
        </pc:spChg>
      </pc:sldChg>
      <pc:sldChg chg="add">
        <pc:chgData name="Sidney Seckler" userId="73470fc2d5f88927" providerId="LiveId" clId="{1367D7DB-6DC3-4BB9-B4FC-FB2F03E07019}" dt="2021-11-01T14:10:39.540" v="697"/>
        <pc:sldMkLst>
          <pc:docMk/>
          <pc:sldMk cId="2108538295" sldId="667"/>
        </pc:sldMkLst>
      </pc:sldChg>
      <pc:sldChg chg="add">
        <pc:chgData name="Sidney Seckler" userId="73470fc2d5f88927" providerId="LiveId" clId="{1367D7DB-6DC3-4BB9-B4FC-FB2F03E07019}" dt="2021-11-01T15:34:40.349" v="699"/>
        <pc:sldMkLst>
          <pc:docMk/>
          <pc:sldMk cId="2009009693" sldId="668"/>
        </pc:sldMkLst>
      </pc:sldChg>
      <pc:sldChg chg="add">
        <pc:chgData name="Sidney Seckler" userId="73470fc2d5f88927" providerId="LiveId" clId="{1367D7DB-6DC3-4BB9-B4FC-FB2F03E07019}" dt="2021-11-01T15:34:40.349" v="699"/>
        <pc:sldMkLst>
          <pc:docMk/>
          <pc:sldMk cId="908334652" sldId="669"/>
        </pc:sldMkLst>
      </pc:sldChg>
      <pc:sldChg chg="add del">
        <pc:chgData name="Sidney Seckler" userId="73470fc2d5f88927" providerId="LiveId" clId="{1367D7DB-6DC3-4BB9-B4FC-FB2F03E07019}" dt="2021-11-01T15:34:51.021" v="700" actId="47"/>
        <pc:sldMkLst>
          <pc:docMk/>
          <pc:sldMk cId="3128682542" sldId="670"/>
        </pc:sldMkLst>
      </pc:sldChg>
      <pc:sldChg chg="add del">
        <pc:chgData name="Sidney Seckler" userId="73470fc2d5f88927" providerId="LiveId" clId="{1367D7DB-6DC3-4BB9-B4FC-FB2F03E07019}" dt="2021-11-01T15:34:51.959" v="701" actId="47"/>
        <pc:sldMkLst>
          <pc:docMk/>
          <pc:sldMk cId="1682434061" sldId="671"/>
        </pc:sldMkLst>
      </pc:sldChg>
      <pc:sldChg chg="add del">
        <pc:chgData name="Sidney Seckler" userId="73470fc2d5f88927" providerId="LiveId" clId="{1367D7DB-6DC3-4BB9-B4FC-FB2F03E07019}" dt="2021-11-01T15:34:53.021" v="702" actId="47"/>
        <pc:sldMkLst>
          <pc:docMk/>
          <pc:sldMk cId="1929670044" sldId="672"/>
        </pc:sldMkLst>
      </pc:sldChg>
      <pc:sldChg chg="add del">
        <pc:chgData name="Sidney Seckler" userId="73470fc2d5f88927" providerId="LiveId" clId="{1367D7DB-6DC3-4BB9-B4FC-FB2F03E07019}" dt="2021-11-01T15:34:54.863" v="704" actId="47"/>
        <pc:sldMkLst>
          <pc:docMk/>
          <pc:sldMk cId="3364755010" sldId="673"/>
        </pc:sldMkLst>
      </pc:sldChg>
      <pc:sldChg chg="add del">
        <pc:chgData name="Sidney Seckler" userId="73470fc2d5f88927" providerId="LiveId" clId="{1367D7DB-6DC3-4BB9-B4FC-FB2F03E07019}" dt="2021-11-01T15:34:56.172" v="705" actId="47"/>
        <pc:sldMkLst>
          <pc:docMk/>
          <pc:sldMk cId="1319044023" sldId="674"/>
        </pc:sldMkLst>
      </pc:sldChg>
      <pc:sldChg chg="add">
        <pc:chgData name="Sidney Seckler" userId="73470fc2d5f88927" providerId="LiveId" clId="{1367D7DB-6DC3-4BB9-B4FC-FB2F03E07019}" dt="2021-11-01T15:34:40.349" v="699"/>
        <pc:sldMkLst>
          <pc:docMk/>
          <pc:sldMk cId="2564254927" sldId="675"/>
        </pc:sldMkLst>
      </pc:sldChg>
      <pc:sldChg chg="add">
        <pc:chgData name="Sidney Seckler" userId="73470fc2d5f88927" providerId="LiveId" clId="{1367D7DB-6DC3-4BB9-B4FC-FB2F03E07019}" dt="2021-11-01T15:34:40.349" v="699"/>
        <pc:sldMkLst>
          <pc:docMk/>
          <pc:sldMk cId="3347383260" sldId="676"/>
        </pc:sldMkLst>
      </pc:sldChg>
      <pc:sldChg chg="modSp add mod">
        <pc:chgData name="Sidney Seckler" userId="73470fc2d5f88927" providerId="LiveId" clId="{1367D7DB-6DC3-4BB9-B4FC-FB2F03E07019}" dt="2021-11-01T15:43:38.068" v="1281" actId="14100"/>
        <pc:sldMkLst>
          <pc:docMk/>
          <pc:sldMk cId="4253865017" sldId="677"/>
        </pc:sldMkLst>
        <pc:spChg chg="mod">
          <ac:chgData name="Sidney Seckler" userId="73470fc2d5f88927" providerId="LiveId" clId="{1367D7DB-6DC3-4BB9-B4FC-FB2F03E07019}" dt="2021-11-01T15:39:26.179" v="801" actId="27636"/>
          <ac:spMkLst>
            <pc:docMk/>
            <pc:sldMk cId="4253865017" sldId="677"/>
            <ac:spMk id="4099" creationId="{F8B96A61-C72F-4AE6-BD11-C8F2087FCF79}"/>
          </ac:spMkLst>
        </pc:spChg>
        <pc:spChg chg="mod">
          <ac:chgData name="Sidney Seckler" userId="73470fc2d5f88927" providerId="LiveId" clId="{1367D7DB-6DC3-4BB9-B4FC-FB2F03E07019}" dt="2021-11-01T15:43:38.068" v="1281" actId="14100"/>
          <ac:spMkLst>
            <pc:docMk/>
            <pc:sldMk cId="4253865017" sldId="677"/>
            <ac:spMk id="4100" creationId="{E5CC45C3-CF65-4286-AA07-1D8008364C0B}"/>
          </ac:spMkLst>
        </pc:spChg>
      </pc:sldChg>
      <pc:sldChg chg="modSp add mod">
        <pc:chgData name="Sidney Seckler" userId="73470fc2d5f88927" providerId="LiveId" clId="{1367D7DB-6DC3-4BB9-B4FC-FB2F03E07019}" dt="2021-11-01T15:42:53.132" v="1183" actId="20577"/>
        <pc:sldMkLst>
          <pc:docMk/>
          <pc:sldMk cId="2416893377" sldId="678"/>
        </pc:sldMkLst>
        <pc:spChg chg="mod">
          <ac:chgData name="Sidney Seckler" userId="73470fc2d5f88927" providerId="LiveId" clId="{1367D7DB-6DC3-4BB9-B4FC-FB2F03E07019}" dt="2021-11-01T15:41:11.956" v="956" actId="20577"/>
          <ac:spMkLst>
            <pc:docMk/>
            <pc:sldMk cId="2416893377" sldId="678"/>
            <ac:spMk id="4099" creationId="{F8B96A61-C72F-4AE6-BD11-C8F2087FCF79}"/>
          </ac:spMkLst>
        </pc:spChg>
        <pc:spChg chg="mod">
          <ac:chgData name="Sidney Seckler" userId="73470fc2d5f88927" providerId="LiveId" clId="{1367D7DB-6DC3-4BB9-B4FC-FB2F03E07019}" dt="2021-11-01T15:42:53.132" v="1183" actId="20577"/>
          <ac:spMkLst>
            <pc:docMk/>
            <pc:sldMk cId="2416893377" sldId="678"/>
            <ac:spMk id="4100" creationId="{E5CC45C3-CF65-4286-AA07-1D8008364C0B}"/>
          </ac:spMkLst>
        </pc:spChg>
      </pc:sldChg>
      <pc:sldChg chg="addSp delSp modSp add mod">
        <pc:chgData name="Sidney Seckler" userId="73470fc2d5f88927" providerId="LiveId" clId="{1367D7DB-6DC3-4BB9-B4FC-FB2F03E07019}" dt="2021-11-01T15:47:40.443" v="1327"/>
        <pc:sldMkLst>
          <pc:docMk/>
          <pc:sldMk cId="3128682542" sldId="679"/>
        </pc:sldMkLst>
        <pc:spChg chg="add del mod">
          <ac:chgData name="Sidney Seckler" userId="73470fc2d5f88927" providerId="LiveId" clId="{1367D7DB-6DC3-4BB9-B4FC-FB2F03E07019}" dt="2021-11-01T15:46:01.906" v="1308" actId="478"/>
          <ac:spMkLst>
            <pc:docMk/>
            <pc:sldMk cId="3128682542" sldId="679"/>
            <ac:spMk id="2" creationId="{FF8FB6CB-E608-40A0-8681-638A7D2017B4}"/>
          </ac:spMkLst>
        </pc:spChg>
        <pc:spChg chg="del">
          <ac:chgData name="Sidney Seckler" userId="73470fc2d5f88927" providerId="LiveId" clId="{1367D7DB-6DC3-4BB9-B4FC-FB2F03E07019}" dt="2021-11-01T15:45:59.700" v="1307" actId="478"/>
          <ac:spMkLst>
            <pc:docMk/>
            <pc:sldMk cId="3128682542" sldId="679"/>
            <ac:spMk id="12" creationId="{72248FAE-44CD-4EA1-BCE2-330AF0B29483}"/>
          </ac:spMkLst>
        </pc:spChg>
        <pc:spChg chg="add mod">
          <ac:chgData name="Sidney Seckler" userId="73470fc2d5f88927" providerId="LiveId" clId="{1367D7DB-6DC3-4BB9-B4FC-FB2F03E07019}" dt="2021-11-01T15:47:40.443" v="1327"/>
          <ac:spMkLst>
            <pc:docMk/>
            <pc:sldMk cId="3128682542" sldId="679"/>
            <ac:spMk id="22" creationId="{AFABBE83-3999-4FA4-BD14-FBEDA4710B4C}"/>
          </ac:spMkLst>
        </pc:spChg>
        <pc:spChg chg="mod">
          <ac:chgData name="Sidney Seckler" userId="73470fc2d5f88927" providerId="LiveId" clId="{1367D7DB-6DC3-4BB9-B4FC-FB2F03E07019}" dt="2021-11-01T15:45:55.299" v="1306" actId="113"/>
          <ac:spMkLst>
            <pc:docMk/>
            <pc:sldMk cId="3128682542" sldId="679"/>
            <ac:spMk id="257027" creationId="{00000000-0000-0000-0000-000000000000}"/>
          </ac:spMkLst>
        </pc:spChg>
      </pc:sldChg>
      <pc:sldChg chg="addSp delSp modSp add mod">
        <pc:chgData name="Sidney Seckler" userId="73470fc2d5f88927" providerId="LiveId" clId="{1367D7DB-6DC3-4BB9-B4FC-FB2F03E07019}" dt="2021-11-01T15:47:43.866" v="1328"/>
        <pc:sldMkLst>
          <pc:docMk/>
          <pc:sldMk cId="1682434061" sldId="680"/>
        </pc:sldMkLst>
        <pc:spChg chg="add del mod">
          <ac:chgData name="Sidney Seckler" userId="73470fc2d5f88927" providerId="LiveId" clId="{1367D7DB-6DC3-4BB9-B4FC-FB2F03E07019}" dt="2021-11-01T15:46:11.077" v="1310" actId="478"/>
          <ac:spMkLst>
            <pc:docMk/>
            <pc:sldMk cId="1682434061" sldId="680"/>
            <ac:spMk id="2" creationId="{83966EBD-C8D2-4876-8965-3AF8EE114673}"/>
          </ac:spMkLst>
        </pc:spChg>
        <pc:spChg chg="del">
          <ac:chgData name="Sidney Seckler" userId="73470fc2d5f88927" providerId="LiveId" clId="{1367D7DB-6DC3-4BB9-B4FC-FB2F03E07019}" dt="2021-11-01T15:46:08.181" v="1309" actId="478"/>
          <ac:spMkLst>
            <pc:docMk/>
            <pc:sldMk cId="1682434061" sldId="680"/>
            <ac:spMk id="12" creationId="{72248FAE-44CD-4EA1-BCE2-330AF0B29483}"/>
          </ac:spMkLst>
        </pc:spChg>
        <pc:spChg chg="add mod">
          <ac:chgData name="Sidney Seckler" userId="73470fc2d5f88927" providerId="LiveId" clId="{1367D7DB-6DC3-4BB9-B4FC-FB2F03E07019}" dt="2021-11-01T15:47:43.866" v="1328"/>
          <ac:spMkLst>
            <pc:docMk/>
            <pc:sldMk cId="1682434061" sldId="680"/>
            <ac:spMk id="22" creationId="{580046F0-0236-4BD4-AFAC-81C35428B057}"/>
          </ac:spMkLst>
        </pc:spChg>
      </pc:sldChg>
      <pc:sldChg chg="addSp delSp modSp add mod">
        <pc:chgData name="Sidney Seckler" userId="73470fc2d5f88927" providerId="LiveId" clId="{1367D7DB-6DC3-4BB9-B4FC-FB2F03E07019}" dt="2021-11-01T15:47:47.532" v="1329"/>
        <pc:sldMkLst>
          <pc:docMk/>
          <pc:sldMk cId="1929670044" sldId="681"/>
        </pc:sldMkLst>
        <pc:spChg chg="add del mod">
          <ac:chgData name="Sidney Seckler" userId="73470fc2d5f88927" providerId="LiveId" clId="{1367D7DB-6DC3-4BB9-B4FC-FB2F03E07019}" dt="2021-11-01T15:46:18.300" v="1312" actId="478"/>
          <ac:spMkLst>
            <pc:docMk/>
            <pc:sldMk cId="1929670044" sldId="681"/>
            <ac:spMk id="2" creationId="{BF721D41-06F0-48B6-BCAF-E09DB3267E7F}"/>
          </ac:spMkLst>
        </pc:spChg>
        <pc:spChg chg="del">
          <ac:chgData name="Sidney Seckler" userId="73470fc2d5f88927" providerId="LiveId" clId="{1367D7DB-6DC3-4BB9-B4FC-FB2F03E07019}" dt="2021-11-01T15:46:15.371" v="1311" actId="478"/>
          <ac:spMkLst>
            <pc:docMk/>
            <pc:sldMk cId="1929670044" sldId="681"/>
            <ac:spMk id="12" creationId="{72248FAE-44CD-4EA1-BCE2-330AF0B29483}"/>
          </ac:spMkLst>
        </pc:spChg>
        <pc:spChg chg="add mod">
          <ac:chgData name="Sidney Seckler" userId="73470fc2d5f88927" providerId="LiveId" clId="{1367D7DB-6DC3-4BB9-B4FC-FB2F03E07019}" dt="2021-11-01T15:47:47.532" v="1329"/>
          <ac:spMkLst>
            <pc:docMk/>
            <pc:sldMk cId="1929670044" sldId="681"/>
            <ac:spMk id="22" creationId="{E0B193A0-7DFF-4609-B5C1-B44281C62725}"/>
          </ac:spMkLst>
        </pc:spChg>
      </pc:sldChg>
      <pc:sldChg chg="addSp delSp modSp add mod">
        <pc:chgData name="Sidney Seckler" userId="73470fc2d5f88927" providerId="LiveId" clId="{1367D7DB-6DC3-4BB9-B4FC-FB2F03E07019}" dt="2021-11-01T15:47:54.097" v="1331"/>
        <pc:sldMkLst>
          <pc:docMk/>
          <pc:sldMk cId="3364755010" sldId="682"/>
        </pc:sldMkLst>
        <pc:spChg chg="add del mod">
          <ac:chgData name="Sidney Seckler" userId="73470fc2d5f88927" providerId="LiveId" clId="{1367D7DB-6DC3-4BB9-B4FC-FB2F03E07019}" dt="2021-11-01T15:46:40.695" v="1316" actId="478"/>
          <ac:spMkLst>
            <pc:docMk/>
            <pc:sldMk cId="3364755010" sldId="682"/>
            <ac:spMk id="2" creationId="{15108215-166E-4166-A3DB-7C37419E2DA0}"/>
          </ac:spMkLst>
        </pc:spChg>
        <pc:spChg chg="del">
          <ac:chgData name="Sidney Seckler" userId="73470fc2d5f88927" providerId="LiveId" clId="{1367D7DB-6DC3-4BB9-B4FC-FB2F03E07019}" dt="2021-11-01T15:46:37.699" v="1315" actId="478"/>
          <ac:spMkLst>
            <pc:docMk/>
            <pc:sldMk cId="3364755010" sldId="682"/>
            <ac:spMk id="12" creationId="{72248FAE-44CD-4EA1-BCE2-330AF0B29483}"/>
          </ac:spMkLst>
        </pc:spChg>
        <pc:spChg chg="add mod">
          <ac:chgData name="Sidney Seckler" userId="73470fc2d5f88927" providerId="LiveId" clId="{1367D7DB-6DC3-4BB9-B4FC-FB2F03E07019}" dt="2021-11-01T15:47:54.097" v="1331"/>
          <ac:spMkLst>
            <pc:docMk/>
            <pc:sldMk cId="3364755010" sldId="682"/>
            <ac:spMk id="24" creationId="{C5FCCB3B-4776-438E-9487-F76EF93844A4}"/>
          </ac:spMkLst>
        </pc:spChg>
      </pc:sldChg>
      <pc:sldChg chg="addSp delSp modSp add mod">
        <pc:chgData name="Sidney Seckler" userId="73470fc2d5f88927" providerId="LiveId" clId="{1367D7DB-6DC3-4BB9-B4FC-FB2F03E07019}" dt="2021-11-01T15:53:36.738" v="1369" actId="1076"/>
        <pc:sldMkLst>
          <pc:docMk/>
          <pc:sldMk cId="1319044023" sldId="683"/>
        </pc:sldMkLst>
        <pc:spChg chg="add del mod">
          <ac:chgData name="Sidney Seckler" userId="73470fc2d5f88927" providerId="LiveId" clId="{1367D7DB-6DC3-4BB9-B4FC-FB2F03E07019}" dt="2021-11-01T15:46:48.422" v="1318" actId="478"/>
          <ac:spMkLst>
            <pc:docMk/>
            <pc:sldMk cId="1319044023" sldId="683"/>
            <ac:spMk id="2" creationId="{1412B114-1FCB-43EF-9BB8-0EA4709D7A62}"/>
          </ac:spMkLst>
        </pc:spChg>
        <pc:spChg chg="del">
          <ac:chgData name="Sidney Seckler" userId="73470fc2d5f88927" providerId="LiveId" clId="{1367D7DB-6DC3-4BB9-B4FC-FB2F03E07019}" dt="2021-11-01T15:46:44.731" v="1317" actId="478"/>
          <ac:spMkLst>
            <pc:docMk/>
            <pc:sldMk cId="1319044023" sldId="683"/>
            <ac:spMk id="36" creationId="{676E23AC-AD68-477E-8057-348208B71681}"/>
          </ac:spMkLst>
        </pc:spChg>
        <pc:spChg chg="add mod">
          <ac:chgData name="Sidney Seckler" userId="73470fc2d5f88927" providerId="LiveId" clId="{1367D7DB-6DC3-4BB9-B4FC-FB2F03E07019}" dt="2021-11-01T15:47:56.961" v="1332"/>
          <ac:spMkLst>
            <pc:docMk/>
            <pc:sldMk cId="1319044023" sldId="683"/>
            <ac:spMk id="37" creationId="{DEAE4EA9-1EC0-4AED-8E69-C41084AF39B5}"/>
          </ac:spMkLst>
        </pc:spChg>
        <pc:spChg chg="add mod">
          <ac:chgData name="Sidney Seckler" userId="73470fc2d5f88927" providerId="LiveId" clId="{1367D7DB-6DC3-4BB9-B4FC-FB2F03E07019}" dt="2021-11-01T15:53:36.738" v="1369" actId="1076"/>
          <ac:spMkLst>
            <pc:docMk/>
            <pc:sldMk cId="1319044023" sldId="683"/>
            <ac:spMk id="38" creationId="{DAD2C69C-062B-45A4-8BC0-7BBD9BE60D75}"/>
          </ac:spMkLst>
        </pc:spChg>
      </pc:sldChg>
      <pc:sldChg chg="addSp delSp modSp add mod">
        <pc:chgData name="Sidney Seckler" userId="73470fc2d5f88927" providerId="LiveId" clId="{1367D7DB-6DC3-4BB9-B4FC-FB2F03E07019}" dt="2021-11-01T15:48:00.230" v="1333"/>
        <pc:sldMkLst>
          <pc:docMk/>
          <pc:sldMk cId="202566174" sldId="684"/>
        </pc:sldMkLst>
        <pc:spChg chg="add del mod">
          <ac:chgData name="Sidney Seckler" userId="73470fc2d5f88927" providerId="LiveId" clId="{1367D7DB-6DC3-4BB9-B4FC-FB2F03E07019}" dt="2021-11-01T15:46:55.923" v="1320" actId="478"/>
          <ac:spMkLst>
            <pc:docMk/>
            <pc:sldMk cId="202566174" sldId="684"/>
            <ac:spMk id="3" creationId="{8BEF0C6B-B090-491C-9DB7-FDE5D2672FAB}"/>
          </ac:spMkLst>
        </pc:spChg>
        <pc:spChg chg="add mod">
          <ac:chgData name="Sidney Seckler" userId="73470fc2d5f88927" providerId="LiveId" clId="{1367D7DB-6DC3-4BB9-B4FC-FB2F03E07019}" dt="2021-11-01T15:48:00.230" v="1333"/>
          <ac:spMkLst>
            <pc:docMk/>
            <pc:sldMk cId="202566174" sldId="684"/>
            <ac:spMk id="11" creationId="{312913FB-CD3F-4C6E-A24A-EEABA3FCEDF7}"/>
          </ac:spMkLst>
        </pc:spChg>
        <pc:spChg chg="del">
          <ac:chgData name="Sidney Seckler" userId="73470fc2d5f88927" providerId="LiveId" clId="{1367D7DB-6DC3-4BB9-B4FC-FB2F03E07019}" dt="2021-11-01T15:46:53.017" v="1319" actId="478"/>
          <ac:spMkLst>
            <pc:docMk/>
            <pc:sldMk cId="202566174" sldId="684"/>
            <ac:spMk id="12" creationId="{72248FAE-44CD-4EA1-BCE2-330AF0B29483}"/>
          </ac:spMkLst>
        </pc:spChg>
      </pc:sldChg>
      <pc:sldChg chg="addSp delSp modSp add mod">
        <pc:chgData name="Sidney Seckler" userId="73470fc2d5f88927" providerId="LiveId" clId="{1367D7DB-6DC3-4BB9-B4FC-FB2F03E07019}" dt="2021-11-01T15:48:02.932" v="1334"/>
        <pc:sldMkLst>
          <pc:docMk/>
          <pc:sldMk cId="3185075189" sldId="685"/>
        </pc:sldMkLst>
        <pc:spChg chg="add del mod">
          <ac:chgData name="Sidney Seckler" userId="73470fc2d5f88927" providerId="LiveId" clId="{1367D7DB-6DC3-4BB9-B4FC-FB2F03E07019}" dt="2021-11-01T15:47:03.265" v="1322" actId="478"/>
          <ac:spMkLst>
            <pc:docMk/>
            <pc:sldMk cId="3185075189" sldId="685"/>
            <ac:spMk id="3" creationId="{8AE9BF33-528A-41F1-9D81-8A63A20AE06A}"/>
          </ac:spMkLst>
        </pc:spChg>
        <pc:spChg chg="add mod">
          <ac:chgData name="Sidney Seckler" userId="73470fc2d5f88927" providerId="LiveId" clId="{1367D7DB-6DC3-4BB9-B4FC-FB2F03E07019}" dt="2021-11-01T15:48:02.932" v="1334"/>
          <ac:spMkLst>
            <pc:docMk/>
            <pc:sldMk cId="3185075189" sldId="685"/>
            <ac:spMk id="11" creationId="{4857F2DA-5A92-4233-B901-A717B3A0BDA3}"/>
          </ac:spMkLst>
        </pc:spChg>
        <pc:spChg chg="del">
          <ac:chgData name="Sidney Seckler" userId="73470fc2d5f88927" providerId="LiveId" clId="{1367D7DB-6DC3-4BB9-B4FC-FB2F03E07019}" dt="2021-11-01T15:47:00.174" v="1321" actId="478"/>
          <ac:spMkLst>
            <pc:docMk/>
            <pc:sldMk cId="3185075189" sldId="685"/>
            <ac:spMk id="12" creationId="{72248FAE-44CD-4EA1-BCE2-330AF0B29483}"/>
          </ac:spMkLst>
        </pc:spChg>
      </pc:sldChg>
      <pc:sldChg chg="addSp delSp modSp add mod">
        <pc:chgData name="Sidney Seckler" userId="73470fc2d5f88927" providerId="LiveId" clId="{1367D7DB-6DC3-4BB9-B4FC-FB2F03E07019}" dt="2021-11-01T15:53:45.122" v="1371" actId="1076"/>
        <pc:sldMkLst>
          <pc:docMk/>
          <pc:sldMk cId="831084579" sldId="686"/>
        </pc:sldMkLst>
        <pc:spChg chg="add del mod">
          <ac:chgData name="Sidney Seckler" userId="73470fc2d5f88927" providerId="LiveId" clId="{1367D7DB-6DC3-4BB9-B4FC-FB2F03E07019}" dt="2021-11-01T15:47:10.901" v="1324" actId="478"/>
          <ac:spMkLst>
            <pc:docMk/>
            <pc:sldMk cId="831084579" sldId="686"/>
            <ac:spMk id="2" creationId="{95A5838E-554A-4315-90D5-4644A515D40A}"/>
          </ac:spMkLst>
        </pc:spChg>
        <pc:spChg chg="del">
          <ac:chgData name="Sidney Seckler" userId="73470fc2d5f88927" providerId="LiveId" clId="{1367D7DB-6DC3-4BB9-B4FC-FB2F03E07019}" dt="2021-11-01T15:47:08.697" v="1323" actId="478"/>
          <ac:spMkLst>
            <pc:docMk/>
            <pc:sldMk cId="831084579" sldId="686"/>
            <ac:spMk id="36" creationId="{676E23AC-AD68-477E-8057-348208B71681}"/>
          </ac:spMkLst>
        </pc:spChg>
        <pc:spChg chg="add mod">
          <ac:chgData name="Sidney Seckler" userId="73470fc2d5f88927" providerId="LiveId" clId="{1367D7DB-6DC3-4BB9-B4FC-FB2F03E07019}" dt="2021-11-01T15:48:06.362" v="1335"/>
          <ac:spMkLst>
            <pc:docMk/>
            <pc:sldMk cId="831084579" sldId="686"/>
            <ac:spMk id="38" creationId="{6EB6C5FC-7C37-4CE8-BC49-D3EF3FE66E77}"/>
          </ac:spMkLst>
        </pc:spChg>
        <pc:spChg chg="add mod">
          <ac:chgData name="Sidney Seckler" userId="73470fc2d5f88927" providerId="LiveId" clId="{1367D7DB-6DC3-4BB9-B4FC-FB2F03E07019}" dt="2021-11-01T15:53:45.122" v="1371" actId="1076"/>
          <ac:spMkLst>
            <pc:docMk/>
            <pc:sldMk cId="831084579" sldId="686"/>
            <ac:spMk id="39" creationId="{B517FC0F-DA2A-43B7-8C37-1B6BBD77FA20}"/>
          </ac:spMkLst>
        </pc:spChg>
      </pc:sldChg>
      <pc:sldChg chg="addSp delSp modSp add mod">
        <pc:chgData name="Sidney Seckler" userId="73470fc2d5f88927" providerId="LiveId" clId="{1367D7DB-6DC3-4BB9-B4FC-FB2F03E07019}" dt="2021-11-01T15:48:11.894" v="1336"/>
        <pc:sldMkLst>
          <pc:docMk/>
          <pc:sldMk cId="1340931938" sldId="687"/>
        </pc:sldMkLst>
        <pc:spChg chg="add del mod">
          <ac:chgData name="Sidney Seckler" userId="73470fc2d5f88927" providerId="LiveId" clId="{1367D7DB-6DC3-4BB9-B4FC-FB2F03E07019}" dt="2021-11-01T15:47:27.862" v="1326" actId="478"/>
          <ac:spMkLst>
            <pc:docMk/>
            <pc:sldMk cId="1340931938" sldId="687"/>
            <ac:spMk id="3" creationId="{A579EB51-7481-481F-8C6C-BBD7CDE08F4D}"/>
          </ac:spMkLst>
        </pc:spChg>
        <pc:spChg chg="add mod">
          <ac:chgData name="Sidney Seckler" userId="73470fc2d5f88927" providerId="LiveId" clId="{1367D7DB-6DC3-4BB9-B4FC-FB2F03E07019}" dt="2021-11-01T15:48:11.894" v="1336"/>
          <ac:spMkLst>
            <pc:docMk/>
            <pc:sldMk cId="1340931938" sldId="687"/>
            <ac:spMk id="7" creationId="{E2D913A7-5CBE-4483-803F-AC39193F6D56}"/>
          </ac:spMkLst>
        </pc:spChg>
        <pc:spChg chg="del">
          <ac:chgData name="Sidney Seckler" userId="73470fc2d5f88927" providerId="LiveId" clId="{1367D7DB-6DC3-4BB9-B4FC-FB2F03E07019}" dt="2021-11-01T15:47:23.412" v="1325" actId="478"/>
          <ac:spMkLst>
            <pc:docMk/>
            <pc:sldMk cId="1340931938" sldId="687"/>
            <ac:spMk id="304131" creationId="{3FD46931-1260-486D-89A6-B0D903563948}"/>
          </ac:spMkLst>
        </pc:spChg>
      </pc:sldChg>
      <pc:sldChg chg="addSp delSp modSp add mod">
        <pc:chgData name="Sidney Seckler" userId="73470fc2d5f88927" providerId="LiveId" clId="{1367D7DB-6DC3-4BB9-B4FC-FB2F03E07019}" dt="2021-11-01T15:50:14.307" v="1341"/>
        <pc:sldMkLst>
          <pc:docMk/>
          <pc:sldMk cId="0" sldId="688"/>
        </pc:sldMkLst>
        <pc:spChg chg="add del mod">
          <ac:chgData name="Sidney Seckler" userId="73470fc2d5f88927" providerId="LiveId" clId="{1367D7DB-6DC3-4BB9-B4FC-FB2F03E07019}" dt="2021-11-01T15:50:12.607" v="1340" actId="478"/>
          <ac:spMkLst>
            <pc:docMk/>
            <pc:sldMk cId="0" sldId="688"/>
            <ac:spMk id="2" creationId="{5E109ADA-3272-4F52-85B2-20C59DB12BA7}"/>
          </ac:spMkLst>
        </pc:spChg>
        <pc:spChg chg="add mod">
          <ac:chgData name="Sidney Seckler" userId="73470fc2d5f88927" providerId="LiveId" clId="{1367D7DB-6DC3-4BB9-B4FC-FB2F03E07019}" dt="2021-11-01T15:50:14.307" v="1341"/>
          <ac:spMkLst>
            <pc:docMk/>
            <pc:sldMk cId="0" sldId="688"/>
            <ac:spMk id="10" creationId="{57A5D9C5-26F2-4DEC-A966-C095B8CAAE9B}"/>
          </ac:spMkLst>
        </pc:spChg>
        <pc:spChg chg="del">
          <ac:chgData name="Sidney Seckler" userId="73470fc2d5f88927" providerId="LiveId" clId="{1367D7DB-6DC3-4BB9-B4FC-FB2F03E07019}" dt="2021-11-01T15:50:09.017" v="1339" actId="478"/>
          <ac:spMkLst>
            <pc:docMk/>
            <pc:sldMk cId="0" sldId="688"/>
            <ac:spMk id="11" creationId="{9B63414F-2C5E-4EC4-BE8D-EC5D84D4ECA2}"/>
          </ac:spMkLst>
        </pc:spChg>
      </pc:sldChg>
      <pc:sldChg chg="addSp delSp modSp add mod">
        <pc:chgData name="Sidney Seckler" userId="73470fc2d5f88927" providerId="LiveId" clId="{1367D7DB-6DC3-4BB9-B4FC-FB2F03E07019}" dt="2021-11-01T15:50:26.134" v="1344"/>
        <pc:sldMkLst>
          <pc:docMk/>
          <pc:sldMk cId="3327171801" sldId="689"/>
        </pc:sldMkLst>
        <pc:spChg chg="add del mod">
          <ac:chgData name="Sidney Seckler" userId="73470fc2d5f88927" providerId="LiveId" clId="{1367D7DB-6DC3-4BB9-B4FC-FB2F03E07019}" dt="2021-11-01T15:50:24.842" v="1343" actId="478"/>
          <ac:spMkLst>
            <pc:docMk/>
            <pc:sldMk cId="3327171801" sldId="689"/>
            <ac:spMk id="2" creationId="{8B3A5419-31C1-46C5-8B4E-71178F289E2F}"/>
          </ac:spMkLst>
        </pc:spChg>
        <pc:spChg chg="add mod">
          <ac:chgData name="Sidney Seckler" userId="73470fc2d5f88927" providerId="LiveId" clId="{1367D7DB-6DC3-4BB9-B4FC-FB2F03E07019}" dt="2021-11-01T15:50:26.134" v="1344"/>
          <ac:spMkLst>
            <pc:docMk/>
            <pc:sldMk cId="3327171801" sldId="689"/>
            <ac:spMk id="10" creationId="{BDAFA5B0-C86A-40DF-8C26-207A635379EF}"/>
          </ac:spMkLst>
        </pc:spChg>
        <pc:spChg chg="del">
          <ac:chgData name="Sidney Seckler" userId="73470fc2d5f88927" providerId="LiveId" clId="{1367D7DB-6DC3-4BB9-B4FC-FB2F03E07019}" dt="2021-11-01T15:50:21.483" v="1342" actId="478"/>
          <ac:spMkLst>
            <pc:docMk/>
            <pc:sldMk cId="3327171801" sldId="689"/>
            <ac:spMk id="11" creationId="{9B63414F-2C5E-4EC4-BE8D-EC5D84D4ECA2}"/>
          </ac:spMkLst>
        </pc:spChg>
      </pc:sldChg>
      <pc:sldChg chg="addSp delSp modSp add mod">
        <pc:chgData name="Sidney Seckler" userId="73470fc2d5f88927" providerId="LiveId" clId="{1367D7DB-6DC3-4BB9-B4FC-FB2F03E07019}" dt="2021-11-01T15:50:37.504" v="1347"/>
        <pc:sldMkLst>
          <pc:docMk/>
          <pc:sldMk cId="1391446261" sldId="690"/>
        </pc:sldMkLst>
        <pc:spChg chg="add del mod">
          <ac:chgData name="Sidney Seckler" userId="73470fc2d5f88927" providerId="LiveId" clId="{1367D7DB-6DC3-4BB9-B4FC-FB2F03E07019}" dt="2021-11-01T15:50:36.345" v="1346" actId="478"/>
          <ac:spMkLst>
            <pc:docMk/>
            <pc:sldMk cId="1391446261" sldId="690"/>
            <ac:spMk id="2" creationId="{B506348D-7183-47DE-A1C8-4632DE78E21F}"/>
          </ac:spMkLst>
        </pc:spChg>
        <pc:spChg chg="add mod">
          <ac:chgData name="Sidney Seckler" userId="73470fc2d5f88927" providerId="LiveId" clId="{1367D7DB-6DC3-4BB9-B4FC-FB2F03E07019}" dt="2021-11-01T15:50:37.504" v="1347"/>
          <ac:spMkLst>
            <pc:docMk/>
            <pc:sldMk cId="1391446261" sldId="690"/>
            <ac:spMk id="10" creationId="{B3730C57-7121-4D28-A9C9-0124AB6F67D2}"/>
          </ac:spMkLst>
        </pc:spChg>
        <pc:spChg chg="del">
          <ac:chgData name="Sidney Seckler" userId="73470fc2d5f88927" providerId="LiveId" clId="{1367D7DB-6DC3-4BB9-B4FC-FB2F03E07019}" dt="2021-11-01T15:50:33.493" v="1345" actId="478"/>
          <ac:spMkLst>
            <pc:docMk/>
            <pc:sldMk cId="1391446261" sldId="690"/>
            <ac:spMk id="11" creationId="{9B63414F-2C5E-4EC4-BE8D-EC5D84D4ECA2}"/>
          </ac:spMkLst>
        </pc:spChg>
      </pc:sldChg>
      <pc:sldChg chg="addSp delSp modSp add mod">
        <pc:chgData name="Sidney Seckler" userId="73470fc2d5f88927" providerId="LiveId" clId="{1367D7DB-6DC3-4BB9-B4FC-FB2F03E07019}" dt="2021-11-01T15:50:48.927" v="1350"/>
        <pc:sldMkLst>
          <pc:docMk/>
          <pc:sldMk cId="2164148142" sldId="691"/>
        </pc:sldMkLst>
        <pc:spChg chg="add del mod">
          <ac:chgData name="Sidney Seckler" userId="73470fc2d5f88927" providerId="LiveId" clId="{1367D7DB-6DC3-4BB9-B4FC-FB2F03E07019}" dt="2021-11-01T15:50:47.758" v="1349" actId="478"/>
          <ac:spMkLst>
            <pc:docMk/>
            <pc:sldMk cId="2164148142" sldId="691"/>
            <ac:spMk id="2" creationId="{C2F0A44F-2C00-41E3-89A7-492177BFE47F}"/>
          </ac:spMkLst>
        </pc:spChg>
        <pc:spChg chg="del">
          <ac:chgData name="Sidney Seckler" userId="73470fc2d5f88927" providerId="LiveId" clId="{1367D7DB-6DC3-4BB9-B4FC-FB2F03E07019}" dt="2021-11-01T15:50:45.663" v="1348" actId="478"/>
          <ac:spMkLst>
            <pc:docMk/>
            <pc:sldMk cId="2164148142" sldId="691"/>
            <ac:spMk id="11" creationId="{9B63414F-2C5E-4EC4-BE8D-EC5D84D4ECA2}"/>
          </ac:spMkLst>
        </pc:spChg>
        <pc:spChg chg="add mod">
          <ac:chgData name="Sidney Seckler" userId="73470fc2d5f88927" providerId="LiveId" clId="{1367D7DB-6DC3-4BB9-B4FC-FB2F03E07019}" dt="2021-11-01T15:50:48.927" v="1350"/>
          <ac:spMkLst>
            <pc:docMk/>
            <pc:sldMk cId="2164148142" sldId="691"/>
            <ac:spMk id="12" creationId="{F6CA5992-9E01-4CD7-9D59-CAA19DAA5F0A}"/>
          </ac:spMkLst>
        </pc:spChg>
      </pc:sldChg>
      <pc:sldChg chg="addSp delSp modSp add mod">
        <pc:chgData name="Sidney Seckler" userId="73470fc2d5f88927" providerId="LiveId" clId="{1367D7DB-6DC3-4BB9-B4FC-FB2F03E07019}" dt="2021-11-01T15:50:58.289" v="1353"/>
        <pc:sldMkLst>
          <pc:docMk/>
          <pc:sldMk cId="3522375861" sldId="692"/>
        </pc:sldMkLst>
        <pc:spChg chg="add del mod">
          <ac:chgData name="Sidney Seckler" userId="73470fc2d5f88927" providerId="LiveId" clId="{1367D7DB-6DC3-4BB9-B4FC-FB2F03E07019}" dt="2021-11-01T15:50:56.348" v="1352" actId="478"/>
          <ac:spMkLst>
            <pc:docMk/>
            <pc:sldMk cId="3522375861" sldId="692"/>
            <ac:spMk id="2" creationId="{08684EFD-A210-49BE-8210-65B30DB4EE79}"/>
          </ac:spMkLst>
        </pc:spChg>
        <pc:spChg chg="add mod">
          <ac:chgData name="Sidney Seckler" userId="73470fc2d5f88927" providerId="LiveId" clId="{1367D7DB-6DC3-4BB9-B4FC-FB2F03E07019}" dt="2021-11-01T15:50:58.289" v="1353"/>
          <ac:spMkLst>
            <pc:docMk/>
            <pc:sldMk cId="3522375861" sldId="692"/>
            <ac:spMk id="10" creationId="{D2AE55FF-B2EB-4572-A0A8-7235D726CCF1}"/>
          </ac:spMkLst>
        </pc:spChg>
        <pc:spChg chg="del">
          <ac:chgData name="Sidney Seckler" userId="73470fc2d5f88927" providerId="LiveId" clId="{1367D7DB-6DC3-4BB9-B4FC-FB2F03E07019}" dt="2021-11-01T15:50:53.772" v="1351" actId="478"/>
          <ac:spMkLst>
            <pc:docMk/>
            <pc:sldMk cId="3522375861" sldId="692"/>
            <ac:spMk id="11" creationId="{9B63414F-2C5E-4EC4-BE8D-EC5D84D4ECA2}"/>
          </ac:spMkLst>
        </pc:spChg>
      </pc:sldChg>
      <pc:sldChg chg="addSp delSp modSp add del mod">
        <pc:chgData name="Sidney Seckler" userId="73470fc2d5f88927" providerId="LiveId" clId="{1367D7DB-6DC3-4BB9-B4FC-FB2F03E07019}" dt="2021-11-01T15:51:22.752" v="1357" actId="47"/>
        <pc:sldMkLst>
          <pc:docMk/>
          <pc:sldMk cId="67268475" sldId="693"/>
        </pc:sldMkLst>
        <pc:spChg chg="add del mod">
          <ac:chgData name="Sidney Seckler" userId="73470fc2d5f88927" providerId="LiveId" clId="{1367D7DB-6DC3-4BB9-B4FC-FB2F03E07019}" dt="2021-11-01T15:51:06.468" v="1355" actId="478"/>
          <ac:spMkLst>
            <pc:docMk/>
            <pc:sldMk cId="67268475" sldId="693"/>
            <ac:spMk id="3" creationId="{0AC0BEC4-D8FB-4A93-A152-99CC80B8460A}"/>
          </ac:spMkLst>
        </pc:spChg>
        <pc:spChg chg="add mod">
          <ac:chgData name="Sidney Seckler" userId="73470fc2d5f88927" providerId="LiveId" clId="{1367D7DB-6DC3-4BB9-B4FC-FB2F03E07019}" dt="2021-11-01T15:51:07.590" v="1356"/>
          <ac:spMkLst>
            <pc:docMk/>
            <pc:sldMk cId="67268475" sldId="693"/>
            <ac:spMk id="11" creationId="{F6717899-770D-45BE-A4B3-EF7FD4728850}"/>
          </ac:spMkLst>
        </pc:spChg>
        <pc:spChg chg="del">
          <ac:chgData name="Sidney Seckler" userId="73470fc2d5f88927" providerId="LiveId" clId="{1367D7DB-6DC3-4BB9-B4FC-FB2F03E07019}" dt="2021-11-01T15:51:04.147" v="1354" actId="478"/>
          <ac:spMkLst>
            <pc:docMk/>
            <pc:sldMk cId="67268475" sldId="693"/>
            <ac:spMk id="304131" creationId="{3FD46931-1260-486D-89A6-B0D903563948}"/>
          </ac:spMkLst>
        </pc:spChg>
      </pc:sldChg>
      <pc:sldChg chg="add del">
        <pc:chgData name="Sidney Seckler" userId="73470fc2d5f88927" providerId="LiveId" clId="{1367D7DB-6DC3-4BB9-B4FC-FB2F03E07019}" dt="2021-11-01T15:51:24.349" v="1358" actId="47"/>
        <pc:sldMkLst>
          <pc:docMk/>
          <pc:sldMk cId="1792298104" sldId="694"/>
        </pc:sldMkLst>
      </pc:sldChg>
      <pc:sldChg chg="add del">
        <pc:chgData name="Sidney Seckler" userId="73470fc2d5f88927" providerId="LiveId" clId="{1367D7DB-6DC3-4BB9-B4FC-FB2F03E07019}" dt="2021-11-01T15:51:25.563" v="1359" actId="47"/>
        <pc:sldMkLst>
          <pc:docMk/>
          <pc:sldMk cId="1420305922" sldId="695"/>
        </pc:sldMkLst>
      </pc:sldChg>
      <pc:sldChg chg="addSp delSp modSp add mod">
        <pc:chgData name="Sidney Seckler" userId="73470fc2d5f88927" providerId="LiveId" clId="{1367D7DB-6DC3-4BB9-B4FC-FB2F03E07019}" dt="2021-11-01T15:51:35.401" v="1362"/>
        <pc:sldMkLst>
          <pc:docMk/>
          <pc:sldMk cId="1334881502" sldId="696"/>
        </pc:sldMkLst>
        <pc:spChg chg="add del mod">
          <ac:chgData name="Sidney Seckler" userId="73470fc2d5f88927" providerId="LiveId" clId="{1367D7DB-6DC3-4BB9-B4FC-FB2F03E07019}" dt="2021-11-01T15:51:34.237" v="1361" actId="478"/>
          <ac:spMkLst>
            <pc:docMk/>
            <pc:sldMk cId="1334881502" sldId="696"/>
            <ac:spMk id="3" creationId="{74BA1DB7-96B0-42F5-AD49-6BA78F662ACB}"/>
          </ac:spMkLst>
        </pc:spChg>
        <pc:spChg chg="add mod">
          <ac:chgData name="Sidney Seckler" userId="73470fc2d5f88927" providerId="LiveId" clId="{1367D7DB-6DC3-4BB9-B4FC-FB2F03E07019}" dt="2021-11-01T15:51:35.401" v="1362"/>
          <ac:spMkLst>
            <pc:docMk/>
            <pc:sldMk cId="1334881502" sldId="696"/>
            <ac:spMk id="16" creationId="{A1CBE436-E24E-4DED-B924-A5725EB0D2AC}"/>
          </ac:spMkLst>
        </pc:spChg>
        <pc:spChg chg="del">
          <ac:chgData name="Sidney Seckler" userId="73470fc2d5f88927" providerId="LiveId" clId="{1367D7DB-6DC3-4BB9-B4FC-FB2F03E07019}" dt="2021-11-01T15:51:31.031" v="1360" actId="478"/>
          <ac:spMkLst>
            <pc:docMk/>
            <pc:sldMk cId="1334881502" sldId="696"/>
            <ac:spMk id="304131" creationId="{3FD46931-1260-486D-89A6-B0D903563948}"/>
          </ac:spMkLst>
        </pc:spChg>
      </pc:sldChg>
      <pc:sldChg chg="addSp delSp modSp add mod">
        <pc:chgData name="Sidney Seckler" userId="73470fc2d5f88927" providerId="LiveId" clId="{1367D7DB-6DC3-4BB9-B4FC-FB2F03E07019}" dt="2021-11-01T15:51:43.064" v="1365"/>
        <pc:sldMkLst>
          <pc:docMk/>
          <pc:sldMk cId="3542487633" sldId="697"/>
        </pc:sldMkLst>
        <pc:spChg chg="add del mod">
          <ac:chgData name="Sidney Seckler" userId="73470fc2d5f88927" providerId="LiveId" clId="{1367D7DB-6DC3-4BB9-B4FC-FB2F03E07019}" dt="2021-11-01T15:51:41.866" v="1364" actId="478"/>
          <ac:spMkLst>
            <pc:docMk/>
            <pc:sldMk cId="3542487633" sldId="697"/>
            <ac:spMk id="3" creationId="{C4AEBB8F-F4B0-43A3-8956-FC7513FAA35D}"/>
          </ac:spMkLst>
        </pc:spChg>
        <pc:spChg chg="add mod">
          <ac:chgData name="Sidney Seckler" userId="73470fc2d5f88927" providerId="LiveId" clId="{1367D7DB-6DC3-4BB9-B4FC-FB2F03E07019}" dt="2021-11-01T15:51:43.064" v="1365"/>
          <ac:spMkLst>
            <pc:docMk/>
            <pc:sldMk cId="3542487633" sldId="697"/>
            <ac:spMk id="15" creationId="{2983643A-CCF4-4DBD-8EE9-7E4C9C3572EE}"/>
          </ac:spMkLst>
        </pc:spChg>
        <pc:spChg chg="del">
          <ac:chgData name="Sidney Seckler" userId="73470fc2d5f88927" providerId="LiveId" clId="{1367D7DB-6DC3-4BB9-B4FC-FB2F03E07019}" dt="2021-11-01T15:51:39.693" v="1363" actId="478"/>
          <ac:spMkLst>
            <pc:docMk/>
            <pc:sldMk cId="3542487633" sldId="697"/>
            <ac:spMk id="304131" creationId="{3FD46931-1260-486D-89A6-B0D903563948}"/>
          </ac:spMkLst>
        </pc:spChg>
      </pc:sldChg>
      <pc:sldChg chg="addSp delSp modSp add mod">
        <pc:chgData name="Sidney Seckler" userId="73470fc2d5f88927" providerId="LiveId" clId="{1367D7DB-6DC3-4BB9-B4FC-FB2F03E07019}" dt="2021-11-01T17:11:49.609" v="2317"/>
        <pc:sldMkLst>
          <pc:docMk/>
          <pc:sldMk cId="1210168621" sldId="698"/>
        </pc:sldMkLst>
        <pc:spChg chg="add del mod">
          <ac:chgData name="Sidney Seckler" userId="73470fc2d5f88927" providerId="LiveId" clId="{1367D7DB-6DC3-4BB9-B4FC-FB2F03E07019}" dt="2021-11-01T17:11:48.284" v="2316" actId="478"/>
          <ac:spMkLst>
            <pc:docMk/>
            <pc:sldMk cId="1210168621" sldId="698"/>
            <ac:spMk id="4" creationId="{2B69DE43-A5A3-48F5-9D92-F73489DA0435}"/>
          </ac:spMkLst>
        </pc:spChg>
        <pc:spChg chg="add mod">
          <ac:chgData name="Sidney Seckler" userId="73470fc2d5f88927" providerId="LiveId" clId="{1367D7DB-6DC3-4BB9-B4FC-FB2F03E07019}" dt="2021-11-01T17:11:49.609" v="2317"/>
          <ac:spMkLst>
            <pc:docMk/>
            <pc:sldMk cId="1210168621" sldId="698"/>
            <ac:spMk id="24" creationId="{6503334F-DBC3-4FAC-9DEA-CB75BA828E60}"/>
          </ac:spMkLst>
        </pc:spChg>
        <pc:spChg chg="del">
          <ac:chgData name="Sidney Seckler" userId="73470fc2d5f88927" providerId="LiveId" clId="{1367D7DB-6DC3-4BB9-B4FC-FB2F03E07019}" dt="2021-11-01T17:11:46.177" v="2315" actId="478"/>
          <ac:spMkLst>
            <pc:docMk/>
            <pc:sldMk cId="1210168621" sldId="698"/>
            <ac:spMk id="304131" creationId="{3FD46931-1260-486D-89A6-B0D903563948}"/>
          </ac:spMkLst>
        </pc:spChg>
      </pc:sldChg>
      <pc:sldChg chg="modSp add mod">
        <pc:chgData name="Sidney Seckler" userId="73470fc2d5f88927" providerId="LiveId" clId="{1367D7DB-6DC3-4BB9-B4FC-FB2F03E07019}" dt="2021-11-01T15:58:17.047" v="1636" actId="20577"/>
        <pc:sldMkLst>
          <pc:docMk/>
          <pc:sldMk cId="1752583546" sldId="699"/>
        </pc:sldMkLst>
        <pc:spChg chg="mod">
          <ac:chgData name="Sidney Seckler" userId="73470fc2d5f88927" providerId="LiveId" clId="{1367D7DB-6DC3-4BB9-B4FC-FB2F03E07019}" dt="2021-11-01T15:56:35.783" v="1392" actId="20577"/>
          <ac:spMkLst>
            <pc:docMk/>
            <pc:sldMk cId="1752583546" sldId="699"/>
            <ac:spMk id="4099" creationId="{F8B96A61-C72F-4AE6-BD11-C8F2087FCF79}"/>
          </ac:spMkLst>
        </pc:spChg>
        <pc:spChg chg="mod">
          <ac:chgData name="Sidney Seckler" userId="73470fc2d5f88927" providerId="LiveId" clId="{1367D7DB-6DC3-4BB9-B4FC-FB2F03E07019}" dt="2021-11-01T15:58:17.047" v="1636" actId="20577"/>
          <ac:spMkLst>
            <pc:docMk/>
            <pc:sldMk cId="1752583546" sldId="699"/>
            <ac:spMk id="4100" creationId="{E5CC45C3-CF65-4286-AA07-1D8008364C0B}"/>
          </ac:spMkLst>
        </pc:spChg>
      </pc:sldChg>
      <pc:sldChg chg="modSp add mod">
        <pc:chgData name="Sidney Seckler" userId="73470fc2d5f88927" providerId="LiveId" clId="{1367D7DB-6DC3-4BB9-B4FC-FB2F03E07019}" dt="2021-11-01T16:01:16.554" v="2032" actId="947"/>
        <pc:sldMkLst>
          <pc:docMk/>
          <pc:sldMk cId="2662983015" sldId="700"/>
        </pc:sldMkLst>
        <pc:spChg chg="mod">
          <ac:chgData name="Sidney Seckler" userId="73470fc2d5f88927" providerId="LiveId" clId="{1367D7DB-6DC3-4BB9-B4FC-FB2F03E07019}" dt="2021-11-01T15:56:48.496" v="1415" actId="27636"/>
          <ac:spMkLst>
            <pc:docMk/>
            <pc:sldMk cId="2662983015" sldId="700"/>
            <ac:spMk id="4099" creationId="{F8B96A61-C72F-4AE6-BD11-C8F2087FCF79}"/>
          </ac:spMkLst>
        </pc:spChg>
        <pc:spChg chg="mod">
          <ac:chgData name="Sidney Seckler" userId="73470fc2d5f88927" providerId="LiveId" clId="{1367D7DB-6DC3-4BB9-B4FC-FB2F03E07019}" dt="2021-11-01T16:01:16.554" v="2032" actId="947"/>
          <ac:spMkLst>
            <pc:docMk/>
            <pc:sldMk cId="2662983015" sldId="700"/>
            <ac:spMk id="4100" creationId="{E5CC45C3-CF65-4286-AA07-1D8008364C0B}"/>
          </ac:spMkLst>
        </pc:spChg>
      </pc:sldChg>
      <pc:sldChg chg="addSp delSp modSp add mod">
        <pc:chgData name="Sidney Seckler" userId="73470fc2d5f88927" providerId="LiveId" clId="{1367D7DB-6DC3-4BB9-B4FC-FB2F03E07019}" dt="2021-11-01T16:21:09.097" v="2216" actId="1035"/>
        <pc:sldMkLst>
          <pc:docMk/>
          <pc:sldMk cId="0" sldId="701"/>
        </pc:sldMkLst>
        <pc:spChg chg="add mod">
          <ac:chgData name="Sidney Seckler" userId="73470fc2d5f88927" providerId="LiveId" clId="{1367D7DB-6DC3-4BB9-B4FC-FB2F03E07019}" dt="2021-11-01T16:07:20.107" v="2194" actId="1076"/>
          <ac:spMkLst>
            <pc:docMk/>
            <pc:sldMk cId="0" sldId="701"/>
            <ac:spMk id="2" creationId="{87B8CD60-C6F1-4CB6-B1D6-6E8C38752344}"/>
          </ac:spMkLst>
        </pc:spChg>
        <pc:spChg chg="del">
          <ac:chgData name="Sidney Seckler" userId="73470fc2d5f88927" providerId="LiveId" clId="{1367D7DB-6DC3-4BB9-B4FC-FB2F03E07019}" dt="2021-11-01T16:04:06.042" v="2091" actId="478"/>
          <ac:spMkLst>
            <pc:docMk/>
            <pc:sldMk cId="0" sldId="701"/>
            <ac:spMk id="11" creationId="{3ABF5987-5DD4-4B8C-93B0-EC08CFAA4DAA}"/>
          </ac:spMkLst>
        </pc:spChg>
        <pc:spChg chg="mod">
          <ac:chgData name="Sidney Seckler" userId="73470fc2d5f88927" providerId="LiveId" clId="{1367D7DB-6DC3-4BB9-B4FC-FB2F03E07019}" dt="2021-11-01T16:05:57.446" v="2188" actId="255"/>
          <ac:spMkLst>
            <pc:docMk/>
            <pc:sldMk cId="0" sldId="701"/>
            <ac:spMk id="223234" creationId="{00000000-0000-0000-0000-000000000000}"/>
          </ac:spMkLst>
        </pc:spChg>
        <pc:spChg chg="mod">
          <ac:chgData name="Sidney Seckler" userId="73470fc2d5f88927" providerId="LiveId" clId="{1367D7DB-6DC3-4BB9-B4FC-FB2F03E07019}" dt="2021-11-01T16:04:58.824" v="2164" actId="14100"/>
          <ac:spMkLst>
            <pc:docMk/>
            <pc:sldMk cId="0" sldId="701"/>
            <ac:spMk id="223235" creationId="{00000000-0000-0000-0000-000000000000}"/>
          </ac:spMkLst>
        </pc:spChg>
        <pc:spChg chg="mod">
          <ac:chgData name="Sidney Seckler" userId="73470fc2d5f88927" providerId="LiveId" clId="{1367D7DB-6DC3-4BB9-B4FC-FB2F03E07019}" dt="2021-11-01T16:21:09.097" v="2216" actId="1035"/>
          <ac:spMkLst>
            <pc:docMk/>
            <pc:sldMk cId="0" sldId="701"/>
            <ac:spMk id="223238" creationId="{00000000-0000-0000-0000-000000000000}"/>
          </ac:spMkLst>
        </pc:spChg>
        <pc:spChg chg="mod">
          <ac:chgData name="Sidney Seckler" userId="73470fc2d5f88927" providerId="LiveId" clId="{1367D7DB-6DC3-4BB9-B4FC-FB2F03E07019}" dt="2021-11-01T16:05:16.864" v="2168" actId="14100"/>
          <ac:spMkLst>
            <pc:docMk/>
            <pc:sldMk cId="0" sldId="701"/>
            <ac:spMk id="223239" creationId="{00000000-0000-0000-0000-000000000000}"/>
          </ac:spMkLst>
        </pc:spChg>
        <pc:picChg chg="mod">
          <ac:chgData name="Sidney Seckler" userId="73470fc2d5f88927" providerId="LiveId" clId="{1367D7DB-6DC3-4BB9-B4FC-FB2F03E07019}" dt="2021-11-01T16:05:35.507" v="2185" actId="1038"/>
          <ac:picMkLst>
            <pc:docMk/>
            <pc:sldMk cId="0" sldId="701"/>
            <ac:picMk id="10" creationId="{00000000-0000-0000-0000-000000000000}"/>
          </ac:picMkLst>
        </pc:picChg>
      </pc:sldChg>
      <pc:sldChg chg="add del">
        <pc:chgData name="Sidney Seckler" userId="73470fc2d5f88927" providerId="LiveId" clId="{1367D7DB-6DC3-4BB9-B4FC-FB2F03E07019}" dt="2021-11-01T16:07:42.891" v="2195" actId="47"/>
        <pc:sldMkLst>
          <pc:docMk/>
          <pc:sldMk cId="2938160698" sldId="702"/>
        </pc:sldMkLst>
        <pc:spChg chg="mod">
          <ac:chgData name="Sidney Seckler" userId="73470fc2d5f88927" providerId="LiveId" clId="{1367D7DB-6DC3-4BB9-B4FC-FB2F03E07019}" dt="2021-11-01T16:22:09.003" v="2224" actId="14100"/>
          <ac:spMkLst>
            <pc:docMk/>
            <pc:sldMk cId="2938160698" sldId="702"/>
            <ac:spMk id="2" creationId="{87B8CD60-C6F1-4CB6-B1D6-6E8C38752344}"/>
          </ac:spMkLst>
        </pc:spChg>
      </pc:sldChg>
      <pc:sldChg chg="modSp add mod">
        <pc:chgData name="Sidney Seckler" userId="73470fc2d5f88927" providerId="LiveId" clId="{1367D7DB-6DC3-4BB9-B4FC-FB2F03E07019}" dt="2021-11-01T16:22:34.846" v="2259" actId="1036"/>
        <pc:sldMkLst>
          <pc:docMk/>
          <pc:sldMk cId="2980683000" sldId="703"/>
        </pc:sldMkLst>
        <pc:spChg chg="mod">
          <ac:chgData name="Sidney Seckler" userId="73470fc2d5f88927" providerId="LiveId" clId="{1367D7DB-6DC3-4BB9-B4FC-FB2F03E07019}" dt="2021-11-01T16:22:34.846" v="2259" actId="1036"/>
          <ac:spMkLst>
            <pc:docMk/>
            <pc:sldMk cId="2980683000" sldId="703"/>
            <ac:spMk id="2" creationId="{87B8CD60-C6F1-4CB6-B1D6-6E8C38752344}"/>
          </ac:spMkLst>
        </pc:spChg>
      </pc:sldChg>
      <pc:sldChg chg="addSp delSp modSp add mod">
        <pc:chgData name="Sidney Seckler" userId="73470fc2d5f88927" providerId="LiveId" clId="{1367D7DB-6DC3-4BB9-B4FC-FB2F03E07019}" dt="2021-11-02T15:20:13.946" v="5884" actId="1076"/>
        <pc:sldMkLst>
          <pc:docMk/>
          <pc:sldMk cId="2745977816" sldId="704"/>
        </pc:sldMkLst>
        <pc:spChg chg="add mod">
          <ac:chgData name="Sidney Seckler" userId="73470fc2d5f88927" providerId="LiveId" clId="{1367D7DB-6DC3-4BB9-B4FC-FB2F03E07019}" dt="2021-11-02T15:20:13.946" v="5884" actId="1076"/>
          <ac:spMkLst>
            <pc:docMk/>
            <pc:sldMk cId="2745977816" sldId="704"/>
            <ac:spMk id="11" creationId="{4F41B427-F8DA-4516-BCB7-7D2AB4F96A13}"/>
          </ac:spMkLst>
        </pc:spChg>
        <pc:spChg chg="del">
          <ac:chgData name="Sidney Seckler" userId="73470fc2d5f88927" providerId="LiveId" clId="{1367D7DB-6DC3-4BB9-B4FC-FB2F03E07019}" dt="2021-11-02T15:20:06.104" v="5882" actId="478"/>
          <ac:spMkLst>
            <pc:docMk/>
            <pc:sldMk cId="2745977816" sldId="704"/>
            <ac:spMk id="264194" creationId="{4D45AA6D-04D7-45A0-BB65-80B365BB7C36}"/>
          </ac:spMkLst>
        </pc:spChg>
      </pc:sldChg>
      <pc:sldChg chg="add">
        <pc:chgData name="Sidney Seckler" userId="73470fc2d5f88927" providerId="LiveId" clId="{1367D7DB-6DC3-4BB9-B4FC-FB2F03E07019}" dt="2021-11-01T17:05:22.567" v="2262"/>
        <pc:sldMkLst>
          <pc:docMk/>
          <pc:sldMk cId="0" sldId="705"/>
        </pc:sldMkLst>
      </pc:sldChg>
      <pc:sldChg chg="addSp delSp modSp add mod">
        <pc:chgData name="Sidney Seckler" userId="73470fc2d5f88927" providerId="LiveId" clId="{1367D7DB-6DC3-4BB9-B4FC-FB2F03E07019}" dt="2021-11-01T17:19:55.643" v="2471" actId="1076"/>
        <pc:sldMkLst>
          <pc:docMk/>
          <pc:sldMk cId="2425297335" sldId="706"/>
        </pc:sldMkLst>
        <pc:spChg chg="del">
          <ac:chgData name="Sidney Seckler" userId="73470fc2d5f88927" providerId="LiveId" clId="{1367D7DB-6DC3-4BB9-B4FC-FB2F03E07019}" dt="2021-11-01T17:12:14.437" v="2319" actId="478"/>
          <ac:spMkLst>
            <pc:docMk/>
            <pc:sldMk cId="2425297335" sldId="706"/>
            <ac:spMk id="2" creationId="{A2758842-2D50-462D-80BE-F0863BB2664C}"/>
          </ac:spMkLst>
        </pc:spChg>
        <pc:spChg chg="del">
          <ac:chgData name="Sidney Seckler" userId="73470fc2d5f88927" providerId="LiveId" clId="{1367D7DB-6DC3-4BB9-B4FC-FB2F03E07019}" dt="2021-11-01T17:12:14.437" v="2319" actId="478"/>
          <ac:spMkLst>
            <pc:docMk/>
            <pc:sldMk cId="2425297335" sldId="706"/>
            <ac:spMk id="8" creationId="{90BD39CD-B254-4AC7-9A6D-D98B154C3DAE}"/>
          </ac:spMkLst>
        </pc:spChg>
        <pc:spChg chg="add mod">
          <ac:chgData name="Sidney Seckler" userId="73470fc2d5f88927" providerId="LiveId" clId="{1367D7DB-6DC3-4BB9-B4FC-FB2F03E07019}" dt="2021-11-01T17:19:49.900" v="2469" actId="1076"/>
          <ac:spMkLst>
            <pc:docMk/>
            <pc:sldMk cId="2425297335" sldId="706"/>
            <ac:spMk id="9" creationId="{A749E661-43B2-4E94-8755-208D0A9CAEB5}"/>
          </ac:spMkLst>
        </pc:spChg>
        <pc:spChg chg="del">
          <ac:chgData name="Sidney Seckler" userId="73470fc2d5f88927" providerId="LiveId" clId="{1367D7DB-6DC3-4BB9-B4FC-FB2F03E07019}" dt="2021-11-01T17:12:14.437" v="2319" actId="478"/>
          <ac:spMkLst>
            <pc:docMk/>
            <pc:sldMk cId="2425297335" sldId="706"/>
            <ac:spMk id="10" creationId="{63C57E1D-F5CE-4665-86F8-09B0B54B8260}"/>
          </ac:spMkLst>
        </pc:spChg>
        <pc:spChg chg="del">
          <ac:chgData name="Sidney Seckler" userId="73470fc2d5f88927" providerId="LiveId" clId="{1367D7DB-6DC3-4BB9-B4FC-FB2F03E07019}" dt="2021-11-01T17:12:14.437" v="2319" actId="478"/>
          <ac:spMkLst>
            <pc:docMk/>
            <pc:sldMk cId="2425297335" sldId="706"/>
            <ac:spMk id="11" creationId="{E87283DE-4861-4659-AD04-8ECD4F5C1EC4}"/>
          </ac:spMkLst>
        </pc:spChg>
        <pc:spChg chg="del">
          <ac:chgData name="Sidney Seckler" userId="73470fc2d5f88927" providerId="LiveId" clId="{1367D7DB-6DC3-4BB9-B4FC-FB2F03E07019}" dt="2021-11-01T17:12:14.437" v="2319" actId="478"/>
          <ac:spMkLst>
            <pc:docMk/>
            <pc:sldMk cId="2425297335" sldId="706"/>
            <ac:spMk id="12" creationId="{E1E3AA64-8312-4141-BFBD-1A1264DD5FBE}"/>
          </ac:spMkLst>
        </pc:spChg>
        <pc:spChg chg="del">
          <ac:chgData name="Sidney Seckler" userId="73470fc2d5f88927" providerId="LiveId" clId="{1367D7DB-6DC3-4BB9-B4FC-FB2F03E07019}" dt="2021-11-01T17:12:14.437" v="2319" actId="478"/>
          <ac:spMkLst>
            <pc:docMk/>
            <pc:sldMk cId="2425297335" sldId="706"/>
            <ac:spMk id="15" creationId="{3C5B8D52-35D8-47F1-A51D-AEA5F09F1EEF}"/>
          </ac:spMkLst>
        </pc:spChg>
        <pc:spChg chg="del">
          <ac:chgData name="Sidney Seckler" userId="73470fc2d5f88927" providerId="LiveId" clId="{1367D7DB-6DC3-4BB9-B4FC-FB2F03E07019}" dt="2021-11-01T17:12:14.437" v="2319" actId="478"/>
          <ac:spMkLst>
            <pc:docMk/>
            <pc:sldMk cId="2425297335" sldId="706"/>
            <ac:spMk id="16" creationId="{9AC3F883-2EA8-45B3-A555-16C081406DCB}"/>
          </ac:spMkLst>
        </pc:spChg>
        <pc:spChg chg="del">
          <ac:chgData name="Sidney Seckler" userId="73470fc2d5f88927" providerId="LiveId" clId="{1367D7DB-6DC3-4BB9-B4FC-FB2F03E07019}" dt="2021-11-01T17:12:14.437" v="2319" actId="478"/>
          <ac:spMkLst>
            <pc:docMk/>
            <pc:sldMk cId="2425297335" sldId="706"/>
            <ac:spMk id="17" creationId="{D533DA94-0253-4A8C-8577-3A06B6812189}"/>
          </ac:spMkLst>
        </pc:spChg>
        <pc:spChg chg="del">
          <ac:chgData name="Sidney Seckler" userId="73470fc2d5f88927" providerId="LiveId" clId="{1367D7DB-6DC3-4BB9-B4FC-FB2F03E07019}" dt="2021-11-01T17:12:14.437" v="2319" actId="478"/>
          <ac:spMkLst>
            <pc:docMk/>
            <pc:sldMk cId="2425297335" sldId="706"/>
            <ac:spMk id="18" creationId="{0F986EB0-3545-4997-974C-6A613D555267}"/>
          </ac:spMkLst>
        </pc:spChg>
        <pc:spChg chg="del">
          <ac:chgData name="Sidney Seckler" userId="73470fc2d5f88927" providerId="LiveId" clId="{1367D7DB-6DC3-4BB9-B4FC-FB2F03E07019}" dt="2021-11-01T17:12:14.437" v="2319" actId="478"/>
          <ac:spMkLst>
            <pc:docMk/>
            <pc:sldMk cId="2425297335" sldId="706"/>
            <ac:spMk id="19" creationId="{EAE7989D-0FF1-496B-AE22-B45DE4AA80BD}"/>
          </ac:spMkLst>
        </pc:spChg>
        <pc:spChg chg="del">
          <ac:chgData name="Sidney Seckler" userId="73470fc2d5f88927" providerId="LiveId" clId="{1367D7DB-6DC3-4BB9-B4FC-FB2F03E07019}" dt="2021-11-01T17:12:14.437" v="2319" actId="478"/>
          <ac:spMkLst>
            <pc:docMk/>
            <pc:sldMk cId="2425297335" sldId="706"/>
            <ac:spMk id="20" creationId="{0A6CB424-398C-49E8-85C5-C8DB29776644}"/>
          </ac:spMkLst>
        </pc:spChg>
        <pc:spChg chg="del">
          <ac:chgData name="Sidney Seckler" userId="73470fc2d5f88927" providerId="LiveId" clId="{1367D7DB-6DC3-4BB9-B4FC-FB2F03E07019}" dt="2021-11-01T17:12:14.437" v="2319" actId="478"/>
          <ac:spMkLst>
            <pc:docMk/>
            <pc:sldMk cId="2425297335" sldId="706"/>
            <ac:spMk id="21" creationId="{3DA38D6C-7FBA-4C7A-B9DA-C60AD34C7440}"/>
          </ac:spMkLst>
        </pc:spChg>
        <pc:spChg chg="del">
          <ac:chgData name="Sidney Seckler" userId="73470fc2d5f88927" providerId="LiveId" clId="{1367D7DB-6DC3-4BB9-B4FC-FB2F03E07019}" dt="2021-11-01T17:12:14.437" v="2319" actId="478"/>
          <ac:spMkLst>
            <pc:docMk/>
            <pc:sldMk cId="2425297335" sldId="706"/>
            <ac:spMk id="22" creationId="{79291411-AC26-4CA4-8264-B4DE9BE11937}"/>
          </ac:spMkLst>
        </pc:spChg>
        <pc:spChg chg="del">
          <ac:chgData name="Sidney Seckler" userId="73470fc2d5f88927" providerId="LiveId" clId="{1367D7DB-6DC3-4BB9-B4FC-FB2F03E07019}" dt="2021-11-01T17:12:14.437" v="2319" actId="478"/>
          <ac:spMkLst>
            <pc:docMk/>
            <pc:sldMk cId="2425297335" sldId="706"/>
            <ac:spMk id="23" creationId="{C5EBB919-6E98-49D1-83A0-44053D1F9A24}"/>
          </ac:spMkLst>
        </pc:spChg>
        <pc:spChg chg="mod">
          <ac:chgData name="Sidney Seckler" userId="73470fc2d5f88927" providerId="LiveId" clId="{1367D7DB-6DC3-4BB9-B4FC-FB2F03E07019}" dt="2021-11-01T17:12:38.286" v="2356" actId="1076"/>
          <ac:spMkLst>
            <pc:docMk/>
            <pc:sldMk cId="2425297335" sldId="706"/>
            <ac:spMk id="24" creationId="{6503334F-DBC3-4FAC-9DEA-CB75BA828E60}"/>
          </ac:spMkLst>
        </pc:spChg>
        <pc:spChg chg="add mod">
          <ac:chgData name="Sidney Seckler" userId="73470fc2d5f88927" providerId="LiveId" clId="{1367D7DB-6DC3-4BB9-B4FC-FB2F03E07019}" dt="2021-11-01T17:19:41.637" v="2468" actId="1076"/>
          <ac:spMkLst>
            <pc:docMk/>
            <pc:sldMk cId="2425297335" sldId="706"/>
            <ac:spMk id="25" creationId="{C65A47F1-6682-4FEA-BA82-3C67787F6DB7}"/>
          </ac:spMkLst>
        </pc:spChg>
        <pc:spChg chg="add mod">
          <ac:chgData name="Sidney Seckler" userId="73470fc2d5f88927" providerId="LiveId" clId="{1367D7DB-6DC3-4BB9-B4FC-FB2F03E07019}" dt="2021-11-01T17:19:38.048" v="2467" actId="1076"/>
          <ac:spMkLst>
            <pc:docMk/>
            <pc:sldMk cId="2425297335" sldId="706"/>
            <ac:spMk id="26" creationId="{079135A7-C53C-4859-816E-DA2393AEDC36}"/>
          </ac:spMkLst>
        </pc:spChg>
        <pc:picChg chg="add mod">
          <ac:chgData name="Sidney Seckler" userId="73470fc2d5f88927" providerId="LiveId" clId="{1367D7DB-6DC3-4BB9-B4FC-FB2F03E07019}" dt="2021-11-01T17:19:55.643" v="2471" actId="1076"/>
          <ac:picMkLst>
            <pc:docMk/>
            <pc:sldMk cId="2425297335" sldId="706"/>
            <ac:picMk id="5" creationId="{EC88EE34-F9B1-4168-A800-D0D49FAF6550}"/>
          </ac:picMkLst>
        </pc:picChg>
        <pc:picChg chg="add mod">
          <ac:chgData name="Sidney Seckler" userId="73470fc2d5f88927" providerId="LiveId" clId="{1367D7DB-6DC3-4BB9-B4FC-FB2F03E07019}" dt="2021-11-01T17:19:54.252" v="2470" actId="1076"/>
          <ac:picMkLst>
            <pc:docMk/>
            <pc:sldMk cId="2425297335" sldId="706"/>
            <ac:picMk id="7" creationId="{96BB1791-C349-4D1C-B56D-1D1C6B827964}"/>
          </ac:picMkLst>
        </pc:picChg>
      </pc:sldChg>
      <pc:sldChg chg="addSp modSp add mod">
        <pc:chgData name="Sidney Seckler" userId="73470fc2d5f88927" providerId="LiveId" clId="{1367D7DB-6DC3-4BB9-B4FC-FB2F03E07019}" dt="2021-11-02T13:13:56.439" v="3421" actId="1076"/>
        <pc:sldMkLst>
          <pc:docMk/>
          <pc:sldMk cId="146700787" sldId="707"/>
        </pc:sldMkLst>
        <pc:spChg chg="add mod">
          <ac:chgData name="Sidney Seckler" userId="73470fc2d5f88927" providerId="LiveId" clId="{1367D7DB-6DC3-4BB9-B4FC-FB2F03E07019}" dt="2021-11-02T13:13:56.439" v="3421" actId="1076"/>
          <ac:spMkLst>
            <pc:docMk/>
            <pc:sldMk cId="146700787" sldId="707"/>
            <ac:spMk id="9" creationId="{9E2AAFEB-39BC-4D24-876E-BD2C5E7CF419}"/>
          </ac:spMkLst>
        </pc:spChg>
        <pc:spChg chg="mod">
          <ac:chgData name="Sidney Seckler" userId="73470fc2d5f88927" providerId="LiveId" clId="{1367D7DB-6DC3-4BB9-B4FC-FB2F03E07019}" dt="2021-11-01T17:44:28.677" v="3274" actId="1076"/>
          <ac:spMkLst>
            <pc:docMk/>
            <pc:sldMk cId="146700787" sldId="707"/>
            <ac:spMk id="24" creationId="{6503334F-DBC3-4FAC-9DEA-CB75BA828E60}"/>
          </ac:spMkLst>
        </pc:spChg>
        <pc:picChg chg="add mod">
          <ac:chgData name="Sidney Seckler" userId="73470fc2d5f88927" providerId="LiveId" clId="{1367D7DB-6DC3-4BB9-B4FC-FB2F03E07019}" dt="2021-11-02T13:13:27.461" v="3417" actId="1076"/>
          <ac:picMkLst>
            <pc:docMk/>
            <pc:sldMk cId="146700787" sldId="707"/>
            <ac:picMk id="3" creationId="{06371401-61D1-41B2-B6C1-6AE62DBD3709}"/>
          </ac:picMkLst>
        </pc:picChg>
        <pc:picChg chg="add mod">
          <ac:chgData name="Sidney Seckler" userId="73470fc2d5f88927" providerId="LiveId" clId="{1367D7DB-6DC3-4BB9-B4FC-FB2F03E07019}" dt="2021-11-02T13:13:23.647" v="3416" actId="1076"/>
          <ac:picMkLst>
            <pc:docMk/>
            <pc:sldMk cId="146700787" sldId="707"/>
            <ac:picMk id="5" creationId="{9D61C398-5C50-411A-8593-381A6351942B}"/>
          </ac:picMkLst>
        </pc:picChg>
      </pc:sldChg>
      <pc:sldChg chg="addSp delSp modSp add mod">
        <pc:chgData name="Sidney Seckler" userId="73470fc2d5f88927" providerId="LiveId" clId="{1367D7DB-6DC3-4BB9-B4FC-FB2F03E07019}" dt="2021-11-01T17:21:10.605" v="2484" actId="20577"/>
        <pc:sldMkLst>
          <pc:docMk/>
          <pc:sldMk cId="4271510524" sldId="708"/>
        </pc:sldMkLst>
        <pc:spChg chg="mod">
          <ac:chgData name="Sidney Seckler" userId="73470fc2d5f88927" providerId="LiveId" clId="{1367D7DB-6DC3-4BB9-B4FC-FB2F03E07019}" dt="2021-11-01T17:20:55.884" v="2482" actId="1076"/>
          <ac:spMkLst>
            <pc:docMk/>
            <pc:sldMk cId="4271510524" sldId="708"/>
            <ac:spMk id="9" creationId="{A749E661-43B2-4E94-8755-208D0A9CAEB5}"/>
          </ac:spMkLst>
        </pc:spChg>
        <pc:spChg chg="add mod">
          <ac:chgData name="Sidney Seckler" userId="73470fc2d5f88927" providerId="LiveId" clId="{1367D7DB-6DC3-4BB9-B4FC-FB2F03E07019}" dt="2021-11-01T17:20:51.512" v="2481" actId="1076"/>
          <ac:spMkLst>
            <pc:docMk/>
            <pc:sldMk cId="4271510524" sldId="708"/>
            <ac:spMk id="10" creationId="{AD5E3925-F7EA-4BFB-B121-93BF1E34B8D2}"/>
          </ac:spMkLst>
        </pc:spChg>
        <pc:spChg chg="del">
          <ac:chgData name="Sidney Seckler" userId="73470fc2d5f88927" providerId="LiveId" clId="{1367D7DB-6DC3-4BB9-B4FC-FB2F03E07019}" dt="2021-11-01T17:20:09.023" v="2475" actId="478"/>
          <ac:spMkLst>
            <pc:docMk/>
            <pc:sldMk cId="4271510524" sldId="708"/>
            <ac:spMk id="25" creationId="{C65A47F1-6682-4FEA-BA82-3C67787F6DB7}"/>
          </ac:spMkLst>
        </pc:spChg>
        <pc:spChg chg="mod">
          <ac:chgData name="Sidney Seckler" userId="73470fc2d5f88927" providerId="LiveId" clId="{1367D7DB-6DC3-4BB9-B4FC-FB2F03E07019}" dt="2021-11-01T17:21:10.605" v="2484" actId="20577"/>
          <ac:spMkLst>
            <pc:docMk/>
            <pc:sldMk cId="4271510524" sldId="708"/>
            <ac:spMk id="26" creationId="{079135A7-C53C-4859-816E-DA2393AEDC36}"/>
          </ac:spMkLst>
        </pc:spChg>
      </pc:sldChg>
      <pc:sldChg chg="addSp delSp modSp add mod">
        <pc:chgData name="Sidney Seckler" userId="73470fc2d5f88927" providerId="LiveId" clId="{1367D7DB-6DC3-4BB9-B4FC-FB2F03E07019}" dt="2021-11-01T17:22:16.253" v="2500" actId="14100"/>
        <pc:sldMkLst>
          <pc:docMk/>
          <pc:sldMk cId="3137023865" sldId="709"/>
        </pc:sldMkLst>
        <pc:spChg chg="mod">
          <ac:chgData name="Sidney Seckler" userId="73470fc2d5f88927" providerId="LiveId" clId="{1367D7DB-6DC3-4BB9-B4FC-FB2F03E07019}" dt="2021-11-01T17:22:16.253" v="2500" actId="14100"/>
          <ac:spMkLst>
            <pc:docMk/>
            <pc:sldMk cId="3137023865" sldId="709"/>
            <ac:spMk id="9" creationId="{A749E661-43B2-4E94-8755-208D0A9CAEB5}"/>
          </ac:spMkLst>
        </pc:spChg>
        <pc:spChg chg="del mod">
          <ac:chgData name="Sidney Seckler" userId="73470fc2d5f88927" providerId="LiveId" clId="{1367D7DB-6DC3-4BB9-B4FC-FB2F03E07019}" dt="2021-11-01T17:21:27.061" v="2489" actId="478"/>
          <ac:spMkLst>
            <pc:docMk/>
            <pc:sldMk cId="3137023865" sldId="709"/>
            <ac:spMk id="10" creationId="{AD5E3925-F7EA-4BFB-B121-93BF1E34B8D2}"/>
          </ac:spMkLst>
        </pc:spChg>
        <pc:spChg chg="add mod">
          <ac:chgData name="Sidney Seckler" userId="73470fc2d5f88927" providerId="LiveId" clId="{1367D7DB-6DC3-4BB9-B4FC-FB2F03E07019}" dt="2021-11-01T17:22:10.565" v="2498" actId="1076"/>
          <ac:spMkLst>
            <pc:docMk/>
            <pc:sldMk cId="3137023865" sldId="709"/>
            <ac:spMk id="11" creationId="{67196F52-EF77-4F2B-B605-1879B0661689}"/>
          </ac:spMkLst>
        </pc:spChg>
        <pc:spChg chg="mod">
          <ac:chgData name="Sidney Seckler" userId="73470fc2d5f88927" providerId="LiveId" clId="{1367D7DB-6DC3-4BB9-B4FC-FB2F03E07019}" dt="2021-11-01T17:21:22.857" v="2487" actId="6549"/>
          <ac:spMkLst>
            <pc:docMk/>
            <pc:sldMk cId="3137023865" sldId="709"/>
            <ac:spMk id="26" creationId="{079135A7-C53C-4859-816E-DA2393AEDC36}"/>
          </ac:spMkLst>
        </pc:spChg>
      </pc:sldChg>
      <pc:sldChg chg="addSp delSp modSp add mod">
        <pc:chgData name="Sidney Seckler" userId="73470fc2d5f88927" providerId="LiveId" clId="{1367D7DB-6DC3-4BB9-B4FC-FB2F03E07019}" dt="2021-11-01T17:27:12.186" v="2539" actId="1076"/>
        <pc:sldMkLst>
          <pc:docMk/>
          <pc:sldMk cId="2958300393" sldId="710"/>
        </pc:sldMkLst>
        <pc:spChg chg="add del mod">
          <ac:chgData name="Sidney Seckler" userId="73470fc2d5f88927" providerId="LiveId" clId="{1367D7DB-6DC3-4BB9-B4FC-FB2F03E07019}" dt="2021-11-01T17:23:33.381" v="2503" actId="478"/>
          <ac:spMkLst>
            <pc:docMk/>
            <pc:sldMk cId="2958300393" sldId="710"/>
            <ac:spMk id="3" creationId="{F9AD60CF-EBBD-4C83-83F3-5DC26C76E214}"/>
          </ac:spMkLst>
        </pc:spChg>
        <pc:spChg chg="add del mod">
          <ac:chgData name="Sidney Seckler" userId="73470fc2d5f88927" providerId="LiveId" clId="{1367D7DB-6DC3-4BB9-B4FC-FB2F03E07019}" dt="2021-11-01T17:23:52.073" v="2506" actId="478"/>
          <ac:spMkLst>
            <pc:docMk/>
            <pc:sldMk cId="2958300393" sldId="710"/>
            <ac:spMk id="4" creationId="{08717E0F-1566-4C04-9C39-A23B89AE679E}"/>
          </ac:spMkLst>
        </pc:spChg>
        <pc:spChg chg="add del mod">
          <ac:chgData name="Sidney Seckler" userId="73470fc2d5f88927" providerId="LiveId" clId="{1367D7DB-6DC3-4BB9-B4FC-FB2F03E07019}" dt="2021-11-01T17:25:52.172" v="2523" actId="478"/>
          <ac:spMkLst>
            <pc:docMk/>
            <pc:sldMk cId="2958300393" sldId="710"/>
            <ac:spMk id="8" creationId="{AEFC98EB-EBAB-46DE-8BD5-5AA9380DE777}"/>
          </ac:spMkLst>
        </pc:spChg>
        <pc:spChg chg="add mod">
          <ac:chgData name="Sidney Seckler" userId="73470fc2d5f88927" providerId="LiveId" clId="{1367D7DB-6DC3-4BB9-B4FC-FB2F03E07019}" dt="2021-11-01T17:23:40.588" v="2504"/>
          <ac:spMkLst>
            <pc:docMk/>
            <pc:sldMk cId="2958300393" sldId="710"/>
            <ac:spMk id="10" creationId="{8E64501C-0900-466B-A83F-3BF4E63491F6}"/>
          </ac:spMkLst>
        </pc:spChg>
        <pc:spChg chg="add mod">
          <ac:chgData name="Sidney Seckler" userId="73470fc2d5f88927" providerId="LiveId" clId="{1367D7DB-6DC3-4BB9-B4FC-FB2F03E07019}" dt="2021-11-01T17:27:12.186" v="2539" actId="1076"/>
          <ac:spMkLst>
            <pc:docMk/>
            <pc:sldMk cId="2958300393" sldId="710"/>
            <ac:spMk id="13" creationId="{93141181-DCE5-4562-B725-CD29D4AE2F1F}"/>
          </ac:spMkLst>
        </pc:spChg>
        <pc:spChg chg="del">
          <ac:chgData name="Sidney Seckler" userId="73470fc2d5f88927" providerId="LiveId" clId="{1367D7DB-6DC3-4BB9-B4FC-FB2F03E07019}" dt="2021-11-01T17:23:31.124" v="2502" actId="478"/>
          <ac:spMkLst>
            <pc:docMk/>
            <pc:sldMk cId="2958300393" sldId="710"/>
            <ac:spMk id="355333" creationId="{70B60595-7864-4821-874F-0F6CA5388A9F}"/>
          </ac:spMkLst>
        </pc:spChg>
        <pc:spChg chg="del">
          <ac:chgData name="Sidney Seckler" userId="73470fc2d5f88927" providerId="LiveId" clId="{1367D7DB-6DC3-4BB9-B4FC-FB2F03E07019}" dt="2021-11-01T17:23:58.673" v="2507" actId="478"/>
          <ac:spMkLst>
            <pc:docMk/>
            <pc:sldMk cId="2958300393" sldId="710"/>
            <ac:spMk id="355335" creationId="{02874EA0-D1B6-48CD-B260-1B99ADD8328A}"/>
          </ac:spMkLst>
        </pc:spChg>
        <pc:picChg chg="add mod">
          <ac:chgData name="Sidney Seckler" userId="73470fc2d5f88927" providerId="LiveId" clId="{1367D7DB-6DC3-4BB9-B4FC-FB2F03E07019}" dt="2021-11-01T17:27:05.362" v="2537" actId="1076"/>
          <ac:picMkLst>
            <pc:docMk/>
            <pc:sldMk cId="2958300393" sldId="710"/>
            <ac:picMk id="7" creationId="{B0A71B39-700D-46F3-9840-2F9A7BAFEC20}"/>
          </ac:picMkLst>
        </pc:picChg>
        <pc:picChg chg="del">
          <ac:chgData name="Sidney Seckler" userId="73470fc2d5f88927" providerId="LiveId" clId="{1367D7DB-6DC3-4BB9-B4FC-FB2F03E07019}" dt="2021-11-01T17:23:49.346" v="2505" actId="478"/>
          <ac:picMkLst>
            <pc:docMk/>
            <pc:sldMk cId="2958300393" sldId="710"/>
            <ac:picMk id="11" creationId="{63CC30D7-10E5-4842-84F5-4AFD5BF46137}"/>
          </ac:picMkLst>
        </pc:picChg>
        <pc:picChg chg="add mod">
          <ac:chgData name="Sidney Seckler" userId="73470fc2d5f88927" providerId="LiveId" clId="{1367D7DB-6DC3-4BB9-B4FC-FB2F03E07019}" dt="2021-11-01T17:27:07.363" v="2538" actId="1076"/>
          <ac:picMkLst>
            <pc:docMk/>
            <pc:sldMk cId="2958300393" sldId="710"/>
            <ac:picMk id="12" creationId="{6A8EADB2-6076-4E0B-911C-2ADA6A383AC3}"/>
          </ac:picMkLst>
        </pc:picChg>
        <pc:picChg chg="del mod">
          <ac:chgData name="Sidney Seckler" userId="73470fc2d5f88927" providerId="LiveId" clId="{1367D7DB-6DC3-4BB9-B4FC-FB2F03E07019}" dt="2021-11-01T17:25:49.958" v="2522" actId="478"/>
          <ac:picMkLst>
            <pc:docMk/>
            <pc:sldMk cId="2958300393" sldId="710"/>
            <ac:picMk id="355331" creationId="{E96F496D-8023-4F1C-A992-75DA8F03689F}"/>
          </ac:picMkLst>
        </pc:picChg>
      </pc:sldChg>
      <pc:sldChg chg="addSp delSp modSp add mod">
        <pc:chgData name="Sidney Seckler" userId="73470fc2d5f88927" providerId="LiveId" clId="{1367D7DB-6DC3-4BB9-B4FC-FB2F03E07019}" dt="2021-11-01T17:29:50.525" v="2610" actId="1076"/>
        <pc:sldMkLst>
          <pc:docMk/>
          <pc:sldMk cId="711395334" sldId="711"/>
        </pc:sldMkLst>
        <pc:spChg chg="add mod">
          <ac:chgData name="Sidney Seckler" userId="73470fc2d5f88927" providerId="LiveId" clId="{1367D7DB-6DC3-4BB9-B4FC-FB2F03E07019}" dt="2021-11-01T17:29:50.525" v="2610" actId="1076"/>
          <ac:spMkLst>
            <pc:docMk/>
            <pc:sldMk cId="711395334" sldId="711"/>
            <ac:spMk id="9" creationId="{86E4CB47-CEB9-4871-B303-6FF60F73F012}"/>
          </ac:spMkLst>
        </pc:spChg>
        <pc:spChg chg="add mod">
          <ac:chgData name="Sidney Seckler" userId="73470fc2d5f88927" providerId="LiveId" clId="{1367D7DB-6DC3-4BB9-B4FC-FB2F03E07019}" dt="2021-11-01T17:29:46.495" v="2609" actId="1076"/>
          <ac:spMkLst>
            <pc:docMk/>
            <pc:sldMk cId="711395334" sldId="711"/>
            <ac:spMk id="11" creationId="{61A8DC6F-9CB0-4C60-B65B-DCC6C3900D31}"/>
          </ac:spMkLst>
        </pc:spChg>
        <pc:spChg chg="del">
          <ac:chgData name="Sidney Seckler" userId="73470fc2d5f88927" providerId="LiveId" clId="{1367D7DB-6DC3-4BB9-B4FC-FB2F03E07019}" dt="2021-11-01T17:28:02.474" v="2582" actId="478"/>
          <ac:spMkLst>
            <pc:docMk/>
            <pc:sldMk cId="711395334" sldId="711"/>
            <ac:spMk id="13" creationId="{93141181-DCE5-4562-B725-CD29D4AE2F1F}"/>
          </ac:spMkLst>
        </pc:spChg>
        <pc:spChg chg="mod">
          <ac:chgData name="Sidney Seckler" userId="73470fc2d5f88927" providerId="LiveId" clId="{1367D7DB-6DC3-4BB9-B4FC-FB2F03E07019}" dt="2021-11-01T17:27:57.861" v="2581" actId="14100"/>
          <ac:spMkLst>
            <pc:docMk/>
            <pc:sldMk cId="711395334" sldId="711"/>
            <ac:spMk id="355334" creationId="{87A7A9D8-DC03-41AE-BAA3-4ED9A0FD620C}"/>
          </ac:spMkLst>
        </pc:spChg>
        <pc:picChg chg="del">
          <ac:chgData name="Sidney Seckler" userId="73470fc2d5f88927" providerId="LiveId" clId="{1367D7DB-6DC3-4BB9-B4FC-FB2F03E07019}" dt="2021-11-01T17:28:05.675" v="2583" actId="478"/>
          <ac:picMkLst>
            <pc:docMk/>
            <pc:sldMk cId="711395334" sldId="711"/>
            <ac:picMk id="7" creationId="{B0A71B39-700D-46F3-9840-2F9A7BAFEC20}"/>
          </ac:picMkLst>
        </pc:picChg>
        <pc:picChg chg="del">
          <ac:chgData name="Sidney Seckler" userId="73470fc2d5f88927" providerId="LiveId" clId="{1367D7DB-6DC3-4BB9-B4FC-FB2F03E07019}" dt="2021-11-01T17:28:07.164" v="2584" actId="478"/>
          <ac:picMkLst>
            <pc:docMk/>
            <pc:sldMk cId="711395334" sldId="711"/>
            <ac:picMk id="12" creationId="{6A8EADB2-6076-4E0B-911C-2ADA6A383AC3}"/>
          </ac:picMkLst>
        </pc:picChg>
        <pc:picChg chg="add mod">
          <ac:chgData name="Sidney Seckler" userId="73470fc2d5f88927" providerId="LiveId" clId="{1367D7DB-6DC3-4BB9-B4FC-FB2F03E07019}" dt="2021-11-01T17:29:34.980" v="2606" actId="1036"/>
          <ac:picMkLst>
            <pc:docMk/>
            <pc:sldMk cId="711395334" sldId="711"/>
            <ac:picMk id="14" creationId="{9D5A059A-1681-449D-B354-5A1F255CF80D}"/>
          </ac:picMkLst>
        </pc:picChg>
      </pc:sldChg>
      <pc:sldChg chg="addSp delSp modSp add mod">
        <pc:chgData name="Sidney Seckler" userId="73470fc2d5f88927" providerId="LiveId" clId="{1367D7DB-6DC3-4BB9-B4FC-FB2F03E07019}" dt="2021-11-01T17:32:10.365" v="2641" actId="1076"/>
        <pc:sldMkLst>
          <pc:docMk/>
          <pc:sldMk cId="3042320545" sldId="712"/>
        </pc:sldMkLst>
        <pc:spChg chg="add mod">
          <ac:chgData name="Sidney Seckler" userId="73470fc2d5f88927" providerId="LiveId" clId="{1367D7DB-6DC3-4BB9-B4FC-FB2F03E07019}" dt="2021-11-01T17:32:10.365" v="2641" actId="1076"/>
          <ac:spMkLst>
            <pc:docMk/>
            <pc:sldMk cId="3042320545" sldId="712"/>
            <ac:spMk id="4" creationId="{1EDAC4F2-6043-406E-AB32-B2A3370772C1}"/>
          </ac:spMkLst>
        </pc:spChg>
        <pc:spChg chg="del">
          <ac:chgData name="Sidney Seckler" userId="73470fc2d5f88927" providerId="LiveId" clId="{1367D7DB-6DC3-4BB9-B4FC-FB2F03E07019}" dt="2021-11-01T17:30:25.895" v="2612" actId="478"/>
          <ac:spMkLst>
            <pc:docMk/>
            <pc:sldMk cId="3042320545" sldId="712"/>
            <ac:spMk id="9" creationId="{86E4CB47-CEB9-4871-B303-6FF60F73F012}"/>
          </ac:spMkLst>
        </pc:spChg>
        <pc:spChg chg="del">
          <ac:chgData name="Sidney Seckler" userId="73470fc2d5f88927" providerId="LiveId" clId="{1367D7DB-6DC3-4BB9-B4FC-FB2F03E07019}" dt="2021-11-01T17:30:28.266" v="2613" actId="478"/>
          <ac:spMkLst>
            <pc:docMk/>
            <pc:sldMk cId="3042320545" sldId="712"/>
            <ac:spMk id="11" creationId="{61A8DC6F-9CB0-4C60-B65B-DCC6C3900D31}"/>
          </ac:spMkLst>
        </pc:spChg>
        <pc:spChg chg="add mod">
          <ac:chgData name="Sidney Seckler" userId="73470fc2d5f88927" providerId="LiveId" clId="{1367D7DB-6DC3-4BB9-B4FC-FB2F03E07019}" dt="2021-11-01T17:32:06.445" v="2640" actId="14100"/>
          <ac:spMkLst>
            <pc:docMk/>
            <pc:sldMk cId="3042320545" sldId="712"/>
            <ac:spMk id="12" creationId="{80F67F36-F189-4D65-8276-4338BDC93C88}"/>
          </ac:spMkLst>
        </pc:spChg>
        <pc:spChg chg="add mod">
          <ac:chgData name="Sidney Seckler" userId="73470fc2d5f88927" providerId="LiveId" clId="{1367D7DB-6DC3-4BB9-B4FC-FB2F03E07019}" dt="2021-11-01T17:31:37.916" v="2633" actId="1076"/>
          <ac:spMkLst>
            <pc:docMk/>
            <pc:sldMk cId="3042320545" sldId="712"/>
            <ac:spMk id="13" creationId="{84F184B9-11DF-49EC-AFBC-D34E22D5E9DF}"/>
          </ac:spMkLst>
        </pc:spChg>
        <pc:picChg chg="del">
          <ac:chgData name="Sidney Seckler" userId="73470fc2d5f88927" providerId="LiveId" clId="{1367D7DB-6DC3-4BB9-B4FC-FB2F03E07019}" dt="2021-11-01T17:30:30.581" v="2614" actId="478"/>
          <ac:picMkLst>
            <pc:docMk/>
            <pc:sldMk cId="3042320545" sldId="712"/>
            <ac:picMk id="14" creationId="{9D5A059A-1681-449D-B354-5A1F255CF80D}"/>
          </ac:picMkLst>
        </pc:picChg>
      </pc:sldChg>
      <pc:sldChg chg="modSp add mod">
        <pc:chgData name="Sidney Seckler" userId="73470fc2d5f88927" providerId="LiveId" clId="{1367D7DB-6DC3-4BB9-B4FC-FB2F03E07019}" dt="2021-11-01T17:32:23.816" v="2643" actId="1076"/>
        <pc:sldMkLst>
          <pc:docMk/>
          <pc:sldMk cId="3101683314" sldId="713"/>
        </pc:sldMkLst>
        <pc:spChg chg="mod">
          <ac:chgData name="Sidney Seckler" userId="73470fc2d5f88927" providerId="LiveId" clId="{1367D7DB-6DC3-4BB9-B4FC-FB2F03E07019}" dt="2021-11-01T17:32:23.816" v="2643" actId="1076"/>
          <ac:spMkLst>
            <pc:docMk/>
            <pc:sldMk cId="3101683314" sldId="713"/>
            <ac:spMk id="4" creationId="{1EDAC4F2-6043-406E-AB32-B2A3370772C1}"/>
          </ac:spMkLst>
        </pc:spChg>
      </pc:sldChg>
      <pc:sldChg chg="addSp delSp modSp add mod">
        <pc:chgData name="Sidney Seckler" userId="73470fc2d5f88927" providerId="LiveId" clId="{1367D7DB-6DC3-4BB9-B4FC-FB2F03E07019}" dt="2021-11-01T17:33:50.282" v="2664" actId="1036"/>
        <pc:sldMkLst>
          <pc:docMk/>
          <pc:sldMk cId="1809525326" sldId="714"/>
        </pc:sldMkLst>
        <pc:spChg chg="del">
          <ac:chgData name="Sidney Seckler" userId="73470fc2d5f88927" providerId="LiveId" clId="{1367D7DB-6DC3-4BB9-B4FC-FB2F03E07019}" dt="2021-11-01T17:32:52.952" v="2647" actId="478"/>
          <ac:spMkLst>
            <pc:docMk/>
            <pc:sldMk cId="1809525326" sldId="714"/>
            <ac:spMk id="9" creationId="{86E4CB47-CEB9-4871-B303-6FF60F73F012}"/>
          </ac:spMkLst>
        </pc:spChg>
        <pc:spChg chg="del">
          <ac:chgData name="Sidney Seckler" userId="73470fc2d5f88927" providerId="LiveId" clId="{1367D7DB-6DC3-4BB9-B4FC-FB2F03E07019}" dt="2021-11-01T17:32:55.190" v="2648" actId="478"/>
          <ac:spMkLst>
            <pc:docMk/>
            <pc:sldMk cId="1809525326" sldId="714"/>
            <ac:spMk id="11" creationId="{61A8DC6F-9CB0-4C60-B65B-DCC6C3900D31}"/>
          </ac:spMkLst>
        </pc:spChg>
        <pc:spChg chg="add mod">
          <ac:chgData name="Sidney Seckler" userId="73470fc2d5f88927" providerId="LiveId" clId="{1367D7DB-6DC3-4BB9-B4FC-FB2F03E07019}" dt="2021-11-01T17:33:16.961" v="2654" actId="1076"/>
          <ac:spMkLst>
            <pc:docMk/>
            <pc:sldMk cId="1809525326" sldId="714"/>
            <ac:spMk id="12" creationId="{84A67146-FD70-447D-ABBE-252EE2BC679C}"/>
          </ac:spMkLst>
        </pc:spChg>
        <pc:spChg chg="add mod">
          <ac:chgData name="Sidney Seckler" userId="73470fc2d5f88927" providerId="LiveId" clId="{1367D7DB-6DC3-4BB9-B4FC-FB2F03E07019}" dt="2021-11-01T17:33:40.683" v="2660" actId="1076"/>
          <ac:spMkLst>
            <pc:docMk/>
            <pc:sldMk cId="1809525326" sldId="714"/>
            <ac:spMk id="13" creationId="{50E6F9CF-4808-4CC6-AFB2-A4A24C985404}"/>
          </ac:spMkLst>
        </pc:spChg>
        <pc:spChg chg="mod">
          <ac:chgData name="Sidney Seckler" userId="73470fc2d5f88927" providerId="LiveId" clId="{1367D7DB-6DC3-4BB9-B4FC-FB2F03E07019}" dt="2021-11-01T17:32:48.253" v="2646" actId="6549"/>
          <ac:spMkLst>
            <pc:docMk/>
            <pc:sldMk cId="1809525326" sldId="714"/>
            <ac:spMk id="355334" creationId="{87A7A9D8-DC03-41AE-BAA3-4ED9A0FD620C}"/>
          </ac:spMkLst>
        </pc:spChg>
        <pc:picChg chg="mod">
          <ac:chgData name="Sidney Seckler" userId="73470fc2d5f88927" providerId="LiveId" clId="{1367D7DB-6DC3-4BB9-B4FC-FB2F03E07019}" dt="2021-11-01T17:33:50.282" v="2664" actId="1036"/>
          <ac:picMkLst>
            <pc:docMk/>
            <pc:sldMk cId="1809525326" sldId="714"/>
            <ac:picMk id="14" creationId="{9D5A059A-1681-449D-B354-5A1F255CF80D}"/>
          </ac:picMkLst>
        </pc:picChg>
      </pc:sldChg>
      <pc:sldChg chg="addSp delSp modSp add mod">
        <pc:chgData name="Sidney Seckler" userId="73470fc2d5f88927" providerId="LiveId" clId="{1367D7DB-6DC3-4BB9-B4FC-FB2F03E07019}" dt="2021-11-01T17:37:06.303" v="2734" actId="14100"/>
        <pc:sldMkLst>
          <pc:docMk/>
          <pc:sldMk cId="756229735" sldId="715"/>
        </pc:sldMkLst>
        <pc:spChg chg="add mod">
          <ac:chgData name="Sidney Seckler" userId="73470fc2d5f88927" providerId="LiveId" clId="{1367D7DB-6DC3-4BB9-B4FC-FB2F03E07019}" dt="2021-11-01T17:36:47.531" v="2730" actId="1076"/>
          <ac:spMkLst>
            <pc:docMk/>
            <pc:sldMk cId="756229735" sldId="715"/>
            <ac:spMk id="9" creationId="{042CD8EC-091C-4234-A255-863481C0CFA3}"/>
          </ac:spMkLst>
        </pc:spChg>
        <pc:spChg chg="add mod">
          <ac:chgData name="Sidney Seckler" userId="73470fc2d5f88927" providerId="LiveId" clId="{1367D7DB-6DC3-4BB9-B4FC-FB2F03E07019}" dt="2021-11-01T17:36:51.141" v="2731" actId="1076"/>
          <ac:spMkLst>
            <pc:docMk/>
            <pc:sldMk cId="756229735" sldId="715"/>
            <ac:spMk id="11" creationId="{48179644-4141-462E-8EB1-F8E1CE2C975A}"/>
          </ac:spMkLst>
        </pc:spChg>
        <pc:spChg chg="del">
          <ac:chgData name="Sidney Seckler" userId="73470fc2d5f88927" providerId="LiveId" clId="{1367D7DB-6DC3-4BB9-B4FC-FB2F03E07019}" dt="2021-11-01T17:34:43.637" v="2707" actId="478"/>
          <ac:spMkLst>
            <pc:docMk/>
            <pc:sldMk cId="756229735" sldId="715"/>
            <ac:spMk id="12" creationId="{84A67146-FD70-447D-ABBE-252EE2BC679C}"/>
          </ac:spMkLst>
        </pc:spChg>
        <pc:spChg chg="del">
          <ac:chgData name="Sidney Seckler" userId="73470fc2d5f88927" providerId="LiveId" clId="{1367D7DB-6DC3-4BB9-B4FC-FB2F03E07019}" dt="2021-11-01T17:34:46.211" v="2708" actId="478"/>
          <ac:spMkLst>
            <pc:docMk/>
            <pc:sldMk cId="756229735" sldId="715"/>
            <ac:spMk id="13" creationId="{50E6F9CF-4808-4CC6-AFB2-A4A24C985404}"/>
          </ac:spMkLst>
        </pc:spChg>
        <pc:spChg chg="add mod">
          <ac:chgData name="Sidney Seckler" userId="73470fc2d5f88927" providerId="LiveId" clId="{1367D7DB-6DC3-4BB9-B4FC-FB2F03E07019}" dt="2021-11-01T17:36:39.862" v="2728" actId="1076"/>
          <ac:spMkLst>
            <pc:docMk/>
            <pc:sldMk cId="756229735" sldId="715"/>
            <ac:spMk id="15" creationId="{7BEF712C-0BCE-4E2E-AA95-5C68E5904D92}"/>
          </ac:spMkLst>
        </pc:spChg>
        <pc:spChg chg="add mod">
          <ac:chgData name="Sidney Seckler" userId="73470fc2d5f88927" providerId="LiveId" clId="{1367D7DB-6DC3-4BB9-B4FC-FB2F03E07019}" dt="2021-11-01T17:37:06.303" v="2734" actId="14100"/>
          <ac:spMkLst>
            <pc:docMk/>
            <pc:sldMk cId="756229735" sldId="715"/>
            <ac:spMk id="16" creationId="{B7C56EE9-EC87-4098-9193-68EC5A10C72E}"/>
          </ac:spMkLst>
        </pc:spChg>
        <pc:spChg chg="mod">
          <ac:chgData name="Sidney Seckler" userId="73470fc2d5f88927" providerId="LiveId" clId="{1367D7DB-6DC3-4BB9-B4FC-FB2F03E07019}" dt="2021-11-01T17:36:00.198" v="2716"/>
          <ac:spMkLst>
            <pc:docMk/>
            <pc:sldMk cId="756229735" sldId="715"/>
            <ac:spMk id="355334" creationId="{87A7A9D8-DC03-41AE-BAA3-4ED9A0FD620C}"/>
          </ac:spMkLst>
        </pc:spChg>
      </pc:sldChg>
      <pc:sldChg chg="modSp add mod">
        <pc:chgData name="Sidney Seckler" userId="73470fc2d5f88927" providerId="LiveId" clId="{1367D7DB-6DC3-4BB9-B4FC-FB2F03E07019}" dt="2021-11-01T17:37:22.475" v="2737" actId="14100"/>
        <pc:sldMkLst>
          <pc:docMk/>
          <pc:sldMk cId="3177876606" sldId="716"/>
        </pc:sldMkLst>
        <pc:spChg chg="mod">
          <ac:chgData name="Sidney Seckler" userId="73470fc2d5f88927" providerId="LiveId" clId="{1367D7DB-6DC3-4BB9-B4FC-FB2F03E07019}" dt="2021-11-01T17:37:22.475" v="2737" actId="14100"/>
          <ac:spMkLst>
            <pc:docMk/>
            <pc:sldMk cId="3177876606" sldId="716"/>
            <ac:spMk id="16" creationId="{B7C56EE9-EC87-4098-9193-68EC5A10C72E}"/>
          </ac:spMkLst>
        </pc:spChg>
      </pc:sldChg>
      <pc:sldChg chg="modSp add mod ord">
        <pc:chgData name="Sidney Seckler" userId="73470fc2d5f88927" providerId="LiveId" clId="{1367D7DB-6DC3-4BB9-B4FC-FB2F03E07019}" dt="2021-11-01T17:37:40.495" v="2770" actId="1035"/>
        <pc:sldMkLst>
          <pc:docMk/>
          <pc:sldMk cId="2898946860" sldId="717"/>
        </pc:sldMkLst>
        <pc:spChg chg="mod">
          <ac:chgData name="Sidney Seckler" userId="73470fc2d5f88927" providerId="LiveId" clId="{1367D7DB-6DC3-4BB9-B4FC-FB2F03E07019}" dt="2021-11-01T17:37:40.495" v="2770" actId="1035"/>
          <ac:spMkLst>
            <pc:docMk/>
            <pc:sldMk cId="2898946860" sldId="717"/>
            <ac:spMk id="16" creationId="{B7C56EE9-EC87-4098-9193-68EC5A10C72E}"/>
          </ac:spMkLst>
        </pc:spChg>
      </pc:sldChg>
      <pc:sldChg chg="modSp add mod">
        <pc:chgData name="Sidney Seckler" userId="73470fc2d5f88927" providerId="LiveId" clId="{1367D7DB-6DC3-4BB9-B4FC-FB2F03E07019}" dt="2021-11-01T17:41:20.279" v="2979" actId="20578"/>
        <pc:sldMkLst>
          <pc:docMk/>
          <pc:sldMk cId="2521585779" sldId="718"/>
        </pc:sldMkLst>
        <pc:spChg chg="mod">
          <ac:chgData name="Sidney Seckler" userId="73470fc2d5f88927" providerId="LiveId" clId="{1367D7DB-6DC3-4BB9-B4FC-FB2F03E07019}" dt="2021-11-01T17:39:38.147" v="2806" actId="27636"/>
          <ac:spMkLst>
            <pc:docMk/>
            <pc:sldMk cId="2521585779" sldId="718"/>
            <ac:spMk id="4099" creationId="{F8B96A61-C72F-4AE6-BD11-C8F2087FCF79}"/>
          </ac:spMkLst>
        </pc:spChg>
        <pc:spChg chg="mod">
          <ac:chgData name="Sidney Seckler" userId="73470fc2d5f88927" providerId="LiveId" clId="{1367D7DB-6DC3-4BB9-B4FC-FB2F03E07019}" dt="2021-11-01T17:41:20.279" v="2979" actId="20578"/>
          <ac:spMkLst>
            <pc:docMk/>
            <pc:sldMk cId="2521585779" sldId="718"/>
            <ac:spMk id="4100" creationId="{E5CC45C3-CF65-4286-AA07-1D8008364C0B}"/>
          </ac:spMkLst>
        </pc:spChg>
      </pc:sldChg>
      <pc:sldChg chg="modSp add mod">
        <pc:chgData name="Sidney Seckler" userId="73470fc2d5f88927" providerId="LiveId" clId="{1367D7DB-6DC3-4BB9-B4FC-FB2F03E07019}" dt="2021-11-01T17:43:40.100" v="3228" actId="20577"/>
        <pc:sldMkLst>
          <pc:docMk/>
          <pc:sldMk cId="4246946844" sldId="719"/>
        </pc:sldMkLst>
        <pc:spChg chg="mod">
          <ac:chgData name="Sidney Seckler" userId="73470fc2d5f88927" providerId="LiveId" clId="{1367D7DB-6DC3-4BB9-B4FC-FB2F03E07019}" dt="2021-11-01T17:39:54.178" v="2838" actId="20577"/>
          <ac:spMkLst>
            <pc:docMk/>
            <pc:sldMk cId="4246946844" sldId="719"/>
            <ac:spMk id="4099" creationId="{F8B96A61-C72F-4AE6-BD11-C8F2087FCF79}"/>
          </ac:spMkLst>
        </pc:spChg>
        <pc:spChg chg="mod">
          <ac:chgData name="Sidney Seckler" userId="73470fc2d5f88927" providerId="LiveId" clId="{1367D7DB-6DC3-4BB9-B4FC-FB2F03E07019}" dt="2021-11-01T17:43:40.100" v="3228" actId="20577"/>
          <ac:spMkLst>
            <pc:docMk/>
            <pc:sldMk cId="4246946844" sldId="719"/>
            <ac:spMk id="4100" creationId="{E5CC45C3-CF65-4286-AA07-1D8008364C0B}"/>
          </ac:spMkLst>
        </pc:spChg>
      </pc:sldChg>
      <pc:sldChg chg="modSp add mod">
        <pc:chgData name="Sidney Seckler" userId="73470fc2d5f88927" providerId="LiveId" clId="{1367D7DB-6DC3-4BB9-B4FC-FB2F03E07019}" dt="2021-11-01T17:44:51.880" v="3305" actId="1036"/>
        <pc:sldMkLst>
          <pc:docMk/>
          <pc:sldMk cId="2469847384" sldId="720"/>
        </pc:sldMkLst>
        <pc:spChg chg="mod">
          <ac:chgData name="Sidney Seckler" userId="73470fc2d5f88927" providerId="LiveId" clId="{1367D7DB-6DC3-4BB9-B4FC-FB2F03E07019}" dt="2021-11-01T17:44:51.880" v="3305" actId="1036"/>
          <ac:spMkLst>
            <pc:docMk/>
            <pc:sldMk cId="2469847384" sldId="720"/>
            <ac:spMk id="2" creationId="{87B8CD60-C6F1-4CB6-B1D6-6E8C38752344}"/>
          </ac:spMkLst>
        </pc:spChg>
      </pc:sldChg>
      <pc:sldChg chg="addSp modSp add mod">
        <pc:chgData name="Sidney Seckler" userId="73470fc2d5f88927" providerId="LiveId" clId="{1367D7DB-6DC3-4BB9-B4FC-FB2F03E07019}" dt="2021-11-02T13:16:40.465" v="3512" actId="1076"/>
        <pc:sldMkLst>
          <pc:docMk/>
          <pc:sldMk cId="2145033173" sldId="721"/>
        </pc:sldMkLst>
        <pc:spChg chg="add mod">
          <ac:chgData name="Sidney Seckler" userId="73470fc2d5f88927" providerId="LiveId" clId="{1367D7DB-6DC3-4BB9-B4FC-FB2F03E07019}" dt="2021-11-02T13:16:01.316" v="3500" actId="14100"/>
          <ac:spMkLst>
            <pc:docMk/>
            <pc:sldMk cId="2145033173" sldId="721"/>
            <ac:spMk id="4" creationId="{5C701FF1-9C09-45AB-A224-65B1CE70A438}"/>
          </ac:spMkLst>
        </pc:spChg>
        <pc:picChg chg="add mod">
          <ac:chgData name="Sidney Seckler" userId="73470fc2d5f88927" providerId="LiveId" clId="{1367D7DB-6DC3-4BB9-B4FC-FB2F03E07019}" dt="2021-11-02T13:16:18.437" v="3505" actId="1076"/>
          <ac:picMkLst>
            <pc:docMk/>
            <pc:sldMk cId="2145033173" sldId="721"/>
            <ac:picMk id="3" creationId="{DD4631EE-E7FB-4683-8FD9-4E68715814A8}"/>
          </ac:picMkLst>
        </pc:picChg>
        <pc:picChg chg="add mod">
          <ac:chgData name="Sidney Seckler" userId="73470fc2d5f88927" providerId="LiveId" clId="{1367D7DB-6DC3-4BB9-B4FC-FB2F03E07019}" dt="2021-11-02T13:16:40.465" v="3512" actId="1076"/>
          <ac:picMkLst>
            <pc:docMk/>
            <pc:sldMk cId="2145033173" sldId="721"/>
            <ac:picMk id="6" creationId="{A2CEA03D-A819-4D5F-A1DE-AFA00FA71548}"/>
          </ac:picMkLst>
        </pc:picChg>
      </pc:sldChg>
      <pc:sldChg chg="addSp delSp modSp add mod">
        <pc:chgData name="Sidney Seckler" userId="73470fc2d5f88927" providerId="LiveId" clId="{1367D7DB-6DC3-4BB9-B4FC-FB2F03E07019}" dt="2021-11-02T13:19:41.860" v="3716" actId="1076"/>
        <pc:sldMkLst>
          <pc:docMk/>
          <pc:sldMk cId="1265943311" sldId="722"/>
        </pc:sldMkLst>
        <pc:spChg chg="mod">
          <ac:chgData name="Sidney Seckler" userId="73470fc2d5f88927" providerId="LiveId" clId="{1367D7DB-6DC3-4BB9-B4FC-FB2F03E07019}" dt="2021-11-02T13:18:55.629" v="3702" actId="255"/>
          <ac:spMkLst>
            <pc:docMk/>
            <pc:sldMk cId="1265943311" sldId="722"/>
            <ac:spMk id="4" creationId="{5C701FF1-9C09-45AB-A224-65B1CE70A438}"/>
          </ac:spMkLst>
        </pc:spChg>
        <pc:picChg chg="del">
          <ac:chgData name="Sidney Seckler" userId="73470fc2d5f88927" providerId="LiveId" clId="{1367D7DB-6DC3-4BB9-B4FC-FB2F03E07019}" dt="2021-11-02T13:17:12.372" v="3514" actId="478"/>
          <ac:picMkLst>
            <pc:docMk/>
            <pc:sldMk cId="1265943311" sldId="722"/>
            <ac:picMk id="3" creationId="{DD4631EE-E7FB-4683-8FD9-4E68715814A8}"/>
          </ac:picMkLst>
        </pc:picChg>
        <pc:picChg chg="add mod">
          <ac:chgData name="Sidney Seckler" userId="73470fc2d5f88927" providerId="LiveId" clId="{1367D7DB-6DC3-4BB9-B4FC-FB2F03E07019}" dt="2021-11-02T13:19:41.860" v="3716" actId="1076"/>
          <ac:picMkLst>
            <pc:docMk/>
            <pc:sldMk cId="1265943311" sldId="722"/>
            <ac:picMk id="5" creationId="{39964F02-361F-4784-B92E-E041D3199CEB}"/>
          </ac:picMkLst>
        </pc:picChg>
        <pc:picChg chg="del">
          <ac:chgData name="Sidney Seckler" userId="73470fc2d5f88927" providerId="LiveId" clId="{1367D7DB-6DC3-4BB9-B4FC-FB2F03E07019}" dt="2021-11-02T13:17:14.159" v="3515" actId="478"/>
          <ac:picMkLst>
            <pc:docMk/>
            <pc:sldMk cId="1265943311" sldId="722"/>
            <ac:picMk id="6" creationId="{A2CEA03D-A819-4D5F-A1DE-AFA00FA71548}"/>
          </ac:picMkLst>
        </pc:picChg>
        <pc:picChg chg="add mod">
          <ac:chgData name="Sidney Seckler" userId="73470fc2d5f88927" providerId="LiveId" clId="{1367D7DB-6DC3-4BB9-B4FC-FB2F03E07019}" dt="2021-11-02T13:19:36.913" v="3714" actId="1076"/>
          <ac:picMkLst>
            <pc:docMk/>
            <pc:sldMk cId="1265943311" sldId="722"/>
            <ac:picMk id="8" creationId="{D685D2FD-0373-4D6B-847C-0EC387CC0C13}"/>
          </ac:picMkLst>
        </pc:picChg>
      </pc:sldChg>
      <pc:sldChg chg="addSp delSp modSp add mod">
        <pc:chgData name="Sidney Seckler" userId="73470fc2d5f88927" providerId="LiveId" clId="{1367D7DB-6DC3-4BB9-B4FC-FB2F03E07019}" dt="2021-11-02T13:22:32.647" v="3788" actId="1076"/>
        <pc:sldMkLst>
          <pc:docMk/>
          <pc:sldMk cId="2828508942" sldId="723"/>
        </pc:sldMkLst>
        <pc:spChg chg="add del mod">
          <ac:chgData name="Sidney Seckler" userId="73470fc2d5f88927" providerId="LiveId" clId="{1367D7DB-6DC3-4BB9-B4FC-FB2F03E07019}" dt="2021-11-02T13:20:32.633" v="3719" actId="478"/>
          <ac:spMkLst>
            <pc:docMk/>
            <pc:sldMk cId="2828508942" sldId="723"/>
            <ac:spMk id="3" creationId="{9070BB36-F7F4-4993-A9FE-4B2317875CF9}"/>
          </ac:spMkLst>
        </pc:spChg>
        <pc:spChg chg="add mod">
          <ac:chgData name="Sidney Seckler" userId="73470fc2d5f88927" providerId="LiveId" clId="{1367D7DB-6DC3-4BB9-B4FC-FB2F03E07019}" dt="2021-11-02T13:22:32.647" v="3788" actId="1076"/>
          <ac:spMkLst>
            <pc:docMk/>
            <pc:sldMk cId="2828508942" sldId="723"/>
            <ac:spMk id="5" creationId="{97D85744-56D9-4F66-8604-564A395ED122}"/>
          </ac:spMkLst>
        </pc:spChg>
        <pc:spChg chg="del">
          <ac:chgData name="Sidney Seckler" userId="73470fc2d5f88927" providerId="LiveId" clId="{1367D7DB-6DC3-4BB9-B4FC-FB2F03E07019}" dt="2021-11-02T13:20:46.117" v="3721" actId="478"/>
          <ac:spMkLst>
            <pc:docMk/>
            <pc:sldMk cId="2828508942" sldId="723"/>
            <ac:spMk id="9" creationId="{86E4CB47-CEB9-4871-B303-6FF60F73F012}"/>
          </ac:spMkLst>
        </pc:spChg>
        <pc:spChg chg="del">
          <ac:chgData name="Sidney Seckler" userId="73470fc2d5f88927" providerId="LiveId" clId="{1367D7DB-6DC3-4BB9-B4FC-FB2F03E07019}" dt="2021-11-02T13:20:29.668" v="3718" actId="478"/>
          <ac:spMkLst>
            <pc:docMk/>
            <pc:sldMk cId="2828508942" sldId="723"/>
            <ac:spMk id="10" creationId="{8E64501C-0900-466B-A83F-3BF4E63491F6}"/>
          </ac:spMkLst>
        </pc:spChg>
        <pc:spChg chg="del">
          <ac:chgData name="Sidney Seckler" userId="73470fc2d5f88927" providerId="LiveId" clId="{1367D7DB-6DC3-4BB9-B4FC-FB2F03E07019}" dt="2021-11-02T13:20:48.570" v="3722" actId="478"/>
          <ac:spMkLst>
            <pc:docMk/>
            <pc:sldMk cId="2828508942" sldId="723"/>
            <ac:spMk id="11" creationId="{61A8DC6F-9CB0-4C60-B65B-DCC6C3900D31}"/>
          </ac:spMkLst>
        </pc:spChg>
        <pc:spChg chg="add mod">
          <ac:chgData name="Sidney Seckler" userId="73470fc2d5f88927" providerId="LiveId" clId="{1367D7DB-6DC3-4BB9-B4FC-FB2F03E07019}" dt="2021-11-02T13:20:42.039" v="3720"/>
          <ac:spMkLst>
            <pc:docMk/>
            <pc:sldMk cId="2828508942" sldId="723"/>
            <ac:spMk id="12" creationId="{4B487117-8ECD-48A9-9D56-80E5509A38E2}"/>
          </ac:spMkLst>
        </pc:spChg>
        <pc:spChg chg="add mod">
          <ac:chgData name="Sidney Seckler" userId="73470fc2d5f88927" providerId="LiveId" clId="{1367D7DB-6DC3-4BB9-B4FC-FB2F03E07019}" dt="2021-11-02T13:22:24.091" v="3786" actId="1076"/>
          <ac:spMkLst>
            <pc:docMk/>
            <pc:sldMk cId="2828508942" sldId="723"/>
            <ac:spMk id="13" creationId="{EC361195-957C-420D-9EB9-1DC6014EDB68}"/>
          </ac:spMkLst>
        </pc:spChg>
        <pc:spChg chg="add mod">
          <ac:chgData name="Sidney Seckler" userId="73470fc2d5f88927" providerId="LiveId" clId="{1367D7DB-6DC3-4BB9-B4FC-FB2F03E07019}" dt="2021-11-02T13:22:21.861" v="3785" actId="1076"/>
          <ac:spMkLst>
            <pc:docMk/>
            <pc:sldMk cId="2828508942" sldId="723"/>
            <ac:spMk id="15" creationId="{D42A47CE-7E9F-4B3E-8E39-3DF1231A9E71}"/>
          </ac:spMkLst>
        </pc:spChg>
        <pc:picChg chg="del">
          <ac:chgData name="Sidney Seckler" userId="73470fc2d5f88927" providerId="LiveId" clId="{1367D7DB-6DC3-4BB9-B4FC-FB2F03E07019}" dt="2021-11-02T13:21:41.492" v="3731" actId="478"/>
          <ac:picMkLst>
            <pc:docMk/>
            <pc:sldMk cId="2828508942" sldId="723"/>
            <ac:picMk id="14" creationId="{9D5A059A-1681-449D-B354-5A1F255CF80D}"/>
          </ac:picMkLst>
        </pc:picChg>
      </pc:sldChg>
      <pc:sldChg chg="addSp delSp modSp add mod">
        <pc:chgData name="Sidney Seckler" userId="73470fc2d5f88927" providerId="LiveId" clId="{1367D7DB-6DC3-4BB9-B4FC-FB2F03E07019}" dt="2021-11-02T13:28:38.090" v="3888" actId="14100"/>
        <pc:sldMkLst>
          <pc:docMk/>
          <pc:sldMk cId="386267381" sldId="724"/>
        </pc:sldMkLst>
        <pc:spChg chg="add mod">
          <ac:chgData name="Sidney Seckler" userId="73470fc2d5f88927" providerId="LiveId" clId="{1367D7DB-6DC3-4BB9-B4FC-FB2F03E07019}" dt="2021-11-02T13:27:59.016" v="3880" actId="1076"/>
          <ac:spMkLst>
            <pc:docMk/>
            <pc:sldMk cId="386267381" sldId="724"/>
            <ac:spMk id="7" creationId="{638BDF3E-16B4-4C35-B295-E88DCC650B37}"/>
          </ac:spMkLst>
        </pc:spChg>
        <pc:spChg chg="add mod">
          <ac:chgData name="Sidney Seckler" userId="73470fc2d5f88927" providerId="LiveId" clId="{1367D7DB-6DC3-4BB9-B4FC-FB2F03E07019}" dt="2021-11-02T13:28:10.263" v="3883" actId="14100"/>
          <ac:spMkLst>
            <pc:docMk/>
            <pc:sldMk cId="386267381" sldId="724"/>
            <ac:spMk id="9" creationId="{2BD9A8C3-A8B0-4C74-85FD-214DFDF64D5E}"/>
          </ac:spMkLst>
        </pc:spChg>
        <pc:spChg chg="add mod">
          <ac:chgData name="Sidney Seckler" userId="73470fc2d5f88927" providerId="LiveId" clId="{1367D7DB-6DC3-4BB9-B4FC-FB2F03E07019}" dt="2021-11-02T13:28:38.090" v="3888" actId="14100"/>
          <ac:spMkLst>
            <pc:docMk/>
            <pc:sldMk cId="386267381" sldId="724"/>
            <ac:spMk id="10" creationId="{2B6AAB6F-22C1-4E58-90C9-DE96A87ACD9F}"/>
          </ac:spMkLst>
        </pc:spChg>
        <pc:picChg chg="del">
          <ac:chgData name="Sidney Seckler" userId="73470fc2d5f88927" providerId="LiveId" clId="{1367D7DB-6DC3-4BB9-B4FC-FB2F03E07019}" dt="2021-11-02T13:25:45.179" v="3853" actId="478"/>
          <ac:picMkLst>
            <pc:docMk/>
            <pc:sldMk cId="386267381" sldId="724"/>
            <ac:picMk id="14" creationId="{9D5A059A-1681-449D-B354-5A1F255CF80D}"/>
          </ac:picMkLst>
        </pc:picChg>
      </pc:sldChg>
      <pc:sldChg chg="addSp delSp modSp add mod">
        <pc:chgData name="Sidney Seckler" userId="73470fc2d5f88927" providerId="LiveId" clId="{1367D7DB-6DC3-4BB9-B4FC-FB2F03E07019}" dt="2021-11-02T13:24:28.331" v="3852" actId="1076"/>
        <pc:sldMkLst>
          <pc:docMk/>
          <pc:sldMk cId="3760551924" sldId="725"/>
        </pc:sldMkLst>
        <pc:spChg chg="add mod">
          <ac:chgData name="Sidney Seckler" userId="73470fc2d5f88927" providerId="LiveId" clId="{1367D7DB-6DC3-4BB9-B4FC-FB2F03E07019}" dt="2021-11-02T13:24:28.331" v="3852" actId="1076"/>
          <ac:spMkLst>
            <pc:docMk/>
            <pc:sldMk cId="3760551924" sldId="725"/>
            <ac:spMk id="9" creationId="{D8E56B47-7406-478A-AE67-B691694047E8}"/>
          </ac:spMkLst>
        </pc:spChg>
        <pc:spChg chg="del">
          <ac:chgData name="Sidney Seckler" userId="73470fc2d5f88927" providerId="LiveId" clId="{1367D7DB-6DC3-4BB9-B4FC-FB2F03E07019}" dt="2021-11-02T13:24:02.259" v="3845" actId="478"/>
          <ac:spMkLst>
            <pc:docMk/>
            <pc:sldMk cId="3760551924" sldId="725"/>
            <ac:spMk id="13" creationId="{EC361195-957C-420D-9EB9-1DC6014EDB68}"/>
          </ac:spMkLst>
        </pc:spChg>
        <pc:spChg chg="mod">
          <ac:chgData name="Sidney Seckler" userId="73470fc2d5f88927" providerId="LiveId" clId="{1367D7DB-6DC3-4BB9-B4FC-FB2F03E07019}" dt="2021-11-02T13:24:00.323" v="3844" actId="1076"/>
          <ac:spMkLst>
            <pc:docMk/>
            <pc:sldMk cId="3760551924" sldId="725"/>
            <ac:spMk id="15" creationId="{D42A47CE-7E9F-4B3E-8E39-3DF1231A9E71}"/>
          </ac:spMkLst>
        </pc:spChg>
      </pc:sldChg>
      <pc:sldChg chg="modSp add mod">
        <pc:chgData name="Sidney Seckler" userId="73470fc2d5f88927" providerId="LiveId" clId="{1367D7DB-6DC3-4BB9-B4FC-FB2F03E07019}" dt="2021-11-02T13:28:54.316" v="3933" actId="1036"/>
        <pc:sldMkLst>
          <pc:docMk/>
          <pc:sldMk cId="715345295" sldId="726"/>
        </pc:sldMkLst>
        <pc:spChg chg="mod">
          <ac:chgData name="Sidney Seckler" userId="73470fc2d5f88927" providerId="LiveId" clId="{1367D7DB-6DC3-4BB9-B4FC-FB2F03E07019}" dt="2021-11-02T13:28:54.316" v="3933" actId="1036"/>
          <ac:spMkLst>
            <pc:docMk/>
            <pc:sldMk cId="715345295" sldId="726"/>
            <ac:spMk id="10" creationId="{2B6AAB6F-22C1-4E58-90C9-DE96A87ACD9F}"/>
          </ac:spMkLst>
        </pc:spChg>
      </pc:sldChg>
      <pc:sldChg chg="addSp delSp modSp add mod">
        <pc:chgData name="Sidney Seckler" userId="73470fc2d5f88927" providerId="LiveId" clId="{1367D7DB-6DC3-4BB9-B4FC-FB2F03E07019}" dt="2021-11-04T13:35:49.808" v="6212" actId="947"/>
        <pc:sldMkLst>
          <pc:docMk/>
          <pc:sldMk cId="4252822426" sldId="727"/>
        </pc:sldMkLst>
        <pc:spChg chg="add del mod">
          <ac:chgData name="Sidney Seckler" userId="73470fc2d5f88927" providerId="LiveId" clId="{1367D7DB-6DC3-4BB9-B4FC-FB2F03E07019}" dt="2021-11-02T13:29:30.664" v="3936" actId="478"/>
          <ac:spMkLst>
            <pc:docMk/>
            <pc:sldMk cId="4252822426" sldId="727"/>
            <ac:spMk id="3" creationId="{5101FC52-6E67-44A6-BE2C-E6F108569EAD}"/>
          </ac:spMkLst>
        </pc:spChg>
        <pc:spChg chg="del">
          <ac:chgData name="Sidney Seckler" userId="73470fc2d5f88927" providerId="LiveId" clId="{1367D7DB-6DC3-4BB9-B4FC-FB2F03E07019}" dt="2021-11-02T13:29:27.826" v="3935" actId="478"/>
          <ac:spMkLst>
            <pc:docMk/>
            <pc:sldMk cId="4252822426" sldId="727"/>
            <ac:spMk id="10" creationId="{8E64501C-0900-466B-A83F-3BF4E63491F6}"/>
          </ac:spMkLst>
        </pc:spChg>
        <pc:spChg chg="add mod">
          <ac:chgData name="Sidney Seckler" userId="73470fc2d5f88927" providerId="LiveId" clId="{1367D7DB-6DC3-4BB9-B4FC-FB2F03E07019}" dt="2021-11-02T13:30:04.187" v="3939"/>
          <ac:spMkLst>
            <pc:docMk/>
            <pc:sldMk cId="4252822426" sldId="727"/>
            <ac:spMk id="11" creationId="{C311EA09-F671-4D14-A017-D9EDDC31CA0C}"/>
          </ac:spMkLst>
        </pc:spChg>
        <pc:spChg chg="del">
          <ac:chgData name="Sidney Seckler" userId="73470fc2d5f88927" providerId="LiveId" clId="{1367D7DB-6DC3-4BB9-B4FC-FB2F03E07019}" dt="2021-11-02T13:30:11.636" v="3941" actId="478"/>
          <ac:spMkLst>
            <pc:docMk/>
            <pc:sldMk cId="4252822426" sldId="727"/>
            <ac:spMk id="12" creationId="{84A67146-FD70-447D-ABBE-252EE2BC679C}"/>
          </ac:spMkLst>
        </pc:spChg>
        <pc:spChg chg="del">
          <ac:chgData name="Sidney Seckler" userId="73470fc2d5f88927" providerId="LiveId" clId="{1367D7DB-6DC3-4BB9-B4FC-FB2F03E07019}" dt="2021-11-02T13:30:08.532" v="3940" actId="478"/>
          <ac:spMkLst>
            <pc:docMk/>
            <pc:sldMk cId="4252822426" sldId="727"/>
            <ac:spMk id="13" creationId="{50E6F9CF-4808-4CC6-AFB2-A4A24C985404}"/>
          </ac:spMkLst>
        </pc:spChg>
        <pc:spChg chg="add mod">
          <ac:chgData name="Sidney Seckler" userId="73470fc2d5f88927" providerId="LiveId" clId="{1367D7DB-6DC3-4BB9-B4FC-FB2F03E07019}" dt="2021-11-02T13:30:45.257" v="3948" actId="1076"/>
          <ac:spMkLst>
            <pc:docMk/>
            <pc:sldMk cId="4252822426" sldId="727"/>
            <ac:spMk id="15" creationId="{41E81110-28A8-4B1B-8930-7978A34623D3}"/>
          </ac:spMkLst>
        </pc:spChg>
        <pc:spChg chg="add mod">
          <ac:chgData name="Sidney Seckler" userId="73470fc2d5f88927" providerId="LiveId" clId="{1367D7DB-6DC3-4BB9-B4FC-FB2F03E07019}" dt="2021-11-04T13:35:49.808" v="6212" actId="947"/>
          <ac:spMkLst>
            <pc:docMk/>
            <pc:sldMk cId="4252822426" sldId="727"/>
            <ac:spMk id="16" creationId="{78F78168-3674-4321-850B-9A77919E0635}"/>
          </ac:spMkLst>
        </pc:spChg>
      </pc:sldChg>
      <pc:sldChg chg="addSp delSp modSp add mod">
        <pc:chgData name="Sidney Seckler" userId="73470fc2d5f88927" providerId="LiveId" clId="{1367D7DB-6DC3-4BB9-B4FC-FB2F03E07019}" dt="2021-11-02T13:35:57.076" v="4079" actId="1076"/>
        <pc:sldMkLst>
          <pc:docMk/>
          <pc:sldMk cId="492107542" sldId="728"/>
        </pc:sldMkLst>
        <pc:spChg chg="add del mod">
          <ac:chgData name="Sidney Seckler" userId="73470fc2d5f88927" providerId="LiveId" clId="{1367D7DB-6DC3-4BB9-B4FC-FB2F03E07019}" dt="2021-11-02T13:33:20.918" v="4071" actId="478"/>
          <ac:spMkLst>
            <pc:docMk/>
            <pc:sldMk cId="492107542" sldId="728"/>
            <ac:spMk id="3" creationId="{084D6CEE-93C1-4AB9-B7AD-74A4C76FEC2B}"/>
          </ac:spMkLst>
        </pc:spChg>
        <pc:spChg chg="del">
          <ac:chgData name="Sidney Seckler" userId="73470fc2d5f88927" providerId="LiveId" clId="{1367D7DB-6DC3-4BB9-B4FC-FB2F03E07019}" dt="2021-11-02T13:33:18.005" v="4070" actId="478"/>
          <ac:spMkLst>
            <pc:docMk/>
            <pc:sldMk cId="492107542" sldId="728"/>
            <ac:spMk id="15" creationId="{41E81110-28A8-4B1B-8930-7978A34623D3}"/>
          </ac:spMkLst>
        </pc:spChg>
        <pc:spChg chg="del">
          <ac:chgData name="Sidney Seckler" userId="73470fc2d5f88927" providerId="LiveId" clId="{1367D7DB-6DC3-4BB9-B4FC-FB2F03E07019}" dt="2021-11-02T13:33:18.005" v="4070" actId="478"/>
          <ac:spMkLst>
            <pc:docMk/>
            <pc:sldMk cId="492107542" sldId="728"/>
            <ac:spMk id="16" creationId="{78F78168-3674-4321-850B-9A77919E0635}"/>
          </ac:spMkLst>
        </pc:spChg>
        <pc:spChg chg="del">
          <ac:chgData name="Sidney Seckler" userId="73470fc2d5f88927" providerId="LiveId" clId="{1367D7DB-6DC3-4BB9-B4FC-FB2F03E07019}" dt="2021-11-02T13:33:18.005" v="4070" actId="478"/>
          <ac:spMkLst>
            <pc:docMk/>
            <pc:sldMk cId="492107542" sldId="728"/>
            <ac:spMk id="355334" creationId="{87A7A9D8-DC03-41AE-BAA3-4ED9A0FD620C}"/>
          </ac:spMkLst>
        </pc:spChg>
        <pc:graphicFrameChg chg="add mod">
          <ac:chgData name="Sidney Seckler" userId="73470fc2d5f88927" providerId="LiveId" clId="{1367D7DB-6DC3-4BB9-B4FC-FB2F03E07019}" dt="2021-11-02T13:35:57.076" v="4079" actId="1076"/>
          <ac:graphicFrameMkLst>
            <pc:docMk/>
            <pc:sldMk cId="492107542" sldId="728"/>
            <ac:graphicFrameMk id="12" creationId="{C50E9873-FA0F-4565-9DA1-8F38402BE60F}"/>
          </ac:graphicFrameMkLst>
        </pc:graphicFrameChg>
        <pc:picChg chg="del mod">
          <ac:chgData name="Sidney Seckler" userId="73470fc2d5f88927" providerId="LiveId" clId="{1367D7DB-6DC3-4BB9-B4FC-FB2F03E07019}" dt="2021-11-02T13:35:10.275" v="4077" actId="478"/>
          <ac:picMkLst>
            <pc:docMk/>
            <pc:sldMk cId="492107542" sldId="728"/>
            <ac:picMk id="4" creationId="{D7422775-2A08-4835-A7D5-AF1209F4D9DB}"/>
          </ac:picMkLst>
        </pc:picChg>
        <pc:picChg chg="del">
          <ac:chgData name="Sidney Seckler" userId="73470fc2d5f88927" providerId="LiveId" clId="{1367D7DB-6DC3-4BB9-B4FC-FB2F03E07019}" dt="2021-11-02T13:33:18.005" v="4070" actId="478"/>
          <ac:picMkLst>
            <pc:docMk/>
            <pc:sldMk cId="492107542" sldId="728"/>
            <ac:picMk id="14" creationId="{9D5A059A-1681-449D-B354-5A1F255CF80D}"/>
          </ac:picMkLst>
        </pc:picChg>
      </pc:sldChg>
      <pc:sldChg chg="add del">
        <pc:chgData name="Sidney Seckler" userId="73470fc2d5f88927" providerId="LiveId" clId="{1367D7DB-6DC3-4BB9-B4FC-FB2F03E07019}" dt="2021-11-02T13:29:41.558" v="3938"/>
        <pc:sldMkLst>
          <pc:docMk/>
          <pc:sldMk cId="4190490380" sldId="728"/>
        </pc:sldMkLst>
      </pc:sldChg>
      <pc:sldChg chg="addSp modSp add mod">
        <pc:chgData name="Sidney Seckler" userId="73470fc2d5f88927" providerId="LiveId" clId="{1367D7DB-6DC3-4BB9-B4FC-FB2F03E07019}" dt="2021-11-02T13:35:02.108" v="4076" actId="1076"/>
        <pc:sldMkLst>
          <pc:docMk/>
          <pc:sldMk cId="3947943372" sldId="729"/>
        </pc:sldMkLst>
        <pc:graphicFrameChg chg="add mod">
          <ac:chgData name="Sidney Seckler" userId="73470fc2d5f88927" providerId="LiveId" clId="{1367D7DB-6DC3-4BB9-B4FC-FB2F03E07019}" dt="2021-11-02T13:35:02.108" v="4076" actId="1076"/>
          <ac:graphicFrameMkLst>
            <pc:docMk/>
            <pc:sldMk cId="3947943372" sldId="729"/>
            <ac:graphicFrameMk id="4" creationId="{749CA16F-484E-4B76-ABB2-B66CA085ADE4}"/>
          </ac:graphicFrameMkLst>
        </pc:graphicFrameChg>
      </pc:sldChg>
      <pc:sldChg chg="modSp add mod">
        <pc:chgData name="Sidney Seckler" userId="73470fc2d5f88927" providerId="LiveId" clId="{1367D7DB-6DC3-4BB9-B4FC-FB2F03E07019}" dt="2021-11-02T13:39:13.068" v="4299" actId="1076"/>
        <pc:sldMkLst>
          <pc:docMk/>
          <pc:sldMk cId="1707639366" sldId="730"/>
        </pc:sldMkLst>
        <pc:spChg chg="mod">
          <ac:chgData name="Sidney Seckler" userId="73470fc2d5f88927" providerId="LiveId" clId="{1367D7DB-6DC3-4BB9-B4FC-FB2F03E07019}" dt="2021-11-02T13:37:02.521" v="4142" actId="6549"/>
          <ac:spMkLst>
            <pc:docMk/>
            <pc:sldMk cId="1707639366" sldId="730"/>
            <ac:spMk id="4099" creationId="{F8B96A61-C72F-4AE6-BD11-C8F2087FCF79}"/>
          </ac:spMkLst>
        </pc:spChg>
        <pc:spChg chg="mod">
          <ac:chgData name="Sidney Seckler" userId="73470fc2d5f88927" providerId="LiveId" clId="{1367D7DB-6DC3-4BB9-B4FC-FB2F03E07019}" dt="2021-11-02T13:39:13.068" v="4299" actId="1076"/>
          <ac:spMkLst>
            <pc:docMk/>
            <pc:sldMk cId="1707639366" sldId="730"/>
            <ac:spMk id="4100" creationId="{E5CC45C3-CF65-4286-AA07-1D8008364C0B}"/>
          </ac:spMkLst>
        </pc:spChg>
      </pc:sldChg>
      <pc:sldChg chg="addSp delSp modSp add mod">
        <pc:chgData name="Sidney Seckler" userId="73470fc2d5f88927" providerId="LiveId" clId="{1367D7DB-6DC3-4BB9-B4FC-FB2F03E07019}" dt="2021-11-02T13:41:28.459" v="4662" actId="20577"/>
        <pc:sldMkLst>
          <pc:docMk/>
          <pc:sldMk cId="680890838" sldId="731"/>
        </pc:sldMkLst>
        <pc:spChg chg="add del mod">
          <ac:chgData name="Sidney Seckler" userId="73470fc2d5f88927" providerId="LiveId" clId="{1367D7DB-6DC3-4BB9-B4FC-FB2F03E07019}" dt="2021-11-02T13:37:14.910" v="4144" actId="478"/>
          <ac:spMkLst>
            <pc:docMk/>
            <pc:sldMk cId="680890838" sldId="731"/>
            <ac:spMk id="3" creationId="{17F9E83C-FE6B-4405-957F-6F7AADB3D00D}"/>
          </ac:spMkLst>
        </pc:spChg>
        <pc:spChg chg="add mod">
          <ac:chgData name="Sidney Seckler" userId="73470fc2d5f88927" providerId="LiveId" clId="{1367D7DB-6DC3-4BB9-B4FC-FB2F03E07019}" dt="2021-11-02T13:37:35.887" v="4152" actId="14100"/>
          <ac:spMkLst>
            <pc:docMk/>
            <pc:sldMk cId="680890838" sldId="731"/>
            <ac:spMk id="7" creationId="{B6EBBA62-5788-4DA0-99BA-67CE7AB66041}"/>
          </ac:spMkLst>
        </pc:spChg>
        <pc:spChg chg="del">
          <ac:chgData name="Sidney Seckler" userId="73470fc2d5f88927" providerId="LiveId" clId="{1367D7DB-6DC3-4BB9-B4FC-FB2F03E07019}" dt="2021-11-02T13:37:12.073" v="4143" actId="478"/>
          <ac:spMkLst>
            <pc:docMk/>
            <pc:sldMk cId="680890838" sldId="731"/>
            <ac:spMk id="4099" creationId="{F8B96A61-C72F-4AE6-BD11-C8F2087FCF79}"/>
          </ac:spMkLst>
        </pc:spChg>
        <pc:spChg chg="mod">
          <ac:chgData name="Sidney Seckler" userId="73470fc2d5f88927" providerId="LiveId" clId="{1367D7DB-6DC3-4BB9-B4FC-FB2F03E07019}" dt="2021-11-02T13:41:28.459" v="4662" actId="20577"/>
          <ac:spMkLst>
            <pc:docMk/>
            <pc:sldMk cId="680890838" sldId="731"/>
            <ac:spMk id="4100" creationId="{E5CC45C3-CF65-4286-AA07-1D8008364C0B}"/>
          </ac:spMkLst>
        </pc:spChg>
      </pc:sldChg>
      <pc:sldChg chg="modSp add mod">
        <pc:chgData name="Sidney Seckler" userId="73470fc2d5f88927" providerId="LiveId" clId="{1367D7DB-6DC3-4BB9-B4FC-FB2F03E07019}" dt="2021-11-02T13:42:16.527" v="4693" actId="1036"/>
        <pc:sldMkLst>
          <pc:docMk/>
          <pc:sldMk cId="61656691" sldId="732"/>
        </pc:sldMkLst>
        <pc:spChg chg="mod">
          <ac:chgData name="Sidney Seckler" userId="73470fc2d5f88927" providerId="LiveId" clId="{1367D7DB-6DC3-4BB9-B4FC-FB2F03E07019}" dt="2021-11-02T13:42:16.527" v="4693" actId="1036"/>
          <ac:spMkLst>
            <pc:docMk/>
            <pc:sldMk cId="61656691" sldId="732"/>
            <ac:spMk id="2" creationId="{87B8CD60-C6F1-4CB6-B1D6-6E8C38752344}"/>
          </ac:spMkLst>
        </pc:spChg>
      </pc:sldChg>
      <pc:sldChg chg="addSp delSp modSp add mod">
        <pc:chgData name="Sidney Seckler" userId="73470fc2d5f88927" providerId="LiveId" clId="{1367D7DB-6DC3-4BB9-B4FC-FB2F03E07019}" dt="2021-11-02T14:40:00.800" v="5062" actId="1076"/>
        <pc:sldMkLst>
          <pc:docMk/>
          <pc:sldMk cId="2278282107" sldId="733"/>
        </pc:sldMkLst>
        <pc:spChg chg="del">
          <ac:chgData name="Sidney Seckler" userId="73470fc2d5f88927" providerId="LiveId" clId="{1367D7DB-6DC3-4BB9-B4FC-FB2F03E07019}" dt="2021-11-02T13:42:56.833" v="4729" actId="478"/>
          <ac:spMkLst>
            <pc:docMk/>
            <pc:sldMk cId="2278282107" sldId="733"/>
            <ac:spMk id="9" creationId="{9E2AAFEB-39BC-4D24-876E-BD2C5E7CF419}"/>
          </ac:spMkLst>
        </pc:spChg>
        <pc:spChg chg="add mod">
          <ac:chgData name="Sidney Seckler" userId="73470fc2d5f88927" providerId="LiveId" clId="{1367D7DB-6DC3-4BB9-B4FC-FB2F03E07019}" dt="2021-11-02T14:31:22.338" v="4749" actId="1076"/>
          <ac:spMkLst>
            <pc:docMk/>
            <pc:sldMk cId="2278282107" sldId="733"/>
            <ac:spMk id="12" creationId="{E9B9B31C-2714-4FEC-8040-CA7196AE3277}"/>
          </ac:spMkLst>
        </pc:spChg>
        <pc:spChg chg="mod">
          <ac:chgData name="Sidney Seckler" userId="73470fc2d5f88927" providerId="LiveId" clId="{1367D7DB-6DC3-4BB9-B4FC-FB2F03E07019}" dt="2021-11-02T14:40:00.800" v="5062" actId="1076"/>
          <ac:spMkLst>
            <pc:docMk/>
            <pc:sldMk cId="2278282107" sldId="733"/>
            <ac:spMk id="24" creationId="{6503334F-DBC3-4FAC-9DEA-CB75BA828E60}"/>
          </ac:spMkLst>
        </pc:spChg>
        <pc:picChg chg="del">
          <ac:chgData name="Sidney Seckler" userId="73470fc2d5f88927" providerId="LiveId" clId="{1367D7DB-6DC3-4BB9-B4FC-FB2F03E07019}" dt="2021-11-02T13:42:51.935" v="4727" actId="478"/>
          <ac:picMkLst>
            <pc:docMk/>
            <pc:sldMk cId="2278282107" sldId="733"/>
            <ac:picMk id="3" creationId="{06371401-61D1-41B2-B6C1-6AE62DBD3709}"/>
          </ac:picMkLst>
        </pc:picChg>
        <pc:picChg chg="add mod">
          <ac:chgData name="Sidney Seckler" userId="73470fc2d5f88927" providerId="LiveId" clId="{1367D7DB-6DC3-4BB9-B4FC-FB2F03E07019}" dt="2021-11-02T14:30:43.681" v="4741" actId="1076"/>
          <ac:picMkLst>
            <pc:docMk/>
            <pc:sldMk cId="2278282107" sldId="733"/>
            <ac:picMk id="4" creationId="{F489AC74-8AA5-4D7F-8A33-B1913E6D35F8}"/>
          </ac:picMkLst>
        </pc:picChg>
        <pc:picChg chg="del">
          <ac:chgData name="Sidney Seckler" userId="73470fc2d5f88927" providerId="LiveId" clId="{1367D7DB-6DC3-4BB9-B4FC-FB2F03E07019}" dt="2021-11-02T13:42:53.375" v="4728" actId="478"/>
          <ac:picMkLst>
            <pc:docMk/>
            <pc:sldMk cId="2278282107" sldId="733"/>
            <ac:picMk id="5" creationId="{9D61C398-5C50-411A-8593-381A6351942B}"/>
          </ac:picMkLst>
        </pc:picChg>
        <pc:picChg chg="add mod">
          <ac:chgData name="Sidney Seckler" userId="73470fc2d5f88927" providerId="LiveId" clId="{1367D7DB-6DC3-4BB9-B4FC-FB2F03E07019}" dt="2021-11-02T14:30:39.627" v="4740" actId="14100"/>
          <ac:picMkLst>
            <pc:docMk/>
            <pc:sldMk cId="2278282107" sldId="733"/>
            <ac:picMk id="7" creationId="{71C81EAD-5A16-493A-BD85-77B57433BA96}"/>
          </ac:picMkLst>
        </pc:picChg>
      </pc:sldChg>
      <pc:sldChg chg="addSp modSp add mod">
        <pc:chgData name="Sidney Seckler" userId="73470fc2d5f88927" providerId="LiveId" clId="{1367D7DB-6DC3-4BB9-B4FC-FB2F03E07019}" dt="2021-11-02T14:39:56.184" v="5061" actId="1076"/>
        <pc:sldMkLst>
          <pc:docMk/>
          <pc:sldMk cId="4207023164" sldId="734"/>
        </pc:sldMkLst>
        <pc:spChg chg="mod">
          <ac:chgData name="Sidney Seckler" userId="73470fc2d5f88927" providerId="LiveId" clId="{1367D7DB-6DC3-4BB9-B4FC-FB2F03E07019}" dt="2021-11-02T14:32:44.269" v="4750"/>
          <ac:spMkLst>
            <pc:docMk/>
            <pc:sldMk cId="4207023164" sldId="734"/>
            <ac:spMk id="6" creationId="{0AC50883-4FF6-4036-8819-C71254D25674}"/>
          </ac:spMkLst>
        </pc:spChg>
        <pc:spChg chg="mod">
          <ac:chgData name="Sidney Seckler" userId="73470fc2d5f88927" providerId="LiveId" clId="{1367D7DB-6DC3-4BB9-B4FC-FB2F03E07019}" dt="2021-11-02T14:32:44.269" v="4750"/>
          <ac:spMkLst>
            <pc:docMk/>
            <pc:sldMk cId="4207023164" sldId="734"/>
            <ac:spMk id="7" creationId="{5721554F-8650-47B3-870E-C8EA2D03FEC3}"/>
          </ac:spMkLst>
        </pc:spChg>
        <pc:spChg chg="mod">
          <ac:chgData name="Sidney Seckler" userId="73470fc2d5f88927" providerId="LiveId" clId="{1367D7DB-6DC3-4BB9-B4FC-FB2F03E07019}" dt="2021-11-02T14:32:44.269" v="4750"/>
          <ac:spMkLst>
            <pc:docMk/>
            <pc:sldMk cId="4207023164" sldId="734"/>
            <ac:spMk id="8" creationId="{F4B0DAAC-C722-4F49-9A56-44A6B872C387}"/>
          </ac:spMkLst>
        </pc:spChg>
        <pc:spChg chg="mod">
          <ac:chgData name="Sidney Seckler" userId="73470fc2d5f88927" providerId="LiveId" clId="{1367D7DB-6DC3-4BB9-B4FC-FB2F03E07019}" dt="2021-11-02T14:32:44.269" v="4750"/>
          <ac:spMkLst>
            <pc:docMk/>
            <pc:sldMk cId="4207023164" sldId="734"/>
            <ac:spMk id="9" creationId="{50FFAF87-281E-4355-8BDE-4F16856725CB}"/>
          </ac:spMkLst>
        </pc:spChg>
        <pc:spChg chg="mod">
          <ac:chgData name="Sidney Seckler" userId="73470fc2d5f88927" providerId="LiveId" clId="{1367D7DB-6DC3-4BB9-B4FC-FB2F03E07019}" dt="2021-11-02T14:32:44.269" v="4750"/>
          <ac:spMkLst>
            <pc:docMk/>
            <pc:sldMk cId="4207023164" sldId="734"/>
            <ac:spMk id="10" creationId="{A0A17637-8471-4A15-932E-5055EE1AD79B}"/>
          </ac:spMkLst>
        </pc:spChg>
        <pc:spChg chg="mod">
          <ac:chgData name="Sidney Seckler" userId="73470fc2d5f88927" providerId="LiveId" clId="{1367D7DB-6DC3-4BB9-B4FC-FB2F03E07019}" dt="2021-11-02T14:32:44.269" v="4750"/>
          <ac:spMkLst>
            <pc:docMk/>
            <pc:sldMk cId="4207023164" sldId="734"/>
            <ac:spMk id="11" creationId="{C27CC302-087E-4A8C-BCDD-9EC3F78D6D64}"/>
          </ac:spMkLst>
        </pc:spChg>
        <pc:spChg chg="mod">
          <ac:chgData name="Sidney Seckler" userId="73470fc2d5f88927" providerId="LiveId" clId="{1367D7DB-6DC3-4BB9-B4FC-FB2F03E07019}" dt="2021-11-02T14:32:44.269" v="4750"/>
          <ac:spMkLst>
            <pc:docMk/>
            <pc:sldMk cId="4207023164" sldId="734"/>
            <ac:spMk id="12" creationId="{9F48F79E-A833-4DE0-A4B6-EE60C52626CA}"/>
          </ac:spMkLst>
        </pc:spChg>
        <pc:spChg chg="mod">
          <ac:chgData name="Sidney Seckler" userId="73470fc2d5f88927" providerId="LiveId" clId="{1367D7DB-6DC3-4BB9-B4FC-FB2F03E07019}" dt="2021-11-02T14:32:44.269" v="4750"/>
          <ac:spMkLst>
            <pc:docMk/>
            <pc:sldMk cId="4207023164" sldId="734"/>
            <ac:spMk id="13" creationId="{CE140510-9364-42C9-A4F4-0B895FC02B38}"/>
          </ac:spMkLst>
        </pc:spChg>
        <pc:spChg chg="mod">
          <ac:chgData name="Sidney Seckler" userId="73470fc2d5f88927" providerId="LiveId" clId="{1367D7DB-6DC3-4BB9-B4FC-FB2F03E07019}" dt="2021-11-02T14:32:44.269" v="4750"/>
          <ac:spMkLst>
            <pc:docMk/>
            <pc:sldMk cId="4207023164" sldId="734"/>
            <ac:spMk id="14" creationId="{8BD7F6B2-21E7-43C1-A121-F1A2300617D1}"/>
          </ac:spMkLst>
        </pc:spChg>
        <pc:spChg chg="mod">
          <ac:chgData name="Sidney Seckler" userId="73470fc2d5f88927" providerId="LiveId" clId="{1367D7DB-6DC3-4BB9-B4FC-FB2F03E07019}" dt="2021-11-02T14:32:44.269" v="4750"/>
          <ac:spMkLst>
            <pc:docMk/>
            <pc:sldMk cId="4207023164" sldId="734"/>
            <ac:spMk id="15" creationId="{C3FB106C-3B4B-43BF-AD69-61DD20AE84A3}"/>
          </ac:spMkLst>
        </pc:spChg>
        <pc:spChg chg="mod">
          <ac:chgData name="Sidney Seckler" userId="73470fc2d5f88927" providerId="LiveId" clId="{1367D7DB-6DC3-4BB9-B4FC-FB2F03E07019}" dt="2021-11-02T14:32:44.269" v="4750"/>
          <ac:spMkLst>
            <pc:docMk/>
            <pc:sldMk cId="4207023164" sldId="734"/>
            <ac:spMk id="16" creationId="{3175E279-3C58-49C3-AF28-209E0CF73949}"/>
          </ac:spMkLst>
        </pc:spChg>
        <pc:spChg chg="mod">
          <ac:chgData name="Sidney Seckler" userId="73470fc2d5f88927" providerId="LiveId" clId="{1367D7DB-6DC3-4BB9-B4FC-FB2F03E07019}" dt="2021-11-02T14:32:44.269" v="4750"/>
          <ac:spMkLst>
            <pc:docMk/>
            <pc:sldMk cId="4207023164" sldId="734"/>
            <ac:spMk id="17" creationId="{DBA29689-83F0-4FFE-B9FE-8EF56F7471EF}"/>
          </ac:spMkLst>
        </pc:spChg>
        <pc:spChg chg="add mod">
          <ac:chgData name="Sidney Seckler" userId="73470fc2d5f88927" providerId="LiveId" clId="{1367D7DB-6DC3-4BB9-B4FC-FB2F03E07019}" dt="2021-11-02T14:36:01.554" v="5037" actId="1076"/>
          <ac:spMkLst>
            <pc:docMk/>
            <pc:sldMk cId="4207023164" sldId="734"/>
            <ac:spMk id="18" creationId="{CC8C1B20-72EE-4508-BFF5-90D8AA054ED0}"/>
          </ac:spMkLst>
        </pc:spChg>
        <pc:spChg chg="mod">
          <ac:chgData name="Sidney Seckler" userId="73470fc2d5f88927" providerId="LiveId" clId="{1367D7DB-6DC3-4BB9-B4FC-FB2F03E07019}" dt="2021-11-02T14:39:56.184" v="5061" actId="1076"/>
          <ac:spMkLst>
            <pc:docMk/>
            <pc:sldMk cId="4207023164" sldId="734"/>
            <ac:spMk id="24" creationId="{6503334F-DBC3-4FAC-9DEA-CB75BA828E60}"/>
          </ac:spMkLst>
        </pc:spChg>
        <pc:grpChg chg="add mod">
          <ac:chgData name="Sidney Seckler" userId="73470fc2d5f88927" providerId="LiveId" clId="{1367D7DB-6DC3-4BB9-B4FC-FB2F03E07019}" dt="2021-11-02T14:35:43.832" v="5033" actId="1076"/>
          <ac:grpSpMkLst>
            <pc:docMk/>
            <pc:sldMk cId="4207023164" sldId="734"/>
            <ac:grpSpMk id="4" creationId="{CC01CD59-3CBC-4062-A057-4542C8730677}"/>
          </ac:grpSpMkLst>
        </pc:grpChg>
        <pc:picChg chg="mod">
          <ac:chgData name="Sidney Seckler" userId="73470fc2d5f88927" providerId="LiveId" clId="{1367D7DB-6DC3-4BB9-B4FC-FB2F03E07019}" dt="2021-11-02T14:32:44.269" v="4750"/>
          <ac:picMkLst>
            <pc:docMk/>
            <pc:sldMk cId="4207023164" sldId="734"/>
            <ac:picMk id="5" creationId="{FF70DE56-1300-42E6-8BB7-8AE01B2A5189}"/>
          </ac:picMkLst>
        </pc:picChg>
      </pc:sldChg>
      <pc:sldChg chg="addSp delSp modSp add mod">
        <pc:chgData name="Sidney Seckler" userId="73470fc2d5f88927" providerId="LiveId" clId="{1367D7DB-6DC3-4BB9-B4FC-FB2F03E07019}" dt="2021-11-02T14:39:44.418" v="5059" actId="1076"/>
        <pc:sldMkLst>
          <pc:docMk/>
          <pc:sldMk cId="3125589174" sldId="735"/>
        </pc:sldMkLst>
        <pc:spChg chg="add del mod">
          <ac:chgData name="Sidney Seckler" userId="73470fc2d5f88927" providerId="LiveId" clId="{1367D7DB-6DC3-4BB9-B4FC-FB2F03E07019}" dt="2021-11-02T14:37:12.236" v="5041" actId="478"/>
          <ac:spMkLst>
            <pc:docMk/>
            <pc:sldMk cId="3125589174" sldId="735"/>
            <ac:spMk id="3" creationId="{0B06FE93-2462-4F13-B1F1-A32367490074}"/>
          </ac:spMkLst>
        </pc:spChg>
        <pc:spChg chg="del">
          <ac:chgData name="Sidney Seckler" userId="73470fc2d5f88927" providerId="LiveId" clId="{1367D7DB-6DC3-4BB9-B4FC-FB2F03E07019}" dt="2021-11-02T14:37:07.178" v="5039" actId="478"/>
          <ac:spMkLst>
            <pc:docMk/>
            <pc:sldMk cId="3125589174" sldId="735"/>
            <ac:spMk id="18" creationId="{CC8C1B20-72EE-4508-BFF5-90D8AA054ED0}"/>
          </ac:spMkLst>
        </pc:spChg>
        <pc:spChg chg="mod">
          <ac:chgData name="Sidney Seckler" userId="73470fc2d5f88927" providerId="LiveId" clId="{1367D7DB-6DC3-4BB9-B4FC-FB2F03E07019}" dt="2021-11-02T14:38:10.740" v="5052" actId="1076"/>
          <ac:spMkLst>
            <pc:docMk/>
            <pc:sldMk cId="3125589174" sldId="735"/>
            <ac:spMk id="22" creationId="{6F2C6C4D-9323-459C-A227-0AEFC9AC3264}"/>
          </ac:spMkLst>
        </pc:spChg>
        <pc:spChg chg="mod">
          <ac:chgData name="Sidney Seckler" userId="73470fc2d5f88927" providerId="LiveId" clId="{1367D7DB-6DC3-4BB9-B4FC-FB2F03E07019}" dt="2021-11-02T14:38:10.740" v="5052" actId="1076"/>
          <ac:spMkLst>
            <pc:docMk/>
            <pc:sldMk cId="3125589174" sldId="735"/>
            <ac:spMk id="23" creationId="{18AF7EC6-9512-4971-A163-DDC6608AC5A1}"/>
          </ac:spMkLst>
        </pc:spChg>
        <pc:spChg chg="mod">
          <ac:chgData name="Sidney Seckler" userId="73470fc2d5f88927" providerId="LiveId" clId="{1367D7DB-6DC3-4BB9-B4FC-FB2F03E07019}" dt="2021-11-02T14:39:44.418" v="5059" actId="1076"/>
          <ac:spMkLst>
            <pc:docMk/>
            <pc:sldMk cId="3125589174" sldId="735"/>
            <ac:spMk id="24" creationId="{6503334F-DBC3-4FAC-9DEA-CB75BA828E60}"/>
          </ac:spMkLst>
        </pc:spChg>
        <pc:spChg chg="mod">
          <ac:chgData name="Sidney Seckler" userId="73470fc2d5f88927" providerId="LiveId" clId="{1367D7DB-6DC3-4BB9-B4FC-FB2F03E07019}" dt="2021-11-02T14:38:10.740" v="5052" actId="1076"/>
          <ac:spMkLst>
            <pc:docMk/>
            <pc:sldMk cId="3125589174" sldId="735"/>
            <ac:spMk id="25" creationId="{A963D054-B8C5-45C8-8DFC-5E7A9EC32D5E}"/>
          </ac:spMkLst>
        </pc:spChg>
        <pc:spChg chg="mod">
          <ac:chgData name="Sidney Seckler" userId="73470fc2d5f88927" providerId="LiveId" clId="{1367D7DB-6DC3-4BB9-B4FC-FB2F03E07019}" dt="2021-11-02T14:38:10.740" v="5052" actId="1076"/>
          <ac:spMkLst>
            <pc:docMk/>
            <pc:sldMk cId="3125589174" sldId="735"/>
            <ac:spMk id="27" creationId="{758F3340-C832-40D9-B059-21B68B5DD0B0}"/>
          </ac:spMkLst>
        </pc:spChg>
        <pc:spChg chg="mod">
          <ac:chgData name="Sidney Seckler" userId="73470fc2d5f88927" providerId="LiveId" clId="{1367D7DB-6DC3-4BB9-B4FC-FB2F03E07019}" dt="2021-11-02T14:38:10.740" v="5052" actId="1076"/>
          <ac:spMkLst>
            <pc:docMk/>
            <pc:sldMk cId="3125589174" sldId="735"/>
            <ac:spMk id="28" creationId="{87C6D9C7-4891-40A0-97A9-AB6672BF421C}"/>
          </ac:spMkLst>
        </pc:spChg>
        <pc:spChg chg="mod">
          <ac:chgData name="Sidney Seckler" userId="73470fc2d5f88927" providerId="LiveId" clId="{1367D7DB-6DC3-4BB9-B4FC-FB2F03E07019}" dt="2021-11-02T14:38:10.740" v="5052" actId="1076"/>
          <ac:spMkLst>
            <pc:docMk/>
            <pc:sldMk cId="3125589174" sldId="735"/>
            <ac:spMk id="29" creationId="{63FB2411-3AD5-408F-B333-076897F28735}"/>
          </ac:spMkLst>
        </pc:spChg>
        <pc:spChg chg="mod">
          <ac:chgData name="Sidney Seckler" userId="73470fc2d5f88927" providerId="LiveId" clId="{1367D7DB-6DC3-4BB9-B4FC-FB2F03E07019}" dt="2021-11-02T14:38:10.740" v="5052" actId="1076"/>
          <ac:spMkLst>
            <pc:docMk/>
            <pc:sldMk cId="3125589174" sldId="735"/>
            <ac:spMk id="34" creationId="{546655B2-EF39-48B3-9C95-286040F1090C}"/>
          </ac:spMkLst>
        </pc:spChg>
        <pc:spChg chg="mod">
          <ac:chgData name="Sidney Seckler" userId="73470fc2d5f88927" providerId="LiveId" clId="{1367D7DB-6DC3-4BB9-B4FC-FB2F03E07019}" dt="2021-11-02T14:38:10.740" v="5052" actId="1076"/>
          <ac:spMkLst>
            <pc:docMk/>
            <pc:sldMk cId="3125589174" sldId="735"/>
            <ac:spMk id="35" creationId="{7CCDAABC-6EA9-41E0-A6DC-2525B97A6274}"/>
          </ac:spMkLst>
        </pc:spChg>
        <pc:spChg chg="mod">
          <ac:chgData name="Sidney Seckler" userId="73470fc2d5f88927" providerId="LiveId" clId="{1367D7DB-6DC3-4BB9-B4FC-FB2F03E07019}" dt="2021-11-02T14:38:14.149" v="5053" actId="14100"/>
          <ac:spMkLst>
            <pc:docMk/>
            <pc:sldMk cId="3125589174" sldId="735"/>
            <ac:spMk id="36" creationId="{D0A1D35C-F123-41EE-B57C-111F4822915C}"/>
          </ac:spMkLst>
        </pc:spChg>
        <pc:spChg chg="mod">
          <ac:chgData name="Sidney Seckler" userId="73470fc2d5f88927" providerId="LiveId" clId="{1367D7DB-6DC3-4BB9-B4FC-FB2F03E07019}" dt="2021-11-02T14:38:25.716" v="5055" actId="1076"/>
          <ac:spMkLst>
            <pc:docMk/>
            <pc:sldMk cId="3125589174" sldId="735"/>
            <ac:spMk id="37" creationId="{9ECC78B8-408F-4FE8-9888-AE553390DC89}"/>
          </ac:spMkLst>
        </pc:spChg>
        <pc:grpChg chg="del">
          <ac:chgData name="Sidney Seckler" userId="73470fc2d5f88927" providerId="LiveId" clId="{1367D7DB-6DC3-4BB9-B4FC-FB2F03E07019}" dt="2021-11-02T14:37:10.316" v="5040" actId="478"/>
          <ac:grpSpMkLst>
            <pc:docMk/>
            <pc:sldMk cId="3125589174" sldId="735"/>
            <ac:grpSpMk id="4" creationId="{CC01CD59-3CBC-4062-A057-4542C8730677}"/>
          </ac:grpSpMkLst>
        </pc:grpChg>
        <pc:grpChg chg="add mod">
          <ac:chgData name="Sidney Seckler" userId="73470fc2d5f88927" providerId="LiveId" clId="{1367D7DB-6DC3-4BB9-B4FC-FB2F03E07019}" dt="2021-11-02T14:38:10.740" v="5052" actId="1076"/>
          <ac:grpSpMkLst>
            <pc:docMk/>
            <pc:sldMk cId="3125589174" sldId="735"/>
            <ac:grpSpMk id="21" creationId="{F25B2E74-972D-4990-9BDE-BE86AF667CFD}"/>
          </ac:grpSpMkLst>
        </pc:grpChg>
        <pc:grpChg chg="mod">
          <ac:chgData name="Sidney Seckler" userId="73470fc2d5f88927" providerId="LiveId" clId="{1367D7DB-6DC3-4BB9-B4FC-FB2F03E07019}" dt="2021-11-02T14:38:10.740" v="5052" actId="1076"/>
          <ac:grpSpMkLst>
            <pc:docMk/>
            <pc:sldMk cId="3125589174" sldId="735"/>
            <ac:grpSpMk id="26" creationId="{42BA8CE7-4245-476D-A1CD-AE466289D4D9}"/>
          </ac:grpSpMkLst>
        </pc:grpChg>
        <pc:grpChg chg="mod">
          <ac:chgData name="Sidney Seckler" userId="73470fc2d5f88927" providerId="LiveId" clId="{1367D7DB-6DC3-4BB9-B4FC-FB2F03E07019}" dt="2021-11-02T14:38:10.740" v="5052" actId="1076"/>
          <ac:grpSpMkLst>
            <pc:docMk/>
            <pc:sldMk cId="3125589174" sldId="735"/>
            <ac:grpSpMk id="32" creationId="{414BACA5-DDC5-43B4-8D49-614867517AF2}"/>
          </ac:grpSpMkLst>
        </pc:grpChg>
        <pc:grpChg chg="mod">
          <ac:chgData name="Sidney Seckler" userId="73470fc2d5f88927" providerId="LiveId" clId="{1367D7DB-6DC3-4BB9-B4FC-FB2F03E07019}" dt="2021-11-02T14:38:10.740" v="5052" actId="1076"/>
          <ac:grpSpMkLst>
            <pc:docMk/>
            <pc:sldMk cId="3125589174" sldId="735"/>
            <ac:grpSpMk id="33" creationId="{9DC43812-0699-4301-940D-117CE7CB7ECA}"/>
          </ac:grpSpMkLst>
        </pc:grpChg>
        <pc:picChg chg="mod">
          <ac:chgData name="Sidney Seckler" userId="73470fc2d5f88927" providerId="LiveId" clId="{1367D7DB-6DC3-4BB9-B4FC-FB2F03E07019}" dt="2021-11-02T14:38:10.740" v="5052" actId="1076"/>
          <ac:picMkLst>
            <pc:docMk/>
            <pc:sldMk cId="3125589174" sldId="735"/>
            <ac:picMk id="30" creationId="{5DA99DAC-80D2-4B0C-B920-D131616ACF5A}"/>
          </ac:picMkLst>
        </pc:picChg>
        <pc:picChg chg="mod">
          <ac:chgData name="Sidney Seckler" userId="73470fc2d5f88927" providerId="LiveId" clId="{1367D7DB-6DC3-4BB9-B4FC-FB2F03E07019}" dt="2021-11-02T14:38:10.740" v="5052" actId="1076"/>
          <ac:picMkLst>
            <pc:docMk/>
            <pc:sldMk cId="3125589174" sldId="735"/>
            <ac:picMk id="31" creationId="{3D8CFE50-F4C9-446A-A537-31CA911696A8}"/>
          </ac:picMkLst>
        </pc:picChg>
      </pc:sldChg>
      <pc:sldChg chg="addSp delSp modSp add mod">
        <pc:chgData name="Sidney Seckler" userId="73470fc2d5f88927" providerId="LiveId" clId="{1367D7DB-6DC3-4BB9-B4FC-FB2F03E07019}" dt="2021-11-02T14:41:39.547" v="5089" actId="478"/>
        <pc:sldMkLst>
          <pc:docMk/>
          <pc:sldMk cId="3026136361" sldId="736"/>
        </pc:sldMkLst>
        <pc:spChg chg="add del mod">
          <ac:chgData name="Sidney Seckler" userId="73470fc2d5f88927" providerId="LiveId" clId="{1367D7DB-6DC3-4BB9-B4FC-FB2F03E07019}" dt="2021-11-02T14:39:38.885" v="5058" actId="478"/>
          <ac:spMkLst>
            <pc:docMk/>
            <pc:sldMk cId="3026136361" sldId="736"/>
            <ac:spMk id="3" creationId="{4A8E75B0-B137-4A6F-B187-4E6DFFBDBDDF}"/>
          </ac:spMkLst>
        </pc:spChg>
        <pc:spChg chg="del">
          <ac:chgData name="Sidney Seckler" userId="73470fc2d5f88927" providerId="LiveId" clId="{1367D7DB-6DC3-4BB9-B4FC-FB2F03E07019}" dt="2021-11-02T14:40:12.652" v="5064" actId="478"/>
          <ac:spMkLst>
            <pc:docMk/>
            <pc:sldMk cId="3026136361" sldId="736"/>
            <ac:spMk id="7" creationId="{638BDF3E-16B4-4C35-B295-E88DCC650B37}"/>
          </ac:spMkLst>
        </pc:spChg>
        <pc:spChg chg="del">
          <ac:chgData name="Sidney Seckler" userId="73470fc2d5f88927" providerId="LiveId" clId="{1367D7DB-6DC3-4BB9-B4FC-FB2F03E07019}" dt="2021-11-02T14:40:15.329" v="5065" actId="478"/>
          <ac:spMkLst>
            <pc:docMk/>
            <pc:sldMk cId="3026136361" sldId="736"/>
            <ac:spMk id="9" creationId="{2BD9A8C3-A8B0-4C74-85FD-214DFDF64D5E}"/>
          </ac:spMkLst>
        </pc:spChg>
        <pc:spChg chg="mod">
          <ac:chgData name="Sidney Seckler" userId="73470fc2d5f88927" providerId="LiveId" clId="{1367D7DB-6DC3-4BB9-B4FC-FB2F03E07019}" dt="2021-11-02T14:41:31.535" v="5086" actId="1036"/>
          <ac:spMkLst>
            <pc:docMk/>
            <pc:sldMk cId="3026136361" sldId="736"/>
            <ac:spMk id="10" creationId="{2B6AAB6F-22C1-4E58-90C9-DE96A87ACD9F}"/>
          </ac:spMkLst>
        </pc:spChg>
        <pc:spChg chg="add mod">
          <ac:chgData name="Sidney Seckler" userId="73470fc2d5f88927" providerId="LiveId" clId="{1367D7DB-6DC3-4BB9-B4FC-FB2F03E07019}" dt="2021-11-02T14:39:49.977" v="5060"/>
          <ac:spMkLst>
            <pc:docMk/>
            <pc:sldMk cId="3026136361" sldId="736"/>
            <ac:spMk id="11" creationId="{DD484D95-2EBD-4940-8F48-936AF604030A}"/>
          </ac:spMkLst>
        </pc:spChg>
        <pc:spChg chg="del">
          <ac:chgData name="Sidney Seckler" userId="73470fc2d5f88927" providerId="LiveId" clId="{1367D7DB-6DC3-4BB9-B4FC-FB2F03E07019}" dt="2021-11-02T14:39:36.774" v="5057" actId="478"/>
          <ac:spMkLst>
            <pc:docMk/>
            <pc:sldMk cId="3026136361" sldId="736"/>
            <ac:spMk id="12" creationId="{4B487117-8ECD-48A9-9D56-80E5509A38E2}"/>
          </ac:spMkLst>
        </pc:spChg>
        <pc:spChg chg="add mod">
          <ac:chgData name="Sidney Seckler" userId="73470fc2d5f88927" providerId="LiveId" clId="{1367D7DB-6DC3-4BB9-B4FC-FB2F03E07019}" dt="2021-11-02T14:40:44.806" v="5072" actId="1076"/>
          <ac:spMkLst>
            <pc:docMk/>
            <pc:sldMk cId="3026136361" sldId="736"/>
            <ac:spMk id="13" creationId="{2495300E-BF00-47E2-84D7-089C6D8295C7}"/>
          </ac:spMkLst>
        </pc:spChg>
        <pc:spChg chg="add mod">
          <ac:chgData name="Sidney Seckler" userId="73470fc2d5f88927" providerId="LiveId" clId="{1367D7DB-6DC3-4BB9-B4FC-FB2F03E07019}" dt="2021-11-02T14:41:11.088" v="5079" actId="1076"/>
          <ac:spMkLst>
            <pc:docMk/>
            <pc:sldMk cId="3026136361" sldId="736"/>
            <ac:spMk id="14" creationId="{3559080B-DF9E-4F47-9DB5-A4CD809D5250}"/>
          </ac:spMkLst>
        </pc:spChg>
        <pc:spChg chg="add del mod">
          <ac:chgData name="Sidney Seckler" userId="73470fc2d5f88927" providerId="LiveId" clId="{1367D7DB-6DC3-4BB9-B4FC-FB2F03E07019}" dt="2021-11-02T14:41:39.547" v="5089" actId="478"/>
          <ac:spMkLst>
            <pc:docMk/>
            <pc:sldMk cId="3026136361" sldId="736"/>
            <ac:spMk id="15" creationId="{4D891246-24BE-4BFD-BAFF-60053F6CF3B2}"/>
          </ac:spMkLst>
        </pc:spChg>
      </pc:sldChg>
      <pc:sldChg chg="modSp add mod">
        <pc:chgData name="Sidney Seckler" userId="73470fc2d5f88927" providerId="LiveId" clId="{1367D7DB-6DC3-4BB9-B4FC-FB2F03E07019}" dt="2021-11-02T14:41:51.111" v="5120" actId="1036"/>
        <pc:sldMkLst>
          <pc:docMk/>
          <pc:sldMk cId="2228712676" sldId="737"/>
        </pc:sldMkLst>
        <pc:spChg chg="mod">
          <ac:chgData name="Sidney Seckler" userId="73470fc2d5f88927" providerId="LiveId" clId="{1367D7DB-6DC3-4BB9-B4FC-FB2F03E07019}" dt="2021-11-02T14:41:51.111" v="5120" actId="1036"/>
          <ac:spMkLst>
            <pc:docMk/>
            <pc:sldMk cId="2228712676" sldId="737"/>
            <ac:spMk id="10" creationId="{2B6AAB6F-22C1-4E58-90C9-DE96A87ACD9F}"/>
          </ac:spMkLst>
        </pc:spChg>
      </pc:sldChg>
      <pc:sldChg chg="addSp delSp modSp add mod">
        <pc:chgData name="Sidney Seckler" userId="73470fc2d5f88927" providerId="LiveId" clId="{1367D7DB-6DC3-4BB9-B4FC-FB2F03E07019}" dt="2021-11-02T14:44:22.164" v="5146" actId="1036"/>
        <pc:sldMkLst>
          <pc:docMk/>
          <pc:sldMk cId="1456929145" sldId="738"/>
        </pc:sldMkLst>
        <pc:spChg chg="add del mod">
          <ac:chgData name="Sidney Seckler" userId="73470fc2d5f88927" providerId="LiveId" clId="{1367D7DB-6DC3-4BB9-B4FC-FB2F03E07019}" dt="2021-11-02T14:42:40.766" v="5125" actId="478"/>
          <ac:spMkLst>
            <pc:docMk/>
            <pc:sldMk cId="1456929145" sldId="738"/>
            <ac:spMk id="3" creationId="{8F7CA949-BBF1-49FC-AF42-C9E6B2FC343A}"/>
          </ac:spMkLst>
        </pc:spChg>
        <pc:spChg chg="add mod">
          <ac:chgData name="Sidney Seckler" userId="73470fc2d5f88927" providerId="LiveId" clId="{1367D7DB-6DC3-4BB9-B4FC-FB2F03E07019}" dt="2021-11-02T14:42:48.395" v="5126"/>
          <ac:spMkLst>
            <pc:docMk/>
            <pc:sldMk cId="1456929145" sldId="738"/>
            <ac:spMk id="10" creationId="{A3F02819-E62F-4E0E-AF60-42EC35CB3221}"/>
          </ac:spMkLst>
        </pc:spChg>
        <pc:spChg chg="del">
          <ac:chgData name="Sidney Seckler" userId="73470fc2d5f88927" providerId="LiveId" clId="{1367D7DB-6DC3-4BB9-B4FC-FB2F03E07019}" dt="2021-11-02T14:42:37.423" v="5124" actId="478"/>
          <ac:spMkLst>
            <pc:docMk/>
            <pc:sldMk cId="1456929145" sldId="738"/>
            <ac:spMk id="11" creationId="{C311EA09-F671-4D14-A017-D9EDDC31CA0C}"/>
          </ac:spMkLst>
        </pc:spChg>
        <pc:spChg chg="add mod">
          <ac:chgData name="Sidney Seckler" userId="73470fc2d5f88927" providerId="LiveId" clId="{1367D7DB-6DC3-4BB9-B4FC-FB2F03E07019}" dt="2021-11-02T14:43:30.752" v="5131" actId="1076"/>
          <ac:spMkLst>
            <pc:docMk/>
            <pc:sldMk cId="1456929145" sldId="738"/>
            <ac:spMk id="12" creationId="{6D5F71D9-9706-4A71-9C4B-3A4CF4819764}"/>
          </ac:spMkLst>
        </pc:spChg>
        <pc:spChg chg="del">
          <ac:chgData name="Sidney Seckler" userId="73470fc2d5f88927" providerId="LiveId" clId="{1367D7DB-6DC3-4BB9-B4FC-FB2F03E07019}" dt="2021-11-02T14:42:31.742" v="5122" actId="478"/>
          <ac:spMkLst>
            <pc:docMk/>
            <pc:sldMk cId="1456929145" sldId="738"/>
            <ac:spMk id="15" creationId="{41E81110-28A8-4B1B-8930-7978A34623D3}"/>
          </ac:spMkLst>
        </pc:spChg>
        <pc:spChg chg="del">
          <ac:chgData name="Sidney Seckler" userId="73470fc2d5f88927" providerId="LiveId" clId="{1367D7DB-6DC3-4BB9-B4FC-FB2F03E07019}" dt="2021-11-02T14:42:34.260" v="5123" actId="478"/>
          <ac:spMkLst>
            <pc:docMk/>
            <pc:sldMk cId="1456929145" sldId="738"/>
            <ac:spMk id="16" creationId="{78F78168-3674-4321-850B-9A77919E0635}"/>
          </ac:spMkLst>
        </pc:spChg>
        <pc:spChg chg="add mod">
          <ac:chgData name="Sidney Seckler" userId="73470fc2d5f88927" providerId="LiveId" clId="{1367D7DB-6DC3-4BB9-B4FC-FB2F03E07019}" dt="2021-11-02T14:43:54.070" v="5137" actId="1076"/>
          <ac:spMkLst>
            <pc:docMk/>
            <pc:sldMk cId="1456929145" sldId="738"/>
            <ac:spMk id="17" creationId="{5DA0BF58-7C6F-4478-AEB7-D6EC59DD9AEB}"/>
          </ac:spMkLst>
        </pc:spChg>
        <pc:picChg chg="del">
          <ac:chgData name="Sidney Seckler" userId="73470fc2d5f88927" providerId="LiveId" clId="{1367D7DB-6DC3-4BB9-B4FC-FB2F03E07019}" dt="2021-11-02T14:43:55.270" v="5138" actId="478"/>
          <ac:picMkLst>
            <pc:docMk/>
            <pc:sldMk cId="1456929145" sldId="738"/>
            <ac:picMk id="14" creationId="{9D5A059A-1681-449D-B354-5A1F255CF80D}"/>
          </ac:picMkLst>
        </pc:picChg>
        <pc:picChg chg="add mod">
          <ac:chgData name="Sidney Seckler" userId="73470fc2d5f88927" providerId="LiveId" clId="{1367D7DB-6DC3-4BB9-B4FC-FB2F03E07019}" dt="2021-11-02T14:44:22.164" v="5146" actId="1036"/>
          <ac:picMkLst>
            <pc:docMk/>
            <pc:sldMk cId="1456929145" sldId="738"/>
            <ac:picMk id="18" creationId="{62A51DF7-D8CA-4E3A-B910-3A0C5FF2451D}"/>
          </ac:picMkLst>
        </pc:picChg>
      </pc:sldChg>
      <pc:sldChg chg="addSp delSp modSp add mod">
        <pc:chgData name="Sidney Seckler" userId="73470fc2d5f88927" providerId="LiveId" clId="{1367D7DB-6DC3-4BB9-B4FC-FB2F03E07019}" dt="2021-11-02T15:00:26.853" v="5214" actId="14100"/>
        <pc:sldMkLst>
          <pc:docMk/>
          <pc:sldMk cId="941628773" sldId="739"/>
        </pc:sldMkLst>
        <pc:spChg chg="add mod">
          <ac:chgData name="Sidney Seckler" userId="73470fc2d5f88927" providerId="LiveId" clId="{1367D7DB-6DC3-4BB9-B4FC-FB2F03E07019}" dt="2021-11-02T15:00:26.853" v="5214" actId="14100"/>
          <ac:spMkLst>
            <pc:docMk/>
            <pc:sldMk cId="941628773" sldId="739"/>
            <ac:spMk id="5" creationId="{AA07126E-DA7E-4FC3-9632-65681B406122}"/>
          </ac:spMkLst>
        </pc:spChg>
        <pc:spChg chg="add mod">
          <ac:chgData name="Sidney Seckler" userId="73470fc2d5f88927" providerId="LiveId" clId="{1367D7DB-6DC3-4BB9-B4FC-FB2F03E07019}" dt="2021-11-02T14:58:59.675" v="5190" actId="1076"/>
          <ac:spMkLst>
            <pc:docMk/>
            <pc:sldMk cId="941628773" sldId="739"/>
            <ac:spMk id="9" creationId="{6440B877-E549-458C-962B-75745456AAD5}"/>
          </ac:spMkLst>
        </pc:spChg>
        <pc:spChg chg="add mod">
          <ac:chgData name="Sidney Seckler" userId="73470fc2d5f88927" providerId="LiveId" clId="{1367D7DB-6DC3-4BB9-B4FC-FB2F03E07019}" dt="2021-11-02T14:59:24.344" v="5197" actId="1076"/>
          <ac:spMkLst>
            <pc:docMk/>
            <pc:sldMk cId="941628773" sldId="739"/>
            <ac:spMk id="11" creationId="{C94FF7FD-8D75-4BA8-84A1-18DDEA556A0C}"/>
          </ac:spMkLst>
        </pc:spChg>
        <pc:spChg chg="del">
          <ac:chgData name="Sidney Seckler" userId="73470fc2d5f88927" providerId="LiveId" clId="{1367D7DB-6DC3-4BB9-B4FC-FB2F03E07019}" dt="2021-11-02T14:58:32.343" v="5184" actId="478"/>
          <ac:spMkLst>
            <pc:docMk/>
            <pc:sldMk cId="941628773" sldId="739"/>
            <ac:spMk id="12" creationId="{6D5F71D9-9706-4A71-9C4B-3A4CF4819764}"/>
          </ac:spMkLst>
        </pc:spChg>
        <pc:spChg chg="add mod">
          <ac:chgData name="Sidney Seckler" userId="73470fc2d5f88927" providerId="LiveId" clId="{1367D7DB-6DC3-4BB9-B4FC-FB2F03E07019}" dt="2021-11-02T14:59:56.423" v="5205" actId="1076"/>
          <ac:spMkLst>
            <pc:docMk/>
            <pc:sldMk cId="941628773" sldId="739"/>
            <ac:spMk id="13" creationId="{E074D33B-81EF-4ECF-A9ED-C55BA17EF415}"/>
          </ac:spMkLst>
        </pc:spChg>
        <pc:spChg chg="del">
          <ac:chgData name="Sidney Seckler" userId="73470fc2d5f88927" providerId="LiveId" clId="{1367D7DB-6DC3-4BB9-B4FC-FB2F03E07019}" dt="2021-11-02T14:58:34.757" v="5185" actId="478"/>
          <ac:spMkLst>
            <pc:docMk/>
            <pc:sldMk cId="941628773" sldId="739"/>
            <ac:spMk id="17" creationId="{5DA0BF58-7C6F-4478-AEB7-D6EC59DD9AEB}"/>
          </ac:spMkLst>
        </pc:spChg>
        <pc:spChg chg="mod">
          <ac:chgData name="Sidney Seckler" userId="73470fc2d5f88927" providerId="LiveId" clId="{1367D7DB-6DC3-4BB9-B4FC-FB2F03E07019}" dt="2021-11-02T14:58:29.428" v="5183" actId="20577"/>
          <ac:spMkLst>
            <pc:docMk/>
            <pc:sldMk cId="941628773" sldId="739"/>
            <ac:spMk id="355334" creationId="{87A7A9D8-DC03-41AE-BAA3-4ED9A0FD620C}"/>
          </ac:spMkLst>
        </pc:spChg>
      </pc:sldChg>
      <pc:sldChg chg="addSp delSp modSp add mod">
        <pc:chgData name="Sidney Seckler" userId="73470fc2d5f88927" providerId="LiveId" clId="{1367D7DB-6DC3-4BB9-B4FC-FB2F03E07019}" dt="2021-11-02T15:01:49.952" v="5224" actId="113"/>
        <pc:sldMkLst>
          <pc:docMk/>
          <pc:sldMk cId="2341319417" sldId="740"/>
        </pc:sldMkLst>
        <pc:spChg chg="add del mod">
          <ac:chgData name="Sidney Seckler" userId="73470fc2d5f88927" providerId="LiveId" clId="{1367D7DB-6DC3-4BB9-B4FC-FB2F03E07019}" dt="2021-11-02T14:58:13.396" v="5150" actId="478"/>
          <ac:spMkLst>
            <pc:docMk/>
            <pc:sldMk cId="2341319417" sldId="740"/>
            <ac:spMk id="3" creationId="{BE73129A-8E50-44B9-BE6B-E5E7FEDB0926}"/>
          </ac:spMkLst>
        </pc:spChg>
        <pc:spChg chg="del">
          <ac:chgData name="Sidney Seckler" userId="73470fc2d5f88927" providerId="LiveId" clId="{1367D7DB-6DC3-4BB9-B4FC-FB2F03E07019}" dt="2021-11-02T14:58:10.697" v="5149" actId="478"/>
          <ac:spMkLst>
            <pc:docMk/>
            <pc:sldMk cId="2341319417" sldId="740"/>
            <ac:spMk id="12" creationId="{6D5F71D9-9706-4A71-9C4B-3A4CF4819764}"/>
          </ac:spMkLst>
        </pc:spChg>
        <pc:spChg chg="mod">
          <ac:chgData name="Sidney Seckler" userId="73470fc2d5f88927" providerId="LiveId" clId="{1367D7DB-6DC3-4BB9-B4FC-FB2F03E07019}" dt="2021-11-02T15:01:49.952" v="5224" actId="113"/>
          <ac:spMkLst>
            <pc:docMk/>
            <pc:sldMk cId="2341319417" sldId="740"/>
            <ac:spMk id="13" creationId="{E5C1A22C-903E-4EC8-8B08-F1E395F96DA3}"/>
          </ac:spMkLst>
        </pc:spChg>
        <pc:spChg chg="mod">
          <ac:chgData name="Sidney Seckler" userId="73470fc2d5f88927" providerId="LiveId" clId="{1367D7DB-6DC3-4BB9-B4FC-FB2F03E07019}" dt="2021-11-02T15:01:49.952" v="5224" actId="113"/>
          <ac:spMkLst>
            <pc:docMk/>
            <pc:sldMk cId="2341319417" sldId="740"/>
            <ac:spMk id="14" creationId="{E261F767-91CB-4C26-91B1-257638DDFC8A}"/>
          </ac:spMkLst>
        </pc:spChg>
        <pc:spChg chg="mod">
          <ac:chgData name="Sidney Seckler" userId="73470fc2d5f88927" providerId="LiveId" clId="{1367D7DB-6DC3-4BB9-B4FC-FB2F03E07019}" dt="2021-11-02T15:01:49.952" v="5224" actId="113"/>
          <ac:spMkLst>
            <pc:docMk/>
            <pc:sldMk cId="2341319417" sldId="740"/>
            <ac:spMk id="15" creationId="{DCEBD7DE-6DEB-4F45-9DEF-5DBBF93867BB}"/>
          </ac:spMkLst>
        </pc:spChg>
        <pc:spChg chg="mod">
          <ac:chgData name="Sidney Seckler" userId="73470fc2d5f88927" providerId="LiveId" clId="{1367D7DB-6DC3-4BB9-B4FC-FB2F03E07019}" dt="2021-11-02T15:01:49.952" v="5224" actId="113"/>
          <ac:spMkLst>
            <pc:docMk/>
            <pc:sldMk cId="2341319417" sldId="740"/>
            <ac:spMk id="16" creationId="{667D3636-089B-4798-AD2E-D8F8E03D541D}"/>
          </ac:spMkLst>
        </pc:spChg>
        <pc:spChg chg="del">
          <ac:chgData name="Sidney Seckler" userId="73470fc2d5f88927" providerId="LiveId" clId="{1367D7DB-6DC3-4BB9-B4FC-FB2F03E07019}" dt="2021-11-02T14:58:10.697" v="5149" actId="478"/>
          <ac:spMkLst>
            <pc:docMk/>
            <pc:sldMk cId="2341319417" sldId="740"/>
            <ac:spMk id="17" creationId="{5DA0BF58-7C6F-4478-AEB7-D6EC59DD9AEB}"/>
          </ac:spMkLst>
        </pc:spChg>
        <pc:spChg chg="mod">
          <ac:chgData name="Sidney Seckler" userId="73470fc2d5f88927" providerId="LiveId" clId="{1367D7DB-6DC3-4BB9-B4FC-FB2F03E07019}" dt="2021-11-02T15:01:49.952" v="5224" actId="113"/>
          <ac:spMkLst>
            <pc:docMk/>
            <pc:sldMk cId="2341319417" sldId="740"/>
            <ac:spMk id="19" creationId="{92D17E5B-707A-456F-ACD6-EBAF61192D37}"/>
          </ac:spMkLst>
        </pc:spChg>
        <pc:spChg chg="mod">
          <ac:chgData name="Sidney Seckler" userId="73470fc2d5f88927" providerId="LiveId" clId="{1367D7DB-6DC3-4BB9-B4FC-FB2F03E07019}" dt="2021-11-02T15:01:49.952" v="5224" actId="113"/>
          <ac:spMkLst>
            <pc:docMk/>
            <pc:sldMk cId="2341319417" sldId="740"/>
            <ac:spMk id="20" creationId="{3DDA66C3-2F65-4C65-949B-2B47979FDEDF}"/>
          </ac:spMkLst>
        </pc:spChg>
        <pc:spChg chg="mod">
          <ac:chgData name="Sidney Seckler" userId="73470fc2d5f88927" providerId="LiveId" clId="{1367D7DB-6DC3-4BB9-B4FC-FB2F03E07019}" dt="2021-11-02T15:01:49.952" v="5224" actId="113"/>
          <ac:spMkLst>
            <pc:docMk/>
            <pc:sldMk cId="2341319417" sldId="740"/>
            <ac:spMk id="21" creationId="{78288305-B32D-4463-B174-5DEC064C6185}"/>
          </ac:spMkLst>
        </pc:spChg>
        <pc:spChg chg="mod">
          <ac:chgData name="Sidney Seckler" userId="73470fc2d5f88927" providerId="LiveId" clId="{1367D7DB-6DC3-4BB9-B4FC-FB2F03E07019}" dt="2021-11-02T15:01:49.952" v="5224" actId="113"/>
          <ac:spMkLst>
            <pc:docMk/>
            <pc:sldMk cId="2341319417" sldId="740"/>
            <ac:spMk id="22" creationId="{9E315528-7284-473A-8FD6-2F78953F352F}"/>
          </ac:spMkLst>
        </pc:spChg>
        <pc:spChg chg="mod">
          <ac:chgData name="Sidney Seckler" userId="73470fc2d5f88927" providerId="LiveId" clId="{1367D7DB-6DC3-4BB9-B4FC-FB2F03E07019}" dt="2021-11-02T15:01:49.952" v="5224" actId="113"/>
          <ac:spMkLst>
            <pc:docMk/>
            <pc:sldMk cId="2341319417" sldId="740"/>
            <ac:spMk id="23" creationId="{88530771-180B-4BDE-BE5F-8376E512C355}"/>
          </ac:spMkLst>
        </pc:spChg>
        <pc:spChg chg="mod">
          <ac:chgData name="Sidney Seckler" userId="73470fc2d5f88927" providerId="LiveId" clId="{1367D7DB-6DC3-4BB9-B4FC-FB2F03E07019}" dt="2021-11-02T15:01:49.952" v="5224" actId="113"/>
          <ac:spMkLst>
            <pc:docMk/>
            <pc:sldMk cId="2341319417" sldId="740"/>
            <ac:spMk id="24" creationId="{BB6EDC59-B0DF-4C37-B684-705C5458ED70}"/>
          </ac:spMkLst>
        </pc:spChg>
        <pc:spChg chg="mod">
          <ac:chgData name="Sidney Seckler" userId="73470fc2d5f88927" providerId="LiveId" clId="{1367D7DB-6DC3-4BB9-B4FC-FB2F03E07019}" dt="2021-11-02T15:01:49.952" v="5224" actId="113"/>
          <ac:spMkLst>
            <pc:docMk/>
            <pc:sldMk cId="2341319417" sldId="740"/>
            <ac:spMk id="25" creationId="{8A441D35-6F70-48B0-B09B-E2B8F46DD3E3}"/>
          </ac:spMkLst>
        </pc:spChg>
        <pc:spChg chg="mod">
          <ac:chgData name="Sidney Seckler" userId="73470fc2d5f88927" providerId="LiveId" clId="{1367D7DB-6DC3-4BB9-B4FC-FB2F03E07019}" dt="2021-11-02T15:01:49.952" v="5224" actId="113"/>
          <ac:spMkLst>
            <pc:docMk/>
            <pc:sldMk cId="2341319417" sldId="740"/>
            <ac:spMk id="26" creationId="{FE60FD0A-4314-4AE3-9193-C5A2788378F1}"/>
          </ac:spMkLst>
        </pc:spChg>
        <pc:spChg chg="mod">
          <ac:chgData name="Sidney Seckler" userId="73470fc2d5f88927" providerId="LiveId" clId="{1367D7DB-6DC3-4BB9-B4FC-FB2F03E07019}" dt="2021-11-02T15:01:49.952" v="5224" actId="113"/>
          <ac:spMkLst>
            <pc:docMk/>
            <pc:sldMk cId="2341319417" sldId="740"/>
            <ac:spMk id="27" creationId="{21DF3AB8-B392-4D08-936C-1E6D592DF615}"/>
          </ac:spMkLst>
        </pc:spChg>
        <pc:spChg chg="mod">
          <ac:chgData name="Sidney Seckler" userId="73470fc2d5f88927" providerId="LiveId" clId="{1367D7DB-6DC3-4BB9-B4FC-FB2F03E07019}" dt="2021-11-02T15:01:49.952" v="5224" actId="113"/>
          <ac:spMkLst>
            <pc:docMk/>
            <pc:sldMk cId="2341319417" sldId="740"/>
            <ac:spMk id="28" creationId="{A8CB25E2-64DD-4297-9164-1197002ECEBE}"/>
          </ac:spMkLst>
        </pc:spChg>
        <pc:spChg chg="mod">
          <ac:chgData name="Sidney Seckler" userId="73470fc2d5f88927" providerId="LiveId" clId="{1367D7DB-6DC3-4BB9-B4FC-FB2F03E07019}" dt="2021-11-02T15:01:49.952" v="5224" actId="113"/>
          <ac:spMkLst>
            <pc:docMk/>
            <pc:sldMk cId="2341319417" sldId="740"/>
            <ac:spMk id="29" creationId="{5B06338A-9249-43BE-AADC-A0B00C4563DE}"/>
          </ac:spMkLst>
        </pc:spChg>
        <pc:spChg chg="mod">
          <ac:chgData name="Sidney Seckler" userId="73470fc2d5f88927" providerId="LiveId" clId="{1367D7DB-6DC3-4BB9-B4FC-FB2F03E07019}" dt="2021-11-02T15:01:49.952" v="5224" actId="113"/>
          <ac:spMkLst>
            <pc:docMk/>
            <pc:sldMk cId="2341319417" sldId="740"/>
            <ac:spMk id="30" creationId="{4650CEBC-D850-4D9C-B565-5BDF615DD9AA}"/>
          </ac:spMkLst>
        </pc:spChg>
        <pc:spChg chg="mod">
          <ac:chgData name="Sidney Seckler" userId="73470fc2d5f88927" providerId="LiveId" clId="{1367D7DB-6DC3-4BB9-B4FC-FB2F03E07019}" dt="2021-11-02T15:01:49.952" v="5224" actId="113"/>
          <ac:spMkLst>
            <pc:docMk/>
            <pc:sldMk cId="2341319417" sldId="740"/>
            <ac:spMk id="31" creationId="{3B0D95E2-726C-4F4C-B72A-81206FEB6925}"/>
          </ac:spMkLst>
        </pc:spChg>
        <pc:spChg chg="mod">
          <ac:chgData name="Sidney Seckler" userId="73470fc2d5f88927" providerId="LiveId" clId="{1367D7DB-6DC3-4BB9-B4FC-FB2F03E07019}" dt="2021-11-02T15:01:49.952" v="5224" actId="113"/>
          <ac:spMkLst>
            <pc:docMk/>
            <pc:sldMk cId="2341319417" sldId="740"/>
            <ac:spMk id="32" creationId="{ED4BF107-3F65-4DDC-A1F2-401A7FE1088C}"/>
          </ac:spMkLst>
        </pc:spChg>
        <pc:spChg chg="mod">
          <ac:chgData name="Sidney Seckler" userId="73470fc2d5f88927" providerId="LiveId" clId="{1367D7DB-6DC3-4BB9-B4FC-FB2F03E07019}" dt="2021-11-02T15:01:49.952" v="5224" actId="113"/>
          <ac:spMkLst>
            <pc:docMk/>
            <pc:sldMk cId="2341319417" sldId="740"/>
            <ac:spMk id="34" creationId="{93BC0142-D9E4-4C5A-8A6D-1E7659D38D6C}"/>
          </ac:spMkLst>
        </pc:spChg>
        <pc:spChg chg="mod">
          <ac:chgData name="Sidney Seckler" userId="73470fc2d5f88927" providerId="LiveId" clId="{1367D7DB-6DC3-4BB9-B4FC-FB2F03E07019}" dt="2021-11-02T15:01:49.952" v="5224" actId="113"/>
          <ac:spMkLst>
            <pc:docMk/>
            <pc:sldMk cId="2341319417" sldId="740"/>
            <ac:spMk id="35" creationId="{85D1B417-288D-4062-A151-D126EC377E63}"/>
          </ac:spMkLst>
        </pc:spChg>
        <pc:spChg chg="mod">
          <ac:chgData name="Sidney Seckler" userId="73470fc2d5f88927" providerId="LiveId" clId="{1367D7DB-6DC3-4BB9-B4FC-FB2F03E07019}" dt="2021-11-02T15:01:49.952" v="5224" actId="113"/>
          <ac:spMkLst>
            <pc:docMk/>
            <pc:sldMk cId="2341319417" sldId="740"/>
            <ac:spMk id="36" creationId="{4DD7CCEA-A7DC-4144-8BBA-D2284875044B}"/>
          </ac:spMkLst>
        </pc:spChg>
        <pc:spChg chg="mod">
          <ac:chgData name="Sidney Seckler" userId="73470fc2d5f88927" providerId="LiveId" clId="{1367D7DB-6DC3-4BB9-B4FC-FB2F03E07019}" dt="2021-11-02T15:01:49.952" v="5224" actId="113"/>
          <ac:spMkLst>
            <pc:docMk/>
            <pc:sldMk cId="2341319417" sldId="740"/>
            <ac:spMk id="37" creationId="{39AD9E3A-DF82-474B-9711-18E5C73866E3}"/>
          </ac:spMkLst>
        </pc:spChg>
        <pc:spChg chg="mod">
          <ac:chgData name="Sidney Seckler" userId="73470fc2d5f88927" providerId="LiveId" clId="{1367D7DB-6DC3-4BB9-B4FC-FB2F03E07019}" dt="2021-11-02T15:01:49.952" v="5224" actId="113"/>
          <ac:spMkLst>
            <pc:docMk/>
            <pc:sldMk cId="2341319417" sldId="740"/>
            <ac:spMk id="38" creationId="{263379BE-1D77-4F92-848E-3B4E0AFFCBFE}"/>
          </ac:spMkLst>
        </pc:spChg>
        <pc:spChg chg="mod">
          <ac:chgData name="Sidney Seckler" userId="73470fc2d5f88927" providerId="LiveId" clId="{1367D7DB-6DC3-4BB9-B4FC-FB2F03E07019}" dt="2021-11-02T15:01:49.952" v="5224" actId="113"/>
          <ac:spMkLst>
            <pc:docMk/>
            <pc:sldMk cId="2341319417" sldId="740"/>
            <ac:spMk id="39" creationId="{D7D84F46-AE8C-458E-BE77-38AB18607136}"/>
          </ac:spMkLst>
        </pc:spChg>
        <pc:spChg chg="mod">
          <ac:chgData name="Sidney Seckler" userId="73470fc2d5f88927" providerId="LiveId" clId="{1367D7DB-6DC3-4BB9-B4FC-FB2F03E07019}" dt="2021-11-02T15:01:49.952" v="5224" actId="113"/>
          <ac:spMkLst>
            <pc:docMk/>
            <pc:sldMk cId="2341319417" sldId="740"/>
            <ac:spMk id="40" creationId="{9BE602A7-BF03-446E-A7EA-212FD7FA9331}"/>
          </ac:spMkLst>
        </pc:spChg>
        <pc:spChg chg="mod">
          <ac:chgData name="Sidney Seckler" userId="73470fc2d5f88927" providerId="LiveId" clId="{1367D7DB-6DC3-4BB9-B4FC-FB2F03E07019}" dt="2021-11-02T15:01:49.952" v="5224" actId="113"/>
          <ac:spMkLst>
            <pc:docMk/>
            <pc:sldMk cId="2341319417" sldId="740"/>
            <ac:spMk id="41" creationId="{50BF1732-5CDF-4E48-A8F2-64381408FA1B}"/>
          </ac:spMkLst>
        </pc:spChg>
        <pc:spChg chg="del">
          <ac:chgData name="Sidney Seckler" userId="73470fc2d5f88927" providerId="LiveId" clId="{1367D7DB-6DC3-4BB9-B4FC-FB2F03E07019}" dt="2021-11-02T14:58:10.697" v="5149" actId="478"/>
          <ac:spMkLst>
            <pc:docMk/>
            <pc:sldMk cId="2341319417" sldId="740"/>
            <ac:spMk id="355334" creationId="{87A7A9D8-DC03-41AE-BAA3-4ED9A0FD620C}"/>
          </ac:spMkLst>
        </pc:spChg>
        <pc:grpChg chg="add mod">
          <ac:chgData name="Sidney Seckler" userId="73470fc2d5f88927" providerId="LiveId" clId="{1367D7DB-6DC3-4BB9-B4FC-FB2F03E07019}" dt="2021-11-02T15:01:49.952" v="5224" actId="113"/>
          <ac:grpSpMkLst>
            <pc:docMk/>
            <pc:sldMk cId="2341319417" sldId="740"/>
            <ac:grpSpMk id="11" creationId="{4FAC4659-3D40-418F-8299-ADE4CEFA73C9}"/>
          </ac:grpSpMkLst>
        </pc:grpChg>
        <pc:picChg chg="del">
          <ac:chgData name="Sidney Seckler" userId="73470fc2d5f88927" providerId="LiveId" clId="{1367D7DB-6DC3-4BB9-B4FC-FB2F03E07019}" dt="2021-11-02T14:58:10.697" v="5149" actId="478"/>
          <ac:picMkLst>
            <pc:docMk/>
            <pc:sldMk cId="2341319417" sldId="740"/>
            <ac:picMk id="18" creationId="{62A51DF7-D8CA-4E3A-B910-3A0C5FF2451D}"/>
          </ac:picMkLst>
        </pc:picChg>
        <pc:picChg chg="mod">
          <ac:chgData name="Sidney Seckler" userId="73470fc2d5f88927" providerId="LiveId" clId="{1367D7DB-6DC3-4BB9-B4FC-FB2F03E07019}" dt="2021-11-02T15:01:49.952" v="5224" actId="113"/>
          <ac:picMkLst>
            <pc:docMk/>
            <pc:sldMk cId="2341319417" sldId="740"/>
            <ac:picMk id="33" creationId="{383193A6-45AA-4DB1-8B9C-AC6B4148B7F7}"/>
          </ac:picMkLst>
        </pc:picChg>
      </pc:sldChg>
      <pc:sldChg chg="modSp add mod">
        <pc:chgData name="Sidney Seckler" userId="73470fc2d5f88927" providerId="LiveId" clId="{1367D7DB-6DC3-4BB9-B4FC-FB2F03E07019}" dt="2021-11-02T15:04:55.431" v="5408" actId="20577"/>
        <pc:sldMkLst>
          <pc:docMk/>
          <pc:sldMk cId="1007835068" sldId="741"/>
        </pc:sldMkLst>
        <pc:spChg chg="mod">
          <ac:chgData name="Sidney Seckler" userId="73470fc2d5f88927" providerId="LiveId" clId="{1367D7DB-6DC3-4BB9-B4FC-FB2F03E07019}" dt="2021-11-02T15:03:00.197" v="5274" actId="20577"/>
          <ac:spMkLst>
            <pc:docMk/>
            <pc:sldMk cId="1007835068" sldId="741"/>
            <ac:spMk id="4099" creationId="{F8B96A61-C72F-4AE6-BD11-C8F2087FCF79}"/>
          </ac:spMkLst>
        </pc:spChg>
        <pc:spChg chg="mod">
          <ac:chgData name="Sidney Seckler" userId="73470fc2d5f88927" providerId="LiveId" clId="{1367D7DB-6DC3-4BB9-B4FC-FB2F03E07019}" dt="2021-11-02T15:04:55.431" v="5408" actId="20577"/>
          <ac:spMkLst>
            <pc:docMk/>
            <pc:sldMk cId="1007835068" sldId="741"/>
            <ac:spMk id="4100" creationId="{E5CC45C3-CF65-4286-AA07-1D8008364C0B}"/>
          </ac:spMkLst>
        </pc:spChg>
      </pc:sldChg>
      <pc:sldChg chg="modSp add mod">
        <pc:chgData name="Sidney Seckler" userId="73470fc2d5f88927" providerId="LiveId" clId="{1367D7DB-6DC3-4BB9-B4FC-FB2F03E07019}" dt="2021-11-02T15:07:36.305" v="5732" actId="20577"/>
        <pc:sldMkLst>
          <pc:docMk/>
          <pc:sldMk cId="3373990784" sldId="742"/>
        </pc:sldMkLst>
        <pc:spChg chg="mod">
          <ac:chgData name="Sidney Seckler" userId="73470fc2d5f88927" providerId="LiveId" clId="{1367D7DB-6DC3-4BB9-B4FC-FB2F03E07019}" dt="2021-11-02T15:03:22.680" v="5298" actId="1076"/>
          <ac:spMkLst>
            <pc:docMk/>
            <pc:sldMk cId="3373990784" sldId="742"/>
            <ac:spMk id="7" creationId="{B6EBBA62-5788-4DA0-99BA-67CE7AB66041}"/>
          </ac:spMkLst>
        </pc:spChg>
        <pc:spChg chg="mod">
          <ac:chgData name="Sidney Seckler" userId="73470fc2d5f88927" providerId="LiveId" clId="{1367D7DB-6DC3-4BB9-B4FC-FB2F03E07019}" dt="2021-11-02T15:07:36.305" v="5732" actId="20577"/>
          <ac:spMkLst>
            <pc:docMk/>
            <pc:sldMk cId="3373990784" sldId="742"/>
            <ac:spMk id="4100" creationId="{E5CC45C3-CF65-4286-AA07-1D8008364C0B}"/>
          </ac:spMkLst>
        </pc:spChg>
      </pc:sldChg>
      <pc:sldChg chg="addSp delSp modSp add mod">
        <pc:chgData name="Sidney Seckler" userId="73470fc2d5f88927" providerId="LiveId" clId="{1367D7DB-6DC3-4BB9-B4FC-FB2F03E07019}" dt="2021-11-02T15:21:16.889" v="5885" actId="1076"/>
        <pc:sldMkLst>
          <pc:docMk/>
          <pc:sldMk cId="857975654" sldId="743"/>
        </pc:sldMkLst>
        <pc:spChg chg="add del mod">
          <ac:chgData name="Sidney Seckler" userId="73470fc2d5f88927" providerId="LiveId" clId="{1367D7DB-6DC3-4BB9-B4FC-FB2F03E07019}" dt="2021-11-02T15:15:33.426" v="5830" actId="478"/>
          <ac:spMkLst>
            <pc:docMk/>
            <pc:sldMk cId="857975654" sldId="743"/>
            <ac:spMk id="3" creationId="{25378B8C-65BF-4954-B82D-A26F13FFE6BE}"/>
          </ac:spMkLst>
        </pc:spChg>
        <pc:spChg chg="del">
          <ac:chgData name="Sidney Seckler" userId="73470fc2d5f88927" providerId="LiveId" clId="{1367D7DB-6DC3-4BB9-B4FC-FB2F03E07019}" dt="2021-11-02T15:15:31.218" v="5829" actId="478"/>
          <ac:spMkLst>
            <pc:docMk/>
            <pc:sldMk cId="857975654" sldId="743"/>
            <ac:spMk id="10" creationId="{0A44E107-BAEA-4174-BA49-BE27290FB366}"/>
          </ac:spMkLst>
        </pc:spChg>
        <pc:spChg chg="add mod">
          <ac:chgData name="Sidney Seckler" userId="73470fc2d5f88927" providerId="LiveId" clId="{1367D7DB-6DC3-4BB9-B4FC-FB2F03E07019}" dt="2021-11-02T15:17:49.895" v="5853" actId="1076"/>
          <ac:spMkLst>
            <pc:docMk/>
            <pc:sldMk cId="857975654" sldId="743"/>
            <ac:spMk id="17" creationId="{F100B481-E31A-4DB7-A46A-6BF421516B54}"/>
          </ac:spMkLst>
        </pc:spChg>
        <pc:spChg chg="add mod">
          <ac:chgData name="Sidney Seckler" userId="73470fc2d5f88927" providerId="LiveId" clId="{1367D7DB-6DC3-4BB9-B4FC-FB2F03E07019}" dt="2021-11-02T15:17:49.895" v="5853" actId="1076"/>
          <ac:spMkLst>
            <pc:docMk/>
            <pc:sldMk cId="857975654" sldId="743"/>
            <ac:spMk id="18" creationId="{7B0F11E2-A061-4D5C-ADA8-D0776C66EBCA}"/>
          </ac:spMkLst>
        </pc:spChg>
        <pc:spChg chg="add mod">
          <ac:chgData name="Sidney Seckler" userId="73470fc2d5f88927" providerId="LiveId" clId="{1367D7DB-6DC3-4BB9-B4FC-FB2F03E07019}" dt="2021-11-02T15:21:16.889" v="5885" actId="1076"/>
          <ac:spMkLst>
            <pc:docMk/>
            <pc:sldMk cId="857975654" sldId="743"/>
            <ac:spMk id="19" creationId="{FDE7ABC6-09A5-4D99-933F-0838ACC37D7C}"/>
          </ac:spMkLst>
        </pc:spChg>
        <pc:spChg chg="del">
          <ac:chgData name="Sidney Seckler" userId="73470fc2d5f88927" providerId="LiveId" clId="{1367D7DB-6DC3-4BB9-B4FC-FB2F03E07019}" dt="2021-11-02T15:15:31.218" v="5829" actId="478"/>
          <ac:spMkLst>
            <pc:docMk/>
            <pc:sldMk cId="857975654" sldId="743"/>
            <ac:spMk id="24" creationId="{BC1B409C-A241-4C97-8944-37416C41119C}"/>
          </ac:spMkLst>
        </pc:spChg>
        <pc:spChg chg="mod">
          <ac:chgData name="Sidney Seckler" userId="73470fc2d5f88927" providerId="LiveId" clId="{1367D7DB-6DC3-4BB9-B4FC-FB2F03E07019}" dt="2021-11-02T15:16:21.680" v="5843" actId="1076"/>
          <ac:spMkLst>
            <pc:docMk/>
            <pc:sldMk cId="857975654" sldId="743"/>
            <ac:spMk id="25" creationId="{BD14E980-6F3F-4633-BF0E-EF484A572217}"/>
          </ac:spMkLst>
        </pc:spChg>
        <pc:spChg chg="del">
          <ac:chgData name="Sidney Seckler" userId="73470fc2d5f88927" providerId="LiveId" clId="{1367D7DB-6DC3-4BB9-B4FC-FB2F03E07019}" dt="2021-11-02T15:15:31.218" v="5829" actId="478"/>
          <ac:spMkLst>
            <pc:docMk/>
            <pc:sldMk cId="857975654" sldId="743"/>
            <ac:spMk id="261123" creationId="{D1B31F66-3B55-4EAC-AA47-6F96A6C58B67}"/>
          </ac:spMkLst>
        </pc:spChg>
        <pc:spChg chg="del">
          <ac:chgData name="Sidney Seckler" userId="73470fc2d5f88927" providerId="LiveId" clId="{1367D7DB-6DC3-4BB9-B4FC-FB2F03E07019}" dt="2021-11-02T15:15:31.218" v="5829" actId="478"/>
          <ac:spMkLst>
            <pc:docMk/>
            <pc:sldMk cId="857975654" sldId="743"/>
            <ac:spMk id="261124" creationId="{392E8209-92B9-40ED-AD00-3A735728A1F6}"/>
          </ac:spMkLst>
        </pc:spChg>
        <pc:spChg chg="del">
          <ac:chgData name="Sidney Seckler" userId="73470fc2d5f88927" providerId="LiveId" clId="{1367D7DB-6DC3-4BB9-B4FC-FB2F03E07019}" dt="2021-11-02T15:15:31.218" v="5829" actId="478"/>
          <ac:spMkLst>
            <pc:docMk/>
            <pc:sldMk cId="857975654" sldId="743"/>
            <ac:spMk id="261125" creationId="{690996C2-2E82-4902-95DC-5DFB35A61C7D}"/>
          </ac:spMkLst>
        </pc:spChg>
        <pc:spChg chg="mod">
          <ac:chgData name="Sidney Seckler" userId="73470fc2d5f88927" providerId="LiveId" clId="{1367D7DB-6DC3-4BB9-B4FC-FB2F03E07019}" dt="2021-11-02T15:16:21.680" v="5843" actId="1076"/>
          <ac:spMkLst>
            <pc:docMk/>
            <pc:sldMk cId="857975654" sldId="743"/>
            <ac:spMk id="261126" creationId="{0EE94CA0-EA69-4E7C-88FB-64AE10AAEDB3}"/>
          </ac:spMkLst>
        </pc:spChg>
        <pc:spChg chg="del">
          <ac:chgData name="Sidney Seckler" userId="73470fc2d5f88927" providerId="LiveId" clId="{1367D7DB-6DC3-4BB9-B4FC-FB2F03E07019}" dt="2021-11-02T15:15:31.218" v="5829" actId="478"/>
          <ac:spMkLst>
            <pc:docMk/>
            <pc:sldMk cId="857975654" sldId="743"/>
            <ac:spMk id="261127" creationId="{D54A3154-2D92-4146-B38B-C4D5466D0E2C}"/>
          </ac:spMkLst>
        </pc:spChg>
        <pc:spChg chg="mod">
          <ac:chgData name="Sidney Seckler" userId="73470fc2d5f88927" providerId="LiveId" clId="{1367D7DB-6DC3-4BB9-B4FC-FB2F03E07019}" dt="2021-11-02T15:16:21.680" v="5843" actId="1076"/>
          <ac:spMkLst>
            <pc:docMk/>
            <pc:sldMk cId="857975654" sldId="743"/>
            <ac:spMk id="261128" creationId="{EC29FED1-9183-41A1-AB01-E5BC3DBBFCC3}"/>
          </ac:spMkLst>
        </pc:spChg>
        <pc:spChg chg="mod">
          <ac:chgData name="Sidney Seckler" userId="73470fc2d5f88927" providerId="LiveId" clId="{1367D7DB-6DC3-4BB9-B4FC-FB2F03E07019}" dt="2021-11-02T15:18:30.262" v="5866" actId="1076"/>
          <ac:spMkLst>
            <pc:docMk/>
            <pc:sldMk cId="857975654" sldId="743"/>
            <ac:spMk id="261129" creationId="{2BD984DF-9E65-4482-AA0D-766B3D0FD8B1}"/>
          </ac:spMkLst>
        </pc:spChg>
        <pc:spChg chg="del">
          <ac:chgData name="Sidney Seckler" userId="73470fc2d5f88927" providerId="LiveId" clId="{1367D7DB-6DC3-4BB9-B4FC-FB2F03E07019}" dt="2021-11-02T15:16:42.451" v="5846" actId="478"/>
          <ac:spMkLst>
            <pc:docMk/>
            <pc:sldMk cId="857975654" sldId="743"/>
            <ac:spMk id="261130" creationId="{262091B3-C36E-4172-9A2F-29762425FB28}"/>
          </ac:spMkLst>
        </pc:spChg>
      </pc:sldChg>
      <pc:sldChg chg="add del">
        <pc:chgData name="Sidney Seckler" userId="73470fc2d5f88927" providerId="LiveId" clId="{1367D7DB-6DC3-4BB9-B4FC-FB2F03E07019}" dt="2021-11-02T15:09:18.776" v="5737"/>
        <pc:sldMkLst>
          <pc:docMk/>
          <pc:sldMk cId="3468162528" sldId="744"/>
        </pc:sldMkLst>
      </pc:sldChg>
      <pc:sldChg chg="addSp delSp modSp add mod">
        <pc:chgData name="Sidney Seckler" userId="73470fc2d5f88927" providerId="LiveId" clId="{1367D7DB-6DC3-4BB9-B4FC-FB2F03E07019}" dt="2021-11-02T15:15:14.009" v="5828" actId="1076"/>
        <pc:sldMkLst>
          <pc:docMk/>
          <pc:sldMk cId="3876308465" sldId="744"/>
        </pc:sldMkLst>
        <pc:spChg chg="del">
          <ac:chgData name="Sidney Seckler" userId="73470fc2d5f88927" providerId="LiveId" clId="{1367D7DB-6DC3-4BB9-B4FC-FB2F03E07019}" dt="2021-11-02T15:13:56.541" v="5818" actId="478"/>
          <ac:spMkLst>
            <pc:docMk/>
            <pc:sldMk cId="3876308465" sldId="744"/>
            <ac:spMk id="2" creationId="{80402A11-CE3C-455F-A7A3-DD8EC140A4CF}"/>
          </ac:spMkLst>
        </pc:spChg>
        <pc:spChg chg="add del mod">
          <ac:chgData name="Sidney Seckler" userId="73470fc2d5f88927" providerId="LiveId" clId="{1367D7DB-6DC3-4BB9-B4FC-FB2F03E07019}" dt="2021-11-02T15:13:58.955" v="5819" actId="478"/>
          <ac:spMkLst>
            <pc:docMk/>
            <pc:sldMk cId="3876308465" sldId="744"/>
            <ac:spMk id="4" creationId="{7BCA6494-DF54-440B-B113-CF67FC09807A}"/>
          </ac:spMkLst>
        </pc:spChg>
        <pc:spChg chg="del">
          <ac:chgData name="Sidney Seckler" userId="73470fc2d5f88927" providerId="LiveId" clId="{1367D7DB-6DC3-4BB9-B4FC-FB2F03E07019}" dt="2021-11-02T15:13:56.541" v="5818" actId="478"/>
          <ac:spMkLst>
            <pc:docMk/>
            <pc:sldMk cId="3876308465" sldId="744"/>
            <ac:spMk id="10" creationId="{0A44E107-BAEA-4174-BA49-BE27290FB366}"/>
          </ac:spMkLst>
        </pc:spChg>
        <pc:spChg chg="del">
          <ac:chgData name="Sidney Seckler" userId="73470fc2d5f88927" providerId="LiveId" clId="{1367D7DB-6DC3-4BB9-B4FC-FB2F03E07019}" dt="2021-11-02T15:13:56.541" v="5818" actId="478"/>
          <ac:spMkLst>
            <pc:docMk/>
            <pc:sldMk cId="3876308465" sldId="744"/>
            <ac:spMk id="15" creationId="{56304623-F289-4636-8FE6-F393CC417586}"/>
          </ac:spMkLst>
        </pc:spChg>
        <pc:spChg chg="del">
          <ac:chgData name="Sidney Seckler" userId="73470fc2d5f88927" providerId="LiveId" clId="{1367D7DB-6DC3-4BB9-B4FC-FB2F03E07019}" dt="2021-11-02T15:13:56.541" v="5818" actId="478"/>
          <ac:spMkLst>
            <pc:docMk/>
            <pc:sldMk cId="3876308465" sldId="744"/>
            <ac:spMk id="16" creationId="{5F7CEDF7-3365-4A03-A24B-DB0D941D00FE}"/>
          </ac:spMkLst>
        </pc:spChg>
        <pc:spChg chg="mod">
          <ac:chgData name="Sidney Seckler" userId="73470fc2d5f88927" providerId="LiveId" clId="{1367D7DB-6DC3-4BB9-B4FC-FB2F03E07019}" dt="2021-11-02T15:15:14.009" v="5828" actId="1076"/>
          <ac:spMkLst>
            <pc:docMk/>
            <pc:sldMk cId="3876308465" sldId="744"/>
            <ac:spMk id="25" creationId="{B47230EB-9F06-487B-8F51-0F8466FFEAC0}"/>
          </ac:spMkLst>
        </pc:spChg>
        <pc:spChg chg="mod">
          <ac:chgData name="Sidney Seckler" userId="73470fc2d5f88927" providerId="LiveId" clId="{1367D7DB-6DC3-4BB9-B4FC-FB2F03E07019}" dt="2021-11-02T15:15:10.396" v="5827" actId="255"/>
          <ac:spMkLst>
            <pc:docMk/>
            <pc:sldMk cId="3876308465" sldId="744"/>
            <ac:spMk id="26" creationId="{B40E197B-7F7F-46CA-8436-B04F39161527}"/>
          </ac:spMkLst>
        </pc:spChg>
        <pc:spChg chg="del">
          <ac:chgData name="Sidney Seckler" userId="73470fc2d5f88927" providerId="LiveId" clId="{1367D7DB-6DC3-4BB9-B4FC-FB2F03E07019}" dt="2021-11-02T15:13:56.541" v="5818" actId="478"/>
          <ac:spMkLst>
            <pc:docMk/>
            <pc:sldMk cId="3876308465" sldId="744"/>
            <ac:spMk id="261123" creationId="{D1B31F66-3B55-4EAC-AA47-6F96A6C58B67}"/>
          </ac:spMkLst>
        </pc:spChg>
        <pc:spChg chg="del">
          <ac:chgData name="Sidney Seckler" userId="73470fc2d5f88927" providerId="LiveId" clId="{1367D7DB-6DC3-4BB9-B4FC-FB2F03E07019}" dt="2021-11-02T15:13:56.541" v="5818" actId="478"/>
          <ac:spMkLst>
            <pc:docMk/>
            <pc:sldMk cId="3876308465" sldId="744"/>
            <ac:spMk id="261124" creationId="{392E8209-92B9-40ED-AD00-3A735728A1F6}"/>
          </ac:spMkLst>
        </pc:spChg>
        <pc:grpChg chg="add mod">
          <ac:chgData name="Sidney Seckler" userId="73470fc2d5f88927" providerId="LiveId" clId="{1367D7DB-6DC3-4BB9-B4FC-FB2F03E07019}" dt="2021-11-02T15:15:10.396" v="5827" actId="255"/>
          <ac:grpSpMkLst>
            <pc:docMk/>
            <pc:sldMk cId="3876308465" sldId="744"/>
            <ac:grpSpMk id="12" creationId="{8E6598C6-3E66-4CDD-8353-8504C88064D2}"/>
          </ac:grpSpMkLst>
        </pc:grpChg>
        <pc:picChg chg="mod">
          <ac:chgData name="Sidney Seckler" userId="73470fc2d5f88927" providerId="LiveId" clId="{1367D7DB-6DC3-4BB9-B4FC-FB2F03E07019}" dt="2021-11-02T15:15:10.396" v="5827" actId="255"/>
          <ac:picMkLst>
            <pc:docMk/>
            <pc:sldMk cId="3876308465" sldId="744"/>
            <ac:picMk id="13" creationId="{B696A148-B754-448E-AB6B-4D51BADE3EF5}"/>
          </ac:picMkLst>
        </pc:picChg>
        <pc:picChg chg="mod">
          <ac:chgData name="Sidney Seckler" userId="73470fc2d5f88927" providerId="LiveId" clId="{1367D7DB-6DC3-4BB9-B4FC-FB2F03E07019}" dt="2021-11-02T15:15:10.396" v="5827" actId="255"/>
          <ac:picMkLst>
            <pc:docMk/>
            <pc:sldMk cId="3876308465" sldId="744"/>
            <ac:picMk id="14" creationId="{96CED52C-460A-4C84-A162-71EDAD3D6AE6}"/>
          </ac:picMkLst>
        </pc:picChg>
        <pc:picChg chg="mod">
          <ac:chgData name="Sidney Seckler" userId="73470fc2d5f88927" providerId="LiveId" clId="{1367D7DB-6DC3-4BB9-B4FC-FB2F03E07019}" dt="2021-11-02T15:15:10.396" v="5827" actId="255"/>
          <ac:picMkLst>
            <pc:docMk/>
            <pc:sldMk cId="3876308465" sldId="744"/>
            <ac:picMk id="17" creationId="{D71C6283-93D1-47BB-9413-AA3E4F8503FF}"/>
          </ac:picMkLst>
        </pc:picChg>
        <pc:picChg chg="mod">
          <ac:chgData name="Sidney Seckler" userId="73470fc2d5f88927" providerId="LiveId" clId="{1367D7DB-6DC3-4BB9-B4FC-FB2F03E07019}" dt="2021-11-02T15:15:10.396" v="5827" actId="255"/>
          <ac:picMkLst>
            <pc:docMk/>
            <pc:sldMk cId="3876308465" sldId="744"/>
            <ac:picMk id="18" creationId="{97E3DC1A-6209-49BB-A7FB-F12263BDCF1A}"/>
          </ac:picMkLst>
        </pc:picChg>
        <pc:picChg chg="mod">
          <ac:chgData name="Sidney Seckler" userId="73470fc2d5f88927" providerId="LiveId" clId="{1367D7DB-6DC3-4BB9-B4FC-FB2F03E07019}" dt="2021-11-02T15:15:10.396" v="5827" actId="255"/>
          <ac:picMkLst>
            <pc:docMk/>
            <pc:sldMk cId="3876308465" sldId="744"/>
            <ac:picMk id="19" creationId="{C01F1103-6C63-4D79-8F36-1868EFB11DF6}"/>
          </ac:picMkLst>
        </pc:picChg>
        <pc:picChg chg="mod">
          <ac:chgData name="Sidney Seckler" userId="73470fc2d5f88927" providerId="LiveId" clId="{1367D7DB-6DC3-4BB9-B4FC-FB2F03E07019}" dt="2021-11-02T15:15:10.396" v="5827" actId="255"/>
          <ac:picMkLst>
            <pc:docMk/>
            <pc:sldMk cId="3876308465" sldId="744"/>
            <ac:picMk id="20" creationId="{29A7CC86-B24D-4F99-AEE8-58077DE59F86}"/>
          </ac:picMkLst>
        </pc:picChg>
        <pc:picChg chg="mod">
          <ac:chgData name="Sidney Seckler" userId="73470fc2d5f88927" providerId="LiveId" clId="{1367D7DB-6DC3-4BB9-B4FC-FB2F03E07019}" dt="2021-11-02T15:15:10.396" v="5827" actId="255"/>
          <ac:picMkLst>
            <pc:docMk/>
            <pc:sldMk cId="3876308465" sldId="744"/>
            <ac:picMk id="21" creationId="{B6C32831-337B-499D-A59A-EF24C2653248}"/>
          </ac:picMkLst>
        </pc:picChg>
        <pc:picChg chg="mod">
          <ac:chgData name="Sidney Seckler" userId="73470fc2d5f88927" providerId="LiveId" clId="{1367D7DB-6DC3-4BB9-B4FC-FB2F03E07019}" dt="2021-11-02T15:15:10.396" v="5827" actId="255"/>
          <ac:picMkLst>
            <pc:docMk/>
            <pc:sldMk cId="3876308465" sldId="744"/>
            <ac:picMk id="22" creationId="{F5811A20-F157-4842-BB9E-5F2115E4E7BD}"/>
          </ac:picMkLst>
        </pc:picChg>
        <pc:picChg chg="mod">
          <ac:chgData name="Sidney Seckler" userId="73470fc2d5f88927" providerId="LiveId" clId="{1367D7DB-6DC3-4BB9-B4FC-FB2F03E07019}" dt="2021-11-02T15:15:10.396" v="5827" actId="255"/>
          <ac:picMkLst>
            <pc:docMk/>
            <pc:sldMk cId="3876308465" sldId="744"/>
            <ac:picMk id="23" creationId="{3D8691DF-2EDF-47E2-9C97-68744645CD4D}"/>
          </ac:picMkLst>
        </pc:picChg>
        <pc:picChg chg="mod">
          <ac:chgData name="Sidney Seckler" userId="73470fc2d5f88927" providerId="LiveId" clId="{1367D7DB-6DC3-4BB9-B4FC-FB2F03E07019}" dt="2021-11-02T15:15:10.396" v="5827" actId="255"/>
          <ac:picMkLst>
            <pc:docMk/>
            <pc:sldMk cId="3876308465" sldId="744"/>
            <ac:picMk id="24" creationId="{89207680-1FA1-4848-A11F-CB240175AFF5}"/>
          </ac:picMkLst>
        </pc:picChg>
        <pc:picChg chg="mod">
          <ac:chgData name="Sidney Seckler" userId="73470fc2d5f88927" providerId="LiveId" clId="{1367D7DB-6DC3-4BB9-B4FC-FB2F03E07019}" dt="2021-11-02T15:15:10.396" v="5827" actId="255"/>
          <ac:picMkLst>
            <pc:docMk/>
            <pc:sldMk cId="3876308465" sldId="744"/>
            <ac:picMk id="27" creationId="{2A27ECD8-CFCF-45DE-8BE6-C3D497A87F90}"/>
          </ac:picMkLst>
        </pc:picChg>
        <pc:picChg chg="mod">
          <ac:chgData name="Sidney Seckler" userId="73470fc2d5f88927" providerId="LiveId" clId="{1367D7DB-6DC3-4BB9-B4FC-FB2F03E07019}" dt="2021-11-02T15:15:10.396" v="5827" actId="255"/>
          <ac:picMkLst>
            <pc:docMk/>
            <pc:sldMk cId="3876308465" sldId="744"/>
            <ac:picMk id="28" creationId="{75521F9C-D04D-4CD5-A683-BF61A7408793}"/>
          </ac:picMkLst>
        </pc:picChg>
        <pc:picChg chg="mod">
          <ac:chgData name="Sidney Seckler" userId="73470fc2d5f88927" providerId="LiveId" clId="{1367D7DB-6DC3-4BB9-B4FC-FB2F03E07019}" dt="2021-11-02T15:15:10.396" v="5827" actId="255"/>
          <ac:picMkLst>
            <pc:docMk/>
            <pc:sldMk cId="3876308465" sldId="744"/>
            <ac:picMk id="29" creationId="{86657D87-6713-4D93-8557-280801AD04DA}"/>
          </ac:picMkLst>
        </pc:picChg>
        <pc:picChg chg="mod">
          <ac:chgData name="Sidney Seckler" userId="73470fc2d5f88927" providerId="LiveId" clId="{1367D7DB-6DC3-4BB9-B4FC-FB2F03E07019}" dt="2021-11-02T15:15:10.396" v="5827" actId="255"/>
          <ac:picMkLst>
            <pc:docMk/>
            <pc:sldMk cId="3876308465" sldId="744"/>
            <ac:picMk id="30" creationId="{FAF1316F-A00A-4A9D-87CF-29317ED28E17}"/>
          </ac:picMkLst>
        </pc:picChg>
        <pc:picChg chg="mod">
          <ac:chgData name="Sidney Seckler" userId="73470fc2d5f88927" providerId="LiveId" clId="{1367D7DB-6DC3-4BB9-B4FC-FB2F03E07019}" dt="2021-11-02T15:15:10.396" v="5827" actId="255"/>
          <ac:picMkLst>
            <pc:docMk/>
            <pc:sldMk cId="3876308465" sldId="744"/>
            <ac:picMk id="31" creationId="{B008E732-6F5B-4504-B158-65F175A399FC}"/>
          </ac:picMkLst>
        </pc:picChg>
        <pc:picChg chg="mod">
          <ac:chgData name="Sidney Seckler" userId="73470fc2d5f88927" providerId="LiveId" clId="{1367D7DB-6DC3-4BB9-B4FC-FB2F03E07019}" dt="2021-11-02T15:15:10.396" v="5827" actId="255"/>
          <ac:picMkLst>
            <pc:docMk/>
            <pc:sldMk cId="3876308465" sldId="744"/>
            <ac:picMk id="32" creationId="{79801BC5-E257-4383-8D88-7F4629C397A1}"/>
          </ac:picMkLst>
        </pc:picChg>
        <pc:picChg chg="mod">
          <ac:chgData name="Sidney Seckler" userId="73470fc2d5f88927" providerId="LiveId" clId="{1367D7DB-6DC3-4BB9-B4FC-FB2F03E07019}" dt="2021-11-02T15:15:10.396" v="5827" actId="255"/>
          <ac:picMkLst>
            <pc:docMk/>
            <pc:sldMk cId="3876308465" sldId="744"/>
            <ac:picMk id="33" creationId="{EA9777AC-CD8D-4BC1-91AD-4E666FEBF71E}"/>
          </ac:picMkLst>
        </pc:picChg>
        <pc:picChg chg="mod">
          <ac:chgData name="Sidney Seckler" userId="73470fc2d5f88927" providerId="LiveId" clId="{1367D7DB-6DC3-4BB9-B4FC-FB2F03E07019}" dt="2021-11-02T15:15:10.396" v="5827" actId="255"/>
          <ac:picMkLst>
            <pc:docMk/>
            <pc:sldMk cId="3876308465" sldId="744"/>
            <ac:picMk id="34" creationId="{41D7F459-6709-4DEB-9864-D6563ADA3202}"/>
          </ac:picMkLst>
        </pc:picChg>
        <pc:picChg chg="mod">
          <ac:chgData name="Sidney Seckler" userId="73470fc2d5f88927" providerId="LiveId" clId="{1367D7DB-6DC3-4BB9-B4FC-FB2F03E07019}" dt="2021-11-02T15:15:10.396" v="5827" actId="255"/>
          <ac:picMkLst>
            <pc:docMk/>
            <pc:sldMk cId="3876308465" sldId="744"/>
            <ac:picMk id="35" creationId="{20A23EB1-5C11-4485-83BF-128A50D4EF35}"/>
          </ac:picMkLst>
        </pc:picChg>
        <pc:picChg chg="mod">
          <ac:chgData name="Sidney Seckler" userId="73470fc2d5f88927" providerId="LiveId" clId="{1367D7DB-6DC3-4BB9-B4FC-FB2F03E07019}" dt="2021-11-02T15:15:10.396" v="5827" actId="255"/>
          <ac:picMkLst>
            <pc:docMk/>
            <pc:sldMk cId="3876308465" sldId="744"/>
            <ac:picMk id="36" creationId="{64E3FC64-5B58-4F52-BE11-4906B8C6B6CE}"/>
          </ac:picMkLst>
        </pc:picChg>
      </pc:sldChg>
      <pc:sldChg chg="addSp delSp modSp add mod">
        <pc:chgData name="Sidney Seckler" userId="73470fc2d5f88927" providerId="LiveId" clId="{1367D7DB-6DC3-4BB9-B4FC-FB2F03E07019}" dt="2021-11-02T15:23:39.442" v="5897" actId="1076"/>
        <pc:sldMkLst>
          <pc:docMk/>
          <pc:sldMk cId="29575244" sldId="745"/>
        </pc:sldMkLst>
        <pc:spChg chg="mod">
          <ac:chgData name="Sidney Seckler" userId="73470fc2d5f88927" providerId="LiveId" clId="{1367D7DB-6DC3-4BB9-B4FC-FB2F03E07019}" dt="2021-11-02T15:22:02.357" v="5888"/>
          <ac:spMkLst>
            <pc:docMk/>
            <pc:sldMk cId="29575244" sldId="745"/>
            <ac:spMk id="16" creationId="{6B41DD50-E7B5-4033-A647-5528CC53CC02}"/>
          </ac:spMkLst>
        </pc:spChg>
        <pc:spChg chg="mod">
          <ac:chgData name="Sidney Seckler" userId="73470fc2d5f88927" providerId="LiveId" clId="{1367D7DB-6DC3-4BB9-B4FC-FB2F03E07019}" dt="2021-11-02T15:22:02.357" v="5888"/>
          <ac:spMkLst>
            <pc:docMk/>
            <pc:sldMk cId="29575244" sldId="745"/>
            <ac:spMk id="17" creationId="{9574F285-4C03-4510-AB78-C61E57D82E04}"/>
          </ac:spMkLst>
        </pc:spChg>
        <pc:spChg chg="mod">
          <ac:chgData name="Sidney Seckler" userId="73470fc2d5f88927" providerId="LiveId" clId="{1367D7DB-6DC3-4BB9-B4FC-FB2F03E07019}" dt="2021-11-02T15:22:02.357" v="5888"/>
          <ac:spMkLst>
            <pc:docMk/>
            <pc:sldMk cId="29575244" sldId="745"/>
            <ac:spMk id="19" creationId="{3EAD2AD7-C029-47CF-834B-CEEC084D825C}"/>
          </ac:spMkLst>
        </pc:spChg>
        <pc:spChg chg="mod">
          <ac:chgData name="Sidney Seckler" userId="73470fc2d5f88927" providerId="LiveId" clId="{1367D7DB-6DC3-4BB9-B4FC-FB2F03E07019}" dt="2021-11-02T15:22:02.357" v="5888"/>
          <ac:spMkLst>
            <pc:docMk/>
            <pc:sldMk cId="29575244" sldId="745"/>
            <ac:spMk id="20" creationId="{394010BA-2C22-44CF-9CE6-A15DFE34418A}"/>
          </ac:spMkLst>
        </pc:spChg>
        <pc:spChg chg="mod">
          <ac:chgData name="Sidney Seckler" userId="73470fc2d5f88927" providerId="LiveId" clId="{1367D7DB-6DC3-4BB9-B4FC-FB2F03E07019}" dt="2021-11-02T15:22:02.357" v="5888"/>
          <ac:spMkLst>
            <pc:docMk/>
            <pc:sldMk cId="29575244" sldId="745"/>
            <ac:spMk id="21" creationId="{C0E53DF8-A6D6-40B4-9837-6C954941159D}"/>
          </ac:spMkLst>
        </pc:spChg>
        <pc:spChg chg="mod">
          <ac:chgData name="Sidney Seckler" userId="73470fc2d5f88927" providerId="LiveId" clId="{1367D7DB-6DC3-4BB9-B4FC-FB2F03E07019}" dt="2021-11-02T15:22:02.357" v="5888"/>
          <ac:spMkLst>
            <pc:docMk/>
            <pc:sldMk cId="29575244" sldId="745"/>
            <ac:spMk id="22" creationId="{3206B235-F865-4180-9C85-08C70F4BF5D1}"/>
          </ac:spMkLst>
        </pc:spChg>
        <pc:spChg chg="mod">
          <ac:chgData name="Sidney Seckler" userId="73470fc2d5f88927" providerId="LiveId" clId="{1367D7DB-6DC3-4BB9-B4FC-FB2F03E07019}" dt="2021-11-02T15:22:02.357" v="5888"/>
          <ac:spMkLst>
            <pc:docMk/>
            <pc:sldMk cId="29575244" sldId="745"/>
            <ac:spMk id="26" creationId="{8B83B5CD-5487-417E-9563-E9ED11CCCEC7}"/>
          </ac:spMkLst>
        </pc:spChg>
        <pc:spChg chg="mod">
          <ac:chgData name="Sidney Seckler" userId="73470fc2d5f88927" providerId="LiveId" clId="{1367D7DB-6DC3-4BB9-B4FC-FB2F03E07019}" dt="2021-11-02T15:22:02.357" v="5888"/>
          <ac:spMkLst>
            <pc:docMk/>
            <pc:sldMk cId="29575244" sldId="745"/>
            <ac:spMk id="27" creationId="{E330F54C-249A-4D04-BC58-C0FF87A1B999}"/>
          </ac:spMkLst>
        </pc:spChg>
        <pc:spChg chg="mod">
          <ac:chgData name="Sidney Seckler" userId="73470fc2d5f88927" providerId="LiveId" clId="{1367D7DB-6DC3-4BB9-B4FC-FB2F03E07019}" dt="2021-11-02T15:22:02.357" v="5888"/>
          <ac:spMkLst>
            <pc:docMk/>
            <pc:sldMk cId="29575244" sldId="745"/>
            <ac:spMk id="28" creationId="{6E0FCA3F-FF27-4630-BDE0-2E5B7306FF71}"/>
          </ac:spMkLst>
        </pc:spChg>
        <pc:spChg chg="add mod">
          <ac:chgData name="Sidney Seckler" userId="73470fc2d5f88927" providerId="LiveId" clId="{1367D7DB-6DC3-4BB9-B4FC-FB2F03E07019}" dt="2021-11-02T15:23:39.442" v="5897" actId="1076"/>
          <ac:spMkLst>
            <pc:docMk/>
            <pc:sldMk cId="29575244" sldId="745"/>
            <ac:spMk id="29" creationId="{0176DDBA-1545-4AF2-ADF1-1CED7FA9B9F3}"/>
          </ac:spMkLst>
        </pc:spChg>
        <pc:spChg chg="del">
          <ac:chgData name="Sidney Seckler" userId="73470fc2d5f88927" providerId="LiveId" clId="{1367D7DB-6DC3-4BB9-B4FC-FB2F03E07019}" dt="2021-11-02T15:21:43.173" v="5887" actId="478"/>
          <ac:spMkLst>
            <pc:docMk/>
            <pc:sldMk cId="29575244" sldId="745"/>
            <ac:spMk id="222212" creationId="{2744ED8E-478B-432E-9701-90C0865D2A0A}"/>
          </ac:spMkLst>
        </pc:spChg>
        <pc:spChg chg="del">
          <ac:chgData name="Sidney Seckler" userId="73470fc2d5f88927" providerId="LiveId" clId="{1367D7DB-6DC3-4BB9-B4FC-FB2F03E07019}" dt="2021-11-02T15:21:43.173" v="5887" actId="478"/>
          <ac:spMkLst>
            <pc:docMk/>
            <pc:sldMk cId="29575244" sldId="745"/>
            <ac:spMk id="222213" creationId="{E8951D6B-0F27-4321-A98A-B8936202A350}"/>
          </ac:spMkLst>
        </pc:spChg>
        <pc:spChg chg="del">
          <ac:chgData name="Sidney Seckler" userId="73470fc2d5f88927" providerId="LiveId" clId="{1367D7DB-6DC3-4BB9-B4FC-FB2F03E07019}" dt="2021-11-02T15:21:43.173" v="5887" actId="478"/>
          <ac:spMkLst>
            <pc:docMk/>
            <pc:sldMk cId="29575244" sldId="745"/>
            <ac:spMk id="222215" creationId="{4AC61F0A-3BD7-4F9A-A9B6-60400721DD39}"/>
          </ac:spMkLst>
        </pc:spChg>
        <pc:spChg chg="del">
          <ac:chgData name="Sidney Seckler" userId="73470fc2d5f88927" providerId="LiveId" clId="{1367D7DB-6DC3-4BB9-B4FC-FB2F03E07019}" dt="2021-11-02T15:21:43.173" v="5887" actId="478"/>
          <ac:spMkLst>
            <pc:docMk/>
            <pc:sldMk cId="29575244" sldId="745"/>
            <ac:spMk id="222216" creationId="{85456ACA-F3B0-4B1D-B4F5-B60B1BA04F3C}"/>
          </ac:spMkLst>
        </pc:spChg>
        <pc:spChg chg="del">
          <ac:chgData name="Sidney Seckler" userId="73470fc2d5f88927" providerId="LiveId" clId="{1367D7DB-6DC3-4BB9-B4FC-FB2F03E07019}" dt="2021-11-02T15:21:43.173" v="5887" actId="478"/>
          <ac:spMkLst>
            <pc:docMk/>
            <pc:sldMk cId="29575244" sldId="745"/>
            <ac:spMk id="222218" creationId="{E257782D-012C-4E89-B9CC-1E3B3E6656F6}"/>
          </ac:spMkLst>
        </pc:spChg>
        <pc:spChg chg="del">
          <ac:chgData name="Sidney Seckler" userId="73470fc2d5f88927" providerId="LiveId" clId="{1367D7DB-6DC3-4BB9-B4FC-FB2F03E07019}" dt="2021-11-02T15:21:43.173" v="5887" actId="478"/>
          <ac:spMkLst>
            <pc:docMk/>
            <pc:sldMk cId="29575244" sldId="745"/>
            <ac:spMk id="222219" creationId="{AADCCCD6-F22D-449F-AD33-3F17D4F7B7F9}"/>
          </ac:spMkLst>
        </pc:spChg>
        <pc:grpChg chg="add mod">
          <ac:chgData name="Sidney Seckler" userId="73470fc2d5f88927" providerId="LiveId" clId="{1367D7DB-6DC3-4BB9-B4FC-FB2F03E07019}" dt="2021-11-02T15:22:15.988" v="5889" actId="1076"/>
          <ac:grpSpMkLst>
            <pc:docMk/>
            <pc:sldMk cId="29575244" sldId="745"/>
            <ac:grpSpMk id="13" creationId="{F832CF93-6BBD-44FC-A21F-81B0BB26F955}"/>
          </ac:grpSpMkLst>
        </pc:grpChg>
        <pc:cxnChg chg="del">
          <ac:chgData name="Sidney Seckler" userId="73470fc2d5f88927" providerId="LiveId" clId="{1367D7DB-6DC3-4BB9-B4FC-FB2F03E07019}" dt="2021-11-02T15:21:43.173" v="5887" actId="478"/>
          <ac:cxnSpMkLst>
            <pc:docMk/>
            <pc:sldMk cId="29575244" sldId="745"/>
            <ac:cxnSpMk id="11" creationId="{1700FA8C-FCF2-46FE-848F-2997BEE57A86}"/>
          </ac:cxnSpMkLst>
        </pc:cxnChg>
        <pc:cxnChg chg="mod">
          <ac:chgData name="Sidney Seckler" userId="73470fc2d5f88927" providerId="LiveId" clId="{1367D7DB-6DC3-4BB9-B4FC-FB2F03E07019}" dt="2021-11-02T15:22:02.357" v="5888"/>
          <ac:cxnSpMkLst>
            <pc:docMk/>
            <pc:sldMk cId="29575244" sldId="745"/>
            <ac:cxnSpMk id="14" creationId="{D5DDF115-ED5C-4C96-B84A-96B701A0408B}"/>
          </ac:cxnSpMkLst>
        </pc:cxnChg>
        <pc:cxnChg chg="mod">
          <ac:chgData name="Sidney Seckler" userId="73470fc2d5f88927" providerId="LiveId" clId="{1367D7DB-6DC3-4BB9-B4FC-FB2F03E07019}" dt="2021-11-02T15:22:02.357" v="5888"/>
          <ac:cxnSpMkLst>
            <pc:docMk/>
            <pc:sldMk cId="29575244" sldId="745"/>
            <ac:cxnSpMk id="15" creationId="{C1A42DFB-FBE4-45E9-8287-CEE33B7EC3B2}"/>
          </ac:cxnSpMkLst>
        </pc:cxnChg>
        <pc:cxnChg chg="mod">
          <ac:chgData name="Sidney Seckler" userId="73470fc2d5f88927" providerId="LiveId" clId="{1367D7DB-6DC3-4BB9-B4FC-FB2F03E07019}" dt="2021-11-02T15:22:02.357" v="5888"/>
          <ac:cxnSpMkLst>
            <pc:docMk/>
            <pc:sldMk cId="29575244" sldId="745"/>
            <ac:cxnSpMk id="18" creationId="{E1337E91-BA5D-435F-8CC0-BF397C30B41B}"/>
          </ac:cxnSpMkLst>
        </pc:cxnChg>
        <pc:cxnChg chg="del">
          <ac:chgData name="Sidney Seckler" userId="73470fc2d5f88927" providerId="LiveId" clId="{1367D7DB-6DC3-4BB9-B4FC-FB2F03E07019}" dt="2021-11-02T15:21:43.173" v="5887" actId="478"/>
          <ac:cxnSpMkLst>
            <pc:docMk/>
            <pc:sldMk cId="29575244" sldId="745"/>
            <ac:cxnSpMk id="23" creationId="{53032499-5898-4FD4-97E4-F33626B40E2F}"/>
          </ac:cxnSpMkLst>
        </pc:cxnChg>
        <pc:cxnChg chg="del">
          <ac:chgData name="Sidney Seckler" userId="73470fc2d5f88927" providerId="LiveId" clId="{1367D7DB-6DC3-4BB9-B4FC-FB2F03E07019}" dt="2021-11-02T15:21:43.173" v="5887" actId="478"/>
          <ac:cxnSpMkLst>
            <pc:docMk/>
            <pc:sldMk cId="29575244" sldId="745"/>
            <ac:cxnSpMk id="24" creationId="{DD0D0235-2BA0-495A-AABB-5CA909458753}"/>
          </ac:cxnSpMkLst>
        </pc:cxnChg>
        <pc:cxnChg chg="mod">
          <ac:chgData name="Sidney Seckler" userId="73470fc2d5f88927" providerId="LiveId" clId="{1367D7DB-6DC3-4BB9-B4FC-FB2F03E07019}" dt="2021-11-02T15:22:02.357" v="5888"/>
          <ac:cxnSpMkLst>
            <pc:docMk/>
            <pc:sldMk cId="29575244" sldId="745"/>
            <ac:cxnSpMk id="25" creationId="{0EC78FA2-B216-4403-B846-4C373C3CC000}"/>
          </ac:cxnSpMkLst>
        </pc:cxnChg>
      </pc:sldChg>
      <pc:sldChg chg="addSp modSp add mod">
        <pc:chgData name="Sidney Seckler" userId="73470fc2d5f88927" providerId="LiveId" clId="{1367D7DB-6DC3-4BB9-B4FC-FB2F03E07019}" dt="2021-11-02T15:31:10.153" v="6003" actId="6549"/>
        <pc:sldMkLst>
          <pc:docMk/>
          <pc:sldMk cId="4065942243" sldId="746"/>
        </pc:sldMkLst>
        <pc:spChg chg="add mod">
          <ac:chgData name="Sidney Seckler" userId="73470fc2d5f88927" providerId="LiveId" clId="{1367D7DB-6DC3-4BB9-B4FC-FB2F03E07019}" dt="2021-11-02T15:30:06.657" v="5991" actId="1076"/>
          <ac:spMkLst>
            <pc:docMk/>
            <pc:sldMk cId="4065942243" sldId="746"/>
            <ac:spMk id="3" creationId="{6E4561AC-2FB1-4E2F-ACE5-E202CA07F330}"/>
          </ac:spMkLst>
        </pc:spChg>
        <pc:spChg chg="mod">
          <ac:chgData name="Sidney Seckler" userId="73470fc2d5f88927" providerId="LiveId" clId="{1367D7DB-6DC3-4BB9-B4FC-FB2F03E07019}" dt="2021-11-02T15:26:43.095" v="5902" actId="255"/>
          <ac:spMkLst>
            <pc:docMk/>
            <pc:sldMk cId="4065942243" sldId="746"/>
            <ac:spMk id="16" creationId="{6B41DD50-E7B5-4033-A647-5528CC53CC02}"/>
          </ac:spMkLst>
        </pc:spChg>
        <pc:spChg chg="mod">
          <ac:chgData name="Sidney Seckler" userId="73470fc2d5f88927" providerId="LiveId" clId="{1367D7DB-6DC3-4BB9-B4FC-FB2F03E07019}" dt="2021-11-02T15:26:43.095" v="5902" actId="255"/>
          <ac:spMkLst>
            <pc:docMk/>
            <pc:sldMk cId="4065942243" sldId="746"/>
            <ac:spMk id="17" creationId="{9574F285-4C03-4510-AB78-C61E57D82E04}"/>
          </ac:spMkLst>
        </pc:spChg>
        <pc:spChg chg="mod">
          <ac:chgData name="Sidney Seckler" userId="73470fc2d5f88927" providerId="LiveId" clId="{1367D7DB-6DC3-4BB9-B4FC-FB2F03E07019}" dt="2021-11-02T15:26:43.095" v="5902" actId="255"/>
          <ac:spMkLst>
            <pc:docMk/>
            <pc:sldMk cId="4065942243" sldId="746"/>
            <ac:spMk id="19" creationId="{3EAD2AD7-C029-47CF-834B-CEEC084D825C}"/>
          </ac:spMkLst>
        </pc:spChg>
        <pc:spChg chg="mod">
          <ac:chgData name="Sidney Seckler" userId="73470fc2d5f88927" providerId="LiveId" clId="{1367D7DB-6DC3-4BB9-B4FC-FB2F03E07019}" dt="2021-11-02T15:26:43.095" v="5902" actId="255"/>
          <ac:spMkLst>
            <pc:docMk/>
            <pc:sldMk cId="4065942243" sldId="746"/>
            <ac:spMk id="20" creationId="{394010BA-2C22-44CF-9CE6-A15DFE34418A}"/>
          </ac:spMkLst>
        </pc:spChg>
        <pc:spChg chg="mod">
          <ac:chgData name="Sidney Seckler" userId="73470fc2d5f88927" providerId="LiveId" clId="{1367D7DB-6DC3-4BB9-B4FC-FB2F03E07019}" dt="2021-11-02T15:26:43.095" v="5902" actId="255"/>
          <ac:spMkLst>
            <pc:docMk/>
            <pc:sldMk cId="4065942243" sldId="746"/>
            <ac:spMk id="21" creationId="{C0E53DF8-A6D6-40B4-9837-6C954941159D}"/>
          </ac:spMkLst>
        </pc:spChg>
        <pc:spChg chg="mod">
          <ac:chgData name="Sidney Seckler" userId="73470fc2d5f88927" providerId="LiveId" clId="{1367D7DB-6DC3-4BB9-B4FC-FB2F03E07019}" dt="2021-11-02T15:26:43.095" v="5902" actId="255"/>
          <ac:spMkLst>
            <pc:docMk/>
            <pc:sldMk cId="4065942243" sldId="746"/>
            <ac:spMk id="22" creationId="{3206B235-F865-4180-9C85-08C70F4BF5D1}"/>
          </ac:spMkLst>
        </pc:spChg>
        <pc:spChg chg="add mod">
          <ac:chgData name="Sidney Seckler" userId="73470fc2d5f88927" providerId="LiveId" clId="{1367D7DB-6DC3-4BB9-B4FC-FB2F03E07019}" dt="2021-11-02T15:30:02.587" v="5990" actId="1076"/>
          <ac:spMkLst>
            <pc:docMk/>
            <pc:sldMk cId="4065942243" sldId="746"/>
            <ac:spMk id="23" creationId="{6A2EE96A-BE60-4DC6-B4DC-E7BC57C91326}"/>
          </ac:spMkLst>
        </pc:spChg>
        <pc:spChg chg="add mod">
          <ac:chgData name="Sidney Seckler" userId="73470fc2d5f88927" providerId="LiveId" clId="{1367D7DB-6DC3-4BB9-B4FC-FB2F03E07019}" dt="2021-11-02T15:30:11.311" v="5992" actId="1076"/>
          <ac:spMkLst>
            <pc:docMk/>
            <pc:sldMk cId="4065942243" sldId="746"/>
            <ac:spMk id="24" creationId="{9BE72179-4249-4659-A750-1A12971F1444}"/>
          </ac:spMkLst>
        </pc:spChg>
        <pc:spChg chg="mod">
          <ac:chgData name="Sidney Seckler" userId="73470fc2d5f88927" providerId="LiveId" clId="{1367D7DB-6DC3-4BB9-B4FC-FB2F03E07019}" dt="2021-11-02T15:26:43.095" v="5902" actId="255"/>
          <ac:spMkLst>
            <pc:docMk/>
            <pc:sldMk cId="4065942243" sldId="746"/>
            <ac:spMk id="26" creationId="{8B83B5CD-5487-417E-9563-E9ED11CCCEC7}"/>
          </ac:spMkLst>
        </pc:spChg>
        <pc:spChg chg="mod">
          <ac:chgData name="Sidney Seckler" userId="73470fc2d5f88927" providerId="LiveId" clId="{1367D7DB-6DC3-4BB9-B4FC-FB2F03E07019}" dt="2021-11-02T15:26:43.095" v="5902" actId="255"/>
          <ac:spMkLst>
            <pc:docMk/>
            <pc:sldMk cId="4065942243" sldId="746"/>
            <ac:spMk id="27" creationId="{E330F54C-249A-4D04-BC58-C0FF87A1B999}"/>
          </ac:spMkLst>
        </pc:spChg>
        <pc:spChg chg="mod">
          <ac:chgData name="Sidney Seckler" userId="73470fc2d5f88927" providerId="LiveId" clId="{1367D7DB-6DC3-4BB9-B4FC-FB2F03E07019}" dt="2021-11-02T15:26:43.095" v="5902" actId="255"/>
          <ac:spMkLst>
            <pc:docMk/>
            <pc:sldMk cId="4065942243" sldId="746"/>
            <ac:spMk id="28" creationId="{6E0FCA3F-FF27-4630-BDE0-2E5B7306FF71}"/>
          </ac:spMkLst>
        </pc:spChg>
        <pc:spChg chg="mod">
          <ac:chgData name="Sidney Seckler" userId="73470fc2d5f88927" providerId="LiveId" clId="{1367D7DB-6DC3-4BB9-B4FC-FB2F03E07019}" dt="2021-11-02T15:29:59.561" v="5989" actId="1076"/>
          <ac:spMkLst>
            <pc:docMk/>
            <pc:sldMk cId="4065942243" sldId="746"/>
            <ac:spMk id="29" creationId="{0176DDBA-1545-4AF2-ADF1-1CED7FA9B9F3}"/>
          </ac:spMkLst>
        </pc:spChg>
        <pc:spChg chg="add mod">
          <ac:chgData name="Sidney Seckler" userId="73470fc2d5f88927" providerId="LiveId" clId="{1367D7DB-6DC3-4BB9-B4FC-FB2F03E07019}" dt="2021-11-02T15:31:10.153" v="6003" actId="6549"/>
          <ac:spMkLst>
            <pc:docMk/>
            <pc:sldMk cId="4065942243" sldId="746"/>
            <ac:spMk id="30" creationId="{64C2C945-666C-469B-BE24-B40AB4C92236}"/>
          </ac:spMkLst>
        </pc:spChg>
        <pc:grpChg chg="mod">
          <ac:chgData name="Sidney Seckler" userId="73470fc2d5f88927" providerId="LiveId" clId="{1367D7DB-6DC3-4BB9-B4FC-FB2F03E07019}" dt="2021-11-02T15:28:44.712" v="5972" actId="1076"/>
          <ac:grpSpMkLst>
            <pc:docMk/>
            <pc:sldMk cId="4065942243" sldId="746"/>
            <ac:grpSpMk id="13" creationId="{F832CF93-6BBD-44FC-A21F-81B0BB26F955}"/>
          </ac:grpSpMkLst>
        </pc:grpChg>
      </pc:sldChg>
      <pc:sldChg chg="addSp delSp modSp add mod">
        <pc:chgData name="Sidney Seckler" userId="73470fc2d5f88927" providerId="LiveId" clId="{1367D7DB-6DC3-4BB9-B4FC-FB2F03E07019}" dt="2021-11-02T15:33:09.321" v="6033" actId="1076"/>
        <pc:sldMkLst>
          <pc:docMk/>
          <pc:sldMk cId="1611719852" sldId="747"/>
        </pc:sldMkLst>
        <pc:spChg chg="del">
          <ac:chgData name="Sidney Seckler" userId="73470fc2d5f88927" providerId="LiveId" clId="{1367D7DB-6DC3-4BB9-B4FC-FB2F03E07019}" dt="2021-11-02T15:30:53.585" v="5999" actId="478"/>
          <ac:spMkLst>
            <pc:docMk/>
            <pc:sldMk cId="1611719852" sldId="747"/>
            <ac:spMk id="3" creationId="{6E4561AC-2FB1-4E2F-ACE5-E202CA07F330}"/>
          </ac:spMkLst>
        </pc:spChg>
        <pc:spChg chg="del">
          <ac:chgData name="Sidney Seckler" userId="73470fc2d5f88927" providerId="LiveId" clId="{1367D7DB-6DC3-4BB9-B4FC-FB2F03E07019}" dt="2021-11-02T15:30:53.585" v="5999" actId="478"/>
          <ac:spMkLst>
            <pc:docMk/>
            <pc:sldMk cId="1611719852" sldId="747"/>
            <ac:spMk id="23" creationId="{6A2EE96A-BE60-4DC6-B4DC-E7BC57C91326}"/>
          </ac:spMkLst>
        </pc:spChg>
        <pc:spChg chg="del">
          <ac:chgData name="Sidney Seckler" userId="73470fc2d5f88927" providerId="LiveId" clId="{1367D7DB-6DC3-4BB9-B4FC-FB2F03E07019}" dt="2021-11-02T15:30:53.585" v="5999" actId="478"/>
          <ac:spMkLst>
            <pc:docMk/>
            <pc:sldMk cId="1611719852" sldId="747"/>
            <ac:spMk id="24" creationId="{9BE72179-4249-4659-A750-1A12971F1444}"/>
          </ac:spMkLst>
        </pc:spChg>
        <pc:spChg chg="del">
          <ac:chgData name="Sidney Seckler" userId="73470fc2d5f88927" providerId="LiveId" clId="{1367D7DB-6DC3-4BB9-B4FC-FB2F03E07019}" dt="2021-11-02T15:30:53.585" v="5999" actId="478"/>
          <ac:spMkLst>
            <pc:docMk/>
            <pc:sldMk cId="1611719852" sldId="747"/>
            <ac:spMk id="29" creationId="{0176DDBA-1545-4AF2-ADF1-1CED7FA9B9F3}"/>
          </ac:spMkLst>
        </pc:spChg>
        <pc:spChg chg="mod">
          <ac:chgData name="Sidney Seckler" userId="73470fc2d5f88927" providerId="LiveId" clId="{1367D7DB-6DC3-4BB9-B4FC-FB2F03E07019}" dt="2021-11-02T15:32:59.607" v="6031" actId="1076"/>
          <ac:spMkLst>
            <pc:docMk/>
            <pc:sldMk cId="1611719852" sldId="747"/>
            <ac:spMk id="30" creationId="{64C2C945-666C-469B-BE24-B40AB4C92236}"/>
          </ac:spMkLst>
        </pc:spChg>
        <pc:spChg chg="add mod">
          <ac:chgData name="Sidney Seckler" userId="73470fc2d5f88927" providerId="LiveId" clId="{1367D7DB-6DC3-4BB9-B4FC-FB2F03E07019}" dt="2021-11-02T15:33:02.255" v="6032" actId="1076"/>
          <ac:spMkLst>
            <pc:docMk/>
            <pc:sldMk cId="1611719852" sldId="747"/>
            <ac:spMk id="31" creationId="{85F3786B-47E3-4306-A167-5D6D3A92DA19}"/>
          </ac:spMkLst>
        </pc:spChg>
        <pc:spChg chg="add mod">
          <ac:chgData name="Sidney Seckler" userId="73470fc2d5f88927" providerId="LiveId" clId="{1367D7DB-6DC3-4BB9-B4FC-FB2F03E07019}" dt="2021-11-02T15:33:09.321" v="6033" actId="1076"/>
          <ac:spMkLst>
            <pc:docMk/>
            <pc:sldMk cId="1611719852" sldId="747"/>
            <ac:spMk id="32" creationId="{9DEB8A5E-64FA-414D-99A7-F68B7ABC0414}"/>
          </ac:spMkLst>
        </pc:spChg>
      </pc:sldChg>
      <pc:sldChg chg="addSp delSp modSp add mod">
        <pc:chgData name="Sidney Seckler" userId="73470fc2d5f88927" providerId="LiveId" clId="{1367D7DB-6DC3-4BB9-B4FC-FB2F03E07019}" dt="2021-11-02T15:35:24.036" v="6048" actId="1076"/>
        <pc:sldMkLst>
          <pc:docMk/>
          <pc:sldMk cId="726458928" sldId="748"/>
        </pc:sldMkLst>
        <pc:spChg chg="mod">
          <ac:chgData name="Sidney Seckler" userId="73470fc2d5f88927" providerId="LiveId" clId="{1367D7DB-6DC3-4BB9-B4FC-FB2F03E07019}" dt="2021-11-02T15:34:53.082" v="6042" actId="1076"/>
          <ac:spMkLst>
            <pc:docMk/>
            <pc:sldMk cId="726458928" sldId="748"/>
            <ac:spMk id="29" creationId="{AC5E45F9-47C9-4511-AC53-94D8874C5BDE}"/>
          </ac:spMkLst>
        </pc:spChg>
        <pc:spChg chg="del">
          <ac:chgData name="Sidney Seckler" userId="73470fc2d5f88927" providerId="LiveId" clId="{1367D7DB-6DC3-4BB9-B4FC-FB2F03E07019}" dt="2021-11-02T15:34:02.559" v="6035" actId="478"/>
          <ac:spMkLst>
            <pc:docMk/>
            <pc:sldMk cId="726458928" sldId="748"/>
            <ac:spMk id="30" creationId="{64C2C945-666C-469B-BE24-B40AB4C92236}"/>
          </ac:spMkLst>
        </pc:spChg>
        <pc:spChg chg="del">
          <ac:chgData name="Sidney Seckler" userId="73470fc2d5f88927" providerId="LiveId" clId="{1367D7DB-6DC3-4BB9-B4FC-FB2F03E07019}" dt="2021-11-02T15:34:02.559" v="6035" actId="478"/>
          <ac:spMkLst>
            <pc:docMk/>
            <pc:sldMk cId="726458928" sldId="748"/>
            <ac:spMk id="31" creationId="{85F3786B-47E3-4306-A167-5D6D3A92DA19}"/>
          </ac:spMkLst>
        </pc:spChg>
        <pc:spChg chg="del">
          <ac:chgData name="Sidney Seckler" userId="73470fc2d5f88927" providerId="LiveId" clId="{1367D7DB-6DC3-4BB9-B4FC-FB2F03E07019}" dt="2021-11-02T15:34:02.559" v="6035" actId="478"/>
          <ac:spMkLst>
            <pc:docMk/>
            <pc:sldMk cId="726458928" sldId="748"/>
            <ac:spMk id="32" creationId="{9DEB8A5E-64FA-414D-99A7-F68B7ABC0414}"/>
          </ac:spMkLst>
        </pc:spChg>
        <pc:spChg chg="mod">
          <ac:chgData name="Sidney Seckler" userId="73470fc2d5f88927" providerId="LiveId" clId="{1367D7DB-6DC3-4BB9-B4FC-FB2F03E07019}" dt="2021-11-02T15:35:18.222" v="6046" actId="1076"/>
          <ac:spMkLst>
            <pc:docMk/>
            <pc:sldMk cId="726458928" sldId="748"/>
            <ac:spMk id="33" creationId="{F5B1A825-7109-48AA-9011-A492A1CB6919}"/>
          </ac:spMkLst>
        </pc:spChg>
        <pc:spChg chg="mod">
          <ac:chgData name="Sidney Seckler" userId="73470fc2d5f88927" providerId="LiveId" clId="{1367D7DB-6DC3-4BB9-B4FC-FB2F03E07019}" dt="2021-11-02T15:35:15.200" v="6045" actId="1076"/>
          <ac:spMkLst>
            <pc:docMk/>
            <pc:sldMk cId="726458928" sldId="748"/>
            <ac:spMk id="34" creationId="{B54FBFAB-593A-4358-95E3-3D58F88C5A14}"/>
          </ac:spMkLst>
        </pc:spChg>
        <pc:spChg chg="mod">
          <ac:chgData name="Sidney Seckler" userId="73470fc2d5f88927" providerId="LiveId" clId="{1367D7DB-6DC3-4BB9-B4FC-FB2F03E07019}" dt="2021-11-02T15:35:20.914" v="6047" actId="1076"/>
          <ac:spMkLst>
            <pc:docMk/>
            <pc:sldMk cId="726458928" sldId="748"/>
            <ac:spMk id="35" creationId="{B3372A03-49E0-41C7-8D65-8174D485E538}"/>
          </ac:spMkLst>
        </pc:spChg>
        <pc:spChg chg="mod">
          <ac:chgData name="Sidney Seckler" userId="73470fc2d5f88927" providerId="LiveId" clId="{1367D7DB-6DC3-4BB9-B4FC-FB2F03E07019}" dt="2021-11-02T15:35:24.036" v="6048" actId="1076"/>
          <ac:spMkLst>
            <pc:docMk/>
            <pc:sldMk cId="726458928" sldId="748"/>
            <ac:spMk id="36" creationId="{0B6A4D85-8D5F-4F80-8ECF-F7525460AD0B}"/>
          </ac:spMkLst>
        </pc:spChg>
        <pc:grpChg chg="del">
          <ac:chgData name="Sidney Seckler" userId="73470fc2d5f88927" providerId="LiveId" clId="{1367D7DB-6DC3-4BB9-B4FC-FB2F03E07019}" dt="2021-11-02T15:34:02.559" v="6035" actId="478"/>
          <ac:grpSpMkLst>
            <pc:docMk/>
            <pc:sldMk cId="726458928" sldId="748"/>
            <ac:grpSpMk id="13" creationId="{F832CF93-6BBD-44FC-A21F-81B0BB26F955}"/>
          </ac:grpSpMkLst>
        </pc:grpChg>
        <pc:grpChg chg="add mod">
          <ac:chgData name="Sidney Seckler" userId="73470fc2d5f88927" providerId="LiveId" clId="{1367D7DB-6DC3-4BB9-B4FC-FB2F03E07019}" dt="2021-11-02T15:34:53.082" v="6042" actId="1076"/>
          <ac:grpSpMkLst>
            <pc:docMk/>
            <pc:sldMk cId="726458928" sldId="748"/>
            <ac:grpSpMk id="23" creationId="{A0E8DFDC-2949-43D1-8763-C57756690D94}"/>
          </ac:grpSpMkLst>
        </pc:grpChg>
        <pc:picChg chg="mod">
          <ac:chgData name="Sidney Seckler" userId="73470fc2d5f88927" providerId="LiveId" clId="{1367D7DB-6DC3-4BB9-B4FC-FB2F03E07019}" dt="2021-11-02T15:34:53.082" v="6042" actId="1076"/>
          <ac:picMkLst>
            <pc:docMk/>
            <pc:sldMk cId="726458928" sldId="748"/>
            <ac:picMk id="24" creationId="{01AEF751-0BFC-4C89-A813-2685BE96279E}"/>
          </ac:picMkLst>
        </pc:picChg>
      </pc:sldChg>
      <pc:sldChg chg="modSp add mod ord">
        <pc:chgData name="Sidney Seckler" userId="73470fc2d5f88927" providerId="LiveId" clId="{1367D7DB-6DC3-4BB9-B4FC-FB2F03E07019}" dt="2021-11-02T15:37:18.117" v="6130"/>
        <pc:sldMkLst>
          <pc:docMk/>
          <pc:sldMk cId="58835768" sldId="749"/>
        </pc:sldMkLst>
        <pc:spChg chg="mod">
          <ac:chgData name="Sidney Seckler" userId="73470fc2d5f88927" providerId="LiveId" clId="{1367D7DB-6DC3-4BB9-B4FC-FB2F03E07019}" dt="2021-11-02T15:37:08.316" v="6126" actId="20577"/>
          <ac:spMkLst>
            <pc:docMk/>
            <pc:sldMk cId="58835768" sldId="749"/>
            <ac:spMk id="4100" creationId="{E5CC45C3-CF65-4286-AA07-1D8008364C0B}"/>
          </ac:spMkLst>
        </pc:spChg>
      </pc:sldChg>
      <pc:sldChg chg="add">
        <pc:chgData name="Sidney Seckler" userId="73470fc2d5f88927" providerId="LiveId" clId="{1367D7DB-6DC3-4BB9-B4FC-FB2F03E07019}" dt="2021-11-04T12:38:50.672" v="6206"/>
        <pc:sldMkLst>
          <pc:docMk/>
          <pc:sldMk cId="218935531" sldId="750"/>
        </pc:sldMkLst>
      </pc:sldChg>
      <pc:sldChg chg="add">
        <pc:chgData name="Sidney Seckler" userId="73470fc2d5f88927" providerId="LiveId" clId="{1367D7DB-6DC3-4BB9-B4FC-FB2F03E07019}" dt="2021-11-04T12:38:50.672" v="6206"/>
        <pc:sldMkLst>
          <pc:docMk/>
          <pc:sldMk cId="1015097495" sldId="751"/>
        </pc:sldMkLst>
      </pc:sldChg>
      <pc:sldChg chg="add">
        <pc:chgData name="Sidney Seckler" userId="73470fc2d5f88927" providerId="LiveId" clId="{1367D7DB-6DC3-4BB9-B4FC-FB2F03E07019}" dt="2021-11-04T12:38:50.672" v="6206"/>
        <pc:sldMkLst>
          <pc:docMk/>
          <pc:sldMk cId="0" sldId="752"/>
        </pc:sldMkLst>
      </pc:sldChg>
      <pc:sldChg chg="add">
        <pc:chgData name="Sidney Seckler" userId="73470fc2d5f88927" providerId="LiveId" clId="{1367D7DB-6DC3-4BB9-B4FC-FB2F03E07019}" dt="2021-11-04T12:38:50.672" v="6206"/>
        <pc:sldMkLst>
          <pc:docMk/>
          <pc:sldMk cId="0" sldId="753"/>
        </pc:sldMkLst>
      </pc:sldChg>
      <pc:sldChg chg="add">
        <pc:chgData name="Sidney Seckler" userId="73470fc2d5f88927" providerId="LiveId" clId="{1367D7DB-6DC3-4BB9-B4FC-FB2F03E07019}" dt="2021-11-04T12:38:50.672" v="6206"/>
        <pc:sldMkLst>
          <pc:docMk/>
          <pc:sldMk cId="0" sldId="754"/>
        </pc:sldMkLst>
      </pc:sldChg>
    </pc:docChg>
  </pc:docChgLst>
  <pc:docChgLst>
    <pc:chgData name="Sidney Seckler" userId="73470fc2d5f88927" providerId="LiveId" clId="{91791861-1F67-4938-88F0-0A13EFB9407B}"/>
    <pc:docChg chg="addSld modSld">
      <pc:chgData name="Sidney Seckler" userId="73470fc2d5f88927" providerId="LiveId" clId="{91791861-1F67-4938-88F0-0A13EFB9407B}" dt="2020-11-10T20:34:15.488" v="0"/>
      <pc:docMkLst>
        <pc:docMk/>
      </pc:docMkLst>
      <pc:sldChg chg="add">
        <pc:chgData name="Sidney Seckler" userId="73470fc2d5f88927" providerId="LiveId" clId="{91791861-1F67-4938-88F0-0A13EFB9407B}" dt="2020-11-10T20:34:15.488" v="0"/>
        <pc:sldMkLst>
          <pc:docMk/>
          <pc:sldMk cId="408221069" sldId="634"/>
        </pc:sldMkLst>
      </pc:sldChg>
    </pc:docChg>
  </pc:docChgLst>
  <pc:docChgLst>
    <pc:chgData name="Sidney Seckler" userId="73470fc2d5f88927" providerId="LiveId" clId="{1228665D-A840-4C79-BABF-7805619D2E20}"/>
    <pc:docChg chg="undo custSel addSld delSld modSld sldOrd">
      <pc:chgData name="Sidney Seckler" userId="73470fc2d5f88927" providerId="LiveId" clId="{1228665D-A840-4C79-BABF-7805619D2E20}" dt="2021-11-18T11:22:42.372" v="2018"/>
      <pc:docMkLst>
        <pc:docMk/>
      </pc:docMkLst>
      <pc:sldChg chg="addSp delSp modSp add mod ord">
        <pc:chgData name="Sidney Seckler" userId="73470fc2d5f88927" providerId="LiveId" clId="{1228665D-A840-4C79-BABF-7805619D2E20}" dt="2021-11-16T16:09:54.742" v="313"/>
        <pc:sldMkLst>
          <pc:docMk/>
          <pc:sldMk cId="0" sldId="339"/>
        </pc:sldMkLst>
        <pc:spChg chg="add del mod">
          <ac:chgData name="Sidney Seckler" userId="73470fc2d5f88927" providerId="LiveId" clId="{1228665D-A840-4C79-BABF-7805619D2E20}" dt="2021-11-16T16:09:53.525" v="312" actId="478"/>
          <ac:spMkLst>
            <pc:docMk/>
            <pc:sldMk cId="0" sldId="339"/>
            <ac:spMk id="3" creationId="{CCC20B8A-A649-460F-B5AB-FF37EDEA5AF7}"/>
          </ac:spMkLst>
        </pc:spChg>
        <pc:spChg chg="del">
          <ac:chgData name="Sidney Seckler" userId="73470fc2d5f88927" providerId="LiveId" clId="{1228665D-A840-4C79-BABF-7805619D2E20}" dt="2021-11-16T16:09:50.767" v="311" actId="478"/>
          <ac:spMkLst>
            <pc:docMk/>
            <pc:sldMk cId="0" sldId="339"/>
            <ac:spMk id="11" creationId="{CC5D1105-5450-427C-9BBF-152E2EB1D682}"/>
          </ac:spMkLst>
        </pc:spChg>
        <pc:spChg chg="add mod">
          <ac:chgData name="Sidney Seckler" userId="73470fc2d5f88927" providerId="LiveId" clId="{1228665D-A840-4C79-BABF-7805619D2E20}" dt="2021-11-16T16:09:54.742" v="313"/>
          <ac:spMkLst>
            <pc:docMk/>
            <pc:sldMk cId="0" sldId="339"/>
            <ac:spMk id="12" creationId="{1DEF97AE-F14B-4AAD-B3BA-D565C72188FA}"/>
          </ac:spMkLst>
        </pc:spChg>
      </pc:sldChg>
      <pc:sldChg chg="addSp delSp modSp add mod ord">
        <pc:chgData name="Sidney Seckler" userId="73470fc2d5f88927" providerId="LiveId" clId="{1228665D-A840-4C79-BABF-7805619D2E20}" dt="2021-11-16T16:10:04.065" v="316"/>
        <pc:sldMkLst>
          <pc:docMk/>
          <pc:sldMk cId="0" sldId="340"/>
        </pc:sldMkLst>
        <pc:spChg chg="add del mod">
          <ac:chgData name="Sidney Seckler" userId="73470fc2d5f88927" providerId="LiveId" clId="{1228665D-A840-4C79-BABF-7805619D2E20}" dt="2021-11-16T16:10:02.926" v="315" actId="478"/>
          <ac:spMkLst>
            <pc:docMk/>
            <pc:sldMk cId="0" sldId="340"/>
            <ac:spMk id="3" creationId="{93358C45-1019-4615-8414-369EA718C810}"/>
          </ac:spMkLst>
        </pc:spChg>
        <pc:spChg chg="del">
          <ac:chgData name="Sidney Seckler" userId="73470fc2d5f88927" providerId="LiveId" clId="{1228665D-A840-4C79-BABF-7805619D2E20}" dt="2021-11-16T16:09:59.581" v="314" actId="478"/>
          <ac:spMkLst>
            <pc:docMk/>
            <pc:sldMk cId="0" sldId="340"/>
            <ac:spMk id="11" creationId="{765844FD-15B2-4AAA-A470-0F5CE565C512}"/>
          </ac:spMkLst>
        </pc:spChg>
        <pc:spChg chg="add mod">
          <ac:chgData name="Sidney Seckler" userId="73470fc2d5f88927" providerId="LiveId" clId="{1228665D-A840-4C79-BABF-7805619D2E20}" dt="2021-11-16T16:10:04.065" v="316"/>
          <ac:spMkLst>
            <pc:docMk/>
            <pc:sldMk cId="0" sldId="340"/>
            <ac:spMk id="12" creationId="{432F1DDC-FA84-4C26-9724-F734EC6CD0AA}"/>
          </ac:spMkLst>
        </pc:spChg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0" sldId="414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0" sldId="415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0" sldId="416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0" sldId="417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0" sldId="418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0" sldId="419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0" sldId="420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0" sldId="421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0" sldId="423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0" sldId="424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0" sldId="425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0" sldId="426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0" sldId="428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0" sldId="433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0" sldId="434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0" sldId="435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0" sldId="436"/>
        </pc:sldMkLst>
      </pc:sldChg>
      <pc:sldChg chg="modSp add del mod">
        <pc:chgData name="Sidney Seckler" userId="73470fc2d5f88927" providerId="LiveId" clId="{1228665D-A840-4C79-BABF-7805619D2E20}" dt="2021-11-16T14:21:10.544" v="219" actId="1076"/>
        <pc:sldMkLst>
          <pc:docMk/>
          <pc:sldMk cId="0" sldId="437"/>
        </pc:sldMkLst>
        <pc:spChg chg="mod">
          <ac:chgData name="Sidney Seckler" userId="73470fc2d5f88927" providerId="LiveId" clId="{1228665D-A840-4C79-BABF-7805619D2E20}" dt="2021-11-16T14:20:51.544" v="215" actId="108"/>
          <ac:spMkLst>
            <pc:docMk/>
            <pc:sldMk cId="0" sldId="437"/>
            <ac:spMk id="222211" creationId="{C9A14145-6BC4-4055-A80D-C70E6F84BFFE}"/>
          </ac:spMkLst>
        </pc:spChg>
        <pc:spChg chg="mod">
          <ac:chgData name="Sidney Seckler" userId="73470fc2d5f88927" providerId="LiveId" clId="{1228665D-A840-4C79-BABF-7805619D2E20}" dt="2021-11-16T14:19:59.149" v="210" actId="14100"/>
          <ac:spMkLst>
            <pc:docMk/>
            <pc:sldMk cId="0" sldId="437"/>
            <ac:spMk id="222213" creationId="{395ECFBB-3FC1-4443-9B38-1B9168304D96}"/>
          </ac:spMkLst>
        </pc:spChg>
        <pc:picChg chg="mod">
          <ac:chgData name="Sidney Seckler" userId="73470fc2d5f88927" providerId="LiveId" clId="{1228665D-A840-4C79-BABF-7805619D2E20}" dt="2021-11-16T14:21:10.544" v="219" actId="1076"/>
          <ac:picMkLst>
            <pc:docMk/>
            <pc:sldMk cId="0" sldId="437"/>
            <ac:picMk id="222214" creationId="{549FC79F-3DA8-446F-BF2F-5FA1ED64499E}"/>
          </ac:picMkLst>
        </pc:picChg>
      </pc:sldChg>
      <pc:sldChg chg="addSp delSp modSp add del mod">
        <pc:chgData name="Sidney Seckler" userId="73470fc2d5f88927" providerId="LiveId" clId="{1228665D-A840-4C79-BABF-7805619D2E20}" dt="2021-11-16T14:21:43.249" v="226" actId="167"/>
        <pc:sldMkLst>
          <pc:docMk/>
          <pc:sldMk cId="0" sldId="438"/>
        </pc:sldMkLst>
        <pc:spChg chg="mod">
          <ac:chgData name="Sidney Seckler" userId="73470fc2d5f88927" providerId="LiveId" clId="{1228665D-A840-4C79-BABF-7805619D2E20}" dt="2021-11-16T14:21:23.800" v="222" actId="1076"/>
          <ac:spMkLst>
            <pc:docMk/>
            <pc:sldMk cId="0" sldId="438"/>
            <ac:spMk id="223235" creationId="{F12B3D64-DA99-479D-BB20-8665F1A8A97D}"/>
          </ac:spMkLst>
        </pc:spChg>
        <pc:spChg chg="mod">
          <ac:chgData name="Sidney Seckler" userId="73470fc2d5f88927" providerId="LiveId" clId="{1228665D-A840-4C79-BABF-7805619D2E20}" dt="2021-11-16T14:20:04.671" v="212" actId="122"/>
          <ac:spMkLst>
            <pc:docMk/>
            <pc:sldMk cId="0" sldId="438"/>
            <ac:spMk id="223237" creationId="{277FB290-70BF-444C-A5D1-79CE8863F3D3}"/>
          </ac:spMkLst>
        </pc:spChg>
        <pc:picChg chg="add mod">
          <ac:chgData name="Sidney Seckler" userId="73470fc2d5f88927" providerId="LiveId" clId="{1228665D-A840-4C79-BABF-7805619D2E20}" dt="2021-11-16T14:21:43.249" v="226" actId="167"/>
          <ac:picMkLst>
            <pc:docMk/>
            <pc:sldMk cId="0" sldId="438"/>
            <ac:picMk id="6" creationId="{632BA2EC-FCE4-4D08-8D6A-DB77E36E09CE}"/>
          </ac:picMkLst>
        </pc:picChg>
        <pc:picChg chg="del">
          <ac:chgData name="Sidney Seckler" userId="73470fc2d5f88927" providerId="LiveId" clId="{1228665D-A840-4C79-BABF-7805619D2E20}" dt="2021-11-16T14:21:16.185" v="220" actId="478"/>
          <ac:picMkLst>
            <pc:docMk/>
            <pc:sldMk cId="0" sldId="438"/>
            <ac:picMk id="223234" creationId="{BE2D61F3-40B5-49AC-AD4E-C84709427AF9}"/>
          </ac:picMkLst>
        </pc:picChg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0" sldId="440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0" sldId="452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0" sldId="455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0" sldId="457"/>
        </pc:sldMkLst>
      </pc:sldChg>
      <pc:sldChg chg="add del">
        <pc:chgData name="Sidney Seckler" userId="73470fc2d5f88927" providerId="LiveId" clId="{1228665D-A840-4C79-BABF-7805619D2E20}" dt="2021-11-16T16:48:29.929" v="528" actId="47"/>
        <pc:sldMkLst>
          <pc:docMk/>
          <pc:sldMk cId="0" sldId="458"/>
        </pc:sldMkLst>
      </pc:sldChg>
      <pc:sldChg chg="add del">
        <pc:chgData name="Sidney Seckler" userId="73470fc2d5f88927" providerId="LiveId" clId="{1228665D-A840-4C79-BABF-7805619D2E20}" dt="2021-11-16T16:48:30.708" v="529" actId="47"/>
        <pc:sldMkLst>
          <pc:docMk/>
          <pc:sldMk cId="0" sldId="459"/>
        </pc:sldMkLst>
      </pc:sldChg>
      <pc:sldChg chg="add del">
        <pc:chgData name="Sidney Seckler" userId="73470fc2d5f88927" providerId="LiveId" clId="{1228665D-A840-4C79-BABF-7805619D2E20}" dt="2021-11-16T16:48:31.309" v="530" actId="47"/>
        <pc:sldMkLst>
          <pc:docMk/>
          <pc:sldMk cId="0" sldId="460"/>
        </pc:sldMkLst>
      </pc:sldChg>
      <pc:sldChg chg="add del">
        <pc:chgData name="Sidney Seckler" userId="73470fc2d5f88927" providerId="LiveId" clId="{1228665D-A840-4C79-BABF-7805619D2E20}" dt="2021-11-16T16:48:32.030" v="531" actId="47"/>
        <pc:sldMkLst>
          <pc:docMk/>
          <pc:sldMk cId="0" sldId="461"/>
        </pc:sldMkLst>
      </pc:sldChg>
      <pc:sldChg chg="add del">
        <pc:chgData name="Sidney Seckler" userId="73470fc2d5f88927" providerId="LiveId" clId="{1228665D-A840-4C79-BABF-7805619D2E20}" dt="2021-11-16T16:48:32.665" v="532" actId="47"/>
        <pc:sldMkLst>
          <pc:docMk/>
          <pc:sldMk cId="0" sldId="462"/>
        </pc:sldMkLst>
      </pc:sldChg>
      <pc:sldChg chg="add del">
        <pc:chgData name="Sidney Seckler" userId="73470fc2d5f88927" providerId="LiveId" clId="{1228665D-A840-4C79-BABF-7805619D2E20}" dt="2021-11-16T16:48:33.330" v="533" actId="47"/>
        <pc:sldMkLst>
          <pc:docMk/>
          <pc:sldMk cId="0" sldId="463"/>
        </pc:sldMkLst>
      </pc:sldChg>
      <pc:sldChg chg="add del">
        <pc:chgData name="Sidney Seckler" userId="73470fc2d5f88927" providerId="LiveId" clId="{1228665D-A840-4C79-BABF-7805619D2E20}" dt="2021-11-16T16:48:34.138" v="534" actId="47"/>
        <pc:sldMkLst>
          <pc:docMk/>
          <pc:sldMk cId="0" sldId="464"/>
        </pc:sldMkLst>
      </pc:sldChg>
      <pc:sldChg chg="add del">
        <pc:chgData name="Sidney Seckler" userId="73470fc2d5f88927" providerId="LiveId" clId="{1228665D-A840-4C79-BABF-7805619D2E20}" dt="2021-11-16T16:48:35.601" v="535" actId="47"/>
        <pc:sldMkLst>
          <pc:docMk/>
          <pc:sldMk cId="0" sldId="465"/>
        </pc:sldMkLst>
      </pc:sldChg>
      <pc:sldChg chg="add del">
        <pc:chgData name="Sidney Seckler" userId="73470fc2d5f88927" providerId="LiveId" clId="{1228665D-A840-4C79-BABF-7805619D2E20}" dt="2021-11-16T14:15:13.823" v="188"/>
        <pc:sldMkLst>
          <pc:docMk/>
          <pc:sldMk cId="0" sldId="500"/>
        </pc:sldMkLst>
      </pc:sldChg>
      <pc:sldChg chg="add del">
        <pc:chgData name="Sidney Seckler" userId="73470fc2d5f88927" providerId="LiveId" clId="{1228665D-A840-4C79-BABF-7805619D2E20}" dt="2021-11-16T14:03:19.980" v="170"/>
        <pc:sldMkLst>
          <pc:docMk/>
          <pc:sldMk cId="0" sldId="507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0" sldId="513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0" sldId="514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0" sldId="518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0" sldId="519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143871290" sldId="521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0" sldId="523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0" sldId="525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0" sldId="531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0" sldId="550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017048181" sldId="564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3124003376" sldId="565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487270593" sldId="570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26208380" sldId="571"/>
        </pc:sldMkLst>
      </pc:sldChg>
      <pc:sldChg chg="add del">
        <pc:chgData name="Sidney Seckler" userId="73470fc2d5f88927" providerId="LiveId" clId="{1228665D-A840-4C79-BABF-7805619D2E20}" dt="2021-11-16T14:57:34.906" v="228" actId="47"/>
        <pc:sldMkLst>
          <pc:docMk/>
          <pc:sldMk cId="1830596487" sldId="573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1560125375" sldId="606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1907841968" sldId="607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639532457" sldId="608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1651208496" sldId="609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614708163" sldId="610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206680714" sldId="611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734436406" sldId="612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3337150980" sldId="613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876916975" sldId="614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3670257258" sldId="615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947060150" sldId="616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200747268" sldId="617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1422038244" sldId="618"/>
        </pc:sldMkLst>
      </pc:sldChg>
      <pc:sldChg chg="add del">
        <pc:chgData name="Sidney Seckler" userId="73470fc2d5f88927" providerId="LiveId" clId="{1228665D-A840-4C79-BABF-7805619D2E20}" dt="2021-11-16T15:57:32.335" v="251" actId="47"/>
        <pc:sldMkLst>
          <pc:docMk/>
          <pc:sldMk cId="1067169576" sldId="619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983484235" sldId="619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3199724303" sldId="620"/>
        </pc:sldMkLst>
      </pc:sldChg>
      <pc:sldChg chg="add del">
        <pc:chgData name="Sidney Seckler" userId="73470fc2d5f88927" providerId="LiveId" clId="{1228665D-A840-4C79-BABF-7805619D2E20}" dt="2021-11-16T15:57:33.337" v="252" actId="47"/>
        <pc:sldMkLst>
          <pc:docMk/>
          <pc:sldMk cId="3291086303" sldId="620"/>
        </pc:sldMkLst>
      </pc:sldChg>
      <pc:sldChg chg="add del">
        <pc:chgData name="Sidney Seckler" userId="73470fc2d5f88927" providerId="LiveId" clId="{1228665D-A840-4C79-BABF-7805619D2E20}" dt="2021-11-16T15:57:34.108" v="253" actId="47"/>
        <pc:sldMkLst>
          <pc:docMk/>
          <pc:sldMk cId="3047755565" sldId="621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3606232003" sldId="621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1537224672" sldId="622"/>
        </pc:sldMkLst>
      </pc:sldChg>
      <pc:sldChg chg="addSp delSp modSp add del mod">
        <pc:chgData name="Sidney Seckler" userId="73470fc2d5f88927" providerId="LiveId" clId="{1228665D-A840-4C79-BABF-7805619D2E20}" dt="2021-11-16T16:09:38.418" v="307"/>
        <pc:sldMkLst>
          <pc:docMk/>
          <pc:sldMk cId="1751111582" sldId="622"/>
        </pc:sldMkLst>
        <pc:spChg chg="add del mod">
          <ac:chgData name="Sidney Seckler" userId="73470fc2d5f88927" providerId="LiveId" clId="{1228665D-A840-4C79-BABF-7805619D2E20}" dt="2021-11-16T16:09:37.185" v="306" actId="478"/>
          <ac:spMkLst>
            <pc:docMk/>
            <pc:sldMk cId="1751111582" sldId="622"/>
            <ac:spMk id="3" creationId="{2F235DD2-364A-4BC5-88E4-4975B35DFF35}"/>
          </ac:spMkLst>
        </pc:spChg>
        <pc:spChg chg="del">
          <ac:chgData name="Sidney Seckler" userId="73470fc2d5f88927" providerId="LiveId" clId="{1228665D-A840-4C79-BABF-7805619D2E20}" dt="2021-11-16T16:09:34.831" v="305" actId="478"/>
          <ac:spMkLst>
            <pc:docMk/>
            <pc:sldMk cId="1751111582" sldId="622"/>
            <ac:spMk id="9" creationId="{D55E3607-6BE3-415B-8797-C062A773112E}"/>
          </ac:spMkLst>
        </pc:spChg>
        <pc:spChg chg="add mod">
          <ac:chgData name="Sidney Seckler" userId="73470fc2d5f88927" providerId="LiveId" clId="{1228665D-A840-4C79-BABF-7805619D2E20}" dt="2021-11-16T16:09:38.418" v="307"/>
          <ac:spMkLst>
            <pc:docMk/>
            <pc:sldMk cId="1751111582" sldId="622"/>
            <ac:spMk id="41" creationId="{977997AF-5B6D-406F-9332-9948FA25455F}"/>
          </ac:spMkLst>
        </pc:spChg>
      </pc:sldChg>
      <pc:sldChg chg="add del">
        <pc:chgData name="Sidney Seckler" userId="73470fc2d5f88927" providerId="LiveId" clId="{1228665D-A840-4C79-BABF-7805619D2E20}" dt="2021-11-16T15:57:34.825" v="254" actId="47"/>
        <pc:sldMkLst>
          <pc:docMk/>
          <pc:sldMk cId="2325964221" sldId="623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3448862842" sldId="623"/>
        </pc:sldMkLst>
      </pc:sldChg>
      <pc:sldChg chg="addSp modSp add del mod">
        <pc:chgData name="Sidney Seckler" userId="73470fc2d5f88927" providerId="LiveId" clId="{1228665D-A840-4C79-BABF-7805619D2E20}" dt="2021-11-16T16:06:36.578" v="290" actId="1076"/>
        <pc:sldMkLst>
          <pc:docMk/>
          <pc:sldMk cId="2381838014" sldId="624"/>
        </pc:sldMkLst>
        <pc:spChg chg="mod">
          <ac:chgData name="Sidney Seckler" userId="73470fc2d5f88927" providerId="LiveId" clId="{1228665D-A840-4C79-BABF-7805619D2E20}" dt="2021-11-16T16:06:04.692" v="287" actId="1076"/>
          <ac:spMkLst>
            <pc:docMk/>
            <pc:sldMk cId="2381838014" sldId="624"/>
            <ac:spMk id="5" creationId="{488038CB-5E41-49A1-8767-2BA8E308E8B4}"/>
          </ac:spMkLst>
        </pc:spChg>
        <pc:spChg chg="mod">
          <ac:chgData name="Sidney Seckler" userId="73470fc2d5f88927" providerId="LiveId" clId="{1228665D-A840-4C79-BABF-7805619D2E20}" dt="2021-11-16T16:06:12.801" v="288" actId="1076"/>
          <ac:spMkLst>
            <pc:docMk/>
            <pc:sldMk cId="2381838014" sldId="624"/>
            <ac:spMk id="6" creationId="{431F6903-581B-47FA-A89E-C1B03C0E7B01}"/>
          </ac:spMkLst>
        </pc:spChg>
        <pc:spChg chg="add mod">
          <ac:chgData name="Sidney Seckler" userId="73470fc2d5f88927" providerId="LiveId" clId="{1228665D-A840-4C79-BABF-7805619D2E20}" dt="2021-11-16T16:06:36.578" v="290" actId="1076"/>
          <ac:spMkLst>
            <pc:docMk/>
            <pc:sldMk cId="2381838014" sldId="624"/>
            <ac:spMk id="7" creationId="{0007D63E-00D6-4FC7-8DD7-6C8826B7AF81}"/>
          </ac:spMkLst>
        </pc:spChg>
        <pc:spChg chg="mod">
          <ac:chgData name="Sidney Seckler" userId="73470fc2d5f88927" providerId="LiveId" clId="{1228665D-A840-4C79-BABF-7805619D2E20}" dt="2021-11-16T16:06:02.541" v="286" actId="1076"/>
          <ac:spMkLst>
            <pc:docMk/>
            <pc:sldMk cId="2381838014" sldId="624"/>
            <ac:spMk id="8" creationId="{811EDC7F-1693-47DC-A4E4-E2170DBBBB9D}"/>
          </ac:spMkLst>
        </pc:spChg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3458563909" sldId="624"/>
        </pc:sldMkLst>
      </pc:sldChg>
      <pc:sldChg chg="addSp delSp modSp add del mod">
        <pc:chgData name="Sidney Seckler" userId="73470fc2d5f88927" providerId="LiveId" clId="{1228665D-A840-4C79-BABF-7805619D2E20}" dt="2021-11-16T15:59:55.082" v="271"/>
        <pc:sldMkLst>
          <pc:docMk/>
          <pc:sldMk cId="3227873574" sldId="625"/>
        </pc:sldMkLst>
        <pc:spChg chg="add del mod">
          <ac:chgData name="Sidney Seckler" userId="73470fc2d5f88927" providerId="LiveId" clId="{1228665D-A840-4C79-BABF-7805619D2E20}" dt="2021-11-16T15:59:47.872" v="270" actId="478"/>
          <ac:spMkLst>
            <pc:docMk/>
            <pc:sldMk cId="3227873574" sldId="625"/>
            <ac:spMk id="3" creationId="{25DACFF6-4845-4A41-9FF7-9BF84B412FF8}"/>
          </ac:spMkLst>
        </pc:spChg>
        <pc:spChg chg="del">
          <ac:chgData name="Sidney Seckler" userId="73470fc2d5f88927" providerId="LiveId" clId="{1228665D-A840-4C79-BABF-7805619D2E20}" dt="2021-11-16T15:59:44.752" v="269" actId="478"/>
          <ac:spMkLst>
            <pc:docMk/>
            <pc:sldMk cId="3227873574" sldId="625"/>
            <ac:spMk id="9" creationId="{D55E3607-6BE3-415B-8797-C062A773112E}"/>
          </ac:spMkLst>
        </pc:spChg>
        <pc:spChg chg="add mod">
          <ac:chgData name="Sidney Seckler" userId="73470fc2d5f88927" providerId="LiveId" clId="{1228665D-A840-4C79-BABF-7805619D2E20}" dt="2021-11-16T15:59:55.082" v="271"/>
          <ac:spMkLst>
            <pc:docMk/>
            <pc:sldMk cId="3227873574" sldId="625"/>
            <ac:spMk id="39" creationId="{12C9F031-E4C2-44FD-B66E-26802C3D1EC7}"/>
          </ac:spMkLst>
        </pc:spChg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3424792293" sldId="625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1428100351" sldId="626"/>
        </pc:sldMkLst>
      </pc:sldChg>
      <pc:sldChg chg="addSp delSp modSp add mod ord">
        <pc:chgData name="Sidney Seckler" userId="73470fc2d5f88927" providerId="LiveId" clId="{1228665D-A840-4C79-BABF-7805619D2E20}" dt="2021-11-16T16:09:46.546" v="310"/>
        <pc:sldMkLst>
          <pc:docMk/>
          <pc:sldMk cId="3659054884" sldId="626"/>
        </pc:sldMkLst>
        <pc:spChg chg="mod">
          <ac:chgData name="Sidney Seckler" userId="73470fc2d5f88927" providerId="LiveId" clId="{1228665D-A840-4C79-BABF-7805619D2E20}" dt="2021-11-16T15:58:32.036" v="262" actId="1076"/>
          <ac:spMkLst>
            <pc:docMk/>
            <pc:sldMk cId="3659054884" sldId="626"/>
            <ac:spMk id="3" creationId="{C83FC4E4-FF13-4564-A969-2EB78A7E2DC8}"/>
          </ac:spMkLst>
        </pc:spChg>
        <pc:spChg chg="add del mod">
          <ac:chgData name="Sidney Seckler" userId="73470fc2d5f88927" providerId="LiveId" clId="{1228665D-A840-4C79-BABF-7805619D2E20}" dt="2021-11-16T16:09:45.244" v="309" actId="478"/>
          <ac:spMkLst>
            <pc:docMk/>
            <pc:sldMk cId="3659054884" sldId="626"/>
            <ac:spMk id="4" creationId="{217A56E6-4643-4FAA-BFC4-0716633F1528}"/>
          </ac:spMkLst>
        </pc:spChg>
        <pc:spChg chg="mod">
          <ac:chgData name="Sidney Seckler" userId="73470fc2d5f88927" providerId="LiveId" clId="{1228665D-A840-4C79-BABF-7805619D2E20}" dt="2021-11-16T15:58:39.831" v="264" actId="1076"/>
          <ac:spMkLst>
            <pc:docMk/>
            <pc:sldMk cId="3659054884" sldId="626"/>
            <ac:spMk id="8" creationId="{3ACFF386-7085-4C6C-BE70-7ABCD31E926C}"/>
          </ac:spMkLst>
        </pc:spChg>
        <pc:spChg chg="del">
          <ac:chgData name="Sidney Seckler" userId="73470fc2d5f88927" providerId="LiveId" clId="{1228665D-A840-4C79-BABF-7805619D2E20}" dt="2021-11-16T16:09:42.525" v="308" actId="478"/>
          <ac:spMkLst>
            <pc:docMk/>
            <pc:sldMk cId="3659054884" sldId="626"/>
            <ac:spMk id="9" creationId="{D55E3607-6BE3-415B-8797-C062A773112E}"/>
          </ac:spMkLst>
        </pc:spChg>
        <pc:spChg chg="mod">
          <ac:chgData name="Sidney Seckler" userId="73470fc2d5f88927" providerId="LiveId" clId="{1228665D-A840-4C79-BABF-7805619D2E20}" dt="2021-11-16T15:58:42.070" v="265" actId="1076"/>
          <ac:spMkLst>
            <pc:docMk/>
            <pc:sldMk cId="3659054884" sldId="626"/>
            <ac:spMk id="10" creationId="{730A7669-C138-4D75-B9BB-7A88EA1F3ED2}"/>
          </ac:spMkLst>
        </pc:spChg>
        <pc:spChg chg="add mod">
          <ac:chgData name="Sidney Seckler" userId="73470fc2d5f88927" providerId="LiveId" clId="{1228665D-A840-4C79-BABF-7805619D2E20}" dt="2021-11-16T16:09:46.546" v="310"/>
          <ac:spMkLst>
            <pc:docMk/>
            <pc:sldMk cId="3659054884" sldId="626"/>
            <ac:spMk id="11" creationId="{8CA89FB8-CC96-4854-BFC1-5682EE1EB74D}"/>
          </ac:spMkLst>
        </pc:spChg>
        <pc:spChg chg="mod">
          <ac:chgData name="Sidney Seckler" userId="73470fc2d5f88927" providerId="LiveId" clId="{1228665D-A840-4C79-BABF-7805619D2E20}" dt="2021-11-16T15:58:47.157" v="267" actId="1076"/>
          <ac:spMkLst>
            <pc:docMk/>
            <pc:sldMk cId="3659054884" sldId="626"/>
            <ac:spMk id="41" creationId="{956F35E8-E079-4868-8613-0653A0C3F833}"/>
          </ac:spMkLst>
        </pc:spChg>
        <pc:spChg chg="mod">
          <ac:chgData name="Sidney Seckler" userId="73470fc2d5f88927" providerId="LiveId" clId="{1228665D-A840-4C79-BABF-7805619D2E20}" dt="2021-11-16T15:58:32.036" v="262" actId="1076"/>
          <ac:spMkLst>
            <pc:docMk/>
            <pc:sldMk cId="3659054884" sldId="626"/>
            <ac:spMk id="42" creationId="{EFA9E776-B946-46C9-9C7B-FAE7D68D87F6}"/>
          </ac:spMkLst>
        </pc:spChg>
      </pc:sldChg>
      <pc:sldChg chg="add ord">
        <pc:chgData name="Sidney Seckler" userId="73470fc2d5f88927" providerId="LiveId" clId="{1228665D-A840-4C79-BABF-7805619D2E20}" dt="2021-11-16T16:07:07.237" v="298"/>
        <pc:sldMkLst>
          <pc:docMk/>
          <pc:sldMk cId="1639556011" sldId="627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4245725015" sldId="627"/>
        </pc:sldMkLst>
      </pc:sldChg>
      <pc:sldChg chg="addSp delSp modSp add del mod">
        <pc:chgData name="Sidney Seckler" userId="73470fc2d5f88927" providerId="LiveId" clId="{1228665D-A840-4C79-BABF-7805619D2E20}" dt="2021-11-16T16:02:03.452" v="280" actId="1076"/>
        <pc:sldMkLst>
          <pc:docMk/>
          <pc:sldMk cId="901958043" sldId="628"/>
        </pc:sldMkLst>
        <pc:spChg chg="add del mod">
          <ac:chgData name="Sidney Seckler" userId="73470fc2d5f88927" providerId="LiveId" clId="{1228665D-A840-4C79-BABF-7805619D2E20}" dt="2021-11-16T16:00:45.194" v="274" actId="478"/>
          <ac:spMkLst>
            <pc:docMk/>
            <pc:sldMk cId="901958043" sldId="628"/>
            <ac:spMk id="3" creationId="{409278A0-3DFE-45B6-8AC3-631752C27D08}"/>
          </ac:spMkLst>
        </pc:spChg>
        <pc:spChg chg="del">
          <ac:chgData name="Sidney Seckler" userId="73470fc2d5f88927" providerId="LiveId" clId="{1228665D-A840-4C79-BABF-7805619D2E20}" dt="2021-11-16T16:00:41.905" v="273" actId="478"/>
          <ac:spMkLst>
            <pc:docMk/>
            <pc:sldMk cId="901958043" sldId="628"/>
            <ac:spMk id="9" creationId="{D55E3607-6BE3-415B-8797-C062A773112E}"/>
          </ac:spMkLst>
        </pc:spChg>
        <pc:spChg chg="add mod">
          <ac:chgData name="Sidney Seckler" userId="73470fc2d5f88927" providerId="LiveId" clId="{1228665D-A840-4C79-BABF-7805619D2E20}" dt="2021-11-16T16:00:55.996" v="275"/>
          <ac:spMkLst>
            <pc:docMk/>
            <pc:sldMk cId="901958043" sldId="628"/>
            <ac:spMk id="27" creationId="{223F1513-5F84-4F2F-A13A-2E4345E81ECE}"/>
          </ac:spMkLst>
        </pc:spChg>
        <pc:spChg chg="add mod">
          <ac:chgData name="Sidney Seckler" userId="73470fc2d5f88927" providerId="LiveId" clId="{1228665D-A840-4C79-BABF-7805619D2E20}" dt="2021-11-16T16:02:03.452" v="280" actId="1076"/>
          <ac:spMkLst>
            <pc:docMk/>
            <pc:sldMk cId="901958043" sldId="628"/>
            <ac:spMk id="28" creationId="{9DC07816-3207-4B97-AA9A-7E3BA64C572B}"/>
          </ac:spMkLst>
        </pc:spChg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3110389308" sldId="628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889916953" sldId="629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1288426026" sldId="630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54932262" sldId="631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398099811" sldId="632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413719250" sldId="633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408221069" sldId="634"/>
        </pc:sldMkLst>
      </pc:sldChg>
      <pc:sldChg chg="addSp delSp modSp mod">
        <pc:chgData name="Sidney Seckler" userId="73470fc2d5f88927" providerId="LiveId" clId="{1228665D-A840-4C79-BABF-7805619D2E20}" dt="2021-11-18T11:10:17.349" v="2016" actId="20577"/>
        <pc:sldMkLst>
          <pc:docMk/>
          <pc:sldMk cId="2564616184" sldId="636"/>
        </pc:sldMkLst>
        <pc:spChg chg="add del mod">
          <ac:chgData name="Sidney Seckler" userId="73470fc2d5f88927" providerId="LiveId" clId="{1228665D-A840-4C79-BABF-7805619D2E20}" dt="2021-11-15T01:46:43.259" v="43" actId="478"/>
          <ac:spMkLst>
            <pc:docMk/>
            <pc:sldMk cId="2564616184" sldId="636"/>
            <ac:spMk id="3" creationId="{8556B24E-1463-430B-8C7F-E92B1A0E1EFE}"/>
          </ac:spMkLst>
        </pc:spChg>
        <pc:spChg chg="add mod">
          <ac:chgData name="Sidney Seckler" userId="73470fc2d5f88927" providerId="LiveId" clId="{1228665D-A840-4C79-BABF-7805619D2E20}" dt="2021-11-15T01:46:47.671" v="45" actId="6549"/>
          <ac:spMkLst>
            <pc:docMk/>
            <pc:sldMk cId="2564616184" sldId="636"/>
            <ac:spMk id="7" creationId="{9138AB0F-41EE-4EC0-9B87-71DE45C8922A}"/>
          </ac:spMkLst>
        </pc:spChg>
        <pc:spChg chg="del">
          <ac:chgData name="Sidney Seckler" userId="73470fc2d5f88927" providerId="LiveId" clId="{1228665D-A840-4C79-BABF-7805619D2E20}" dt="2021-11-15T01:46:39.165" v="42" actId="478"/>
          <ac:spMkLst>
            <pc:docMk/>
            <pc:sldMk cId="2564616184" sldId="636"/>
            <ac:spMk id="4099" creationId="{F8B96A61-C72F-4AE6-BD11-C8F2087FCF79}"/>
          </ac:spMkLst>
        </pc:spChg>
        <pc:spChg chg="mod">
          <ac:chgData name="Sidney Seckler" userId="73470fc2d5f88927" providerId="LiveId" clId="{1228665D-A840-4C79-BABF-7805619D2E20}" dt="2021-11-18T11:10:17.349" v="2016" actId="20577"/>
          <ac:spMkLst>
            <pc:docMk/>
            <pc:sldMk cId="2564616184" sldId="636"/>
            <ac:spMk id="4100" creationId="{E5CC45C3-CF65-4286-AA07-1D8008364C0B}"/>
          </ac:spMkLst>
        </pc:spChg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817258281" sldId="637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524556814" sldId="638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358659337" sldId="639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438417013" sldId="640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847622506" sldId="641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4267926747" sldId="642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021036259" sldId="643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3566068495" sldId="644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71068752" sldId="645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1711120605" sldId="646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1473639983" sldId="647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4141631476" sldId="648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874859140" sldId="649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3528649848" sldId="650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0" sldId="651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551576880" sldId="652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3780335807" sldId="653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1786607963" sldId="654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1591745137" sldId="655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289578451" sldId="657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110469999" sldId="662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741222025" sldId="663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474385580" sldId="664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4184721049" sldId="665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0" sldId="666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108538295" sldId="667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009009693" sldId="668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908334652" sldId="669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564254927" sldId="675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3347383260" sldId="676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4253865017" sldId="677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416893377" sldId="678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3128682542" sldId="679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1682434061" sldId="680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1929670044" sldId="681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3364755010" sldId="682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1319044023" sldId="683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02566174" sldId="684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3185075189" sldId="685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831084579" sldId="686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1340931938" sldId="687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0" sldId="688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3327171801" sldId="689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1391446261" sldId="690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164148142" sldId="691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3522375861" sldId="692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1334881502" sldId="696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3542487633" sldId="697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1210168621" sldId="698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1752583546" sldId="699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662983015" sldId="700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0" sldId="701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938160698" sldId="702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980683000" sldId="703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745977816" sldId="704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0" sldId="705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425297335" sldId="706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146700787" sldId="707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4271510524" sldId="708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3137023865" sldId="709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958300393" sldId="710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711395334" sldId="711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3042320545" sldId="712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3101683314" sldId="713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1809525326" sldId="714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756229735" sldId="715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3177876606" sldId="716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898946860" sldId="717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521585779" sldId="718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4246946844" sldId="719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469847384" sldId="720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145033173" sldId="721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1265943311" sldId="722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828508942" sldId="723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386267381" sldId="724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3760551924" sldId="725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715345295" sldId="726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4252822426" sldId="727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492107542" sldId="728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3947943372" sldId="729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1707639366" sldId="730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680890838" sldId="731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61656691" sldId="732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278282107" sldId="733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4207023164" sldId="734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3125589174" sldId="735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3026136361" sldId="736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228712676" sldId="737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1456929145" sldId="738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941628773" sldId="739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341319417" sldId="740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1007835068" sldId="741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3373990784" sldId="742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857975654" sldId="743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3876308465" sldId="744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9575244" sldId="745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4065942243" sldId="746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1611719852" sldId="747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726458928" sldId="748"/>
        </pc:sldMkLst>
      </pc:sldChg>
      <pc:sldChg chg="modSp mod">
        <pc:chgData name="Sidney Seckler" userId="73470fc2d5f88927" providerId="LiveId" clId="{1228665D-A840-4C79-BABF-7805619D2E20}" dt="2021-11-16T16:24:00.674" v="340" actId="21"/>
        <pc:sldMkLst>
          <pc:docMk/>
          <pc:sldMk cId="58835768" sldId="749"/>
        </pc:sldMkLst>
        <pc:spChg chg="mod">
          <ac:chgData name="Sidney Seckler" userId="73470fc2d5f88927" providerId="LiveId" clId="{1228665D-A840-4C79-BABF-7805619D2E20}" dt="2021-11-15T01:46:52.811" v="46" actId="6549"/>
          <ac:spMkLst>
            <pc:docMk/>
            <pc:sldMk cId="58835768" sldId="749"/>
            <ac:spMk id="4099" creationId="{F8B96A61-C72F-4AE6-BD11-C8F2087FCF79}"/>
          </ac:spMkLst>
        </pc:spChg>
        <pc:spChg chg="mod">
          <ac:chgData name="Sidney Seckler" userId="73470fc2d5f88927" providerId="LiveId" clId="{1228665D-A840-4C79-BABF-7805619D2E20}" dt="2021-11-16T16:24:00.674" v="340" actId="21"/>
          <ac:spMkLst>
            <pc:docMk/>
            <pc:sldMk cId="58835768" sldId="749"/>
            <ac:spMk id="4100" creationId="{E5CC45C3-CF65-4286-AA07-1D8008364C0B}"/>
          </ac:spMkLst>
        </pc:spChg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218935531" sldId="750"/>
        </pc:sldMkLst>
        <pc:spChg chg="add del mod">
          <ac:chgData name="Sidney Seckler" userId="73470fc2d5f88927" providerId="LiveId" clId="{1228665D-A840-4C79-BABF-7805619D2E20}" dt="2021-11-16T14:03:38.645" v="173" actId="478"/>
          <ac:spMkLst>
            <pc:docMk/>
            <pc:sldMk cId="218935531" sldId="750"/>
            <ac:spMk id="3" creationId="{43C740E0-12BC-423F-826F-FD00B15B8986}"/>
          </ac:spMkLst>
        </pc:spChg>
        <pc:spChg chg="del">
          <ac:chgData name="Sidney Seckler" userId="73470fc2d5f88927" providerId="LiveId" clId="{1228665D-A840-4C79-BABF-7805619D2E20}" dt="2021-11-16T14:03:35.728" v="172" actId="478"/>
          <ac:spMkLst>
            <pc:docMk/>
            <pc:sldMk cId="218935531" sldId="750"/>
            <ac:spMk id="4100" creationId="{E5CC45C3-CF65-4286-AA07-1D8008364C0B}"/>
          </ac:spMkLst>
        </pc:spChg>
        <pc:picChg chg="add mod">
          <ac:chgData name="Sidney Seckler" userId="73470fc2d5f88927" providerId="LiveId" clId="{1228665D-A840-4C79-BABF-7805619D2E20}" dt="2021-11-16T14:14:20.975" v="187" actId="1076"/>
          <ac:picMkLst>
            <pc:docMk/>
            <pc:sldMk cId="218935531" sldId="750"/>
            <ac:picMk id="5" creationId="{C8DA33E1-017F-431A-94C4-D3A7AD6ABF3A}"/>
          </ac:picMkLst>
        </pc:picChg>
        <pc:picChg chg="add mod">
          <ac:chgData name="Sidney Seckler" userId="73470fc2d5f88927" providerId="LiveId" clId="{1228665D-A840-4C79-BABF-7805619D2E20}" dt="2021-11-16T14:14:18.440" v="186" actId="1076"/>
          <ac:picMkLst>
            <pc:docMk/>
            <pc:sldMk cId="218935531" sldId="750"/>
            <ac:picMk id="8" creationId="{97F0A817-CBFE-43B0-A49D-54D9657F4D8F}"/>
          </ac:picMkLst>
        </pc:picChg>
      </pc:sldChg>
      <pc:sldChg chg="addSp modSp add mod">
        <pc:chgData name="Sidney Seckler" userId="73470fc2d5f88927" providerId="LiveId" clId="{1228665D-A840-4C79-BABF-7805619D2E20}" dt="2021-11-16T14:19:21.972" v="205" actId="1076"/>
        <pc:sldMkLst>
          <pc:docMk/>
          <pc:sldMk cId="1015097495" sldId="751"/>
        </pc:sldMkLst>
        <pc:picChg chg="add mod">
          <ac:chgData name="Sidney Seckler" userId="73470fc2d5f88927" providerId="LiveId" clId="{1228665D-A840-4C79-BABF-7805619D2E20}" dt="2021-11-16T14:19:15.349" v="204" actId="1076"/>
          <ac:picMkLst>
            <pc:docMk/>
            <pc:sldMk cId="1015097495" sldId="751"/>
            <ac:picMk id="3" creationId="{30E7D423-BC9B-42F3-88C3-CA6597C4AE55}"/>
          </ac:picMkLst>
        </pc:picChg>
        <pc:picChg chg="add mod">
          <ac:chgData name="Sidney Seckler" userId="73470fc2d5f88927" providerId="LiveId" clId="{1228665D-A840-4C79-BABF-7805619D2E20}" dt="2021-11-16T14:19:21.972" v="205" actId="1076"/>
          <ac:picMkLst>
            <pc:docMk/>
            <pc:sldMk cId="1015097495" sldId="751"/>
            <ac:picMk id="5" creationId="{12E76F76-B544-46F1-BFD0-4B3CBE702A59}"/>
          </ac:picMkLst>
        </pc:picChg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0" sldId="752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0" sldId="753"/>
        </pc:sldMkLst>
      </pc:sldChg>
      <pc:sldChg chg="del">
        <pc:chgData name="Sidney Seckler" userId="73470fc2d5f88927" providerId="LiveId" clId="{1228665D-A840-4C79-BABF-7805619D2E20}" dt="2021-11-15T01:47:19.891" v="47" actId="47"/>
        <pc:sldMkLst>
          <pc:docMk/>
          <pc:sldMk cId="0" sldId="754"/>
        </pc:sldMkLst>
      </pc:sldChg>
      <pc:sldChg chg="addSp delSp modSp add mod">
        <pc:chgData name="Sidney Seckler" userId="73470fc2d5f88927" providerId="LiveId" clId="{1228665D-A840-4C79-BABF-7805619D2E20}" dt="2021-11-16T14:20:31.251" v="214" actId="255"/>
        <pc:sldMkLst>
          <pc:docMk/>
          <pc:sldMk cId="2471797352" sldId="829"/>
        </pc:sldMkLst>
        <pc:spChg chg="add del mod">
          <ac:chgData name="Sidney Seckler" userId="73470fc2d5f88927" providerId="LiveId" clId="{1228665D-A840-4C79-BABF-7805619D2E20}" dt="2021-11-16T14:16:21.649" v="191" actId="478"/>
          <ac:spMkLst>
            <pc:docMk/>
            <pc:sldMk cId="2471797352" sldId="829"/>
            <ac:spMk id="3" creationId="{8A3F4B2D-9920-48B4-BB42-CE8614F1E68E}"/>
          </ac:spMkLst>
        </pc:spChg>
        <pc:spChg chg="add mod">
          <ac:chgData name="Sidney Seckler" userId="73470fc2d5f88927" providerId="LiveId" clId="{1228665D-A840-4C79-BABF-7805619D2E20}" dt="2021-11-16T14:16:22.998" v="192"/>
          <ac:spMkLst>
            <pc:docMk/>
            <pc:sldMk cId="2471797352" sldId="829"/>
            <ac:spMk id="8" creationId="{6173806F-5014-403B-841E-09AD3DA219AD}"/>
          </ac:spMkLst>
        </pc:spChg>
        <pc:spChg chg="del">
          <ac:chgData name="Sidney Seckler" userId="73470fc2d5f88927" providerId="LiveId" clId="{1228665D-A840-4C79-BABF-7805619D2E20}" dt="2021-11-16T14:16:18.789" v="190" actId="478"/>
          <ac:spMkLst>
            <pc:docMk/>
            <pc:sldMk cId="2471797352" sldId="829"/>
            <ac:spMk id="11" creationId="{12941ED0-2832-453B-8941-FA072C984F49}"/>
          </ac:spMkLst>
        </pc:spChg>
        <pc:spChg chg="mod">
          <ac:chgData name="Sidney Seckler" userId="73470fc2d5f88927" providerId="LiveId" clId="{1228665D-A840-4C79-BABF-7805619D2E20}" dt="2021-11-16T14:20:31.251" v="214" actId="255"/>
          <ac:spMkLst>
            <pc:docMk/>
            <pc:sldMk cId="2471797352" sldId="829"/>
            <ac:spMk id="48" creationId="{6D6339FB-7394-4EEB-BA80-17891A2DE29D}"/>
          </ac:spMkLst>
        </pc:spChg>
        <pc:picChg chg="del">
          <ac:chgData name="Sidney Seckler" userId="73470fc2d5f88927" providerId="LiveId" clId="{1228665D-A840-4C79-BABF-7805619D2E20}" dt="2021-11-16T14:16:26.109" v="193" actId="478"/>
          <ac:picMkLst>
            <pc:docMk/>
            <pc:sldMk cId="2471797352" sldId="829"/>
            <ac:picMk id="29698" creationId="{B360FFC9-5137-4C4B-BF4B-A7415675C246}"/>
          </ac:picMkLst>
        </pc:picChg>
      </pc:sldChg>
      <pc:sldChg chg="addSp delSp modSp add mod ord">
        <pc:chgData name="Sidney Seckler" userId="73470fc2d5f88927" providerId="LiveId" clId="{1228665D-A840-4C79-BABF-7805619D2E20}" dt="2021-11-18T11:22:42.372" v="2018"/>
        <pc:sldMkLst>
          <pc:docMk/>
          <pc:sldMk cId="67190749" sldId="830"/>
        </pc:sldMkLst>
        <pc:spChg chg="add del mod">
          <ac:chgData name="Sidney Seckler" userId="73470fc2d5f88927" providerId="LiveId" clId="{1228665D-A840-4C79-BABF-7805619D2E20}" dt="2021-11-16T15:00:11.174" v="231" actId="478"/>
          <ac:spMkLst>
            <pc:docMk/>
            <pc:sldMk cId="67190749" sldId="830"/>
            <ac:spMk id="3" creationId="{ABCBF033-C936-4173-BCA3-868BCB3C8998}"/>
          </ac:spMkLst>
        </pc:spChg>
        <pc:spChg chg="mod">
          <ac:chgData name="Sidney Seckler" userId="73470fc2d5f88927" providerId="LiveId" clId="{1228665D-A840-4C79-BABF-7805619D2E20}" dt="2021-11-16T15:02:48.554" v="240" actId="1076"/>
          <ac:spMkLst>
            <pc:docMk/>
            <pc:sldMk cId="67190749" sldId="830"/>
            <ac:spMk id="9" creationId="{E75D6706-C939-4584-8902-813464E6E38E}"/>
          </ac:spMkLst>
        </pc:spChg>
        <pc:spChg chg="mod">
          <ac:chgData name="Sidney Seckler" userId="73470fc2d5f88927" providerId="LiveId" clId="{1228665D-A840-4C79-BABF-7805619D2E20}" dt="2021-11-16T15:02:48.554" v="240" actId="1076"/>
          <ac:spMkLst>
            <pc:docMk/>
            <pc:sldMk cId="67190749" sldId="830"/>
            <ac:spMk id="10" creationId="{E300911B-8D36-4B76-8DAE-6C02683C0164}"/>
          </ac:spMkLst>
        </pc:spChg>
        <pc:spChg chg="mod">
          <ac:chgData name="Sidney Seckler" userId="73470fc2d5f88927" providerId="LiveId" clId="{1228665D-A840-4C79-BABF-7805619D2E20}" dt="2021-11-16T15:02:48.554" v="240" actId="1076"/>
          <ac:spMkLst>
            <pc:docMk/>
            <pc:sldMk cId="67190749" sldId="830"/>
            <ac:spMk id="14" creationId="{1A5179B1-3E22-480B-91F9-7C0D99798507}"/>
          </ac:spMkLst>
        </pc:spChg>
        <pc:spChg chg="mod">
          <ac:chgData name="Sidney Seckler" userId="73470fc2d5f88927" providerId="LiveId" clId="{1228665D-A840-4C79-BABF-7805619D2E20}" dt="2021-11-16T15:02:48.554" v="240" actId="1076"/>
          <ac:spMkLst>
            <pc:docMk/>
            <pc:sldMk cId="67190749" sldId="830"/>
            <ac:spMk id="15" creationId="{CBB2F5F6-8AEC-44B6-8897-951C93A0ECF9}"/>
          </ac:spMkLst>
        </pc:spChg>
        <pc:spChg chg="mod">
          <ac:chgData name="Sidney Seckler" userId="73470fc2d5f88927" providerId="LiveId" clId="{1228665D-A840-4C79-BABF-7805619D2E20}" dt="2021-11-16T15:02:48.554" v="240" actId="1076"/>
          <ac:spMkLst>
            <pc:docMk/>
            <pc:sldMk cId="67190749" sldId="830"/>
            <ac:spMk id="17" creationId="{E7A8D565-E3BE-4D54-AE48-AFF6E2EC3C59}"/>
          </ac:spMkLst>
        </pc:spChg>
        <pc:spChg chg="del">
          <ac:chgData name="Sidney Seckler" userId="73470fc2d5f88927" providerId="LiveId" clId="{1228665D-A840-4C79-BABF-7805619D2E20}" dt="2021-11-16T15:00:08.539" v="230" actId="478"/>
          <ac:spMkLst>
            <pc:docMk/>
            <pc:sldMk cId="67190749" sldId="830"/>
            <ac:spMk id="48" creationId="{6D6339FB-7394-4EEB-BA80-17891A2DE29D}"/>
          </ac:spMkLst>
        </pc:spChg>
        <pc:grpChg chg="add mod">
          <ac:chgData name="Sidney Seckler" userId="73470fc2d5f88927" providerId="LiveId" clId="{1228665D-A840-4C79-BABF-7805619D2E20}" dt="2021-11-16T15:02:48.554" v="240" actId="1076"/>
          <ac:grpSpMkLst>
            <pc:docMk/>
            <pc:sldMk cId="67190749" sldId="830"/>
            <ac:grpSpMk id="7" creationId="{AE93C57C-5FAF-48D3-90D8-D01F948C7040}"/>
          </ac:grpSpMkLst>
        </pc:grpChg>
        <pc:cxnChg chg="mod">
          <ac:chgData name="Sidney Seckler" userId="73470fc2d5f88927" providerId="LiveId" clId="{1228665D-A840-4C79-BABF-7805619D2E20}" dt="2021-11-16T15:02:48.554" v="240" actId="1076"/>
          <ac:cxnSpMkLst>
            <pc:docMk/>
            <pc:sldMk cId="67190749" sldId="830"/>
            <ac:cxnSpMk id="11" creationId="{9AFA65A7-DB93-4EB8-8DC8-8400B083C321}"/>
          </ac:cxnSpMkLst>
        </pc:cxnChg>
        <pc:cxnChg chg="mod">
          <ac:chgData name="Sidney Seckler" userId="73470fc2d5f88927" providerId="LiveId" clId="{1228665D-A840-4C79-BABF-7805619D2E20}" dt="2021-11-16T15:02:48.554" v="240" actId="1076"/>
          <ac:cxnSpMkLst>
            <pc:docMk/>
            <pc:sldMk cId="67190749" sldId="830"/>
            <ac:cxnSpMk id="12" creationId="{0329310A-0425-4F8B-8BF8-160E42D57668}"/>
          </ac:cxnSpMkLst>
        </pc:cxnChg>
        <pc:cxnChg chg="mod">
          <ac:chgData name="Sidney Seckler" userId="73470fc2d5f88927" providerId="LiveId" clId="{1228665D-A840-4C79-BABF-7805619D2E20}" dt="2021-11-16T15:02:48.554" v="240" actId="1076"/>
          <ac:cxnSpMkLst>
            <pc:docMk/>
            <pc:sldMk cId="67190749" sldId="830"/>
            <ac:cxnSpMk id="13" creationId="{4AF2E529-905F-4930-B9FA-4DD0EF5C6E14}"/>
          </ac:cxnSpMkLst>
        </pc:cxnChg>
        <pc:cxnChg chg="mod">
          <ac:chgData name="Sidney Seckler" userId="73470fc2d5f88927" providerId="LiveId" clId="{1228665D-A840-4C79-BABF-7805619D2E20}" dt="2021-11-16T15:02:48.554" v="240" actId="1076"/>
          <ac:cxnSpMkLst>
            <pc:docMk/>
            <pc:sldMk cId="67190749" sldId="830"/>
            <ac:cxnSpMk id="16" creationId="{1F8D15D7-78F5-40E8-A008-7A34B9EA6E38}"/>
          </ac:cxnSpMkLst>
        </pc:cxnChg>
      </pc:sldChg>
      <pc:sldChg chg="addSp modSp add ord">
        <pc:chgData name="Sidney Seckler" userId="73470fc2d5f88927" providerId="LiveId" clId="{1228665D-A840-4C79-BABF-7805619D2E20}" dt="2021-11-16T15:04:19.630" v="250"/>
        <pc:sldMkLst>
          <pc:docMk/>
          <pc:sldMk cId="1857460450" sldId="831"/>
        </pc:sldMkLst>
        <pc:spChg chg="mod">
          <ac:chgData name="Sidney Seckler" userId="73470fc2d5f88927" providerId="LiveId" clId="{1228665D-A840-4C79-BABF-7805619D2E20}" dt="2021-11-16T15:04:12.082" v="248" actId="1076"/>
          <ac:spMkLst>
            <pc:docMk/>
            <pc:sldMk cId="1857460450" sldId="831"/>
            <ac:spMk id="5" creationId="{B4E1E636-FABE-498A-AF4B-6E3908DCB256}"/>
          </ac:spMkLst>
        </pc:spChg>
        <pc:spChg chg="mod">
          <ac:chgData name="Sidney Seckler" userId="73470fc2d5f88927" providerId="LiveId" clId="{1228665D-A840-4C79-BABF-7805619D2E20}" dt="2021-11-16T15:04:12.082" v="248" actId="1076"/>
          <ac:spMkLst>
            <pc:docMk/>
            <pc:sldMk cId="1857460450" sldId="831"/>
            <ac:spMk id="9" creationId="{FF58E79B-9420-40C7-B5BE-EB3354FAE96A}"/>
          </ac:spMkLst>
        </pc:spChg>
        <pc:spChg chg="mod">
          <ac:chgData name="Sidney Seckler" userId="73470fc2d5f88927" providerId="LiveId" clId="{1228665D-A840-4C79-BABF-7805619D2E20}" dt="2021-11-16T15:04:12.082" v="248" actId="1076"/>
          <ac:spMkLst>
            <pc:docMk/>
            <pc:sldMk cId="1857460450" sldId="831"/>
            <ac:spMk id="10" creationId="{FE7A185A-0178-4B72-B774-F5FC3649FD79}"/>
          </ac:spMkLst>
        </pc:spChg>
        <pc:grpChg chg="add mod">
          <ac:chgData name="Sidney Seckler" userId="73470fc2d5f88927" providerId="LiveId" clId="{1228665D-A840-4C79-BABF-7805619D2E20}" dt="2021-11-16T15:04:12.082" v="248" actId="1076"/>
          <ac:grpSpMkLst>
            <pc:docMk/>
            <pc:sldMk cId="1857460450" sldId="831"/>
            <ac:grpSpMk id="4" creationId="{53E1B25B-869B-492C-8C84-2C8C68E9CDAC}"/>
          </ac:grpSpMkLst>
        </pc:grpChg>
        <pc:picChg chg="mod">
          <ac:chgData name="Sidney Seckler" userId="73470fc2d5f88927" providerId="LiveId" clId="{1228665D-A840-4C79-BABF-7805619D2E20}" dt="2021-11-16T15:04:12.082" v="248" actId="1076"/>
          <ac:picMkLst>
            <pc:docMk/>
            <pc:sldMk cId="1857460450" sldId="831"/>
            <ac:picMk id="11" creationId="{E5A5ED19-5EF9-48AA-AD73-FE2692AA53C5}"/>
          </ac:picMkLst>
        </pc:picChg>
        <pc:picChg chg="mod">
          <ac:chgData name="Sidney Seckler" userId="73470fc2d5f88927" providerId="LiveId" clId="{1228665D-A840-4C79-BABF-7805619D2E20}" dt="2021-11-16T15:04:12.082" v="248" actId="1076"/>
          <ac:picMkLst>
            <pc:docMk/>
            <pc:sldMk cId="1857460450" sldId="831"/>
            <ac:picMk id="12" creationId="{A49F3F5F-F5E3-4442-8876-7058CE550CDD}"/>
          </ac:picMkLst>
        </pc:picChg>
        <pc:cxnChg chg="mod">
          <ac:chgData name="Sidney Seckler" userId="73470fc2d5f88927" providerId="LiveId" clId="{1228665D-A840-4C79-BABF-7805619D2E20}" dt="2021-11-16T15:04:12.082" v="248" actId="1076"/>
          <ac:cxnSpMkLst>
            <pc:docMk/>
            <pc:sldMk cId="1857460450" sldId="831"/>
            <ac:cxnSpMk id="6" creationId="{EB7ADA47-3436-4414-9FD5-E52E1757205D}"/>
          </ac:cxnSpMkLst>
        </pc:cxnChg>
        <pc:cxnChg chg="mod">
          <ac:chgData name="Sidney Seckler" userId="73470fc2d5f88927" providerId="LiveId" clId="{1228665D-A840-4C79-BABF-7805619D2E20}" dt="2021-11-16T15:04:12.082" v="248" actId="1076"/>
          <ac:cxnSpMkLst>
            <pc:docMk/>
            <pc:sldMk cId="1857460450" sldId="831"/>
            <ac:cxnSpMk id="7" creationId="{C6302602-F2C0-4384-84CA-AF662C254E9B}"/>
          </ac:cxnSpMkLst>
        </pc:cxnChg>
      </pc:sldChg>
      <pc:sldChg chg="addSp delSp modSp add mod">
        <pc:chgData name="Sidney Seckler" userId="73470fc2d5f88927" providerId="LiveId" clId="{1228665D-A840-4C79-BABF-7805619D2E20}" dt="2021-11-16T16:33:52.083" v="510" actId="1076"/>
        <pc:sldMkLst>
          <pc:docMk/>
          <pc:sldMk cId="341444832" sldId="832"/>
        </pc:sldMkLst>
        <pc:spChg chg="add del mod">
          <ac:chgData name="Sidney Seckler" userId="73470fc2d5f88927" providerId="LiveId" clId="{1228665D-A840-4C79-BABF-7805619D2E20}" dt="2021-11-16T16:04:20.151" v="281" actId="478"/>
          <ac:spMkLst>
            <pc:docMk/>
            <pc:sldMk cId="341444832" sldId="832"/>
            <ac:spMk id="5" creationId="{53B2B515-E952-4DC0-BFE5-309473B16E5E}"/>
          </ac:spMkLst>
        </pc:spChg>
        <pc:spChg chg="mod">
          <ac:chgData name="Sidney Seckler" userId="73470fc2d5f88927" providerId="LiveId" clId="{1228665D-A840-4C79-BABF-7805619D2E20}" dt="2021-11-16T16:29:41.718" v="496" actId="20577"/>
          <ac:spMkLst>
            <pc:docMk/>
            <pc:sldMk cId="341444832" sldId="832"/>
            <ac:spMk id="8" creationId="{6173806F-5014-403B-841E-09AD3DA219AD}"/>
          </ac:spMkLst>
        </pc:spChg>
        <pc:spChg chg="add mod">
          <ac:chgData name="Sidney Seckler" userId="73470fc2d5f88927" providerId="LiveId" clId="{1228665D-A840-4C79-BABF-7805619D2E20}" dt="2021-11-16T16:31:11.957" v="500" actId="255"/>
          <ac:spMkLst>
            <pc:docMk/>
            <pc:sldMk cId="341444832" sldId="832"/>
            <ac:spMk id="9" creationId="{5D077F7A-17E8-4BF4-9AF0-F57E41835055}"/>
          </ac:spMkLst>
        </pc:spChg>
        <pc:spChg chg="add mod">
          <ac:chgData name="Sidney Seckler" userId="73470fc2d5f88927" providerId="LiveId" clId="{1228665D-A840-4C79-BABF-7805619D2E20}" dt="2021-11-16T16:31:42.175" v="504" actId="1076"/>
          <ac:spMkLst>
            <pc:docMk/>
            <pc:sldMk cId="341444832" sldId="832"/>
            <ac:spMk id="10" creationId="{93BEC82A-632F-4245-A027-41608365E1CE}"/>
          </ac:spMkLst>
        </pc:spChg>
        <pc:spChg chg="add mod">
          <ac:chgData name="Sidney Seckler" userId="73470fc2d5f88927" providerId="LiveId" clId="{1228665D-A840-4C79-BABF-7805619D2E20}" dt="2021-11-16T16:33:52.083" v="510" actId="1076"/>
          <ac:spMkLst>
            <pc:docMk/>
            <pc:sldMk cId="341444832" sldId="832"/>
            <ac:spMk id="12" creationId="{8F247422-A310-4170-AA7B-040892C8F00F}"/>
          </ac:spMkLst>
        </pc:spChg>
        <pc:graphicFrameChg chg="add del mod modGraphic">
          <ac:chgData name="Sidney Seckler" userId="73470fc2d5f88927" providerId="LiveId" clId="{1228665D-A840-4C79-BABF-7805619D2E20}" dt="2021-11-16T16:28:11.927" v="485" actId="478"/>
          <ac:graphicFrameMkLst>
            <pc:docMk/>
            <pc:sldMk cId="341444832" sldId="832"/>
            <ac:graphicFrameMk id="3" creationId="{1C63BC97-B108-4252-A68D-E3D2D8F74BA0}"/>
          </ac:graphicFrameMkLst>
        </pc:graphicFrameChg>
      </pc:sldChg>
      <pc:sldChg chg="addSp delSp modSp add mod">
        <pc:chgData name="Sidney Seckler" userId="73470fc2d5f88927" providerId="LiveId" clId="{1228665D-A840-4C79-BABF-7805619D2E20}" dt="2021-11-16T16:12:51.319" v="332" actId="1076"/>
        <pc:sldMkLst>
          <pc:docMk/>
          <pc:sldMk cId="1538864155" sldId="833"/>
        </pc:sldMkLst>
        <pc:spChg chg="mod">
          <ac:chgData name="Sidney Seckler" userId="73470fc2d5f88927" providerId="LiveId" clId="{1228665D-A840-4C79-BABF-7805619D2E20}" dt="2021-11-16T16:12:07.319" v="325" actId="255"/>
          <ac:spMkLst>
            <pc:docMk/>
            <pc:sldMk cId="1538864155" sldId="833"/>
            <ac:spMk id="43" creationId="{045B9280-CE05-4A2D-9C79-A47CF789C3E4}"/>
          </ac:spMkLst>
        </pc:spChg>
        <pc:spChg chg="mod">
          <ac:chgData name="Sidney Seckler" userId="73470fc2d5f88927" providerId="LiveId" clId="{1228665D-A840-4C79-BABF-7805619D2E20}" dt="2021-11-16T16:12:07.319" v="325" actId="255"/>
          <ac:spMkLst>
            <pc:docMk/>
            <pc:sldMk cId="1538864155" sldId="833"/>
            <ac:spMk id="44" creationId="{5DEA1CAC-BAA0-4208-ADD6-D928CD0B8583}"/>
          </ac:spMkLst>
        </pc:spChg>
        <pc:spChg chg="mod">
          <ac:chgData name="Sidney Seckler" userId="73470fc2d5f88927" providerId="LiveId" clId="{1228665D-A840-4C79-BABF-7805619D2E20}" dt="2021-11-16T16:12:23.893" v="326" actId="1076"/>
          <ac:spMkLst>
            <pc:docMk/>
            <pc:sldMk cId="1538864155" sldId="833"/>
            <ac:spMk id="45" creationId="{B8294651-247E-42F5-BA7A-F89A9152A2B1}"/>
          </ac:spMkLst>
        </pc:spChg>
        <pc:spChg chg="mod">
          <ac:chgData name="Sidney Seckler" userId="73470fc2d5f88927" providerId="LiveId" clId="{1228665D-A840-4C79-BABF-7805619D2E20}" dt="2021-11-16T16:12:31.792" v="327" actId="1076"/>
          <ac:spMkLst>
            <pc:docMk/>
            <pc:sldMk cId="1538864155" sldId="833"/>
            <ac:spMk id="46" creationId="{4C0BD706-C420-48E8-8FF1-63BA90E60E79}"/>
          </ac:spMkLst>
        </pc:spChg>
        <pc:spChg chg="mod">
          <ac:chgData name="Sidney Seckler" userId="73470fc2d5f88927" providerId="LiveId" clId="{1228665D-A840-4C79-BABF-7805619D2E20}" dt="2021-11-16T16:12:36.001" v="328" actId="14100"/>
          <ac:spMkLst>
            <pc:docMk/>
            <pc:sldMk cId="1538864155" sldId="833"/>
            <ac:spMk id="47" creationId="{14778D11-760B-4964-874B-2EEFA2F9FA51}"/>
          </ac:spMkLst>
        </pc:spChg>
        <pc:spChg chg="mod">
          <ac:chgData name="Sidney Seckler" userId="73470fc2d5f88927" providerId="LiveId" clId="{1228665D-A840-4C79-BABF-7805619D2E20}" dt="2021-11-16T16:12:07.319" v="325" actId="255"/>
          <ac:spMkLst>
            <pc:docMk/>
            <pc:sldMk cId="1538864155" sldId="833"/>
            <ac:spMk id="48" creationId="{0A1BA878-3F6D-43AA-AFEA-157B2EB74345}"/>
          </ac:spMkLst>
        </pc:spChg>
        <pc:spChg chg="mod">
          <ac:chgData name="Sidney Seckler" userId="73470fc2d5f88927" providerId="LiveId" clId="{1228665D-A840-4C79-BABF-7805619D2E20}" dt="2021-11-16T16:12:07.319" v="325" actId="255"/>
          <ac:spMkLst>
            <pc:docMk/>
            <pc:sldMk cId="1538864155" sldId="833"/>
            <ac:spMk id="49" creationId="{9131AD6B-C16E-42A1-9DC5-B1147E907E40}"/>
          </ac:spMkLst>
        </pc:spChg>
        <pc:spChg chg="mod">
          <ac:chgData name="Sidney Seckler" userId="73470fc2d5f88927" providerId="LiveId" clId="{1228665D-A840-4C79-BABF-7805619D2E20}" dt="2021-11-16T16:12:07.319" v="325" actId="255"/>
          <ac:spMkLst>
            <pc:docMk/>
            <pc:sldMk cId="1538864155" sldId="833"/>
            <ac:spMk id="50" creationId="{58E84178-E5CA-4F09-BF42-391743231B30}"/>
          </ac:spMkLst>
        </pc:spChg>
        <pc:spChg chg="mod">
          <ac:chgData name="Sidney Seckler" userId="73470fc2d5f88927" providerId="LiveId" clId="{1228665D-A840-4C79-BABF-7805619D2E20}" dt="2021-11-16T16:12:47.614" v="331" actId="1076"/>
          <ac:spMkLst>
            <pc:docMk/>
            <pc:sldMk cId="1538864155" sldId="833"/>
            <ac:spMk id="51" creationId="{B91881E0-6C24-4F15-8D76-DC9A5F3C69FB}"/>
          </ac:spMkLst>
        </pc:spChg>
        <pc:spChg chg="mod">
          <ac:chgData name="Sidney Seckler" userId="73470fc2d5f88927" providerId="LiveId" clId="{1228665D-A840-4C79-BABF-7805619D2E20}" dt="2021-11-16T16:12:07.319" v="325" actId="255"/>
          <ac:spMkLst>
            <pc:docMk/>
            <pc:sldMk cId="1538864155" sldId="833"/>
            <ac:spMk id="52" creationId="{B9B9814E-89DF-4967-950E-C279465156E1}"/>
          </ac:spMkLst>
        </pc:spChg>
        <pc:spChg chg="mod">
          <ac:chgData name="Sidney Seckler" userId="73470fc2d5f88927" providerId="LiveId" clId="{1228665D-A840-4C79-BABF-7805619D2E20}" dt="2021-11-16T16:12:51.319" v="332" actId="1076"/>
          <ac:spMkLst>
            <pc:docMk/>
            <pc:sldMk cId="1538864155" sldId="833"/>
            <ac:spMk id="53" creationId="{F5892A7B-5DE1-48FB-A218-1778492C030B}"/>
          </ac:spMkLst>
        </pc:spChg>
        <pc:spChg chg="mod">
          <ac:chgData name="Sidney Seckler" userId="73470fc2d5f88927" providerId="LiveId" clId="{1228665D-A840-4C79-BABF-7805619D2E20}" dt="2021-11-16T16:12:38.935" v="329" actId="14100"/>
          <ac:spMkLst>
            <pc:docMk/>
            <pc:sldMk cId="1538864155" sldId="833"/>
            <ac:spMk id="54" creationId="{8C4E1098-1FC6-413A-AB0F-D2D4D678C09C}"/>
          </ac:spMkLst>
        </pc:spChg>
        <pc:spChg chg="mod">
          <ac:chgData name="Sidney Seckler" userId="73470fc2d5f88927" providerId="LiveId" clId="{1228665D-A840-4C79-BABF-7805619D2E20}" dt="2021-11-16T16:12:41.669" v="330" actId="14100"/>
          <ac:spMkLst>
            <pc:docMk/>
            <pc:sldMk cId="1538864155" sldId="833"/>
            <ac:spMk id="55" creationId="{917156BF-C1FB-4819-958E-09AA67CB9B81}"/>
          </ac:spMkLst>
        </pc:spChg>
        <pc:spChg chg="mod">
          <ac:chgData name="Sidney Seckler" userId="73470fc2d5f88927" providerId="LiveId" clId="{1228665D-A840-4C79-BABF-7805619D2E20}" dt="2021-11-16T16:12:07.319" v="325" actId="255"/>
          <ac:spMkLst>
            <pc:docMk/>
            <pc:sldMk cId="1538864155" sldId="833"/>
            <ac:spMk id="56" creationId="{263E3892-F20D-4074-BCA2-E6E1DD209753}"/>
          </ac:spMkLst>
        </pc:spChg>
        <pc:spChg chg="mod">
          <ac:chgData name="Sidney Seckler" userId="73470fc2d5f88927" providerId="LiveId" clId="{1228665D-A840-4C79-BABF-7805619D2E20}" dt="2021-11-16T16:12:07.319" v="325" actId="255"/>
          <ac:spMkLst>
            <pc:docMk/>
            <pc:sldMk cId="1538864155" sldId="833"/>
            <ac:spMk id="57" creationId="{7271655F-6E88-43CF-99BD-52E5D03B8DC9}"/>
          </ac:spMkLst>
        </pc:spChg>
        <pc:spChg chg="mod">
          <ac:chgData name="Sidney Seckler" userId="73470fc2d5f88927" providerId="LiveId" clId="{1228665D-A840-4C79-BABF-7805619D2E20}" dt="2021-11-16T16:12:07.319" v="325" actId="255"/>
          <ac:spMkLst>
            <pc:docMk/>
            <pc:sldMk cId="1538864155" sldId="833"/>
            <ac:spMk id="58" creationId="{FA082022-DD25-4AB8-9B10-BC91C74B02A1}"/>
          </ac:spMkLst>
        </pc:spChg>
        <pc:spChg chg="mod">
          <ac:chgData name="Sidney Seckler" userId="73470fc2d5f88927" providerId="LiveId" clId="{1228665D-A840-4C79-BABF-7805619D2E20}" dt="2021-11-16T16:12:07.319" v="325" actId="255"/>
          <ac:spMkLst>
            <pc:docMk/>
            <pc:sldMk cId="1538864155" sldId="833"/>
            <ac:spMk id="59" creationId="{927479B6-C741-4FC6-8186-DCEB95B49DBC}"/>
          </ac:spMkLst>
        </pc:spChg>
        <pc:spChg chg="mod">
          <ac:chgData name="Sidney Seckler" userId="73470fc2d5f88927" providerId="LiveId" clId="{1228665D-A840-4C79-BABF-7805619D2E20}" dt="2021-11-16T16:12:07.319" v="325" actId="255"/>
          <ac:spMkLst>
            <pc:docMk/>
            <pc:sldMk cId="1538864155" sldId="833"/>
            <ac:spMk id="60" creationId="{FC938F11-EE4A-4DA2-B730-982536606C35}"/>
          </ac:spMkLst>
        </pc:spChg>
        <pc:spChg chg="mod">
          <ac:chgData name="Sidney Seckler" userId="73470fc2d5f88927" providerId="LiveId" clId="{1228665D-A840-4C79-BABF-7805619D2E20}" dt="2021-11-16T16:12:07.319" v="325" actId="255"/>
          <ac:spMkLst>
            <pc:docMk/>
            <pc:sldMk cId="1538864155" sldId="833"/>
            <ac:spMk id="61" creationId="{C68B065E-413F-4454-BA0D-BF01E0E9BA07}"/>
          </ac:spMkLst>
        </pc:spChg>
        <pc:grpChg chg="del">
          <ac:chgData name="Sidney Seckler" userId="73470fc2d5f88927" providerId="LiveId" clId="{1228665D-A840-4C79-BABF-7805619D2E20}" dt="2021-11-16T16:10:26.175" v="318" actId="478"/>
          <ac:grpSpMkLst>
            <pc:docMk/>
            <pc:sldMk cId="1538864155" sldId="833"/>
            <ac:grpSpMk id="11" creationId="{20959EBE-A641-4B1F-87B2-1C4012144FA3}"/>
          </ac:grpSpMkLst>
        </pc:grpChg>
        <pc:grpChg chg="add mod">
          <ac:chgData name="Sidney Seckler" userId="73470fc2d5f88927" providerId="LiveId" clId="{1228665D-A840-4C79-BABF-7805619D2E20}" dt="2021-11-16T16:12:07.319" v="325" actId="255"/>
          <ac:grpSpMkLst>
            <pc:docMk/>
            <pc:sldMk cId="1538864155" sldId="833"/>
            <ac:grpSpMk id="42" creationId="{E9EAE2AB-4682-48A6-8B1C-7E5104C08054}"/>
          </ac:grpSpMkLst>
        </pc:grpChg>
        <pc:picChg chg="mod">
          <ac:chgData name="Sidney Seckler" userId="73470fc2d5f88927" providerId="LiveId" clId="{1228665D-A840-4C79-BABF-7805619D2E20}" dt="2021-11-16T16:12:07.319" v="325" actId="255"/>
          <ac:picMkLst>
            <pc:docMk/>
            <pc:sldMk cId="1538864155" sldId="833"/>
            <ac:picMk id="65" creationId="{981D9BC0-FF8D-48E2-839F-1974E7BC1AEA}"/>
          </ac:picMkLst>
        </pc:picChg>
        <pc:picChg chg="mod">
          <ac:chgData name="Sidney Seckler" userId="73470fc2d5f88927" providerId="LiveId" clId="{1228665D-A840-4C79-BABF-7805619D2E20}" dt="2021-11-16T16:12:07.319" v="325" actId="255"/>
          <ac:picMkLst>
            <pc:docMk/>
            <pc:sldMk cId="1538864155" sldId="833"/>
            <ac:picMk id="66" creationId="{DDAD95A9-9EC4-47BE-A49F-3C16D3383387}"/>
          </ac:picMkLst>
        </pc:picChg>
        <pc:cxnChg chg="mod">
          <ac:chgData name="Sidney Seckler" userId="73470fc2d5f88927" providerId="LiveId" clId="{1228665D-A840-4C79-BABF-7805619D2E20}" dt="2021-11-16T16:12:31.792" v="327" actId="1076"/>
          <ac:cxnSpMkLst>
            <pc:docMk/>
            <pc:sldMk cId="1538864155" sldId="833"/>
            <ac:cxnSpMk id="62" creationId="{509F9658-8260-4BE7-AE98-EF0B1FE196F1}"/>
          </ac:cxnSpMkLst>
        </pc:cxnChg>
        <pc:cxnChg chg="mod">
          <ac:chgData name="Sidney Seckler" userId="73470fc2d5f88927" providerId="LiveId" clId="{1228665D-A840-4C79-BABF-7805619D2E20}" dt="2021-11-16T16:12:47.614" v="331" actId="1076"/>
          <ac:cxnSpMkLst>
            <pc:docMk/>
            <pc:sldMk cId="1538864155" sldId="833"/>
            <ac:cxnSpMk id="63" creationId="{058BD84E-DD88-4D48-A8C8-D32B4F111BCE}"/>
          </ac:cxnSpMkLst>
        </pc:cxnChg>
        <pc:cxnChg chg="mod">
          <ac:chgData name="Sidney Seckler" userId="73470fc2d5f88927" providerId="LiveId" clId="{1228665D-A840-4C79-BABF-7805619D2E20}" dt="2021-11-16T16:12:51.319" v="332" actId="1076"/>
          <ac:cxnSpMkLst>
            <pc:docMk/>
            <pc:sldMk cId="1538864155" sldId="833"/>
            <ac:cxnSpMk id="64" creationId="{59F5CF09-8789-429D-AEDB-E9B2D67DAC5A}"/>
          </ac:cxnSpMkLst>
        </pc:cxnChg>
      </pc:sldChg>
      <pc:sldChg chg="modSp add mod">
        <pc:chgData name="Sidney Seckler" userId="73470fc2d5f88927" providerId="LiveId" clId="{1228665D-A840-4C79-BABF-7805619D2E20}" dt="2021-11-16T16:26:31.931" v="464" actId="20577"/>
        <pc:sldMkLst>
          <pc:docMk/>
          <pc:sldMk cId="1750410963" sldId="834"/>
        </pc:sldMkLst>
        <pc:spChg chg="mod">
          <ac:chgData name="Sidney Seckler" userId="73470fc2d5f88927" providerId="LiveId" clId="{1228665D-A840-4C79-BABF-7805619D2E20}" dt="2021-11-16T16:26:31.931" v="464" actId="20577"/>
          <ac:spMkLst>
            <pc:docMk/>
            <pc:sldMk cId="1750410963" sldId="834"/>
            <ac:spMk id="4100" creationId="{E5CC45C3-CF65-4286-AA07-1D8008364C0B}"/>
          </ac:spMkLst>
        </pc:spChg>
      </pc:sldChg>
      <pc:sldChg chg="add ord">
        <pc:chgData name="Sidney Seckler" userId="73470fc2d5f88927" providerId="LiveId" clId="{1228665D-A840-4C79-BABF-7805619D2E20}" dt="2021-11-16T16:40:46.558" v="512"/>
        <pc:sldMkLst>
          <pc:docMk/>
          <pc:sldMk cId="2592287108" sldId="835"/>
        </pc:sldMkLst>
      </pc:sldChg>
      <pc:sldChg chg="addSp delSp modSp add mod">
        <pc:chgData name="Sidney Seckler" userId="73470fc2d5f88927" providerId="LiveId" clId="{1228665D-A840-4C79-BABF-7805619D2E20}" dt="2021-11-16T16:44:24.270" v="524" actId="255"/>
        <pc:sldMkLst>
          <pc:docMk/>
          <pc:sldMk cId="3337151461" sldId="836"/>
        </pc:sldMkLst>
        <pc:spChg chg="del">
          <ac:chgData name="Sidney Seckler" userId="73470fc2d5f88927" providerId="LiveId" clId="{1228665D-A840-4C79-BABF-7805619D2E20}" dt="2021-11-16T16:43:18.743" v="514" actId="478"/>
          <ac:spMkLst>
            <pc:docMk/>
            <pc:sldMk cId="3337151461" sldId="836"/>
            <ac:spMk id="9" creationId="{5D077F7A-17E8-4BF4-9AF0-F57E41835055}"/>
          </ac:spMkLst>
        </pc:spChg>
        <pc:spChg chg="del">
          <ac:chgData name="Sidney Seckler" userId="73470fc2d5f88927" providerId="LiveId" clId="{1228665D-A840-4C79-BABF-7805619D2E20}" dt="2021-11-16T16:43:18.743" v="514" actId="478"/>
          <ac:spMkLst>
            <pc:docMk/>
            <pc:sldMk cId="3337151461" sldId="836"/>
            <ac:spMk id="10" creationId="{93BEC82A-632F-4245-A027-41608365E1CE}"/>
          </ac:spMkLst>
        </pc:spChg>
        <pc:spChg chg="del">
          <ac:chgData name="Sidney Seckler" userId="73470fc2d5f88927" providerId="LiveId" clId="{1228665D-A840-4C79-BABF-7805619D2E20}" dt="2021-11-16T16:43:18.743" v="514" actId="478"/>
          <ac:spMkLst>
            <pc:docMk/>
            <pc:sldMk cId="3337151461" sldId="836"/>
            <ac:spMk id="12" creationId="{8F247422-A310-4170-AA7B-040892C8F00F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18" creationId="{48364494-3351-4982-9D4F-8B3E5D93BB36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19" creationId="{A1B2EDE8-B529-4B07-BE3E-25B594874994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20" creationId="{8CE9807A-777E-47D0-842B-4898B21BC37C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21" creationId="{AF4B558D-EC78-4828-B610-1EA7A61CF60A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22" creationId="{4C68C9BB-2345-4E1C-A28A-5F882580D22B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23" creationId="{51C5FAE8-A010-4354-BE38-D3A855C858D1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24" creationId="{6CEE093A-E5C2-49D3-B061-591993C10982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25" creationId="{74577194-9F3C-4FFA-95CC-93254879ADA6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26" creationId="{8056FE70-3562-4564-8B93-2507C50A5EE4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27" creationId="{D55D08DC-0FE5-432C-9B36-468738544822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28" creationId="{74A3A8EA-17C7-4BE5-BEE3-C4347A9351B5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29" creationId="{EBCB160E-E303-4804-924F-0231560DD71E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30" creationId="{A91DE24D-E179-42A3-A61A-B698A6A206A5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31" creationId="{D5B1E4AA-CF0C-4291-A168-4D377CCE8F66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32" creationId="{AAF16E81-04C4-4489-8416-7A56B5372B1B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33" creationId="{43C10E81-B729-4C60-B51C-1D99068336EE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34" creationId="{4DB43E09-E5A1-4370-9449-4D1203D8CD27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35" creationId="{789B7247-4F1B-41C4-99C8-14DC29E928CE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36" creationId="{55F8B2B9-364D-4A55-A0C4-AB6EDA637177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41" creationId="{4F257194-26D9-4ADD-B1EA-C75C65989B05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42" creationId="{595FB37E-33A8-4BCF-A380-473513D548A2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43" creationId="{A22237A2-FE2D-4060-8D30-60E4C39DC1D0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44" creationId="{13836857-73A6-445B-8DFA-D2F0F3F005AC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45" creationId="{AAF2D890-F70C-491A-B3B8-EA05AF864AAA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46" creationId="{2DE794B1-1075-4745-A228-461A1035FEF8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47" creationId="{65180D66-5C31-48C3-A926-65B149147B3F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48" creationId="{CBFFBD9A-4137-47E8-BEB1-3199DEBEF385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49" creationId="{7E91DC2E-A336-4DAA-A038-02792641828B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50" creationId="{CE6ED2C1-F339-4206-885A-6A64E37568D7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51" creationId="{694FF8B3-2D5C-4771-B5DA-3B3D0D195F89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52" creationId="{E38B573F-8113-420E-93A2-173A0C075442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53" creationId="{C60A353F-F2F4-4E73-861B-7F2504CD7E06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54" creationId="{FEE6B92B-2CFA-4F34-9243-2C60627403D3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55" creationId="{09C4CC68-46D9-406B-A3B0-4F0B7005BD29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56" creationId="{440CE8BD-C67C-44BD-977F-703CF238AB90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57" creationId="{58572955-5AED-4A84-BECC-8C9BF09E0ABF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58" creationId="{6B98C845-72AF-424E-B0C8-320D54C8BEF8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63" creationId="{65505E7F-CC0A-4F2A-B3A3-3A70F9D4F740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64" creationId="{9B3E518A-689E-489C-9583-74640AA53D03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65" creationId="{16369513-D9B8-4AA7-BF51-A75D34EF9B4B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66" creationId="{CF55F668-E574-4195-99F6-0090D2266BC1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67" creationId="{12C222D5-4B51-4B94-8D3E-5744E7AC4FE7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68" creationId="{B6EE7DF1-FCA5-4609-9CBF-E7CA607E4A68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69" creationId="{C59F6D9A-D861-4A3B-AEF5-1F2E9E0D2DD5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70" creationId="{091BD2B2-4115-43DE-8E1E-3C852D9F54D2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71" creationId="{ABCAEE1C-E594-46AE-AB06-A654CFAEE453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72" creationId="{507C9ED4-BD5D-4C3D-A0E1-C47C85D7AF98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73" creationId="{DBAABB43-DC1B-416B-B0FB-934E38AD255A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74" creationId="{AB0BC330-B744-4769-A207-CA1E088702B1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75" creationId="{ADB22990-9F5F-450F-B444-36C285754D95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76" creationId="{0A2D8B52-B11C-4B95-AB74-B1C4465E482F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77" creationId="{8143C80B-CFD3-43C1-8D58-B5D43CDDF3C7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78" creationId="{687E9A00-9CC6-45C3-A07E-8A4B740D89F9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79" creationId="{C60547D7-603E-4434-A81A-918B6B3532E9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80" creationId="{DC69AD1E-A197-438D-AA63-2DD192208289}"/>
          </ac:spMkLst>
        </pc:spChg>
        <pc:spChg chg="mod">
          <ac:chgData name="Sidney Seckler" userId="73470fc2d5f88927" providerId="LiveId" clId="{1228665D-A840-4C79-BABF-7805619D2E20}" dt="2021-11-16T16:44:24.270" v="524" actId="255"/>
          <ac:spMkLst>
            <pc:docMk/>
            <pc:sldMk cId="3337151461" sldId="836"/>
            <ac:spMk id="81" creationId="{BA38426E-AB72-4E9B-9BF2-06B4999356A3}"/>
          </ac:spMkLst>
        </pc:spChg>
        <pc:grpChg chg="add mod">
          <ac:chgData name="Sidney Seckler" userId="73470fc2d5f88927" providerId="LiveId" clId="{1228665D-A840-4C79-BABF-7805619D2E20}" dt="2021-11-16T16:44:24.270" v="524" actId="255"/>
          <ac:grpSpMkLst>
            <pc:docMk/>
            <pc:sldMk cId="3337151461" sldId="836"/>
            <ac:grpSpMk id="7" creationId="{ABA7E51D-0DD5-482D-9DF3-B32BDD00D9FF}"/>
          </ac:grpSpMkLst>
        </pc:grpChg>
        <pc:grpChg chg="mod">
          <ac:chgData name="Sidney Seckler" userId="73470fc2d5f88927" providerId="LiveId" clId="{1228665D-A840-4C79-BABF-7805619D2E20}" dt="2021-11-16T16:44:24.270" v="524" actId="255"/>
          <ac:grpSpMkLst>
            <pc:docMk/>
            <pc:sldMk cId="3337151461" sldId="836"/>
            <ac:grpSpMk id="11" creationId="{9761090F-D36B-42FF-A3F7-7B42A7B9C4F6}"/>
          </ac:grpSpMkLst>
        </pc:grpChg>
        <pc:picChg chg="mod">
          <ac:chgData name="Sidney Seckler" userId="73470fc2d5f88927" providerId="LiveId" clId="{1228665D-A840-4C79-BABF-7805619D2E20}" dt="2021-11-16T16:44:24.270" v="524" actId="255"/>
          <ac:picMkLst>
            <pc:docMk/>
            <pc:sldMk cId="3337151461" sldId="836"/>
            <ac:picMk id="13" creationId="{596B76A7-1AEF-4658-8F17-DB598428F15A}"/>
          </ac:picMkLst>
        </pc:picChg>
        <pc:cxnChg chg="mod">
          <ac:chgData name="Sidney Seckler" userId="73470fc2d5f88927" providerId="LiveId" clId="{1228665D-A840-4C79-BABF-7805619D2E20}" dt="2021-11-16T16:44:24.270" v="524" actId="255"/>
          <ac:cxnSpMkLst>
            <pc:docMk/>
            <pc:sldMk cId="3337151461" sldId="836"/>
            <ac:cxnSpMk id="14" creationId="{5125DFB6-12AC-46B9-A022-A9E0E34C9455}"/>
          </ac:cxnSpMkLst>
        </pc:cxnChg>
        <pc:cxnChg chg="mod">
          <ac:chgData name="Sidney Seckler" userId="73470fc2d5f88927" providerId="LiveId" clId="{1228665D-A840-4C79-BABF-7805619D2E20}" dt="2021-11-16T16:44:24.270" v="524" actId="255"/>
          <ac:cxnSpMkLst>
            <pc:docMk/>
            <pc:sldMk cId="3337151461" sldId="836"/>
            <ac:cxnSpMk id="15" creationId="{B64E6217-AB1B-43C1-9D9F-5D0F6FF67A54}"/>
          </ac:cxnSpMkLst>
        </pc:cxnChg>
        <pc:cxnChg chg="mod">
          <ac:chgData name="Sidney Seckler" userId="73470fc2d5f88927" providerId="LiveId" clId="{1228665D-A840-4C79-BABF-7805619D2E20}" dt="2021-11-16T16:44:24.270" v="524" actId="255"/>
          <ac:cxnSpMkLst>
            <pc:docMk/>
            <pc:sldMk cId="3337151461" sldId="836"/>
            <ac:cxnSpMk id="16" creationId="{19AEF99A-8D1F-4D78-B6C3-941C5AE38C3A}"/>
          </ac:cxnSpMkLst>
        </pc:cxnChg>
        <pc:cxnChg chg="mod">
          <ac:chgData name="Sidney Seckler" userId="73470fc2d5f88927" providerId="LiveId" clId="{1228665D-A840-4C79-BABF-7805619D2E20}" dt="2021-11-16T16:44:24.270" v="524" actId="255"/>
          <ac:cxnSpMkLst>
            <pc:docMk/>
            <pc:sldMk cId="3337151461" sldId="836"/>
            <ac:cxnSpMk id="17" creationId="{0014A680-F2E0-4194-B47F-57384CB92C96}"/>
          </ac:cxnSpMkLst>
        </pc:cxnChg>
        <pc:cxnChg chg="mod">
          <ac:chgData name="Sidney Seckler" userId="73470fc2d5f88927" providerId="LiveId" clId="{1228665D-A840-4C79-BABF-7805619D2E20}" dt="2021-11-16T16:44:24.270" v="524" actId="255"/>
          <ac:cxnSpMkLst>
            <pc:docMk/>
            <pc:sldMk cId="3337151461" sldId="836"/>
            <ac:cxnSpMk id="37" creationId="{445D55B2-8966-42C5-84F0-06E8A674CE32}"/>
          </ac:cxnSpMkLst>
        </pc:cxnChg>
        <pc:cxnChg chg="mod">
          <ac:chgData name="Sidney Seckler" userId="73470fc2d5f88927" providerId="LiveId" clId="{1228665D-A840-4C79-BABF-7805619D2E20}" dt="2021-11-16T16:44:24.270" v="524" actId="255"/>
          <ac:cxnSpMkLst>
            <pc:docMk/>
            <pc:sldMk cId="3337151461" sldId="836"/>
            <ac:cxnSpMk id="38" creationId="{ECBA2C80-2214-464A-B306-E5A29D877330}"/>
          </ac:cxnSpMkLst>
        </pc:cxnChg>
        <pc:cxnChg chg="mod">
          <ac:chgData name="Sidney Seckler" userId="73470fc2d5f88927" providerId="LiveId" clId="{1228665D-A840-4C79-BABF-7805619D2E20}" dt="2021-11-16T16:44:24.270" v="524" actId="255"/>
          <ac:cxnSpMkLst>
            <pc:docMk/>
            <pc:sldMk cId="3337151461" sldId="836"/>
            <ac:cxnSpMk id="39" creationId="{7B02994A-DAD3-41D8-AE59-49883107A078}"/>
          </ac:cxnSpMkLst>
        </pc:cxnChg>
        <pc:cxnChg chg="mod">
          <ac:chgData name="Sidney Seckler" userId="73470fc2d5f88927" providerId="LiveId" clId="{1228665D-A840-4C79-BABF-7805619D2E20}" dt="2021-11-16T16:44:24.270" v="524" actId="255"/>
          <ac:cxnSpMkLst>
            <pc:docMk/>
            <pc:sldMk cId="3337151461" sldId="836"/>
            <ac:cxnSpMk id="40" creationId="{27A0D4B4-554B-4F87-BFA7-8CE3607F0E00}"/>
          </ac:cxnSpMkLst>
        </pc:cxnChg>
        <pc:cxnChg chg="mod">
          <ac:chgData name="Sidney Seckler" userId="73470fc2d5f88927" providerId="LiveId" clId="{1228665D-A840-4C79-BABF-7805619D2E20}" dt="2021-11-16T16:44:24.270" v="524" actId="255"/>
          <ac:cxnSpMkLst>
            <pc:docMk/>
            <pc:sldMk cId="3337151461" sldId="836"/>
            <ac:cxnSpMk id="59" creationId="{AB0D3216-091C-444B-A9B7-7375C401E50D}"/>
          </ac:cxnSpMkLst>
        </pc:cxnChg>
        <pc:cxnChg chg="mod">
          <ac:chgData name="Sidney Seckler" userId="73470fc2d5f88927" providerId="LiveId" clId="{1228665D-A840-4C79-BABF-7805619D2E20}" dt="2021-11-16T16:44:24.270" v="524" actId="255"/>
          <ac:cxnSpMkLst>
            <pc:docMk/>
            <pc:sldMk cId="3337151461" sldId="836"/>
            <ac:cxnSpMk id="60" creationId="{F64EFE7C-4300-40FD-B8D2-CFCCA00563D8}"/>
          </ac:cxnSpMkLst>
        </pc:cxnChg>
        <pc:cxnChg chg="mod">
          <ac:chgData name="Sidney Seckler" userId="73470fc2d5f88927" providerId="LiveId" clId="{1228665D-A840-4C79-BABF-7805619D2E20}" dt="2021-11-16T16:44:24.270" v="524" actId="255"/>
          <ac:cxnSpMkLst>
            <pc:docMk/>
            <pc:sldMk cId="3337151461" sldId="836"/>
            <ac:cxnSpMk id="61" creationId="{BD808256-25C4-4DC6-8D3D-53542F6FF61F}"/>
          </ac:cxnSpMkLst>
        </pc:cxnChg>
        <pc:cxnChg chg="mod">
          <ac:chgData name="Sidney Seckler" userId="73470fc2d5f88927" providerId="LiveId" clId="{1228665D-A840-4C79-BABF-7805619D2E20}" dt="2021-11-16T16:44:24.270" v="524" actId="255"/>
          <ac:cxnSpMkLst>
            <pc:docMk/>
            <pc:sldMk cId="3337151461" sldId="836"/>
            <ac:cxnSpMk id="62" creationId="{6828699B-F17B-43D7-862F-B7FFD496F78B}"/>
          </ac:cxnSpMkLst>
        </pc:cxnChg>
      </pc:sldChg>
      <pc:sldChg chg="addSp delSp modSp add mod">
        <pc:chgData name="Sidney Seckler" userId="73470fc2d5f88927" providerId="LiveId" clId="{1228665D-A840-4C79-BABF-7805619D2E20}" dt="2021-11-16T17:19:08.906" v="540" actId="1076"/>
        <pc:sldMkLst>
          <pc:docMk/>
          <pc:sldMk cId="402604971" sldId="837"/>
        </pc:sldMkLst>
        <pc:spChg chg="del">
          <ac:chgData name="Sidney Seckler" userId="73470fc2d5f88927" providerId="LiveId" clId="{1228665D-A840-4C79-BABF-7805619D2E20}" dt="2021-11-16T17:13:47.547" v="537" actId="478"/>
          <ac:spMkLst>
            <pc:docMk/>
            <pc:sldMk cId="402604971" sldId="837"/>
            <ac:spMk id="9" creationId="{5D077F7A-17E8-4BF4-9AF0-F57E41835055}"/>
          </ac:spMkLst>
        </pc:spChg>
        <pc:spChg chg="del">
          <ac:chgData name="Sidney Seckler" userId="73470fc2d5f88927" providerId="LiveId" clId="{1228665D-A840-4C79-BABF-7805619D2E20}" dt="2021-11-16T17:13:47.547" v="537" actId="478"/>
          <ac:spMkLst>
            <pc:docMk/>
            <pc:sldMk cId="402604971" sldId="837"/>
            <ac:spMk id="10" creationId="{93BEC82A-632F-4245-A027-41608365E1CE}"/>
          </ac:spMkLst>
        </pc:spChg>
        <pc:spChg chg="mod">
          <ac:chgData name="Sidney Seckler" userId="73470fc2d5f88927" providerId="LiveId" clId="{1228665D-A840-4C79-BABF-7805619D2E20}" dt="2021-11-16T17:19:02.426" v="539"/>
          <ac:spMkLst>
            <pc:docMk/>
            <pc:sldMk cId="402604971" sldId="837"/>
            <ac:spMk id="11" creationId="{6EF1D686-D5CA-4D2B-9682-65046073C0F0}"/>
          </ac:spMkLst>
        </pc:spChg>
        <pc:spChg chg="del">
          <ac:chgData name="Sidney Seckler" userId="73470fc2d5f88927" providerId="LiveId" clId="{1228665D-A840-4C79-BABF-7805619D2E20}" dt="2021-11-16T17:13:47.547" v="537" actId="478"/>
          <ac:spMkLst>
            <pc:docMk/>
            <pc:sldMk cId="402604971" sldId="837"/>
            <ac:spMk id="12" creationId="{8F247422-A310-4170-AA7B-040892C8F00F}"/>
          </ac:spMkLst>
        </pc:spChg>
        <pc:spChg chg="mod">
          <ac:chgData name="Sidney Seckler" userId="73470fc2d5f88927" providerId="LiveId" clId="{1228665D-A840-4C79-BABF-7805619D2E20}" dt="2021-11-16T17:19:02.426" v="539"/>
          <ac:spMkLst>
            <pc:docMk/>
            <pc:sldMk cId="402604971" sldId="837"/>
            <ac:spMk id="18" creationId="{63FE3F1A-7445-4B7F-8A58-6332700A1265}"/>
          </ac:spMkLst>
        </pc:spChg>
        <pc:spChg chg="mod">
          <ac:chgData name="Sidney Seckler" userId="73470fc2d5f88927" providerId="LiveId" clId="{1228665D-A840-4C79-BABF-7805619D2E20}" dt="2021-11-16T17:19:02.426" v="539"/>
          <ac:spMkLst>
            <pc:docMk/>
            <pc:sldMk cId="402604971" sldId="837"/>
            <ac:spMk id="19" creationId="{7F85C8A5-FB5C-40EA-ADFE-FD670E30E558}"/>
          </ac:spMkLst>
        </pc:spChg>
        <pc:spChg chg="mod">
          <ac:chgData name="Sidney Seckler" userId="73470fc2d5f88927" providerId="LiveId" clId="{1228665D-A840-4C79-BABF-7805619D2E20}" dt="2021-11-16T17:19:02.426" v="539"/>
          <ac:spMkLst>
            <pc:docMk/>
            <pc:sldMk cId="402604971" sldId="837"/>
            <ac:spMk id="20" creationId="{7BD45A92-AA52-4B37-BDF8-EC09FC069A1A}"/>
          </ac:spMkLst>
        </pc:spChg>
        <pc:spChg chg="mod">
          <ac:chgData name="Sidney Seckler" userId="73470fc2d5f88927" providerId="LiveId" clId="{1228665D-A840-4C79-BABF-7805619D2E20}" dt="2021-11-16T17:19:02.426" v="539"/>
          <ac:spMkLst>
            <pc:docMk/>
            <pc:sldMk cId="402604971" sldId="837"/>
            <ac:spMk id="21" creationId="{BC9ABBD3-1850-4D25-8B19-33D69076E853}"/>
          </ac:spMkLst>
        </pc:spChg>
        <pc:spChg chg="mod">
          <ac:chgData name="Sidney Seckler" userId="73470fc2d5f88927" providerId="LiveId" clId="{1228665D-A840-4C79-BABF-7805619D2E20}" dt="2021-11-16T17:19:02.426" v="539"/>
          <ac:spMkLst>
            <pc:docMk/>
            <pc:sldMk cId="402604971" sldId="837"/>
            <ac:spMk id="22" creationId="{EBB2E277-9C85-43D0-A75E-2C74350A949D}"/>
          </ac:spMkLst>
        </pc:spChg>
        <pc:spChg chg="mod">
          <ac:chgData name="Sidney Seckler" userId="73470fc2d5f88927" providerId="LiveId" clId="{1228665D-A840-4C79-BABF-7805619D2E20}" dt="2021-11-16T17:19:02.426" v="539"/>
          <ac:spMkLst>
            <pc:docMk/>
            <pc:sldMk cId="402604971" sldId="837"/>
            <ac:spMk id="27" creationId="{15DD415A-E2DA-48E5-9E7B-925BEA0DACA4}"/>
          </ac:spMkLst>
        </pc:spChg>
        <pc:spChg chg="mod">
          <ac:chgData name="Sidney Seckler" userId="73470fc2d5f88927" providerId="LiveId" clId="{1228665D-A840-4C79-BABF-7805619D2E20}" dt="2021-11-16T17:19:02.426" v="539"/>
          <ac:spMkLst>
            <pc:docMk/>
            <pc:sldMk cId="402604971" sldId="837"/>
            <ac:spMk id="28" creationId="{36C55B6B-F1F0-4E48-95B6-336085A3D583}"/>
          </ac:spMkLst>
        </pc:spChg>
        <pc:spChg chg="mod">
          <ac:chgData name="Sidney Seckler" userId="73470fc2d5f88927" providerId="LiveId" clId="{1228665D-A840-4C79-BABF-7805619D2E20}" dt="2021-11-16T17:19:02.426" v="539"/>
          <ac:spMkLst>
            <pc:docMk/>
            <pc:sldMk cId="402604971" sldId="837"/>
            <ac:spMk id="29" creationId="{7818CCBC-F577-4325-993F-BF4F522BAA01}"/>
          </ac:spMkLst>
        </pc:spChg>
        <pc:spChg chg="mod">
          <ac:chgData name="Sidney Seckler" userId="73470fc2d5f88927" providerId="LiveId" clId="{1228665D-A840-4C79-BABF-7805619D2E20}" dt="2021-11-16T17:19:02.426" v="539"/>
          <ac:spMkLst>
            <pc:docMk/>
            <pc:sldMk cId="402604971" sldId="837"/>
            <ac:spMk id="33" creationId="{B6719499-FB78-46D2-8376-7ADA7EA4C874}"/>
          </ac:spMkLst>
        </pc:spChg>
        <pc:spChg chg="mod">
          <ac:chgData name="Sidney Seckler" userId="73470fc2d5f88927" providerId="LiveId" clId="{1228665D-A840-4C79-BABF-7805619D2E20}" dt="2021-11-16T17:19:02.426" v="539"/>
          <ac:spMkLst>
            <pc:docMk/>
            <pc:sldMk cId="402604971" sldId="837"/>
            <ac:spMk id="41" creationId="{0F68B5B9-88C1-40D6-922F-95FED34C84F3}"/>
          </ac:spMkLst>
        </pc:spChg>
        <pc:spChg chg="mod">
          <ac:chgData name="Sidney Seckler" userId="73470fc2d5f88927" providerId="LiveId" clId="{1228665D-A840-4C79-BABF-7805619D2E20}" dt="2021-11-16T17:19:02.426" v="539"/>
          <ac:spMkLst>
            <pc:docMk/>
            <pc:sldMk cId="402604971" sldId="837"/>
            <ac:spMk id="42" creationId="{A3A8C29E-2D64-4BCD-8129-B39CFC2788AA}"/>
          </ac:spMkLst>
        </pc:spChg>
        <pc:spChg chg="mod">
          <ac:chgData name="Sidney Seckler" userId="73470fc2d5f88927" providerId="LiveId" clId="{1228665D-A840-4C79-BABF-7805619D2E20}" dt="2021-11-16T17:19:02.426" v="539"/>
          <ac:spMkLst>
            <pc:docMk/>
            <pc:sldMk cId="402604971" sldId="837"/>
            <ac:spMk id="43" creationId="{EE360BE2-CA96-4109-BD63-36C648B19EB2}"/>
          </ac:spMkLst>
        </pc:spChg>
        <pc:spChg chg="mod">
          <ac:chgData name="Sidney Seckler" userId="73470fc2d5f88927" providerId="LiveId" clId="{1228665D-A840-4C79-BABF-7805619D2E20}" dt="2021-11-16T17:19:02.426" v="539"/>
          <ac:spMkLst>
            <pc:docMk/>
            <pc:sldMk cId="402604971" sldId="837"/>
            <ac:spMk id="46" creationId="{5A3980BC-209A-40AE-81D2-082AB3F2A633}"/>
          </ac:spMkLst>
        </pc:spChg>
        <pc:grpChg chg="add mod">
          <ac:chgData name="Sidney Seckler" userId="73470fc2d5f88927" providerId="LiveId" clId="{1228665D-A840-4C79-BABF-7805619D2E20}" dt="2021-11-16T17:19:08.906" v="540" actId="1076"/>
          <ac:grpSpMkLst>
            <pc:docMk/>
            <pc:sldMk cId="402604971" sldId="837"/>
            <ac:grpSpMk id="7" creationId="{297DDD92-2A53-486E-BC98-D62881A0ACE5}"/>
          </ac:grpSpMkLst>
        </pc:grpChg>
        <pc:grpChg chg="mod">
          <ac:chgData name="Sidney Seckler" userId="73470fc2d5f88927" providerId="LiveId" clId="{1228665D-A840-4C79-BABF-7805619D2E20}" dt="2021-11-16T17:19:02.426" v="539"/>
          <ac:grpSpMkLst>
            <pc:docMk/>
            <pc:sldMk cId="402604971" sldId="837"/>
            <ac:grpSpMk id="13" creationId="{BBC29771-A42A-4BFD-AB19-CFFF109F46B9}"/>
          </ac:grpSpMkLst>
        </pc:grpChg>
        <pc:grpChg chg="mod">
          <ac:chgData name="Sidney Seckler" userId="73470fc2d5f88927" providerId="LiveId" clId="{1228665D-A840-4C79-BABF-7805619D2E20}" dt="2021-11-16T17:19:02.426" v="539"/>
          <ac:grpSpMkLst>
            <pc:docMk/>
            <pc:sldMk cId="402604971" sldId="837"/>
            <ac:grpSpMk id="14" creationId="{D03DBB16-6805-43B4-9C15-9D1136FEB8F7}"/>
          </ac:grpSpMkLst>
        </pc:grpChg>
        <pc:picChg chg="mod">
          <ac:chgData name="Sidney Seckler" userId="73470fc2d5f88927" providerId="LiveId" clId="{1228665D-A840-4C79-BABF-7805619D2E20}" dt="2021-11-16T17:19:02.426" v="539"/>
          <ac:picMkLst>
            <pc:docMk/>
            <pc:sldMk cId="402604971" sldId="837"/>
            <ac:picMk id="23" creationId="{794ED6D9-BFC9-49B0-82C6-70A6B4F127CB}"/>
          </ac:picMkLst>
        </pc:picChg>
        <pc:picChg chg="mod">
          <ac:chgData name="Sidney Seckler" userId="73470fc2d5f88927" providerId="LiveId" clId="{1228665D-A840-4C79-BABF-7805619D2E20}" dt="2021-11-16T17:19:02.426" v="539"/>
          <ac:picMkLst>
            <pc:docMk/>
            <pc:sldMk cId="402604971" sldId="837"/>
            <ac:picMk id="32" creationId="{0C41B452-5EEF-46BA-9E25-481A794F2AA4}"/>
          </ac:picMkLst>
        </pc:picChg>
        <pc:cxnChg chg="mod">
          <ac:chgData name="Sidney Seckler" userId="73470fc2d5f88927" providerId="LiveId" clId="{1228665D-A840-4C79-BABF-7805619D2E20}" dt="2021-11-16T17:19:02.426" v="539"/>
          <ac:cxnSpMkLst>
            <pc:docMk/>
            <pc:sldMk cId="402604971" sldId="837"/>
            <ac:cxnSpMk id="15" creationId="{8BCF582F-5AE4-4C4B-9906-2087746103C1}"/>
          </ac:cxnSpMkLst>
        </pc:cxnChg>
        <pc:cxnChg chg="mod">
          <ac:chgData name="Sidney Seckler" userId="73470fc2d5f88927" providerId="LiveId" clId="{1228665D-A840-4C79-BABF-7805619D2E20}" dt="2021-11-16T17:19:02.426" v="539"/>
          <ac:cxnSpMkLst>
            <pc:docMk/>
            <pc:sldMk cId="402604971" sldId="837"/>
            <ac:cxnSpMk id="16" creationId="{B8A8DC8E-EE9B-46F3-8962-099F3CAEC991}"/>
          </ac:cxnSpMkLst>
        </pc:cxnChg>
        <pc:cxnChg chg="mod">
          <ac:chgData name="Sidney Seckler" userId="73470fc2d5f88927" providerId="LiveId" clId="{1228665D-A840-4C79-BABF-7805619D2E20}" dt="2021-11-16T17:19:02.426" v="539"/>
          <ac:cxnSpMkLst>
            <pc:docMk/>
            <pc:sldMk cId="402604971" sldId="837"/>
            <ac:cxnSpMk id="17" creationId="{38AB5465-E699-4516-9F6F-9DFF49B33FE1}"/>
          </ac:cxnSpMkLst>
        </pc:cxnChg>
        <pc:cxnChg chg="mod">
          <ac:chgData name="Sidney Seckler" userId="73470fc2d5f88927" providerId="LiveId" clId="{1228665D-A840-4C79-BABF-7805619D2E20}" dt="2021-11-16T17:19:02.426" v="539"/>
          <ac:cxnSpMkLst>
            <pc:docMk/>
            <pc:sldMk cId="402604971" sldId="837"/>
            <ac:cxnSpMk id="24" creationId="{E4081017-58E6-49C3-BC3F-57120F59D350}"/>
          </ac:cxnSpMkLst>
        </pc:cxnChg>
        <pc:cxnChg chg="mod">
          <ac:chgData name="Sidney Seckler" userId="73470fc2d5f88927" providerId="LiveId" clId="{1228665D-A840-4C79-BABF-7805619D2E20}" dt="2021-11-16T17:19:02.426" v="539"/>
          <ac:cxnSpMkLst>
            <pc:docMk/>
            <pc:sldMk cId="402604971" sldId="837"/>
            <ac:cxnSpMk id="25" creationId="{8EC35F1F-01EB-4140-B668-790BCC49AEB3}"/>
          </ac:cxnSpMkLst>
        </pc:cxnChg>
        <pc:cxnChg chg="mod">
          <ac:chgData name="Sidney Seckler" userId="73470fc2d5f88927" providerId="LiveId" clId="{1228665D-A840-4C79-BABF-7805619D2E20}" dt="2021-11-16T17:19:02.426" v="539"/>
          <ac:cxnSpMkLst>
            <pc:docMk/>
            <pc:sldMk cId="402604971" sldId="837"/>
            <ac:cxnSpMk id="26" creationId="{73194110-9F39-4723-883B-AF4085DE9853}"/>
          </ac:cxnSpMkLst>
        </pc:cxnChg>
        <pc:cxnChg chg="mod">
          <ac:chgData name="Sidney Seckler" userId="73470fc2d5f88927" providerId="LiveId" clId="{1228665D-A840-4C79-BABF-7805619D2E20}" dt="2021-11-16T17:19:02.426" v="539"/>
          <ac:cxnSpMkLst>
            <pc:docMk/>
            <pc:sldMk cId="402604971" sldId="837"/>
            <ac:cxnSpMk id="30" creationId="{0EE87267-F8E3-4704-AA90-44EE54157FA0}"/>
          </ac:cxnSpMkLst>
        </pc:cxnChg>
        <pc:cxnChg chg="mod">
          <ac:chgData name="Sidney Seckler" userId="73470fc2d5f88927" providerId="LiveId" clId="{1228665D-A840-4C79-BABF-7805619D2E20}" dt="2021-11-16T17:19:02.426" v="539"/>
          <ac:cxnSpMkLst>
            <pc:docMk/>
            <pc:sldMk cId="402604971" sldId="837"/>
            <ac:cxnSpMk id="31" creationId="{A8D9D973-B487-4F6F-B945-D9D3A50C1CF9}"/>
          </ac:cxnSpMkLst>
        </pc:cxnChg>
        <pc:cxnChg chg="mod">
          <ac:chgData name="Sidney Seckler" userId="73470fc2d5f88927" providerId="LiveId" clId="{1228665D-A840-4C79-BABF-7805619D2E20}" dt="2021-11-16T17:19:02.426" v="539"/>
          <ac:cxnSpMkLst>
            <pc:docMk/>
            <pc:sldMk cId="402604971" sldId="837"/>
            <ac:cxnSpMk id="34" creationId="{4F1C35B9-EC23-4715-B312-DAA59F672576}"/>
          </ac:cxnSpMkLst>
        </pc:cxnChg>
        <pc:cxnChg chg="mod">
          <ac:chgData name="Sidney Seckler" userId="73470fc2d5f88927" providerId="LiveId" clId="{1228665D-A840-4C79-BABF-7805619D2E20}" dt="2021-11-16T17:19:02.426" v="539"/>
          <ac:cxnSpMkLst>
            <pc:docMk/>
            <pc:sldMk cId="402604971" sldId="837"/>
            <ac:cxnSpMk id="35" creationId="{49D0E67F-69D0-4C03-B9FC-8B95212964B4}"/>
          </ac:cxnSpMkLst>
        </pc:cxnChg>
        <pc:cxnChg chg="mod">
          <ac:chgData name="Sidney Seckler" userId="73470fc2d5f88927" providerId="LiveId" clId="{1228665D-A840-4C79-BABF-7805619D2E20}" dt="2021-11-16T17:19:02.426" v="539"/>
          <ac:cxnSpMkLst>
            <pc:docMk/>
            <pc:sldMk cId="402604971" sldId="837"/>
            <ac:cxnSpMk id="36" creationId="{EEC784B0-2EF1-4A80-B1EC-A01400922BF3}"/>
          </ac:cxnSpMkLst>
        </pc:cxnChg>
        <pc:cxnChg chg="mod">
          <ac:chgData name="Sidney Seckler" userId="73470fc2d5f88927" providerId="LiveId" clId="{1228665D-A840-4C79-BABF-7805619D2E20}" dt="2021-11-16T17:19:02.426" v="539"/>
          <ac:cxnSpMkLst>
            <pc:docMk/>
            <pc:sldMk cId="402604971" sldId="837"/>
            <ac:cxnSpMk id="37" creationId="{F67EB866-981B-4F3E-B5FE-635837FEABDD}"/>
          </ac:cxnSpMkLst>
        </pc:cxnChg>
        <pc:cxnChg chg="mod">
          <ac:chgData name="Sidney Seckler" userId="73470fc2d5f88927" providerId="LiveId" clId="{1228665D-A840-4C79-BABF-7805619D2E20}" dt="2021-11-16T17:19:02.426" v="539"/>
          <ac:cxnSpMkLst>
            <pc:docMk/>
            <pc:sldMk cId="402604971" sldId="837"/>
            <ac:cxnSpMk id="38" creationId="{4926674E-693F-4FC2-8127-822620D17D93}"/>
          </ac:cxnSpMkLst>
        </pc:cxnChg>
        <pc:cxnChg chg="mod">
          <ac:chgData name="Sidney Seckler" userId="73470fc2d5f88927" providerId="LiveId" clId="{1228665D-A840-4C79-BABF-7805619D2E20}" dt="2021-11-16T17:19:02.426" v="539"/>
          <ac:cxnSpMkLst>
            <pc:docMk/>
            <pc:sldMk cId="402604971" sldId="837"/>
            <ac:cxnSpMk id="39" creationId="{74CDFC46-DEB9-4E00-B4A3-A10BAFB27300}"/>
          </ac:cxnSpMkLst>
        </pc:cxnChg>
        <pc:cxnChg chg="mod">
          <ac:chgData name="Sidney Seckler" userId="73470fc2d5f88927" providerId="LiveId" clId="{1228665D-A840-4C79-BABF-7805619D2E20}" dt="2021-11-16T17:19:02.426" v="539"/>
          <ac:cxnSpMkLst>
            <pc:docMk/>
            <pc:sldMk cId="402604971" sldId="837"/>
            <ac:cxnSpMk id="40" creationId="{2BDDD5B0-5ADE-4A57-B5FF-17C6C43F3D61}"/>
          </ac:cxnSpMkLst>
        </pc:cxnChg>
        <pc:cxnChg chg="mod">
          <ac:chgData name="Sidney Seckler" userId="73470fc2d5f88927" providerId="LiveId" clId="{1228665D-A840-4C79-BABF-7805619D2E20}" dt="2021-11-16T17:19:02.426" v="539"/>
          <ac:cxnSpMkLst>
            <pc:docMk/>
            <pc:sldMk cId="402604971" sldId="837"/>
            <ac:cxnSpMk id="44" creationId="{C4AE000C-BD15-43FE-A94A-43237DC41C78}"/>
          </ac:cxnSpMkLst>
        </pc:cxnChg>
        <pc:cxnChg chg="mod">
          <ac:chgData name="Sidney Seckler" userId="73470fc2d5f88927" providerId="LiveId" clId="{1228665D-A840-4C79-BABF-7805619D2E20}" dt="2021-11-16T17:19:02.426" v="539"/>
          <ac:cxnSpMkLst>
            <pc:docMk/>
            <pc:sldMk cId="402604971" sldId="837"/>
            <ac:cxnSpMk id="45" creationId="{EDD2AE25-5ABA-43ED-B996-40278446383B}"/>
          </ac:cxnSpMkLst>
        </pc:cxnChg>
      </pc:sldChg>
      <pc:sldChg chg="addSp delSp modSp add mod">
        <pc:chgData name="Sidney Seckler" userId="73470fc2d5f88927" providerId="LiveId" clId="{1228665D-A840-4C79-BABF-7805619D2E20}" dt="2021-11-16T17:23:38.871" v="580" actId="1076"/>
        <pc:sldMkLst>
          <pc:docMk/>
          <pc:sldMk cId="2474350912" sldId="838"/>
        </pc:sldMkLst>
        <pc:spChg chg="mod">
          <ac:chgData name="Sidney Seckler" userId="73470fc2d5f88927" providerId="LiveId" clId="{1228665D-A840-4C79-BABF-7805619D2E20}" dt="2021-11-16T17:19:58.679" v="541"/>
          <ac:spMkLst>
            <pc:docMk/>
            <pc:sldMk cId="2474350912" sldId="838"/>
            <ac:spMk id="5" creationId="{4898F692-F2F3-4A9E-8F88-C7B1A625D463}"/>
          </ac:spMkLst>
        </pc:spChg>
        <pc:spChg chg="mod">
          <ac:chgData name="Sidney Seckler" userId="73470fc2d5f88927" providerId="LiveId" clId="{1228665D-A840-4C79-BABF-7805619D2E20}" dt="2021-11-16T17:19:58.679" v="541"/>
          <ac:spMkLst>
            <pc:docMk/>
            <pc:sldMk cId="2474350912" sldId="838"/>
            <ac:spMk id="12" creationId="{436D0337-EF56-4173-9D1D-89DCF9F491C3}"/>
          </ac:spMkLst>
        </pc:spChg>
        <pc:spChg chg="mod">
          <ac:chgData name="Sidney Seckler" userId="73470fc2d5f88927" providerId="LiveId" clId="{1228665D-A840-4C79-BABF-7805619D2E20}" dt="2021-11-16T17:19:58.679" v="541"/>
          <ac:spMkLst>
            <pc:docMk/>
            <pc:sldMk cId="2474350912" sldId="838"/>
            <ac:spMk id="13" creationId="{1AB1A001-D957-4983-A6E0-88A9B2DB6FA4}"/>
          </ac:spMkLst>
        </pc:spChg>
        <pc:spChg chg="mod">
          <ac:chgData name="Sidney Seckler" userId="73470fc2d5f88927" providerId="LiveId" clId="{1228665D-A840-4C79-BABF-7805619D2E20}" dt="2021-11-16T17:19:58.679" v="541"/>
          <ac:spMkLst>
            <pc:docMk/>
            <pc:sldMk cId="2474350912" sldId="838"/>
            <ac:spMk id="14" creationId="{01970E47-765C-4D58-8F87-3092F1CCF827}"/>
          </ac:spMkLst>
        </pc:spChg>
        <pc:spChg chg="mod">
          <ac:chgData name="Sidney Seckler" userId="73470fc2d5f88927" providerId="LiveId" clId="{1228665D-A840-4C79-BABF-7805619D2E20}" dt="2021-11-16T17:19:58.679" v="541"/>
          <ac:spMkLst>
            <pc:docMk/>
            <pc:sldMk cId="2474350912" sldId="838"/>
            <ac:spMk id="15" creationId="{BA205F09-5F8D-422B-BFB5-F2F9A4C0986E}"/>
          </ac:spMkLst>
        </pc:spChg>
        <pc:spChg chg="mod">
          <ac:chgData name="Sidney Seckler" userId="73470fc2d5f88927" providerId="LiveId" clId="{1228665D-A840-4C79-BABF-7805619D2E20}" dt="2021-11-16T17:19:58.679" v="541"/>
          <ac:spMkLst>
            <pc:docMk/>
            <pc:sldMk cId="2474350912" sldId="838"/>
            <ac:spMk id="16" creationId="{4B6EC0D8-B440-4B05-A96F-B8C32CDD2BE5}"/>
          </ac:spMkLst>
        </pc:spChg>
        <pc:spChg chg="mod">
          <ac:chgData name="Sidney Seckler" userId="73470fc2d5f88927" providerId="LiveId" clId="{1228665D-A840-4C79-BABF-7805619D2E20}" dt="2021-11-16T17:19:58.679" v="541"/>
          <ac:spMkLst>
            <pc:docMk/>
            <pc:sldMk cId="2474350912" sldId="838"/>
            <ac:spMk id="21" creationId="{B84F084D-0494-44A7-ACAD-FC1B3027AC00}"/>
          </ac:spMkLst>
        </pc:spChg>
        <pc:spChg chg="mod">
          <ac:chgData name="Sidney Seckler" userId="73470fc2d5f88927" providerId="LiveId" clId="{1228665D-A840-4C79-BABF-7805619D2E20}" dt="2021-11-16T17:19:58.679" v="541"/>
          <ac:spMkLst>
            <pc:docMk/>
            <pc:sldMk cId="2474350912" sldId="838"/>
            <ac:spMk id="22" creationId="{A0BE43FE-99F5-4CE1-844A-F8EE033E3748}"/>
          </ac:spMkLst>
        </pc:spChg>
        <pc:spChg chg="mod">
          <ac:chgData name="Sidney Seckler" userId="73470fc2d5f88927" providerId="LiveId" clId="{1228665D-A840-4C79-BABF-7805619D2E20}" dt="2021-11-16T17:19:58.679" v="541"/>
          <ac:spMkLst>
            <pc:docMk/>
            <pc:sldMk cId="2474350912" sldId="838"/>
            <ac:spMk id="23" creationId="{E0D1935A-1FE2-47B5-A142-028EE6B5E3FA}"/>
          </ac:spMkLst>
        </pc:spChg>
        <pc:spChg chg="mod">
          <ac:chgData name="Sidney Seckler" userId="73470fc2d5f88927" providerId="LiveId" clId="{1228665D-A840-4C79-BABF-7805619D2E20}" dt="2021-11-16T17:19:58.679" v="541"/>
          <ac:spMkLst>
            <pc:docMk/>
            <pc:sldMk cId="2474350912" sldId="838"/>
            <ac:spMk id="27" creationId="{BDC3D88B-4A4F-4180-BA44-668B3B9B45FD}"/>
          </ac:spMkLst>
        </pc:spChg>
        <pc:spChg chg="mod">
          <ac:chgData name="Sidney Seckler" userId="73470fc2d5f88927" providerId="LiveId" clId="{1228665D-A840-4C79-BABF-7805619D2E20}" dt="2021-11-16T17:19:58.679" v="541"/>
          <ac:spMkLst>
            <pc:docMk/>
            <pc:sldMk cId="2474350912" sldId="838"/>
            <ac:spMk id="35" creationId="{7CC94F9F-8DBB-4717-A7BB-D76CB86830DE}"/>
          </ac:spMkLst>
        </pc:spChg>
        <pc:spChg chg="mod">
          <ac:chgData name="Sidney Seckler" userId="73470fc2d5f88927" providerId="LiveId" clId="{1228665D-A840-4C79-BABF-7805619D2E20}" dt="2021-11-16T17:19:58.679" v="541"/>
          <ac:spMkLst>
            <pc:docMk/>
            <pc:sldMk cId="2474350912" sldId="838"/>
            <ac:spMk id="36" creationId="{546AB515-3B4A-4A2A-B8BF-AC5E1DF013CE}"/>
          </ac:spMkLst>
        </pc:spChg>
        <pc:spChg chg="mod">
          <ac:chgData name="Sidney Seckler" userId="73470fc2d5f88927" providerId="LiveId" clId="{1228665D-A840-4C79-BABF-7805619D2E20}" dt="2021-11-16T17:19:58.679" v="541"/>
          <ac:spMkLst>
            <pc:docMk/>
            <pc:sldMk cId="2474350912" sldId="838"/>
            <ac:spMk id="37" creationId="{86E7173D-E200-43CC-8E2B-321AD7A59E6F}"/>
          </ac:spMkLst>
        </pc:spChg>
        <pc:spChg chg="mod">
          <ac:chgData name="Sidney Seckler" userId="73470fc2d5f88927" providerId="LiveId" clId="{1228665D-A840-4C79-BABF-7805619D2E20}" dt="2021-11-16T17:19:58.679" v="541"/>
          <ac:spMkLst>
            <pc:docMk/>
            <pc:sldMk cId="2474350912" sldId="838"/>
            <ac:spMk id="40" creationId="{9E89EDB8-FFFB-4FA5-A3F8-2227E5709850}"/>
          </ac:spMkLst>
        </pc:spChg>
        <pc:spChg chg="mod">
          <ac:chgData name="Sidney Seckler" userId="73470fc2d5f88927" providerId="LiveId" clId="{1228665D-A840-4C79-BABF-7805619D2E20}" dt="2021-11-16T17:20:26.223" v="546"/>
          <ac:spMkLst>
            <pc:docMk/>
            <pc:sldMk cId="2474350912" sldId="838"/>
            <ac:spMk id="42" creationId="{05AAD15B-EA5F-490F-9AB5-E4016BBC365C}"/>
          </ac:spMkLst>
        </pc:spChg>
        <pc:spChg chg="mod">
          <ac:chgData name="Sidney Seckler" userId="73470fc2d5f88927" providerId="LiveId" clId="{1228665D-A840-4C79-BABF-7805619D2E20}" dt="2021-11-16T17:20:26.223" v="546"/>
          <ac:spMkLst>
            <pc:docMk/>
            <pc:sldMk cId="2474350912" sldId="838"/>
            <ac:spMk id="48" creationId="{9D39C9B5-9570-4336-A81A-A6682E2CF26C}"/>
          </ac:spMkLst>
        </pc:spChg>
        <pc:spChg chg="mod">
          <ac:chgData name="Sidney Seckler" userId="73470fc2d5f88927" providerId="LiveId" clId="{1228665D-A840-4C79-BABF-7805619D2E20}" dt="2021-11-16T17:20:26.223" v="546"/>
          <ac:spMkLst>
            <pc:docMk/>
            <pc:sldMk cId="2474350912" sldId="838"/>
            <ac:spMk id="49" creationId="{714507DF-2BE9-4F83-BB23-C9A6A8173C07}"/>
          </ac:spMkLst>
        </pc:spChg>
        <pc:spChg chg="mod">
          <ac:chgData name="Sidney Seckler" userId="73470fc2d5f88927" providerId="LiveId" clId="{1228665D-A840-4C79-BABF-7805619D2E20}" dt="2021-11-16T17:20:26.223" v="546"/>
          <ac:spMkLst>
            <pc:docMk/>
            <pc:sldMk cId="2474350912" sldId="838"/>
            <ac:spMk id="50" creationId="{3533591B-FD46-4CB3-818D-C2D590DB2F3A}"/>
          </ac:spMkLst>
        </pc:spChg>
        <pc:spChg chg="mod">
          <ac:chgData name="Sidney Seckler" userId="73470fc2d5f88927" providerId="LiveId" clId="{1228665D-A840-4C79-BABF-7805619D2E20}" dt="2021-11-16T17:20:51.510" v="552" actId="20577"/>
          <ac:spMkLst>
            <pc:docMk/>
            <pc:sldMk cId="2474350912" sldId="838"/>
            <ac:spMk id="51" creationId="{32F05B70-96F5-4BE5-B16A-E470EBD5D9C6}"/>
          </ac:spMkLst>
        </pc:spChg>
        <pc:spChg chg="mod">
          <ac:chgData name="Sidney Seckler" userId="73470fc2d5f88927" providerId="LiveId" clId="{1228665D-A840-4C79-BABF-7805619D2E20}" dt="2021-11-16T17:20:58.972" v="553" actId="20577"/>
          <ac:spMkLst>
            <pc:docMk/>
            <pc:sldMk cId="2474350912" sldId="838"/>
            <ac:spMk id="52" creationId="{25868BA2-6081-4C4B-8769-2A28AEBC4533}"/>
          </ac:spMkLst>
        </pc:spChg>
        <pc:spChg chg="mod">
          <ac:chgData name="Sidney Seckler" userId="73470fc2d5f88927" providerId="LiveId" clId="{1228665D-A840-4C79-BABF-7805619D2E20}" dt="2021-11-16T17:20:26.223" v="546"/>
          <ac:spMkLst>
            <pc:docMk/>
            <pc:sldMk cId="2474350912" sldId="838"/>
            <ac:spMk id="57" creationId="{525FDA1D-073D-4BAC-804B-593893DFE49B}"/>
          </ac:spMkLst>
        </pc:spChg>
        <pc:spChg chg="mod">
          <ac:chgData name="Sidney Seckler" userId="73470fc2d5f88927" providerId="LiveId" clId="{1228665D-A840-4C79-BABF-7805619D2E20}" dt="2021-11-16T17:20:26.223" v="546"/>
          <ac:spMkLst>
            <pc:docMk/>
            <pc:sldMk cId="2474350912" sldId="838"/>
            <ac:spMk id="58" creationId="{213DE44B-B565-4CBC-845E-F8887A2247B5}"/>
          </ac:spMkLst>
        </pc:spChg>
        <pc:spChg chg="mod">
          <ac:chgData name="Sidney Seckler" userId="73470fc2d5f88927" providerId="LiveId" clId="{1228665D-A840-4C79-BABF-7805619D2E20}" dt="2021-11-16T17:20:26.223" v="546"/>
          <ac:spMkLst>
            <pc:docMk/>
            <pc:sldMk cId="2474350912" sldId="838"/>
            <ac:spMk id="59" creationId="{1A52C950-8806-4248-A7D1-9965DE4DC39A}"/>
          </ac:spMkLst>
        </pc:spChg>
        <pc:spChg chg="mod">
          <ac:chgData name="Sidney Seckler" userId="73470fc2d5f88927" providerId="LiveId" clId="{1228665D-A840-4C79-BABF-7805619D2E20}" dt="2021-11-16T17:21:09.021" v="555" actId="1076"/>
          <ac:spMkLst>
            <pc:docMk/>
            <pc:sldMk cId="2474350912" sldId="838"/>
            <ac:spMk id="63" creationId="{AEF9D30D-C1E9-4C20-8478-F4DE8F11BBF7}"/>
          </ac:spMkLst>
        </pc:spChg>
        <pc:spChg chg="mod">
          <ac:chgData name="Sidney Seckler" userId="73470fc2d5f88927" providerId="LiveId" clId="{1228665D-A840-4C79-BABF-7805619D2E20}" dt="2021-11-16T17:20:26.223" v="546"/>
          <ac:spMkLst>
            <pc:docMk/>
            <pc:sldMk cId="2474350912" sldId="838"/>
            <ac:spMk id="71" creationId="{A0C8CD8C-592E-4903-A74E-D41BD5CEC757}"/>
          </ac:spMkLst>
        </pc:spChg>
        <pc:spChg chg="mod">
          <ac:chgData name="Sidney Seckler" userId="73470fc2d5f88927" providerId="LiveId" clId="{1228665D-A840-4C79-BABF-7805619D2E20}" dt="2021-11-16T17:20:26.223" v="546"/>
          <ac:spMkLst>
            <pc:docMk/>
            <pc:sldMk cId="2474350912" sldId="838"/>
            <ac:spMk id="72" creationId="{4611BB0F-02C3-4CC9-BC9D-626739A2650C}"/>
          </ac:spMkLst>
        </pc:spChg>
        <pc:spChg chg="mod">
          <ac:chgData name="Sidney Seckler" userId="73470fc2d5f88927" providerId="LiveId" clId="{1228665D-A840-4C79-BABF-7805619D2E20}" dt="2021-11-16T17:20:26.223" v="546"/>
          <ac:spMkLst>
            <pc:docMk/>
            <pc:sldMk cId="2474350912" sldId="838"/>
            <ac:spMk id="73" creationId="{2D0B74CF-F5AB-43C2-9DAF-D62CC3832E74}"/>
          </ac:spMkLst>
        </pc:spChg>
        <pc:spChg chg="mod">
          <ac:chgData name="Sidney Seckler" userId="73470fc2d5f88927" providerId="LiveId" clId="{1228665D-A840-4C79-BABF-7805619D2E20}" dt="2021-11-16T17:21:05.362" v="554" actId="1076"/>
          <ac:spMkLst>
            <pc:docMk/>
            <pc:sldMk cId="2474350912" sldId="838"/>
            <ac:spMk id="76" creationId="{B00AD231-529A-4B2E-91CD-F5D0332A2FA9}"/>
          </ac:spMkLst>
        </pc:spChg>
        <pc:spChg chg="add mod">
          <ac:chgData name="Sidney Seckler" userId="73470fc2d5f88927" providerId="LiveId" clId="{1228665D-A840-4C79-BABF-7805619D2E20}" dt="2021-11-16T17:21:54.688" v="561" actId="1076"/>
          <ac:spMkLst>
            <pc:docMk/>
            <pc:sldMk cId="2474350912" sldId="838"/>
            <ac:spMk id="77" creationId="{4320F742-D5C9-4D47-83EB-EDEFA6C0FDA6}"/>
          </ac:spMkLst>
        </pc:spChg>
        <pc:spChg chg="add mod">
          <ac:chgData name="Sidney Seckler" userId="73470fc2d5f88927" providerId="LiveId" clId="{1228665D-A840-4C79-BABF-7805619D2E20}" dt="2021-11-16T17:23:36.719" v="579" actId="1076"/>
          <ac:spMkLst>
            <pc:docMk/>
            <pc:sldMk cId="2474350912" sldId="838"/>
            <ac:spMk id="79" creationId="{B34C40AB-32A1-4398-81BF-C4DB70F3A053}"/>
          </ac:spMkLst>
        </pc:spChg>
        <pc:spChg chg="add mod">
          <ac:chgData name="Sidney Seckler" userId="73470fc2d5f88927" providerId="LiveId" clId="{1228665D-A840-4C79-BABF-7805619D2E20}" dt="2021-11-16T17:23:38.871" v="580" actId="1076"/>
          <ac:spMkLst>
            <pc:docMk/>
            <pc:sldMk cId="2474350912" sldId="838"/>
            <ac:spMk id="81" creationId="{95A2C584-3FE8-432D-9625-10B674BBED21}"/>
          </ac:spMkLst>
        </pc:spChg>
        <pc:spChg chg="add mod">
          <ac:chgData name="Sidney Seckler" userId="73470fc2d5f88927" providerId="LiveId" clId="{1228665D-A840-4C79-BABF-7805619D2E20}" dt="2021-11-16T17:23:30.527" v="578" actId="1076"/>
          <ac:spMkLst>
            <pc:docMk/>
            <pc:sldMk cId="2474350912" sldId="838"/>
            <ac:spMk id="83" creationId="{A5D3B884-1F39-4E41-A3A2-1E309B18FA59}"/>
          </ac:spMkLst>
        </pc:spChg>
        <pc:grpChg chg="add del mod">
          <ac:chgData name="Sidney Seckler" userId="73470fc2d5f88927" providerId="LiveId" clId="{1228665D-A840-4C79-BABF-7805619D2E20}" dt="2021-11-16T17:20:15.370" v="545" actId="478"/>
          <ac:grpSpMkLst>
            <pc:docMk/>
            <pc:sldMk cId="2474350912" sldId="838"/>
            <ac:grpSpMk id="4" creationId="{5628CE20-3DBC-4B1B-B889-3B53EBC2015E}"/>
          </ac:grpSpMkLst>
        </pc:grpChg>
        <pc:grpChg chg="mod">
          <ac:chgData name="Sidney Seckler" userId="73470fc2d5f88927" providerId="LiveId" clId="{1228665D-A840-4C79-BABF-7805619D2E20}" dt="2021-11-16T17:19:58.679" v="541"/>
          <ac:grpSpMkLst>
            <pc:docMk/>
            <pc:sldMk cId="2474350912" sldId="838"/>
            <ac:grpSpMk id="6" creationId="{65E7404C-C9C5-4C7B-9D6D-67CB048D042A}"/>
          </ac:grpSpMkLst>
        </pc:grpChg>
        <pc:grpChg chg="mod">
          <ac:chgData name="Sidney Seckler" userId="73470fc2d5f88927" providerId="LiveId" clId="{1228665D-A840-4C79-BABF-7805619D2E20}" dt="2021-11-16T17:19:58.679" v="541"/>
          <ac:grpSpMkLst>
            <pc:docMk/>
            <pc:sldMk cId="2474350912" sldId="838"/>
            <ac:grpSpMk id="7" creationId="{C16CA4E2-4470-4095-A485-86BAE3013B4F}"/>
          </ac:grpSpMkLst>
        </pc:grpChg>
        <pc:grpChg chg="add mod">
          <ac:chgData name="Sidney Seckler" userId="73470fc2d5f88927" providerId="LiveId" clId="{1228665D-A840-4C79-BABF-7805619D2E20}" dt="2021-11-16T17:20:44.899" v="551" actId="1076"/>
          <ac:grpSpMkLst>
            <pc:docMk/>
            <pc:sldMk cId="2474350912" sldId="838"/>
            <ac:grpSpMk id="41" creationId="{330BA375-BCA8-4A9D-8E37-2D1FBCC3BEBA}"/>
          </ac:grpSpMkLst>
        </pc:grpChg>
        <pc:grpChg chg="mod">
          <ac:chgData name="Sidney Seckler" userId="73470fc2d5f88927" providerId="LiveId" clId="{1228665D-A840-4C79-BABF-7805619D2E20}" dt="2021-11-16T17:20:26.223" v="546"/>
          <ac:grpSpMkLst>
            <pc:docMk/>
            <pc:sldMk cId="2474350912" sldId="838"/>
            <ac:grpSpMk id="43" creationId="{B1EEE06D-6931-4240-AE8B-245695A516BB}"/>
          </ac:grpSpMkLst>
        </pc:grpChg>
        <pc:grpChg chg="mod">
          <ac:chgData name="Sidney Seckler" userId="73470fc2d5f88927" providerId="LiveId" clId="{1228665D-A840-4C79-BABF-7805619D2E20}" dt="2021-11-16T17:20:26.223" v="546"/>
          <ac:grpSpMkLst>
            <pc:docMk/>
            <pc:sldMk cId="2474350912" sldId="838"/>
            <ac:grpSpMk id="44" creationId="{5657D859-0C45-4939-9FD1-D815B314262E}"/>
          </ac:grpSpMkLst>
        </pc:grpChg>
        <pc:picChg chg="mod">
          <ac:chgData name="Sidney Seckler" userId="73470fc2d5f88927" providerId="LiveId" clId="{1228665D-A840-4C79-BABF-7805619D2E20}" dt="2021-11-16T17:19:58.679" v="541"/>
          <ac:picMkLst>
            <pc:docMk/>
            <pc:sldMk cId="2474350912" sldId="838"/>
            <ac:picMk id="17" creationId="{056A8470-26C9-49B5-BEB8-909274DEDAD2}"/>
          </ac:picMkLst>
        </pc:picChg>
        <pc:picChg chg="mod">
          <ac:chgData name="Sidney Seckler" userId="73470fc2d5f88927" providerId="LiveId" clId="{1228665D-A840-4C79-BABF-7805619D2E20}" dt="2021-11-16T17:19:58.679" v="541"/>
          <ac:picMkLst>
            <pc:docMk/>
            <pc:sldMk cId="2474350912" sldId="838"/>
            <ac:picMk id="26" creationId="{B60F2C36-840C-471E-8764-3B1799D15718}"/>
          </ac:picMkLst>
        </pc:picChg>
        <pc:picChg chg="mod">
          <ac:chgData name="Sidney Seckler" userId="73470fc2d5f88927" providerId="LiveId" clId="{1228665D-A840-4C79-BABF-7805619D2E20}" dt="2021-11-16T17:20:26.223" v="546"/>
          <ac:picMkLst>
            <pc:docMk/>
            <pc:sldMk cId="2474350912" sldId="838"/>
            <ac:picMk id="53" creationId="{40862790-8E1D-4E54-82F5-CD6CA9B6E45A}"/>
          </ac:picMkLst>
        </pc:picChg>
        <pc:picChg chg="mod">
          <ac:chgData name="Sidney Seckler" userId="73470fc2d5f88927" providerId="LiveId" clId="{1228665D-A840-4C79-BABF-7805619D2E20}" dt="2021-11-16T17:20:26.223" v="546"/>
          <ac:picMkLst>
            <pc:docMk/>
            <pc:sldMk cId="2474350912" sldId="838"/>
            <ac:picMk id="62" creationId="{A4DD68A2-C3ED-4F98-94E5-55B3D67A9EFD}"/>
          </ac:picMkLst>
        </pc:picChg>
        <pc:cxnChg chg="mod">
          <ac:chgData name="Sidney Seckler" userId="73470fc2d5f88927" providerId="LiveId" clId="{1228665D-A840-4C79-BABF-7805619D2E20}" dt="2021-11-16T17:19:58.679" v="541"/>
          <ac:cxnSpMkLst>
            <pc:docMk/>
            <pc:sldMk cId="2474350912" sldId="838"/>
            <ac:cxnSpMk id="9" creationId="{2A821429-5682-4742-8292-D314BCF25751}"/>
          </ac:cxnSpMkLst>
        </pc:cxnChg>
        <pc:cxnChg chg="mod">
          <ac:chgData name="Sidney Seckler" userId="73470fc2d5f88927" providerId="LiveId" clId="{1228665D-A840-4C79-BABF-7805619D2E20}" dt="2021-11-16T17:19:58.679" v="541"/>
          <ac:cxnSpMkLst>
            <pc:docMk/>
            <pc:sldMk cId="2474350912" sldId="838"/>
            <ac:cxnSpMk id="10" creationId="{06C877A2-110D-404A-AA68-C4C09EBED4BE}"/>
          </ac:cxnSpMkLst>
        </pc:cxnChg>
        <pc:cxnChg chg="mod">
          <ac:chgData name="Sidney Seckler" userId="73470fc2d5f88927" providerId="LiveId" clId="{1228665D-A840-4C79-BABF-7805619D2E20}" dt="2021-11-16T17:19:58.679" v="541"/>
          <ac:cxnSpMkLst>
            <pc:docMk/>
            <pc:sldMk cId="2474350912" sldId="838"/>
            <ac:cxnSpMk id="11" creationId="{A7B880BE-09AA-4954-AC76-B63ABBF00DAD}"/>
          </ac:cxnSpMkLst>
        </pc:cxnChg>
        <pc:cxnChg chg="mod">
          <ac:chgData name="Sidney Seckler" userId="73470fc2d5f88927" providerId="LiveId" clId="{1228665D-A840-4C79-BABF-7805619D2E20}" dt="2021-11-16T17:19:58.679" v="541"/>
          <ac:cxnSpMkLst>
            <pc:docMk/>
            <pc:sldMk cId="2474350912" sldId="838"/>
            <ac:cxnSpMk id="18" creationId="{A5EA03D0-C5E9-41B0-A884-63EB4F42133F}"/>
          </ac:cxnSpMkLst>
        </pc:cxnChg>
        <pc:cxnChg chg="mod">
          <ac:chgData name="Sidney Seckler" userId="73470fc2d5f88927" providerId="LiveId" clId="{1228665D-A840-4C79-BABF-7805619D2E20}" dt="2021-11-16T17:19:58.679" v="541"/>
          <ac:cxnSpMkLst>
            <pc:docMk/>
            <pc:sldMk cId="2474350912" sldId="838"/>
            <ac:cxnSpMk id="19" creationId="{EB06F10F-0185-43F0-AD9A-ADD07DE84FC2}"/>
          </ac:cxnSpMkLst>
        </pc:cxnChg>
        <pc:cxnChg chg="mod">
          <ac:chgData name="Sidney Seckler" userId="73470fc2d5f88927" providerId="LiveId" clId="{1228665D-A840-4C79-BABF-7805619D2E20}" dt="2021-11-16T17:19:58.679" v="541"/>
          <ac:cxnSpMkLst>
            <pc:docMk/>
            <pc:sldMk cId="2474350912" sldId="838"/>
            <ac:cxnSpMk id="20" creationId="{2291B8B5-A9FB-4508-B01D-D682970761F1}"/>
          </ac:cxnSpMkLst>
        </pc:cxnChg>
        <pc:cxnChg chg="mod">
          <ac:chgData name="Sidney Seckler" userId="73470fc2d5f88927" providerId="LiveId" clId="{1228665D-A840-4C79-BABF-7805619D2E20}" dt="2021-11-16T17:19:58.679" v="541"/>
          <ac:cxnSpMkLst>
            <pc:docMk/>
            <pc:sldMk cId="2474350912" sldId="838"/>
            <ac:cxnSpMk id="24" creationId="{12B6C03D-2140-456F-9680-7AC308106CC5}"/>
          </ac:cxnSpMkLst>
        </pc:cxnChg>
        <pc:cxnChg chg="mod">
          <ac:chgData name="Sidney Seckler" userId="73470fc2d5f88927" providerId="LiveId" clId="{1228665D-A840-4C79-BABF-7805619D2E20}" dt="2021-11-16T17:19:58.679" v="541"/>
          <ac:cxnSpMkLst>
            <pc:docMk/>
            <pc:sldMk cId="2474350912" sldId="838"/>
            <ac:cxnSpMk id="25" creationId="{8A3B0416-51F8-4663-B9D6-03C52A039B70}"/>
          </ac:cxnSpMkLst>
        </pc:cxnChg>
        <pc:cxnChg chg="mod">
          <ac:chgData name="Sidney Seckler" userId="73470fc2d5f88927" providerId="LiveId" clId="{1228665D-A840-4C79-BABF-7805619D2E20}" dt="2021-11-16T17:19:58.679" v="541"/>
          <ac:cxnSpMkLst>
            <pc:docMk/>
            <pc:sldMk cId="2474350912" sldId="838"/>
            <ac:cxnSpMk id="28" creationId="{F9CB271E-97BD-43A1-B9D6-1E37E54745BE}"/>
          </ac:cxnSpMkLst>
        </pc:cxnChg>
        <pc:cxnChg chg="mod">
          <ac:chgData name="Sidney Seckler" userId="73470fc2d5f88927" providerId="LiveId" clId="{1228665D-A840-4C79-BABF-7805619D2E20}" dt="2021-11-16T17:19:58.679" v="541"/>
          <ac:cxnSpMkLst>
            <pc:docMk/>
            <pc:sldMk cId="2474350912" sldId="838"/>
            <ac:cxnSpMk id="29" creationId="{E024FFE5-371C-41F4-B585-DB19E7B16C46}"/>
          </ac:cxnSpMkLst>
        </pc:cxnChg>
        <pc:cxnChg chg="mod">
          <ac:chgData name="Sidney Seckler" userId="73470fc2d5f88927" providerId="LiveId" clId="{1228665D-A840-4C79-BABF-7805619D2E20}" dt="2021-11-16T17:19:58.679" v="541"/>
          <ac:cxnSpMkLst>
            <pc:docMk/>
            <pc:sldMk cId="2474350912" sldId="838"/>
            <ac:cxnSpMk id="30" creationId="{CE1436C8-AFE4-40BC-880B-786A5178339F}"/>
          </ac:cxnSpMkLst>
        </pc:cxnChg>
        <pc:cxnChg chg="mod">
          <ac:chgData name="Sidney Seckler" userId="73470fc2d5f88927" providerId="LiveId" clId="{1228665D-A840-4C79-BABF-7805619D2E20}" dt="2021-11-16T17:19:58.679" v="541"/>
          <ac:cxnSpMkLst>
            <pc:docMk/>
            <pc:sldMk cId="2474350912" sldId="838"/>
            <ac:cxnSpMk id="31" creationId="{9D6D7369-1BCF-483A-9972-6EEA4A6812C5}"/>
          </ac:cxnSpMkLst>
        </pc:cxnChg>
        <pc:cxnChg chg="mod">
          <ac:chgData name="Sidney Seckler" userId="73470fc2d5f88927" providerId="LiveId" clId="{1228665D-A840-4C79-BABF-7805619D2E20}" dt="2021-11-16T17:19:58.679" v="541"/>
          <ac:cxnSpMkLst>
            <pc:docMk/>
            <pc:sldMk cId="2474350912" sldId="838"/>
            <ac:cxnSpMk id="32" creationId="{F85EB389-3190-4026-9754-C17C5DE1271B}"/>
          </ac:cxnSpMkLst>
        </pc:cxnChg>
        <pc:cxnChg chg="mod">
          <ac:chgData name="Sidney Seckler" userId="73470fc2d5f88927" providerId="LiveId" clId="{1228665D-A840-4C79-BABF-7805619D2E20}" dt="2021-11-16T17:19:58.679" v="541"/>
          <ac:cxnSpMkLst>
            <pc:docMk/>
            <pc:sldMk cId="2474350912" sldId="838"/>
            <ac:cxnSpMk id="33" creationId="{ED0C73AD-8BA5-447E-8A33-584238B3041B}"/>
          </ac:cxnSpMkLst>
        </pc:cxnChg>
        <pc:cxnChg chg="mod">
          <ac:chgData name="Sidney Seckler" userId="73470fc2d5f88927" providerId="LiveId" clId="{1228665D-A840-4C79-BABF-7805619D2E20}" dt="2021-11-16T17:19:58.679" v="541"/>
          <ac:cxnSpMkLst>
            <pc:docMk/>
            <pc:sldMk cId="2474350912" sldId="838"/>
            <ac:cxnSpMk id="34" creationId="{9EF93748-C39E-40C8-A20D-F5F5B7539447}"/>
          </ac:cxnSpMkLst>
        </pc:cxnChg>
        <pc:cxnChg chg="mod">
          <ac:chgData name="Sidney Seckler" userId="73470fc2d5f88927" providerId="LiveId" clId="{1228665D-A840-4C79-BABF-7805619D2E20}" dt="2021-11-16T17:19:58.679" v="541"/>
          <ac:cxnSpMkLst>
            <pc:docMk/>
            <pc:sldMk cId="2474350912" sldId="838"/>
            <ac:cxnSpMk id="38" creationId="{1A78E63A-59F6-4A09-9367-98C5B9AA183C}"/>
          </ac:cxnSpMkLst>
        </pc:cxnChg>
        <pc:cxnChg chg="mod">
          <ac:chgData name="Sidney Seckler" userId="73470fc2d5f88927" providerId="LiveId" clId="{1228665D-A840-4C79-BABF-7805619D2E20}" dt="2021-11-16T17:19:58.679" v="541"/>
          <ac:cxnSpMkLst>
            <pc:docMk/>
            <pc:sldMk cId="2474350912" sldId="838"/>
            <ac:cxnSpMk id="39" creationId="{5C4B2D8C-59D9-423F-B7BA-186B4120CB0F}"/>
          </ac:cxnSpMkLst>
        </pc:cxnChg>
        <pc:cxnChg chg="mod">
          <ac:chgData name="Sidney Seckler" userId="73470fc2d5f88927" providerId="LiveId" clId="{1228665D-A840-4C79-BABF-7805619D2E20}" dt="2021-11-16T17:20:26.223" v="546"/>
          <ac:cxnSpMkLst>
            <pc:docMk/>
            <pc:sldMk cId="2474350912" sldId="838"/>
            <ac:cxnSpMk id="45" creationId="{9E8B30A9-434D-4C05-898E-412329B765B6}"/>
          </ac:cxnSpMkLst>
        </pc:cxnChg>
        <pc:cxnChg chg="mod">
          <ac:chgData name="Sidney Seckler" userId="73470fc2d5f88927" providerId="LiveId" clId="{1228665D-A840-4C79-BABF-7805619D2E20}" dt="2021-11-16T17:20:26.223" v="546"/>
          <ac:cxnSpMkLst>
            <pc:docMk/>
            <pc:sldMk cId="2474350912" sldId="838"/>
            <ac:cxnSpMk id="46" creationId="{02A4682A-AB56-4C89-A3E0-916D5E631D5F}"/>
          </ac:cxnSpMkLst>
        </pc:cxnChg>
        <pc:cxnChg chg="mod">
          <ac:chgData name="Sidney Seckler" userId="73470fc2d5f88927" providerId="LiveId" clId="{1228665D-A840-4C79-BABF-7805619D2E20}" dt="2021-11-16T17:20:26.223" v="546"/>
          <ac:cxnSpMkLst>
            <pc:docMk/>
            <pc:sldMk cId="2474350912" sldId="838"/>
            <ac:cxnSpMk id="47" creationId="{F9D01340-8707-4020-89BA-4A6DC5D2EB98}"/>
          </ac:cxnSpMkLst>
        </pc:cxnChg>
        <pc:cxnChg chg="mod">
          <ac:chgData name="Sidney Seckler" userId="73470fc2d5f88927" providerId="LiveId" clId="{1228665D-A840-4C79-BABF-7805619D2E20}" dt="2021-11-16T17:20:26.223" v="546"/>
          <ac:cxnSpMkLst>
            <pc:docMk/>
            <pc:sldMk cId="2474350912" sldId="838"/>
            <ac:cxnSpMk id="54" creationId="{F7DEA01A-749A-4ABC-8DAD-B806B1CC4DC3}"/>
          </ac:cxnSpMkLst>
        </pc:cxnChg>
        <pc:cxnChg chg="mod">
          <ac:chgData name="Sidney Seckler" userId="73470fc2d5f88927" providerId="LiveId" clId="{1228665D-A840-4C79-BABF-7805619D2E20}" dt="2021-11-16T17:20:26.223" v="546"/>
          <ac:cxnSpMkLst>
            <pc:docMk/>
            <pc:sldMk cId="2474350912" sldId="838"/>
            <ac:cxnSpMk id="55" creationId="{7127BE51-7170-4950-A08D-3BBDB5154882}"/>
          </ac:cxnSpMkLst>
        </pc:cxnChg>
        <pc:cxnChg chg="mod">
          <ac:chgData name="Sidney Seckler" userId="73470fc2d5f88927" providerId="LiveId" clId="{1228665D-A840-4C79-BABF-7805619D2E20}" dt="2021-11-16T17:20:26.223" v="546"/>
          <ac:cxnSpMkLst>
            <pc:docMk/>
            <pc:sldMk cId="2474350912" sldId="838"/>
            <ac:cxnSpMk id="56" creationId="{CD406B69-F550-4D5B-84DC-A0E609D3F932}"/>
          </ac:cxnSpMkLst>
        </pc:cxnChg>
        <pc:cxnChg chg="mod">
          <ac:chgData name="Sidney Seckler" userId="73470fc2d5f88927" providerId="LiveId" clId="{1228665D-A840-4C79-BABF-7805619D2E20}" dt="2021-11-16T17:20:26.223" v="546"/>
          <ac:cxnSpMkLst>
            <pc:docMk/>
            <pc:sldMk cId="2474350912" sldId="838"/>
            <ac:cxnSpMk id="60" creationId="{805E7FA3-0A16-4FDD-862D-2267B7605232}"/>
          </ac:cxnSpMkLst>
        </pc:cxnChg>
        <pc:cxnChg chg="mod">
          <ac:chgData name="Sidney Seckler" userId="73470fc2d5f88927" providerId="LiveId" clId="{1228665D-A840-4C79-BABF-7805619D2E20}" dt="2021-11-16T17:20:26.223" v="546"/>
          <ac:cxnSpMkLst>
            <pc:docMk/>
            <pc:sldMk cId="2474350912" sldId="838"/>
            <ac:cxnSpMk id="61" creationId="{5F930750-ED36-4DED-8930-AE55BFB097B3}"/>
          </ac:cxnSpMkLst>
        </pc:cxnChg>
        <pc:cxnChg chg="mod">
          <ac:chgData name="Sidney Seckler" userId="73470fc2d5f88927" providerId="LiveId" clId="{1228665D-A840-4C79-BABF-7805619D2E20}" dt="2021-11-16T17:20:26.223" v="546"/>
          <ac:cxnSpMkLst>
            <pc:docMk/>
            <pc:sldMk cId="2474350912" sldId="838"/>
            <ac:cxnSpMk id="64" creationId="{5EF66C6C-8D64-48E4-B5EC-A7639319E9A9}"/>
          </ac:cxnSpMkLst>
        </pc:cxnChg>
        <pc:cxnChg chg="mod">
          <ac:chgData name="Sidney Seckler" userId="73470fc2d5f88927" providerId="LiveId" clId="{1228665D-A840-4C79-BABF-7805619D2E20}" dt="2021-11-16T17:20:26.223" v="546"/>
          <ac:cxnSpMkLst>
            <pc:docMk/>
            <pc:sldMk cId="2474350912" sldId="838"/>
            <ac:cxnSpMk id="65" creationId="{A31E3180-3C32-4302-94E5-8D82E78D4283}"/>
          </ac:cxnSpMkLst>
        </pc:cxnChg>
        <pc:cxnChg chg="mod">
          <ac:chgData name="Sidney Seckler" userId="73470fc2d5f88927" providerId="LiveId" clId="{1228665D-A840-4C79-BABF-7805619D2E20}" dt="2021-11-16T17:20:26.223" v="546"/>
          <ac:cxnSpMkLst>
            <pc:docMk/>
            <pc:sldMk cId="2474350912" sldId="838"/>
            <ac:cxnSpMk id="66" creationId="{E4212786-60F9-421A-887C-4284BF6156CF}"/>
          </ac:cxnSpMkLst>
        </pc:cxnChg>
        <pc:cxnChg chg="mod">
          <ac:chgData name="Sidney Seckler" userId="73470fc2d5f88927" providerId="LiveId" clId="{1228665D-A840-4C79-BABF-7805619D2E20}" dt="2021-11-16T17:20:26.223" v="546"/>
          <ac:cxnSpMkLst>
            <pc:docMk/>
            <pc:sldMk cId="2474350912" sldId="838"/>
            <ac:cxnSpMk id="67" creationId="{8B81329A-14A5-48E9-8DF2-B0EED4FAC996}"/>
          </ac:cxnSpMkLst>
        </pc:cxnChg>
        <pc:cxnChg chg="mod">
          <ac:chgData name="Sidney Seckler" userId="73470fc2d5f88927" providerId="LiveId" clId="{1228665D-A840-4C79-BABF-7805619D2E20}" dt="2021-11-16T17:20:26.223" v="546"/>
          <ac:cxnSpMkLst>
            <pc:docMk/>
            <pc:sldMk cId="2474350912" sldId="838"/>
            <ac:cxnSpMk id="68" creationId="{64F4F25F-B43C-4390-8E3A-2C46057AD24A}"/>
          </ac:cxnSpMkLst>
        </pc:cxnChg>
        <pc:cxnChg chg="mod">
          <ac:chgData name="Sidney Seckler" userId="73470fc2d5f88927" providerId="LiveId" clId="{1228665D-A840-4C79-BABF-7805619D2E20}" dt="2021-11-16T17:20:26.223" v="546"/>
          <ac:cxnSpMkLst>
            <pc:docMk/>
            <pc:sldMk cId="2474350912" sldId="838"/>
            <ac:cxnSpMk id="69" creationId="{68AB0B08-4F8D-4E0D-8498-65ECBF45CED7}"/>
          </ac:cxnSpMkLst>
        </pc:cxnChg>
        <pc:cxnChg chg="mod">
          <ac:chgData name="Sidney Seckler" userId="73470fc2d5f88927" providerId="LiveId" clId="{1228665D-A840-4C79-BABF-7805619D2E20}" dt="2021-11-16T17:20:26.223" v="546"/>
          <ac:cxnSpMkLst>
            <pc:docMk/>
            <pc:sldMk cId="2474350912" sldId="838"/>
            <ac:cxnSpMk id="70" creationId="{FEE5D104-E7A1-4568-BE41-81DDEB39E1BD}"/>
          </ac:cxnSpMkLst>
        </pc:cxnChg>
        <pc:cxnChg chg="mod">
          <ac:chgData name="Sidney Seckler" userId="73470fc2d5f88927" providerId="LiveId" clId="{1228665D-A840-4C79-BABF-7805619D2E20}" dt="2021-11-16T17:20:26.223" v="546"/>
          <ac:cxnSpMkLst>
            <pc:docMk/>
            <pc:sldMk cId="2474350912" sldId="838"/>
            <ac:cxnSpMk id="74" creationId="{83188D1E-736B-4DF7-BB49-C4D38AE18C1F}"/>
          </ac:cxnSpMkLst>
        </pc:cxnChg>
        <pc:cxnChg chg="mod">
          <ac:chgData name="Sidney Seckler" userId="73470fc2d5f88927" providerId="LiveId" clId="{1228665D-A840-4C79-BABF-7805619D2E20}" dt="2021-11-16T17:20:26.223" v="546"/>
          <ac:cxnSpMkLst>
            <pc:docMk/>
            <pc:sldMk cId="2474350912" sldId="838"/>
            <ac:cxnSpMk id="75" creationId="{AEADF917-36EE-4364-A931-EEC026C9D4CD}"/>
          </ac:cxnSpMkLst>
        </pc:cxnChg>
      </pc:sldChg>
      <pc:sldChg chg="addSp delSp modSp add mod">
        <pc:chgData name="Sidney Seckler" userId="73470fc2d5f88927" providerId="LiveId" clId="{1228665D-A840-4C79-BABF-7805619D2E20}" dt="2021-11-16T17:25:02.302" v="596" actId="1076"/>
        <pc:sldMkLst>
          <pc:docMk/>
          <pc:sldMk cId="1588888061" sldId="839"/>
        </pc:sldMkLst>
        <pc:spChg chg="add del">
          <ac:chgData name="Sidney Seckler" userId="73470fc2d5f88927" providerId="LiveId" clId="{1228665D-A840-4C79-BABF-7805619D2E20}" dt="2021-11-16T17:24:10.209" v="583" actId="478"/>
          <ac:spMkLst>
            <pc:docMk/>
            <pc:sldMk cId="1588888061" sldId="839"/>
            <ac:spMk id="77" creationId="{4320F742-D5C9-4D47-83EB-EDEFA6C0FDA6}"/>
          </ac:spMkLst>
        </pc:spChg>
        <pc:spChg chg="add mod">
          <ac:chgData name="Sidney Seckler" userId="73470fc2d5f88927" providerId="LiveId" clId="{1228665D-A840-4C79-BABF-7805619D2E20}" dt="2021-11-16T17:24:37.463" v="591" actId="1076"/>
          <ac:spMkLst>
            <pc:docMk/>
            <pc:sldMk cId="1588888061" sldId="839"/>
            <ac:spMk id="78" creationId="{AC33038D-2195-4768-BDC9-25C41E6C9F65}"/>
          </ac:spMkLst>
        </pc:spChg>
        <pc:spChg chg="add mod">
          <ac:chgData name="Sidney Seckler" userId="73470fc2d5f88927" providerId="LiveId" clId="{1228665D-A840-4C79-BABF-7805619D2E20}" dt="2021-11-16T17:25:02.302" v="596" actId="1076"/>
          <ac:spMkLst>
            <pc:docMk/>
            <pc:sldMk cId="1588888061" sldId="839"/>
            <ac:spMk id="80" creationId="{D8C53C9E-DEFC-4FCE-9BA9-8A417261CF09}"/>
          </ac:spMkLst>
        </pc:spChg>
        <pc:spChg chg="del">
          <ac:chgData name="Sidney Seckler" userId="73470fc2d5f88927" providerId="LiveId" clId="{1228665D-A840-4C79-BABF-7805619D2E20}" dt="2021-11-16T17:24:13.887" v="584" actId="478"/>
          <ac:spMkLst>
            <pc:docMk/>
            <pc:sldMk cId="1588888061" sldId="839"/>
            <ac:spMk id="81" creationId="{95A2C584-3FE8-432D-9625-10B674BBED21}"/>
          </ac:spMkLst>
        </pc:spChg>
        <pc:spChg chg="del">
          <ac:chgData name="Sidney Seckler" userId="73470fc2d5f88927" providerId="LiveId" clId="{1228665D-A840-4C79-BABF-7805619D2E20}" dt="2021-11-16T17:24:16.655" v="585" actId="478"/>
          <ac:spMkLst>
            <pc:docMk/>
            <pc:sldMk cId="1588888061" sldId="839"/>
            <ac:spMk id="83" creationId="{A5D3B884-1F39-4E41-A3A2-1E309B18FA59}"/>
          </ac:spMkLst>
        </pc:spChg>
      </pc:sldChg>
      <pc:sldChg chg="addSp delSp modSp add mod">
        <pc:chgData name="Sidney Seckler" userId="73470fc2d5f88927" providerId="LiveId" clId="{1228665D-A840-4C79-BABF-7805619D2E20}" dt="2021-11-16T17:26:32.283" v="613" actId="1076"/>
        <pc:sldMkLst>
          <pc:docMk/>
          <pc:sldMk cId="2379362567" sldId="840"/>
        </pc:sldMkLst>
        <pc:spChg chg="add mod">
          <ac:chgData name="Sidney Seckler" userId="73470fc2d5f88927" providerId="LiveId" clId="{1228665D-A840-4C79-BABF-7805619D2E20}" dt="2021-11-16T17:26:32.283" v="613" actId="1076"/>
          <ac:spMkLst>
            <pc:docMk/>
            <pc:sldMk cId="2379362567" sldId="840"/>
            <ac:spMk id="3" creationId="{B1CF1921-2B1B-477C-800D-2713C2F0EDFE}"/>
          </ac:spMkLst>
        </pc:spChg>
        <pc:spChg chg="del">
          <ac:chgData name="Sidney Seckler" userId="73470fc2d5f88927" providerId="LiveId" clId="{1228665D-A840-4C79-BABF-7805619D2E20}" dt="2021-11-16T17:25:22.842" v="598" actId="478"/>
          <ac:spMkLst>
            <pc:docMk/>
            <pc:sldMk cId="2379362567" sldId="840"/>
            <ac:spMk id="77" creationId="{4320F742-D5C9-4D47-83EB-EDEFA6C0FDA6}"/>
          </ac:spMkLst>
        </pc:spChg>
        <pc:spChg chg="del">
          <ac:chgData name="Sidney Seckler" userId="73470fc2d5f88927" providerId="LiveId" clId="{1228665D-A840-4C79-BABF-7805619D2E20}" dt="2021-11-16T17:26:01.813" v="606" actId="478"/>
          <ac:spMkLst>
            <pc:docMk/>
            <pc:sldMk cId="2379362567" sldId="840"/>
            <ac:spMk id="78" creationId="{AC33038D-2195-4768-BDC9-25C41E6C9F65}"/>
          </ac:spMkLst>
        </pc:spChg>
        <pc:spChg chg="mod">
          <ac:chgData name="Sidney Seckler" userId="73470fc2d5f88927" providerId="LiveId" clId="{1228665D-A840-4C79-BABF-7805619D2E20}" dt="2021-11-16T17:26:18.041" v="611" actId="1076"/>
          <ac:spMkLst>
            <pc:docMk/>
            <pc:sldMk cId="2379362567" sldId="840"/>
            <ac:spMk id="79" creationId="{B34C40AB-32A1-4398-81BF-C4DB70F3A053}"/>
          </ac:spMkLst>
        </pc:spChg>
        <pc:spChg chg="del">
          <ac:chgData name="Sidney Seckler" userId="73470fc2d5f88927" providerId="LiveId" clId="{1228665D-A840-4C79-BABF-7805619D2E20}" dt="2021-11-16T17:26:04.002" v="607" actId="478"/>
          <ac:spMkLst>
            <pc:docMk/>
            <pc:sldMk cId="2379362567" sldId="840"/>
            <ac:spMk id="80" creationId="{D8C53C9E-DEFC-4FCE-9BA9-8A417261CF09}"/>
          </ac:spMkLst>
        </pc:spChg>
        <pc:spChg chg="add mod">
          <ac:chgData name="Sidney Seckler" userId="73470fc2d5f88927" providerId="LiveId" clId="{1228665D-A840-4C79-BABF-7805619D2E20}" dt="2021-11-16T17:26:13.865" v="610" actId="1076"/>
          <ac:spMkLst>
            <pc:docMk/>
            <pc:sldMk cId="2379362567" sldId="840"/>
            <ac:spMk id="81" creationId="{D12058A2-773B-4FC3-9F7C-B3956392B42D}"/>
          </ac:spMkLst>
        </pc:spChg>
        <pc:grpChg chg="mod">
          <ac:chgData name="Sidney Seckler" userId="73470fc2d5f88927" providerId="LiveId" clId="{1228665D-A840-4C79-BABF-7805619D2E20}" dt="2021-11-16T17:25:32.896" v="600" actId="1076"/>
          <ac:grpSpMkLst>
            <pc:docMk/>
            <pc:sldMk cId="2379362567" sldId="840"/>
            <ac:grpSpMk id="41" creationId="{330BA375-BCA8-4A9D-8E37-2D1FBCC3BEBA}"/>
          </ac:grpSpMkLst>
        </pc:grpChg>
      </pc:sldChg>
      <pc:sldChg chg="addSp delSp modSp add mod">
        <pc:chgData name="Sidney Seckler" userId="73470fc2d5f88927" providerId="LiveId" clId="{1228665D-A840-4C79-BABF-7805619D2E20}" dt="2021-11-16T17:29:06.282" v="640" actId="1076"/>
        <pc:sldMkLst>
          <pc:docMk/>
          <pc:sldMk cId="237213777" sldId="841"/>
        </pc:sldMkLst>
        <pc:spChg chg="del">
          <ac:chgData name="Sidney Seckler" userId="73470fc2d5f88927" providerId="LiveId" clId="{1228665D-A840-4C79-BABF-7805619D2E20}" dt="2021-11-16T17:26:55.137" v="616" actId="478"/>
          <ac:spMkLst>
            <pc:docMk/>
            <pc:sldMk cId="237213777" sldId="841"/>
            <ac:spMk id="3" creationId="{B1CF1921-2B1B-477C-800D-2713C2F0EDFE}"/>
          </ac:spMkLst>
        </pc:spChg>
        <pc:spChg chg="add mod">
          <ac:chgData name="Sidney Seckler" userId="73470fc2d5f88927" providerId="LiveId" clId="{1228665D-A840-4C79-BABF-7805619D2E20}" dt="2021-11-16T17:27:20.628" v="623" actId="1076"/>
          <ac:spMkLst>
            <pc:docMk/>
            <pc:sldMk cId="237213777" sldId="841"/>
            <ac:spMk id="77" creationId="{DFA10A3D-8BF3-479C-8A07-A547AA7FAE53}"/>
          </ac:spMkLst>
        </pc:spChg>
        <pc:spChg chg="add mod">
          <ac:chgData name="Sidney Seckler" userId="73470fc2d5f88927" providerId="LiveId" clId="{1228665D-A840-4C79-BABF-7805619D2E20}" dt="2021-11-16T17:27:48.971" v="629" actId="1076"/>
          <ac:spMkLst>
            <pc:docMk/>
            <pc:sldMk cId="237213777" sldId="841"/>
            <ac:spMk id="78" creationId="{7F6366E6-A34F-43CA-923D-F2BAA4104192}"/>
          </ac:spMkLst>
        </pc:spChg>
        <pc:spChg chg="del">
          <ac:chgData name="Sidney Seckler" userId="73470fc2d5f88927" providerId="LiveId" clId="{1228665D-A840-4C79-BABF-7805619D2E20}" dt="2021-11-16T17:26:53.034" v="615" actId="478"/>
          <ac:spMkLst>
            <pc:docMk/>
            <pc:sldMk cId="237213777" sldId="841"/>
            <ac:spMk id="79" creationId="{B34C40AB-32A1-4398-81BF-C4DB70F3A053}"/>
          </ac:spMkLst>
        </pc:spChg>
        <pc:spChg chg="add mod">
          <ac:chgData name="Sidney Seckler" userId="73470fc2d5f88927" providerId="LiveId" clId="{1228665D-A840-4C79-BABF-7805619D2E20}" dt="2021-11-16T17:28:41.251" v="634" actId="1076"/>
          <ac:spMkLst>
            <pc:docMk/>
            <pc:sldMk cId="237213777" sldId="841"/>
            <ac:spMk id="80" creationId="{BD784049-4AA6-4D65-937C-1846BD8758D2}"/>
          </ac:spMkLst>
        </pc:spChg>
        <pc:spChg chg="del">
          <ac:chgData name="Sidney Seckler" userId="73470fc2d5f88927" providerId="LiveId" clId="{1228665D-A840-4C79-BABF-7805619D2E20}" dt="2021-11-16T17:26:58.072" v="617" actId="478"/>
          <ac:spMkLst>
            <pc:docMk/>
            <pc:sldMk cId="237213777" sldId="841"/>
            <ac:spMk id="81" creationId="{D12058A2-773B-4FC3-9F7C-B3956392B42D}"/>
          </ac:spMkLst>
        </pc:spChg>
        <pc:spChg chg="add mod">
          <ac:chgData name="Sidney Seckler" userId="73470fc2d5f88927" providerId="LiveId" clId="{1228665D-A840-4C79-BABF-7805619D2E20}" dt="2021-11-16T17:29:06.282" v="640" actId="1076"/>
          <ac:spMkLst>
            <pc:docMk/>
            <pc:sldMk cId="237213777" sldId="841"/>
            <ac:spMk id="82" creationId="{73C3E0E6-B713-4352-BF7D-F2F8780620A4}"/>
          </ac:spMkLst>
        </pc:spChg>
      </pc:sldChg>
      <pc:sldChg chg="addSp delSp modSp add mod">
        <pc:chgData name="Sidney Seckler" userId="73470fc2d5f88927" providerId="LiveId" clId="{1228665D-A840-4C79-BABF-7805619D2E20}" dt="2021-11-16T17:47:57.779" v="667" actId="1076"/>
        <pc:sldMkLst>
          <pc:docMk/>
          <pc:sldMk cId="1416897711" sldId="842"/>
        </pc:sldMkLst>
        <pc:spChg chg="add mod">
          <ac:chgData name="Sidney Seckler" userId="73470fc2d5f88927" providerId="LiveId" clId="{1228665D-A840-4C79-BABF-7805619D2E20}" dt="2021-11-16T17:47:57.779" v="667" actId="1076"/>
          <ac:spMkLst>
            <pc:docMk/>
            <pc:sldMk cId="1416897711" sldId="842"/>
            <ac:spMk id="5" creationId="{74826FD6-1437-4D06-B28A-DF82C0948DD0}"/>
          </ac:spMkLst>
        </pc:spChg>
        <pc:spChg chg="del">
          <ac:chgData name="Sidney Seckler" userId="73470fc2d5f88927" providerId="LiveId" clId="{1228665D-A840-4C79-BABF-7805619D2E20}" dt="2021-11-16T17:46:02.621" v="642" actId="478"/>
          <ac:spMkLst>
            <pc:docMk/>
            <pc:sldMk cId="1416897711" sldId="842"/>
            <ac:spMk id="77" creationId="{DFA10A3D-8BF3-479C-8A07-A547AA7FAE53}"/>
          </ac:spMkLst>
        </pc:spChg>
        <pc:spChg chg="del">
          <ac:chgData name="Sidney Seckler" userId="73470fc2d5f88927" providerId="LiveId" clId="{1228665D-A840-4C79-BABF-7805619D2E20}" dt="2021-11-16T17:46:06.043" v="643" actId="478"/>
          <ac:spMkLst>
            <pc:docMk/>
            <pc:sldMk cId="1416897711" sldId="842"/>
            <ac:spMk id="78" creationId="{7F6366E6-A34F-43CA-923D-F2BAA4104192}"/>
          </ac:spMkLst>
        </pc:spChg>
        <pc:spChg chg="add mod">
          <ac:chgData name="Sidney Seckler" userId="73470fc2d5f88927" providerId="LiveId" clId="{1228665D-A840-4C79-BABF-7805619D2E20}" dt="2021-11-16T17:47:12.770" v="659" actId="6549"/>
          <ac:spMkLst>
            <pc:docMk/>
            <pc:sldMk cId="1416897711" sldId="842"/>
            <ac:spMk id="79" creationId="{D3387537-80EE-4DB5-B54C-303CB324FB21}"/>
          </ac:spMkLst>
        </pc:spChg>
        <pc:spChg chg="del">
          <ac:chgData name="Sidney Seckler" userId="73470fc2d5f88927" providerId="LiveId" clId="{1228665D-A840-4C79-BABF-7805619D2E20}" dt="2021-11-16T17:46:06.043" v="643" actId="478"/>
          <ac:spMkLst>
            <pc:docMk/>
            <pc:sldMk cId="1416897711" sldId="842"/>
            <ac:spMk id="80" creationId="{BD784049-4AA6-4D65-937C-1846BD8758D2}"/>
          </ac:spMkLst>
        </pc:spChg>
        <pc:spChg chg="add mod">
          <ac:chgData name="Sidney Seckler" userId="73470fc2d5f88927" providerId="LiveId" clId="{1228665D-A840-4C79-BABF-7805619D2E20}" dt="2021-11-16T17:47:10.029" v="658" actId="6549"/>
          <ac:spMkLst>
            <pc:docMk/>
            <pc:sldMk cId="1416897711" sldId="842"/>
            <ac:spMk id="81" creationId="{B09B3F02-9DF1-4FFE-BCD3-3A3D81C242C7}"/>
          </ac:spMkLst>
        </pc:spChg>
        <pc:spChg chg="del">
          <ac:chgData name="Sidney Seckler" userId="73470fc2d5f88927" providerId="LiveId" clId="{1228665D-A840-4C79-BABF-7805619D2E20}" dt="2021-11-16T17:46:02.621" v="642" actId="478"/>
          <ac:spMkLst>
            <pc:docMk/>
            <pc:sldMk cId="1416897711" sldId="842"/>
            <ac:spMk id="82" creationId="{73C3E0E6-B713-4352-BF7D-F2F8780620A4}"/>
          </ac:spMkLst>
        </pc:spChg>
        <pc:spChg chg="add mod">
          <ac:chgData name="Sidney Seckler" userId="73470fc2d5f88927" providerId="LiveId" clId="{1228665D-A840-4C79-BABF-7805619D2E20}" dt="2021-11-16T17:47:43.337" v="665" actId="1076"/>
          <ac:spMkLst>
            <pc:docMk/>
            <pc:sldMk cId="1416897711" sldId="842"/>
            <ac:spMk id="83" creationId="{F18DDF22-AB49-46B1-8FC0-44B337A0C32F}"/>
          </ac:spMkLst>
        </pc:spChg>
        <pc:grpChg chg="mod">
          <ac:chgData name="Sidney Seckler" userId="73470fc2d5f88927" providerId="LiveId" clId="{1228665D-A840-4C79-BABF-7805619D2E20}" dt="2021-11-16T17:47:03.619" v="656" actId="1076"/>
          <ac:grpSpMkLst>
            <pc:docMk/>
            <pc:sldMk cId="1416897711" sldId="842"/>
            <ac:grpSpMk id="41" creationId="{330BA375-BCA8-4A9D-8E37-2D1FBCC3BEBA}"/>
          </ac:grpSpMkLst>
        </pc:grpChg>
      </pc:sldChg>
      <pc:sldChg chg="addSp delSp modSp add mod">
        <pc:chgData name="Sidney Seckler" userId="73470fc2d5f88927" providerId="LiveId" clId="{1228665D-A840-4C79-BABF-7805619D2E20}" dt="2021-11-16T18:03:36.453" v="688" actId="14100"/>
        <pc:sldMkLst>
          <pc:docMk/>
          <pc:sldMk cId="2508617351" sldId="843"/>
        </pc:sldMkLst>
        <pc:spChg chg="del">
          <ac:chgData name="Sidney Seckler" userId="73470fc2d5f88927" providerId="LiveId" clId="{1228665D-A840-4C79-BABF-7805619D2E20}" dt="2021-11-16T17:48:10.635" v="669" actId="478"/>
          <ac:spMkLst>
            <pc:docMk/>
            <pc:sldMk cId="2508617351" sldId="843"/>
            <ac:spMk id="5" creationId="{74826FD6-1437-4D06-B28A-DF82C0948DD0}"/>
          </ac:spMkLst>
        </pc:spChg>
        <pc:spChg chg="del">
          <ac:chgData name="Sidney Seckler" userId="73470fc2d5f88927" providerId="LiveId" clId="{1228665D-A840-4C79-BABF-7805619D2E20}" dt="2021-11-16T17:48:10.635" v="669" actId="478"/>
          <ac:spMkLst>
            <pc:docMk/>
            <pc:sldMk cId="2508617351" sldId="843"/>
            <ac:spMk id="79" creationId="{D3387537-80EE-4DB5-B54C-303CB324FB21}"/>
          </ac:spMkLst>
        </pc:spChg>
        <pc:spChg chg="del">
          <ac:chgData name="Sidney Seckler" userId="73470fc2d5f88927" providerId="LiveId" clId="{1228665D-A840-4C79-BABF-7805619D2E20}" dt="2021-11-16T17:48:10.635" v="669" actId="478"/>
          <ac:spMkLst>
            <pc:docMk/>
            <pc:sldMk cId="2508617351" sldId="843"/>
            <ac:spMk id="81" creationId="{B09B3F02-9DF1-4FFE-BCD3-3A3D81C242C7}"/>
          </ac:spMkLst>
        </pc:spChg>
        <pc:spChg chg="del">
          <ac:chgData name="Sidney Seckler" userId="73470fc2d5f88927" providerId="LiveId" clId="{1228665D-A840-4C79-BABF-7805619D2E20}" dt="2021-11-16T17:48:10.635" v="669" actId="478"/>
          <ac:spMkLst>
            <pc:docMk/>
            <pc:sldMk cId="2508617351" sldId="843"/>
            <ac:spMk id="83" creationId="{F18DDF22-AB49-46B1-8FC0-44B337A0C32F}"/>
          </ac:spMkLst>
        </pc:spChg>
        <pc:grpChg chg="del">
          <ac:chgData name="Sidney Seckler" userId="73470fc2d5f88927" providerId="LiveId" clId="{1228665D-A840-4C79-BABF-7805619D2E20}" dt="2021-11-16T17:48:10.635" v="669" actId="478"/>
          <ac:grpSpMkLst>
            <pc:docMk/>
            <pc:sldMk cId="2508617351" sldId="843"/>
            <ac:grpSpMk id="41" creationId="{330BA375-BCA8-4A9D-8E37-2D1FBCC3BEBA}"/>
          </ac:grpSpMkLst>
        </pc:grpChg>
        <pc:graphicFrameChg chg="add mod">
          <ac:chgData name="Sidney Seckler" userId="73470fc2d5f88927" providerId="LiveId" clId="{1228665D-A840-4C79-BABF-7805619D2E20}" dt="2021-11-16T18:03:36.453" v="688" actId="14100"/>
          <ac:graphicFrameMkLst>
            <pc:docMk/>
            <pc:sldMk cId="2508617351" sldId="843"/>
            <ac:graphicFrameMk id="77" creationId="{93D3E7D5-C1CE-4DA0-9F50-8615DE18F338}"/>
          </ac:graphicFrameMkLst>
        </pc:graphicFrameChg>
      </pc:sldChg>
      <pc:sldChg chg="addSp delSp modSp add mod">
        <pc:chgData name="Sidney Seckler" userId="73470fc2d5f88927" providerId="LiveId" clId="{1228665D-A840-4C79-BABF-7805619D2E20}" dt="2021-11-16T17:49:24.114" v="681" actId="1076"/>
        <pc:sldMkLst>
          <pc:docMk/>
          <pc:sldMk cId="1912619330" sldId="844"/>
        </pc:sldMkLst>
        <pc:spChg chg="add mod">
          <ac:chgData name="Sidney Seckler" userId="73470fc2d5f88927" providerId="LiveId" clId="{1228665D-A840-4C79-BABF-7805619D2E20}" dt="2021-11-16T17:49:24.114" v="681" actId="1076"/>
          <ac:spMkLst>
            <pc:docMk/>
            <pc:sldMk cId="1912619330" sldId="844"/>
            <ac:spMk id="77" creationId="{6AAC73E8-2FB5-4C18-9571-2BD1664D1ABA}"/>
          </ac:spMkLst>
        </pc:spChg>
        <pc:spChg chg="del">
          <ac:chgData name="Sidney Seckler" userId="73470fc2d5f88927" providerId="LiveId" clId="{1228665D-A840-4C79-BABF-7805619D2E20}" dt="2021-11-16T17:48:41.140" v="671" actId="478"/>
          <ac:spMkLst>
            <pc:docMk/>
            <pc:sldMk cId="1912619330" sldId="844"/>
            <ac:spMk id="79" creationId="{D3387537-80EE-4DB5-B54C-303CB324FB21}"/>
          </ac:spMkLst>
        </pc:spChg>
        <pc:spChg chg="del">
          <ac:chgData name="Sidney Seckler" userId="73470fc2d5f88927" providerId="LiveId" clId="{1228665D-A840-4C79-BABF-7805619D2E20}" dt="2021-11-16T17:48:44.512" v="672" actId="478"/>
          <ac:spMkLst>
            <pc:docMk/>
            <pc:sldMk cId="1912619330" sldId="844"/>
            <ac:spMk id="81" creationId="{B09B3F02-9DF1-4FFE-BCD3-3A3D81C242C7}"/>
          </ac:spMkLst>
        </pc:spChg>
        <pc:spChg chg="mod">
          <ac:chgData name="Sidney Seckler" userId="73470fc2d5f88927" providerId="LiveId" clId="{1228665D-A840-4C79-BABF-7805619D2E20}" dt="2021-11-16T17:48:53.815" v="674" actId="1076"/>
          <ac:spMkLst>
            <pc:docMk/>
            <pc:sldMk cId="1912619330" sldId="844"/>
            <ac:spMk id="83" creationId="{F18DDF22-AB49-46B1-8FC0-44B337A0C32F}"/>
          </ac:spMkLst>
        </pc:spChg>
        <pc:grpChg chg="mod">
          <ac:chgData name="Sidney Seckler" userId="73470fc2d5f88927" providerId="LiveId" clId="{1228665D-A840-4C79-BABF-7805619D2E20}" dt="2021-11-16T17:48:57.290" v="675" actId="1076"/>
          <ac:grpSpMkLst>
            <pc:docMk/>
            <pc:sldMk cId="1912619330" sldId="844"/>
            <ac:grpSpMk id="41" creationId="{330BA375-BCA8-4A9D-8E37-2D1FBCC3BEBA}"/>
          </ac:grpSpMkLst>
        </pc:grpChg>
      </pc:sldChg>
      <pc:sldChg chg="addSp delSp modSp add mod">
        <pc:chgData name="Sidney Seckler" userId="73470fc2d5f88927" providerId="LiveId" clId="{1228665D-A840-4C79-BABF-7805619D2E20}" dt="2021-11-16T18:10:40.563" v="723" actId="1076"/>
        <pc:sldMkLst>
          <pc:docMk/>
          <pc:sldMk cId="1002240784" sldId="845"/>
        </pc:sldMkLst>
        <pc:spChg chg="mod">
          <ac:chgData name="Sidney Seckler" userId="73470fc2d5f88927" providerId="LiveId" clId="{1228665D-A840-4C79-BABF-7805619D2E20}" dt="2021-11-16T18:05:11.223" v="690" actId="20577"/>
          <ac:spMkLst>
            <pc:docMk/>
            <pc:sldMk cId="1002240784" sldId="845"/>
            <ac:spMk id="8" creationId="{6173806F-5014-403B-841E-09AD3DA219AD}"/>
          </ac:spMkLst>
        </pc:spChg>
        <pc:spChg chg="del">
          <ac:chgData name="Sidney Seckler" userId="73470fc2d5f88927" providerId="LiveId" clId="{1228665D-A840-4C79-BABF-7805619D2E20}" dt="2021-11-16T18:05:20.336" v="691" actId="478"/>
          <ac:spMkLst>
            <pc:docMk/>
            <pc:sldMk cId="1002240784" sldId="845"/>
            <ac:spMk id="9" creationId="{5D077F7A-17E8-4BF4-9AF0-F57E41835055}"/>
          </ac:spMkLst>
        </pc:spChg>
        <pc:spChg chg="del">
          <ac:chgData name="Sidney Seckler" userId="73470fc2d5f88927" providerId="LiveId" clId="{1228665D-A840-4C79-BABF-7805619D2E20}" dt="2021-11-16T18:05:20.336" v="691" actId="478"/>
          <ac:spMkLst>
            <pc:docMk/>
            <pc:sldMk cId="1002240784" sldId="845"/>
            <ac:spMk id="10" creationId="{93BEC82A-632F-4245-A027-41608365E1CE}"/>
          </ac:spMkLst>
        </pc:spChg>
        <pc:spChg chg="add mod">
          <ac:chgData name="Sidney Seckler" userId="73470fc2d5f88927" providerId="LiveId" clId="{1228665D-A840-4C79-BABF-7805619D2E20}" dt="2021-11-16T18:10:28.843" v="722" actId="1076"/>
          <ac:spMkLst>
            <pc:docMk/>
            <pc:sldMk cId="1002240784" sldId="845"/>
            <ac:spMk id="11" creationId="{13385F4F-BE8F-4975-ABF8-7EBF78220268}"/>
          </ac:spMkLst>
        </pc:spChg>
        <pc:spChg chg="del">
          <ac:chgData name="Sidney Seckler" userId="73470fc2d5f88927" providerId="LiveId" clId="{1228665D-A840-4C79-BABF-7805619D2E20}" dt="2021-11-16T18:05:20.336" v="691" actId="478"/>
          <ac:spMkLst>
            <pc:docMk/>
            <pc:sldMk cId="1002240784" sldId="845"/>
            <ac:spMk id="12" creationId="{8F247422-A310-4170-AA7B-040892C8F00F}"/>
          </ac:spMkLst>
        </pc:spChg>
        <pc:spChg chg="add mod">
          <ac:chgData name="Sidney Seckler" userId="73470fc2d5f88927" providerId="LiveId" clId="{1228665D-A840-4C79-BABF-7805619D2E20}" dt="2021-11-16T18:10:40.563" v="723" actId="1076"/>
          <ac:spMkLst>
            <pc:docMk/>
            <pc:sldMk cId="1002240784" sldId="845"/>
            <ac:spMk id="13" creationId="{6116C379-5DCA-4326-81E1-14CE180B1004}"/>
          </ac:spMkLst>
        </pc:spChg>
        <pc:picChg chg="add mod">
          <ac:chgData name="Sidney Seckler" userId="73470fc2d5f88927" providerId="LiveId" clId="{1228665D-A840-4C79-BABF-7805619D2E20}" dt="2021-11-16T18:10:11.367" v="717" actId="1036"/>
          <ac:picMkLst>
            <pc:docMk/>
            <pc:sldMk cId="1002240784" sldId="845"/>
            <ac:picMk id="5" creationId="{EDBCD892-0EB6-4FFF-A83F-D10D1D1BEC13}"/>
          </ac:picMkLst>
        </pc:picChg>
      </pc:sldChg>
      <pc:sldChg chg="addSp modSp add mod">
        <pc:chgData name="Sidney Seckler" userId="73470fc2d5f88927" providerId="LiveId" clId="{1228665D-A840-4C79-BABF-7805619D2E20}" dt="2021-11-16T18:24:53.413" v="755" actId="1076"/>
        <pc:sldMkLst>
          <pc:docMk/>
          <pc:sldMk cId="1925559168" sldId="846"/>
        </pc:sldMkLst>
        <pc:spChg chg="add mod">
          <ac:chgData name="Sidney Seckler" userId="73470fc2d5f88927" providerId="LiveId" clId="{1228665D-A840-4C79-BABF-7805619D2E20}" dt="2021-11-16T18:24:49.104" v="754" actId="1076"/>
          <ac:spMkLst>
            <pc:docMk/>
            <pc:sldMk cId="1925559168" sldId="846"/>
            <ac:spMk id="7" creationId="{74190E8C-BD25-4FAD-8A65-F9FAA74BCFCA}"/>
          </ac:spMkLst>
        </pc:spChg>
        <pc:spChg chg="add mod">
          <ac:chgData name="Sidney Seckler" userId="73470fc2d5f88927" providerId="LiveId" clId="{1228665D-A840-4C79-BABF-7805619D2E20}" dt="2021-11-16T18:24:53.413" v="755" actId="1076"/>
          <ac:spMkLst>
            <pc:docMk/>
            <pc:sldMk cId="1925559168" sldId="846"/>
            <ac:spMk id="9" creationId="{3D465C1F-E8DA-4BD0-9DB8-561409F3131C}"/>
          </ac:spMkLst>
        </pc:spChg>
        <pc:spChg chg="add mod">
          <ac:chgData name="Sidney Seckler" userId="73470fc2d5f88927" providerId="LiveId" clId="{1228665D-A840-4C79-BABF-7805619D2E20}" dt="2021-11-16T18:24:42.762" v="753" actId="1076"/>
          <ac:spMkLst>
            <pc:docMk/>
            <pc:sldMk cId="1925559168" sldId="846"/>
            <ac:spMk id="11" creationId="{E9A3EC3B-326C-4B5A-B6F5-9352C295E3A0}"/>
          </ac:spMkLst>
        </pc:spChg>
        <pc:graphicFrameChg chg="add mod">
          <ac:chgData name="Sidney Seckler" userId="73470fc2d5f88927" providerId="LiveId" clId="{1228665D-A840-4C79-BABF-7805619D2E20}" dt="2021-11-16T18:10:51.031" v="726"/>
          <ac:graphicFrameMkLst>
            <pc:docMk/>
            <pc:sldMk cId="1925559168" sldId="846"/>
            <ac:graphicFrameMk id="5" creationId="{93D3E7D5-C1CE-4DA0-9F50-8615DE18F338}"/>
          </ac:graphicFrameMkLst>
        </pc:graphicFrameChg>
        <pc:picChg chg="add mod">
          <ac:chgData name="Sidney Seckler" userId="73470fc2d5f88927" providerId="LiveId" clId="{1228665D-A840-4C79-BABF-7805619D2E20}" dt="2021-11-16T18:12:08.709" v="744" actId="14100"/>
          <ac:picMkLst>
            <pc:docMk/>
            <pc:sldMk cId="1925559168" sldId="846"/>
            <ac:picMk id="4" creationId="{5F7670E9-87BD-40D1-926A-7651E2773903}"/>
          </ac:picMkLst>
        </pc:picChg>
      </pc:sldChg>
      <pc:sldChg chg="addSp delSp modSp add mod">
        <pc:chgData name="Sidney Seckler" userId="73470fc2d5f88927" providerId="LiveId" clId="{1228665D-A840-4C79-BABF-7805619D2E20}" dt="2021-11-16T18:41:04.495" v="826" actId="1076"/>
        <pc:sldMkLst>
          <pc:docMk/>
          <pc:sldMk cId="1677328027" sldId="847"/>
        </pc:sldMkLst>
        <pc:graphicFrameChg chg="add mod">
          <ac:chgData name="Sidney Seckler" userId="73470fc2d5f88927" providerId="LiveId" clId="{1228665D-A840-4C79-BABF-7805619D2E20}" dt="2021-11-16T18:41:04.495" v="826" actId="1076"/>
          <ac:graphicFrameMkLst>
            <pc:docMk/>
            <pc:sldMk cId="1677328027" sldId="847"/>
            <ac:graphicFrameMk id="5" creationId="{93D3E7D5-C1CE-4DA0-9F50-8615DE18F338}"/>
          </ac:graphicFrameMkLst>
        </pc:graphicFrameChg>
        <pc:picChg chg="del">
          <ac:chgData name="Sidney Seckler" userId="73470fc2d5f88927" providerId="LiveId" clId="{1228665D-A840-4C79-BABF-7805619D2E20}" dt="2021-11-16T18:40:19.842" v="822" actId="478"/>
          <ac:picMkLst>
            <pc:docMk/>
            <pc:sldMk cId="1677328027" sldId="847"/>
            <ac:picMk id="4" creationId="{5F7670E9-87BD-40D1-926A-7651E2773903}"/>
          </ac:picMkLst>
        </pc:picChg>
      </pc:sldChg>
      <pc:sldChg chg="addSp delSp modSp add mod">
        <pc:chgData name="Sidney Seckler" userId="73470fc2d5f88927" providerId="LiveId" clId="{1228665D-A840-4C79-BABF-7805619D2E20}" dt="2021-11-16T18:36:53.194" v="782" actId="1076"/>
        <pc:sldMkLst>
          <pc:docMk/>
          <pc:sldMk cId="1763905776" sldId="848"/>
        </pc:sldMkLst>
        <pc:spChg chg="del">
          <ac:chgData name="Sidney Seckler" userId="73470fc2d5f88927" providerId="LiveId" clId="{1228665D-A840-4C79-BABF-7805619D2E20}" dt="2021-11-16T18:35:21.052" v="757" actId="478"/>
          <ac:spMkLst>
            <pc:docMk/>
            <pc:sldMk cId="1763905776" sldId="848"/>
            <ac:spMk id="7" creationId="{74190E8C-BD25-4FAD-8A65-F9FAA74BCFCA}"/>
          </ac:spMkLst>
        </pc:spChg>
        <pc:spChg chg="del">
          <ac:chgData name="Sidney Seckler" userId="73470fc2d5f88927" providerId="LiveId" clId="{1228665D-A840-4C79-BABF-7805619D2E20}" dt="2021-11-16T18:35:23.741" v="758" actId="478"/>
          <ac:spMkLst>
            <pc:docMk/>
            <pc:sldMk cId="1763905776" sldId="848"/>
            <ac:spMk id="9" creationId="{3D465C1F-E8DA-4BD0-9DB8-561409F3131C}"/>
          </ac:spMkLst>
        </pc:spChg>
        <pc:spChg chg="add mod">
          <ac:chgData name="Sidney Seckler" userId="73470fc2d5f88927" providerId="LiveId" clId="{1228665D-A840-4C79-BABF-7805619D2E20}" dt="2021-11-16T18:36:23.895" v="775" actId="1076"/>
          <ac:spMkLst>
            <pc:docMk/>
            <pc:sldMk cId="1763905776" sldId="848"/>
            <ac:spMk id="10" creationId="{6EA9A86E-DB75-4FB1-B632-A4E689A366AB}"/>
          </ac:spMkLst>
        </pc:spChg>
        <pc:spChg chg="mod">
          <ac:chgData name="Sidney Seckler" userId="73470fc2d5f88927" providerId="LiveId" clId="{1228665D-A840-4C79-BABF-7805619D2E20}" dt="2021-11-16T18:35:28.076" v="759" actId="1076"/>
          <ac:spMkLst>
            <pc:docMk/>
            <pc:sldMk cId="1763905776" sldId="848"/>
            <ac:spMk id="11" creationId="{E9A3EC3B-326C-4B5A-B6F5-9352C295E3A0}"/>
          </ac:spMkLst>
        </pc:spChg>
        <pc:spChg chg="add mod">
          <ac:chgData name="Sidney Seckler" userId="73470fc2d5f88927" providerId="LiveId" clId="{1228665D-A840-4C79-BABF-7805619D2E20}" dt="2021-11-16T18:36:27.331" v="776" actId="1076"/>
          <ac:spMkLst>
            <pc:docMk/>
            <pc:sldMk cId="1763905776" sldId="848"/>
            <ac:spMk id="12" creationId="{4250D405-A3B4-4AC6-A514-D03A2BE6583D}"/>
          </ac:spMkLst>
        </pc:spChg>
        <pc:spChg chg="add mod">
          <ac:chgData name="Sidney Seckler" userId="73470fc2d5f88927" providerId="LiveId" clId="{1228665D-A840-4C79-BABF-7805619D2E20}" dt="2021-11-16T18:36:53.194" v="782" actId="1076"/>
          <ac:spMkLst>
            <pc:docMk/>
            <pc:sldMk cId="1763905776" sldId="848"/>
            <ac:spMk id="13" creationId="{FADBC4AA-B95E-446C-BDBF-07FB9232291A}"/>
          </ac:spMkLst>
        </pc:spChg>
      </pc:sldChg>
      <pc:sldChg chg="addSp delSp modSp add mod">
        <pc:chgData name="Sidney Seckler" userId="73470fc2d5f88927" providerId="LiveId" clId="{1228665D-A840-4C79-BABF-7805619D2E20}" dt="2021-11-16T18:39:49.005" v="819" actId="14100"/>
        <pc:sldMkLst>
          <pc:docMk/>
          <pc:sldMk cId="308157310" sldId="849"/>
        </pc:sldMkLst>
        <pc:spChg chg="add mod">
          <ac:chgData name="Sidney Seckler" userId="73470fc2d5f88927" providerId="LiveId" clId="{1228665D-A840-4C79-BABF-7805619D2E20}" dt="2021-11-16T18:39:49.005" v="819" actId="14100"/>
          <ac:spMkLst>
            <pc:docMk/>
            <pc:sldMk cId="308157310" sldId="849"/>
            <ac:spMk id="6" creationId="{8B8F102E-D4A6-45E7-9E44-455A052E2164}"/>
          </ac:spMkLst>
        </pc:spChg>
        <pc:spChg chg="del">
          <ac:chgData name="Sidney Seckler" userId="73470fc2d5f88927" providerId="LiveId" clId="{1228665D-A840-4C79-BABF-7805619D2E20}" dt="2021-11-16T18:37:05.884" v="784" actId="478"/>
          <ac:spMkLst>
            <pc:docMk/>
            <pc:sldMk cId="308157310" sldId="849"/>
            <ac:spMk id="10" creationId="{6EA9A86E-DB75-4FB1-B632-A4E689A366AB}"/>
          </ac:spMkLst>
        </pc:spChg>
        <pc:spChg chg="del">
          <ac:chgData name="Sidney Seckler" userId="73470fc2d5f88927" providerId="LiveId" clId="{1228665D-A840-4C79-BABF-7805619D2E20}" dt="2021-11-16T18:38:15.123" v="797" actId="478"/>
          <ac:spMkLst>
            <pc:docMk/>
            <pc:sldMk cId="308157310" sldId="849"/>
            <ac:spMk id="11" creationId="{E9A3EC3B-326C-4B5A-B6F5-9352C295E3A0}"/>
          </ac:spMkLst>
        </pc:spChg>
        <pc:spChg chg="del">
          <ac:chgData name="Sidney Seckler" userId="73470fc2d5f88927" providerId="LiveId" clId="{1228665D-A840-4C79-BABF-7805619D2E20}" dt="2021-11-16T18:37:08.289" v="785" actId="478"/>
          <ac:spMkLst>
            <pc:docMk/>
            <pc:sldMk cId="308157310" sldId="849"/>
            <ac:spMk id="12" creationId="{4250D405-A3B4-4AC6-A514-D03A2BE6583D}"/>
          </ac:spMkLst>
        </pc:spChg>
        <pc:spChg chg="del mod">
          <ac:chgData name="Sidney Seckler" userId="73470fc2d5f88927" providerId="LiveId" clId="{1228665D-A840-4C79-BABF-7805619D2E20}" dt="2021-11-16T18:38:12.671" v="796" actId="478"/>
          <ac:spMkLst>
            <pc:docMk/>
            <pc:sldMk cId="308157310" sldId="849"/>
            <ac:spMk id="13" creationId="{FADBC4AA-B95E-446C-BDBF-07FB9232291A}"/>
          </ac:spMkLst>
        </pc:spChg>
        <pc:spChg chg="add mod">
          <ac:chgData name="Sidney Seckler" userId="73470fc2d5f88927" providerId="LiveId" clId="{1228665D-A840-4C79-BABF-7805619D2E20}" dt="2021-11-16T18:38:26.216" v="801" actId="1076"/>
          <ac:spMkLst>
            <pc:docMk/>
            <pc:sldMk cId="308157310" sldId="849"/>
            <ac:spMk id="14" creationId="{CEC759C0-DFCD-44E5-9AAA-EF1A6FB6F043}"/>
          </ac:spMkLst>
        </pc:spChg>
        <pc:spChg chg="add mod">
          <ac:chgData name="Sidney Seckler" userId="73470fc2d5f88927" providerId="LiveId" clId="{1228665D-A840-4C79-BABF-7805619D2E20}" dt="2021-11-16T18:38:56.553" v="809" actId="1076"/>
          <ac:spMkLst>
            <pc:docMk/>
            <pc:sldMk cId="308157310" sldId="849"/>
            <ac:spMk id="15" creationId="{0B8194D5-5C2E-4CE9-95BD-A3AC77CA17BF}"/>
          </ac:spMkLst>
        </pc:spChg>
        <pc:spChg chg="add mod">
          <ac:chgData name="Sidney Seckler" userId="73470fc2d5f88927" providerId="LiveId" clId="{1228665D-A840-4C79-BABF-7805619D2E20}" dt="2021-11-16T18:39:42.219" v="818" actId="1076"/>
          <ac:spMkLst>
            <pc:docMk/>
            <pc:sldMk cId="308157310" sldId="849"/>
            <ac:spMk id="16" creationId="{3F654B50-DCAC-410A-B7E8-4776E4C71A9D}"/>
          </ac:spMkLst>
        </pc:spChg>
      </pc:sldChg>
      <pc:sldChg chg="add ord">
        <pc:chgData name="Sidney Seckler" userId="73470fc2d5f88927" providerId="LiveId" clId="{1228665D-A840-4C79-BABF-7805619D2E20}" dt="2021-11-16T18:40:00.579" v="821"/>
        <pc:sldMkLst>
          <pc:docMk/>
          <pc:sldMk cId="1570887453" sldId="850"/>
        </pc:sldMkLst>
      </pc:sldChg>
      <pc:sldChg chg="addSp delSp modSp add mod">
        <pc:chgData name="Sidney Seckler" userId="73470fc2d5f88927" providerId="LiveId" clId="{1228665D-A840-4C79-BABF-7805619D2E20}" dt="2021-11-16T19:00:48.062" v="903" actId="1076"/>
        <pc:sldMkLst>
          <pc:docMk/>
          <pc:sldMk cId="2999976668" sldId="851"/>
        </pc:sldMkLst>
        <pc:spChg chg="add mod">
          <ac:chgData name="Sidney Seckler" userId="73470fc2d5f88927" providerId="LiveId" clId="{1228665D-A840-4C79-BABF-7805619D2E20}" dt="2021-11-16T19:00:48.062" v="903" actId="1076"/>
          <ac:spMkLst>
            <pc:docMk/>
            <pc:sldMk cId="2999976668" sldId="851"/>
            <ac:spMk id="6" creationId="{E5518801-A829-4C36-AC2E-383A6749A01B}"/>
          </ac:spMkLst>
        </pc:spChg>
        <pc:spChg chg="add mod">
          <ac:chgData name="Sidney Seckler" userId="73470fc2d5f88927" providerId="LiveId" clId="{1228665D-A840-4C79-BABF-7805619D2E20}" dt="2021-11-16T19:00:44.755" v="902" actId="1076"/>
          <ac:spMkLst>
            <pc:docMk/>
            <pc:sldMk cId="2999976668" sldId="851"/>
            <ac:spMk id="7" creationId="{3473CD2B-1032-44F7-BDFD-011C0CAA695C}"/>
          </ac:spMkLst>
        </pc:spChg>
        <pc:spChg chg="mod">
          <ac:chgData name="Sidney Seckler" userId="73470fc2d5f88927" providerId="LiveId" clId="{1228665D-A840-4C79-BABF-7805619D2E20}" dt="2021-11-16T18:49:08.577" v="888" actId="1076"/>
          <ac:spMkLst>
            <pc:docMk/>
            <pc:sldMk cId="2999976668" sldId="851"/>
            <ac:spMk id="8" creationId="{6173806F-5014-403B-841E-09AD3DA219AD}"/>
          </ac:spMkLst>
        </pc:spChg>
        <pc:spChg chg="add mod">
          <ac:chgData name="Sidney Seckler" userId="73470fc2d5f88927" providerId="LiveId" clId="{1228665D-A840-4C79-BABF-7805619D2E20}" dt="2021-11-16T19:00:40.587" v="901" actId="1076"/>
          <ac:spMkLst>
            <pc:docMk/>
            <pc:sldMk cId="2999976668" sldId="851"/>
            <ac:spMk id="9" creationId="{62D6145E-531F-4F6D-BA32-B3ED6FB905B6}"/>
          </ac:spMkLst>
        </pc:spChg>
        <pc:spChg chg="add mod">
          <ac:chgData name="Sidney Seckler" userId="73470fc2d5f88927" providerId="LiveId" clId="{1228665D-A840-4C79-BABF-7805619D2E20}" dt="2021-11-16T19:00:36.442" v="900" actId="1076"/>
          <ac:spMkLst>
            <pc:docMk/>
            <pc:sldMk cId="2999976668" sldId="851"/>
            <ac:spMk id="10" creationId="{F4D00AC4-2DE7-4E03-9C1D-E1AC792874EB}"/>
          </ac:spMkLst>
        </pc:spChg>
        <pc:graphicFrameChg chg="del">
          <ac:chgData name="Sidney Seckler" userId="73470fc2d5f88927" providerId="LiveId" clId="{1228665D-A840-4C79-BABF-7805619D2E20}" dt="2021-11-16T18:48:46.110" v="828" actId="478"/>
          <ac:graphicFrameMkLst>
            <pc:docMk/>
            <pc:sldMk cId="2999976668" sldId="851"/>
            <ac:graphicFrameMk id="5" creationId="{93D3E7D5-C1CE-4DA0-9F50-8615DE18F338}"/>
          </ac:graphicFrameMkLst>
        </pc:graphicFrameChg>
      </pc:sldChg>
      <pc:sldChg chg="addSp modSp add">
        <pc:chgData name="Sidney Seckler" userId="73470fc2d5f88927" providerId="LiveId" clId="{1228665D-A840-4C79-BABF-7805619D2E20}" dt="2021-11-16T19:01:30.933" v="907" actId="1076"/>
        <pc:sldMkLst>
          <pc:docMk/>
          <pc:sldMk cId="1051593782" sldId="852"/>
        </pc:sldMkLst>
        <pc:spChg chg="mod">
          <ac:chgData name="Sidney Seckler" userId="73470fc2d5f88927" providerId="LiveId" clId="{1228665D-A840-4C79-BABF-7805619D2E20}" dt="2021-11-16T19:01:30.933" v="907" actId="1076"/>
          <ac:spMkLst>
            <pc:docMk/>
            <pc:sldMk cId="1051593782" sldId="852"/>
            <ac:spMk id="10" creationId="{1ED00ECE-B5CE-473F-B515-D0243C588FC1}"/>
          </ac:spMkLst>
        </pc:spChg>
        <pc:spChg chg="mod">
          <ac:chgData name="Sidney Seckler" userId="73470fc2d5f88927" providerId="LiveId" clId="{1228665D-A840-4C79-BABF-7805619D2E20}" dt="2021-11-16T19:01:30.933" v="907" actId="1076"/>
          <ac:spMkLst>
            <pc:docMk/>
            <pc:sldMk cId="1051593782" sldId="852"/>
            <ac:spMk id="14" creationId="{2F0C9F86-53FB-4EB5-9C7A-61312ECECCF0}"/>
          </ac:spMkLst>
        </pc:spChg>
        <pc:spChg chg="mod">
          <ac:chgData name="Sidney Seckler" userId="73470fc2d5f88927" providerId="LiveId" clId="{1228665D-A840-4C79-BABF-7805619D2E20}" dt="2021-11-16T19:01:30.933" v="907" actId="1076"/>
          <ac:spMkLst>
            <pc:docMk/>
            <pc:sldMk cId="1051593782" sldId="852"/>
            <ac:spMk id="15" creationId="{B1EA886B-1B2F-452F-9EE0-B4FF7CF66D82}"/>
          </ac:spMkLst>
        </pc:spChg>
        <pc:spChg chg="mod">
          <ac:chgData name="Sidney Seckler" userId="73470fc2d5f88927" providerId="LiveId" clId="{1228665D-A840-4C79-BABF-7805619D2E20}" dt="2021-11-16T19:01:30.933" v="907" actId="1076"/>
          <ac:spMkLst>
            <pc:docMk/>
            <pc:sldMk cId="1051593782" sldId="852"/>
            <ac:spMk id="16" creationId="{90C7971B-398F-46FD-BC79-C870262C4F78}"/>
          </ac:spMkLst>
        </pc:spChg>
        <pc:spChg chg="mod">
          <ac:chgData name="Sidney Seckler" userId="73470fc2d5f88927" providerId="LiveId" clId="{1228665D-A840-4C79-BABF-7805619D2E20}" dt="2021-11-16T19:01:30.933" v="907" actId="1076"/>
          <ac:spMkLst>
            <pc:docMk/>
            <pc:sldMk cId="1051593782" sldId="852"/>
            <ac:spMk id="17" creationId="{20B93AAC-A040-4D42-8705-D1D044389EBE}"/>
          </ac:spMkLst>
        </pc:spChg>
        <pc:grpChg chg="add mod">
          <ac:chgData name="Sidney Seckler" userId="73470fc2d5f88927" providerId="LiveId" clId="{1228665D-A840-4C79-BABF-7805619D2E20}" dt="2021-11-16T19:01:30.933" v="907" actId="1076"/>
          <ac:grpSpMkLst>
            <pc:docMk/>
            <pc:sldMk cId="1051593782" sldId="852"/>
            <ac:grpSpMk id="4" creationId="{82B00226-360F-4BEF-A391-C354F44AF4D5}"/>
          </ac:grpSpMkLst>
        </pc:grpChg>
        <pc:grpChg chg="mod">
          <ac:chgData name="Sidney Seckler" userId="73470fc2d5f88927" providerId="LiveId" clId="{1228665D-A840-4C79-BABF-7805619D2E20}" dt="2021-11-16T19:01:30.933" v="907" actId="1076"/>
          <ac:grpSpMkLst>
            <pc:docMk/>
            <pc:sldMk cId="1051593782" sldId="852"/>
            <ac:grpSpMk id="5" creationId="{7CDF37AF-385F-4F88-8764-3014B723D15A}"/>
          </ac:grpSpMkLst>
        </pc:grpChg>
        <pc:picChg chg="mod">
          <ac:chgData name="Sidney Seckler" userId="73470fc2d5f88927" providerId="LiveId" clId="{1228665D-A840-4C79-BABF-7805619D2E20}" dt="2021-11-16T19:01:30.933" v="907" actId="1076"/>
          <ac:picMkLst>
            <pc:docMk/>
            <pc:sldMk cId="1051593782" sldId="852"/>
            <ac:picMk id="6" creationId="{216BA32C-4DC1-401E-89A8-77B764C29B8A}"/>
          </ac:picMkLst>
        </pc:picChg>
        <pc:picChg chg="mod">
          <ac:chgData name="Sidney Seckler" userId="73470fc2d5f88927" providerId="LiveId" clId="{1228665D-A840-4C79-BABF-7805619D2E20}" dt="2021-11-16T19:01:30.933" v="907" actId="1076"/>
          <ac:picMkLst>
            <pc:docMk/>
            <pc:sldMk cId="1051593782" sldId="852"/>
            <ac:picMk id="7" creationId="{904AF4A1-67FD-4D40-998E-6B1DF711DA56}"/>
          </ac:picMkLst>
        </pc:picChg>
        <pc:picChg chg="mod">
          <ac:chgData name="Sidney Seckler" userId="73470fc2d5f88927" providerId="LiveId" clId="{1228665D-A840-4C79-BABF-7805619D2E20}" dt="2021-11-16T19:01:30.933" v="907" actId="1076"/>
          <ac:picMkLst>
            <pc:docMk/>
            <pc:sldMk cId="1051593782" sldId="852"/>
            <ac:picMk id="9" creationId="{70C9CD63-83C0-45A2-8374-A465788AC383}"/>
          </ac:picMkLst>
        </pc:picChg>
        <pc:picChg chg="mod">
          <ac:chgData name="Sidney Seckler" userId="73470fc2d5f88927" providerId="LiveId" clId="{1228665D-A840-4C79-BABF-7805619D2E20}" dt="2021-11-16T19:01:30.933" v="907" actId="1076"/>
          <ac:picMkLst>
            <pc:docMk/>
            <pc:sldMk cId="1051593782" sldId="852"/>
            <ac:picMk id="11" creationId="{B99B2D92-262E-4360-BD4B-DF6B5EF8C8E8}"/>
          </ac:picMkLst>
        </pc:picChg>
        <pc:picChg chg="mod">
          <ac:chgData name="Sidney Seckler" userId="73470fc2d5f88927" providerId="LiveId" clId="{1228665D-A840-4C79-BABF-7805619D2E20}" dt="2021-11-16T19:01:30.933" v="907" actId="1076"/>
          <ac:picMkLst>
            <pc:docMk/>
            <pc:sldMk cId="1051593782" sldId="852"/>
            <ac:picMk id="12" creationId="{492EBAD5-013C-4348-9E51-C3AFDB788463}"/>
          </ac:picMkLst>
        </pc:picChg>
        <pc:picChg chg="mod">
          <ac:chgData name="Sidney Seckler" userId="73470fc2d5f88927" providerId="LiveId" clId="{1228665D-A840-4C79-BABF-7805619D2E20}" dt="2021-11-16T19:01:30.933" v="907" actId="1076"/>
          <ac:picMkLst>
            <pc:docMk/>
            <pc:sldMk cId="1051593782" sldId="852"/>
            <ac:picMk id="13" creationId="{03B55C70-5216-4AD3-BC06-0CE86440C19B}"/>
          </ac:picMkLst>
        </pc:picChg>
      </pc:sldChg>
      <pc:sldChg chg="addSp delSp modSp add mod">
        <pc:chgData name="Sidney Seckler" userId="73470fc2d5f88927" providerId="LiveId" clId="{1228665D-A840-4C79-BABF-7805619D2E20}" dt="2021-11-16T19:03:31.366" v="915" actId="12"/>
        <pc:sldMkLst>
          <pc:docMk/>
          <pc:sldMk cId="704227309" sldId="853"/>
        </pc:sldMkLst>
        <pc:spChg chg="add mod">
          <ac:chgData name="Sidney Seckler" userId="73470fc2d5f88927" providerId="LiveId" clId="{1228665D-A840-4C79-BABF-7805619D2E20}" dt="2021-11-16T19:03:21.933" v="911" actId="108"/>
          <ac:spMkLst>
            <pc:docMk/>
            <pc:sldMk cId="704227309" sldId="853"/>
            <ac:spMk id="18" creationId="{36D25987-01AD-4C53-BBBC-947B6327B399}"/>
          </ac:spMkLst>
        </pc:spChg>
        <pc:spChg chg="add mod">
          <ac:chgData name="Sidney Seckler" userId="73470fc2d5f88927" providerId="LiveId" clId="{1228665D-A840-4C79-BABF-7805619D2E20}" dt="2021-11-16T19:03:31.366" v="915" actId="12"/>
          <ac:spMkLst>
            <pc:docMk/>
            <pc:sldMk cId="704227309" sldId="853"/>
            <ac:spMk id="19" creationId="{7AAF76B9-4458-4B2A-AAFA-38891EFB7E77}"/>
          </ac:spMkLst>
        </pc:spChg>
        <pc:spChg chg="add mod">
          <ac:chgData name="Sidney Seckler" userId="73470fc2d5f88927" providerId="LiveId" clId="{1228665D-A840-4C79-BABF-7805619D2E20}" dt="2021-11-16T19:03:25.256" v="913" actId="108"/>
          <ac:spMkLst>
            <pc:docMk/>
            <pc:sldMk cId="704227309" sldId="853"/>
            <ac:spMk id="20" creationId="{355030F4-FE56-4362-A52A-1417703B1ADB}"/>
          </ac:spMkLst>
        </pc:spChg>
        <pc:spChg chg="add mod">
          <ac:chgData name="Sidney Seckler" userId="73470fc2d5f88927" providerId="LiveId" clId="{1228665D-A840-4C79-BABF-7805619D2E20}" dt="2021-11-16T19:03:25.873" v="914" actId="108"/>
          <ac:spMkLst>
            <pc:docMk/>
            <pc:sldMk cId="704227309" sldId="853"/>
            <ac:spMk id="21" creationId="{5203DF2C-1C83-42F0-AD14-3C6EED4D9042}"/>
          </ac:spMkLst>
        </pc:spChg>
        <pc:grpChg chg="del">
          <ac:chgData name="Sidney Seckler" userId="73470fc2d5f88927" providerId="LiveId" clId="{1228665D-A840-4C79-BABF-7805619D2E20}" dt="2021-11-16T19:02:56.237" v="909" actId="478"/>
          <ac:grpSpMkLst>
            <pc:docMk/>
            <pc:sldMk cId="704227309" sldId="853"/>
            <ac:grpSpMk id="4" creationId="{82B00226-360F-4BEF-A391-C354F44AF4D5}"/>
          </ac:grpSpMkLst>
        </pc:grpChg>
      </pc:sldChg>
      <pc:sldChg chg="addSp delSp modSp add mod">
        <pc:chgData name="Sidney Seckler" userId="73470fc2d5f88927" providerId="LiveId" clId="{1228665D-A840-4C79-BABF-7805619D2E20}" dt="2021-11-16T19:19:57.640" v="936" actId="1076"/>
        <pc:sldMkLst>
          <pc:docMk/>
          <pc:sldMk cId="1078535251" sldId="854"/>
        </pc:sldMkLst>
        <pc:spChg chg="add mod">
          <ac:chgData name="Sidney Seckler" userId="73470fc2d5f88927" providerId="LiveId" clId="{1228665D-A840-4C79-BABF-7805619D2E20}" dt="2021-11-16T19:18:57.430" v="931" actId="1076"/>
          <ac:spMkLst>
            <pc:docMk/>
            <pc:sldMk cId="1078535251" sldId="854"/>
            <ac:spMk id="9" creationId="{508E8EAB-7B89-4DD6-A3F5-EBB1D90BAA73}"/>
          </ac:spMkLst>
        </pc:spChg>
        <pc:spChg chg="add mod">
          <ac:chgData name="Sidney Seckler" userId="73470fc2d5f88927" providerId="LiveId" clId="{1228665D-A840-4C79-BABF-7805619D2E20}" dt="2021-11-16T19:18:59.677" v="932" actId="1076"/>
          <ac:spMkLst>
            <pc:docMk/>
            <pc:sldMk cId="1078535251" sldId="854"/>
            <ac:spMk id="11" creationId="{DFE1A4C4-D285-480F-A288-BEEE13604F02}"/>
          </ac:spMkLst>
        </pc:spChg>
        <pc:spChg chg="add mod">
          <ac:chgData name="Sidney Seckler" userId="73470fc2d5f88927" providerId="LiveId" clId="{1228665D-A840-4C79-BABF-7805619D2E20}" dt="2021-11-16T19:19:01.622" v="933" actId="1076"/>
          <ac:spMkLst>
            <pc:docMk/>
            <pc:sldMk cId="1078535251" sldId="854"/>
            <ac:spMk id="13" creationId="{3521962B-CDE3-4D70-B8BA-A772EBF632DE}"/>
          </ac:spMkLst>
        </pc:spChg>
        <pc:spChg chg="add mod">
          <ac:chgData name="Sidney Seckler" userId="73470fc2d5f88927" providerId="LiveId" clId="{1228665D-A840-4C79-BABF-7805619D2E20}" dt="2021-11-16T19:19:57.640" v="936" actId="1076"/>
          <ac:spMkLst>
            <pc:docMk/>
            <pc:sldMk cId="1078535251" sldId="854"/>
            <ac:spMk id="14" creationId="{9308637C-6B1B-4489-B95A-B96F827BD699}"/>
          </ac:spMkLst>
        </pc:spChg>
        <pc:spChg chg="del">
          <ac:chgData name="Sidney Seckler" userId="73470fc2d5f88927" providerId="LiveId" clId="{1228665D-A840-4C79-BABF-7805619D2E20}" dt="2021-11-16T19:07:55.795" v="917" actId="478"/>
          <ac:spMkLst>
            <pc:docMk/>
            <pc:sldMk cId="1078535251" sldId="854"/>
            <ac:spMk id="18" creationId="{36D25987-01AD-4C53-BBBC-947B6327B399}"/>
          </ac:spMkLst>
        </pc:spChg>
        <pc:spChg chg="del">
          <ac:chgData name="Sidney Seckler" userId="73470fc2d5f88927" providerId="LiveId" clId="{1228665D-A840-4C79-BABF-7805619D2E20}" dt="2021-11-16T19:07:55.795" v="917" actId="478"/>
          <ac:spMkLst>
            <pc:docMk/>
            <pc:sldMk cId="1078535251" sldId="854"/>
            <ac:spMk id="19" creationId="{7AAF76B9-4458-4B2A-AAFA-38891EFB7E77}"/>
          </ac:spMkLst>
        </pc:spChg>
        <pc:spChg chg="del">
          <ac:chgData name="Sidney Seckler" userId="73470fc2d5f88927" providerId="LiveId" clId="{1228665D-A840-4C79-BABF-7805619D2E20}" dt="2021-11-16T19:07:55.795" v="917" actId="478"/>
          <ac:spMkLst>
            <pc:docMk/>
            <pc:sldMk cId="1078535251" sldId="854"/>
            <ac:spMk id="20" creationId="{355030F4-FE56-4362-A52A-1417703B1ADB}"/>
          </ac:spMkLst>
        </pc:spChg>
        <pc:spChg chg="del">
          <ac:chgData name="Sidney Seckler" userId="73470fc2d5f88927" providerId="LiveId" clId="{1228665D-A840-4C79-BABF-7805619D2E20}" dt="2021-11-16T19:07:55.795" v="917" actId="478"/>
          <ac:spMkLst>
            <pc:docMk/>
            <pc:sldMk cId="1078535251" sldId="854"/>
            <ac:spMk id="21" creationId="{5203DF2C-1C83-42F0-AD14-3C6EED4D9042}"/>
          </ac:spMkLst>
        </pc:spChg>
      </pc:sldChg>
      <pc:sldChg chg="addSp delSp modSp add mod">
        <pc:chgData name="Sidney Seckler" userId="73470fc2d5f88927" providerId="LiveId" clId="{1228665D-A840-4C79-BABF-7805619D2E20}" dt="2021-11-16T20:11:01.027" v="1106" actId="20577"/>
        <pc:sldMkLst>
          <pc:docMk/>
          <pc:sldMk cId="1718213490" sldId="855"/>
        </pc:sldMkLst>
        <pc:spChg chg="add mod">
          <ac:chgData name="Sidney Seckler" userId="73470fc2d5f88927" providerId="LiveId" clId="{1228665D-A840-4C79-BABF-7805619D2E20}" dt="2021-11-16T20:07:39.254" v="1045" actId="1076"/>
          <ac:spMkLst>
            <pc:docMk/>
            <pc:sldMk cId="1718213490" sldId="855"/>
            <ac:spMk id="4" creationId="{4CF43B98-630A-48EE-A948-07CBD2B13099}"/>
          </ac:spMkLst>
        </pc:spChg>
        <pc:spChg chg="del">
          <ac:chgData name="Sidney Seckler" userId="73470fc2d5f88927" providerId="LiveId" clId="{1228665D-A840-4C79-BABF-7805619D2E20}" dt="2021-11-16T19:20:50.831" v="938" actId="478"/>
          <ac:spMkLst>
            <pc:docMk/>
            <pc:sldMk cId="1718213490" sldId="855"/>
            <ac:spMk id="9" creationId="{508E8EAB-7B89-4DD6-A3F5-EBB1D90BAA73}"/>
          </ac:spMkLst>
        </pc:spChg>
        <pc:spChg chg="add mod">
          <ac:chgData name="Sidney Seckler" userId="73470fc2d5f88927" providerId="LiveId" clId="{1228665D-A840-4C79-BABF-7805619D2E20}" dt="2021-11-16T20:09:06.404" v="1065" actId="1076"/>
          <ac:spMkLst>
            <pc:docMk/>
            <pc:sldMk cId="1718213490" sldId="855"/>
            <ac:spMk id="10" creationId="{41B85BDA-3048-4745-AC48-5B4D61801EE1}"/>
          </ac:spMkLst>
        </pc:spChg>
        <pc:spChg chg="del">
          <ac:chgData name="Sidney Seckler" userId="73470fc2d5f88927" providerId="LiveId" clId="{1228665D-A840-4C79-BABF-7805619D2E20}" dt="2021-11-16T19:20:50.831" v="938" actId="478"/>
          <ac:spMkLst>
            <pc:docMk/>
            <pc:sldMk cId="1718213490" sldId="855"/>
            <ac:spMk id="11" creationId="{DFE1A4C4-D285-480F-A288-BEEE13604F02}"/>
          </ac:spMkLst>
        </pc:spChg>
        <pc:spChg chg="add del mod">
          <ac:chgData name="Sidney Seckler" userId="73470fc2d5f88927" providerId="LiveId" clId="{1228665D-A840-4C79-BABF-7805619D2E20}" dt="2021-11-16T20:04:59.345" v="962" actId="478"/>
          <ac:spMkLst>
            <pc:docMk/>
            <pc:sldMk cId="1718213490" sldId="855"/>
            <ac:spMk id="12" creationId="{5CBD7A2C-6610-42B7-BDD8-12A1141EF143}"/>
          </ac:spMkLst>
        </pc:spChg>
        <pc:spChg chg="del">
          <ac:chgData name="Sidney Seckler" userId="73470fc2d5f88927" providerId="LiveId" clId="{1228665D-A840-4C79-BABF-7805619D2E20}" dt="2021-11-16T19:20:50.831" v="938" actId="478"/>
          <ac:spMkLst>
            <pc:docMk/>
            <pc:sldMk cId="1718213490" sldId="855"/>
            <ac:spMk id="13" creationId="{3521962B-CDE3-4D70-B8BA-A772EBF632DE}"/>
          </ac:spMkLst>
        </pc:spChg>
        <pc:spChg chg="del mod">
          <ac:chgData name="Sidney Seckler" userId="73470fc2d5f88927" providerId="LiveId" clId="{1228665D-A840-4C79-BABF-7805619D2E20}" dt="2021-11-16T19:21:58.991" v="948" actId="478"/>
          <ac:spMkLst>
            <pc:docMk/>
            <pc:sldMk cId="1718213490" sldId="855"/>
            <ac:spMk id="14" creationId="{9308637C-6B1B-4489-B95A-B96F827BD699}"/>
          </ac:spMkLst>
        </pc:spChg>
        <pc:spChg chg="add mod">
          <ac:chgData name="Sidney Seckler" userId="73470fc2d5f88927" providerId="LiveId" clId="{1228665D-A840-4C79-BABF-7805619D2E20}" dt="2021-11-16T20:07:42.859" v="1046" actId="1076"/>
          <ac:spMkLst>
            <pc:docMk/>
            <pc:sldMk cId="1718213490" sldId="855"/>
            <ac:spMk id="15" creationId="{3EE5E638-679B-4BA6-87DA-F2DB1E02E371}"/>
          </ac:spMkLst>
        </pc:spChg>
        <pc:spChg chg="add mod">
          <ac:chgData name="Sidney Seckler" userId="73470fc2d5f88927" providerId="LiveId" clId="{1228665D-A840-4C79-BABF-7805619D2E20}" dt="2021-11-16T20:07:35.995" v="1044" actId="1076"/>
          <ac:spMkLst>
            <pc:docMk/>
            <pc:sldMk cId="1718213490" sldId="855"/>
            <ac:spMk id="16" creationId="{366E17AF-5A1E-4FBD-AEC8-CC2C175D7077}"/>
          </ac:spMkLst>
        </pc:spChg>
        <pc:spChg chg="add mod">
          <ac:chgData name="Sidney Seckler" userId="73470fc2d5f88927" providerId="LiveId" clId="{1228665D-A840-4C79-BABF-7805619D2E20}" dt="2021-11-16T20:11:01.027" v="1106" actId="20577"/>
          <ac:spMkLst>
            <pc:docMk/>
            <pc:sldMk cId="1718213490" sldId="855"/>
            <ac:spMk id="17" creationId="{2B1B3BC3-42BE-4106-B161-357E2C4AC2BD}"/>
          </ac:spMkLst>
        </pc:spChg>
        <pc:spChg chg="add mod">
          <ac:chgData name="Sidney Seckler" userId="73470fc2d5f88927" providerId="LiveId" clId="{1228665D-A840-4C79-BABF-7805619D2E20}" dt="2021-11-16T20:08:33.155" v="1053" actId="1076"/>
          <ac:spMkLst>
            <pc:docMk/>
            <pc:sldMk cId="1718213490" sldId="855"/>
            <ac:spMk id="18" creationId="{0DD30F59-81E6-4577-B933-7F855F1E2F66}"/>
          </ac:spMkLst>
        </pc:spChg>
        <pc:spChg chg="add mod">
          <ac:chgData name="Sidney Seckler" userId="73470fc2d5f88927" providerId="LiveId" clId="{1228665D-A840-4C79-BABF-7805619D2E20}" dt="2021-11-16T20:08:46.016" v="1063" actId="20577"/>
          <ac:spMkLst>
            <pc:docMk/>
            <pc:sldMk cId="1718213490" sldId="855"/>
            <ac:spMk id="19" creationId="{7710BB08-82F3-4DD3-BE4C-B407D4E0036D}"/>
          </ac:spMkLst>
        </pc:spChg>
      </pc:sldChg>
      <pc:sldChg chg="addSp delSp modSp add mod">
        <pc:chgData name="Sidney Seckler" userId="73470fc2d5f88927" providerId="LiveId" clId="{1228665D-A840-4C79-BABF-7805619D2E20}" dt="2021-11-16T20:09:35.270" v="1095" actId="20577"/>
        <pc:sldMkLst>
          <pc:docMk/>
          <pc:sldMk cId="3401034044" sldId="856"/>
        </pc:sldMkLst>
        <pc:spChg chg="add mod">
          <ac:chgData name="Sidney Seckler" userId="73470fc2d5f88927" providerId="LiveId" clId="{1228665D-A840-4C79-BABF-7805619D2E20}" dt="2021-11-16T20:09:14.034" v="1066"/>
          <ac:spMkLst>
            <pc:docMk/>
            <pc:sldMk cId="3401034044" sldId="856"/>
            <ac:spMk id="6" creationId="{9B3FB04F-A65C-420B-BAB6-5FC0D98192AF}"/>
          </ac:spMkLst>
        </pc:spChg>
        <pc:spChg chg="add mod">
          <ac:chgData name="Sidney Seckler" userId="73470fc2d5f88927" providerId="LiveId" clId="{1228665D-A840-4C79-BABF-7805619D2E20}" dt="2021-11-16T20:09:29.310" v="1081" actId="20577"/>
          <ac:spMkLst>
            <pc:docMk/>
            <pc:sldMk cId="3401034044" sldId="856"/>
            <ac:spMk id="7" creationId="{F606F174-93FC-4652-8B04-4D36AD301E81}"/>
          </ac:spMkLst>
        </pc:spChg>
        <pc:spChg chg="add mod">
          <ac:chgData name="Sidney Seckler" userId="73470fc2d5f88927" providerId="LiveId" clId="{1228665D-A840-4C79-BABF-7805619D2E20}" dt="2021-11-16T20:09:14.034" v="1066"/>
          <ac:spMkLst>
            <pc:docMk/>
            <pc:sldMk cId="3401034044" sldId="856"/>
            <ac:spMk id="9" creationId="{E42912E6-C740-4710-AFBC-4C936D4FA10F}"/>
          </ac:spMkLst>
        </pc:spChg>
        <pc:spChg chg="del">
          <ac:chgData name="Sidney Seckler" userId="73470fc2d5f88927" providerId="LiveId" clId="{1228665D-A840-4C79-BABF-7805619D2E20}" dt="2021-11-16T20:05:06.721" v="964" actId="478"/>
          <ac:spMkLst>
            <pc:docMk/>
            <pc:sldMk cId="3401034044" sldId="856"/>
            <ac:spMk id="10" creationId="{41B85BDA-3048-4745-AC48-5B4D61801EE1}"/>
          </ac:spMkLst>
        </pc:spChg>
        <pc:spChg chg="add mod">
          <ac:chgData name="Sidney Seckler" userId="73470fc2d5f88927" providerId="LiveId" clId="{1228665D-A840-4C79-BABF-7805619D2E20}" dt="2021-11-16T20:09:14.034" v="1066"/>
          <ac:spMkLst>
            <pc:docMk/>
            <pc:sldMk cId="3401034044" sldId="856"/>
            <ac:spMk id="11" creationId="{37EA881D-0D02-4DD4-8CF2-53E70DFBE20D}"/>
          </ac:spMkLst>
        </pc:spChg>
        <pc:spChg chg="mod">
          <ac:chgData name="Sidney Seckler" userId="73470fc2d5f88927" providerId="LiveId" clId="{1228665D-A840-4C79-BABF-7805619D2E20}" dt="2021-11-16T20:09:20.583" v="1067" actId="1076"/>
          <ac:spMkLst>
            <pc:docMk/>
            <pc:sldMk cId="3401034044" sldId="856"/>
            <ac:spMk id="12" creationId="{5CBD7A2C-6610-42B7-BDD8-12A1141EF143}"/>
          </ac:spMkLst>
        </pc:spChg>
        <pc:spChg chg="add mod">
          <ac:chgData name="Sidney Seckler" userId="73470fc2d5f88927" providerId="LiveId" clId="{1228665D-A840-4C79-BABF-7805619D2E20}" dt="2021-11-16T20:09:14.034" v="1066"/>
          <ac:spMkLst>
            <pc:docMk/>
            <pc:sldMk cId="3401034044" sldId="856"/>
            <ac:spMk id="13" creationId="{E732DF9D-226D-4B00-AC0E-B4A5AF4B4211}"/>
          </ac:spMkLst>
        </pc:spChg>
        <pc:spChg chg="add mod">
          <ac:chgData name="Sidney Seckler" userId="73470fc2d5f88927" providerId="LiveId" clId="{1228665D-A840-4C79-BABF-7805619D2E20}" dt="2021-11-16T20:09:35.270" v="1095" actId="20577"/>
          <ac:spMkLst>
            <pc:docMk/>
            <pc:sldMk cId="3401034044" sldId="856"/>
            <ac:spMk id="14" creationId="{20BDF153-1E0E-4BF0-9B6B-FCC7036F306A}"/>
          </ac:spMkLst>
        </pc:spChg>
      </pc:sldChg>
      <pc:sldChg chg="delSp modSp add mod">
        <pc:chgData name="Sidney Seckler" userId="73470fc2d5f88927" providerId="LiveId" clId="{1228665D-A840-4C79-BABF-7805619D2E20}" dt="2021-11-16T20:13:48.495" v="1113" actId="1076"/>
        <pc:sldMkLst>
          <pc:docMk/>
          <pc:sldMk cId="2937341750" sldId="857"/>
        </pc:sldMkLst>
        <pc:spChg chg="del">
          <ac:chgData name="Sidney Seckler" userId="73470fc2d5f88927" providerId="LiveId" clId="{1228665D-A840-4C79-BABF-7805619D2E20}" dt="2021-11-16T20:13:09.883" v="1108" actId="478"/>
          <ac:spMkLst>
            <pc:docMk/>
            <pc:sldMk cId="2937341750" sldId="857"/>
            <ac:spMk id="6" creationId="{9B3FB04F-A65C-420B-BAB6-5FC0D98192AF}"/>
          </ac:spMkLst>
        </pc:spChg>
        <pc:spChg chg="del">
          <ac:chgData name="Sidney Seckler" userId="73470fc2d5f88927" providerId="LiveId" clId="{1228665D-A840-4C79-BABF-7805619D2E20}" dt="2021-11-16T20:13:09.883" v="1108" actId="478"/>
          <ac:spMkLst>
            <pc:docMk/>
            <pc:sldMk cId="2937341750" sldId="857"/>
            <ac:spMk id="7" creationId="{F606F174-93FC-4652-8B04-4D36AD301E81}"/>
          </ac:spMkLst>
        </pc:spChg>
        <pc:spChg chg="del">
          <ac:chgData name="Sidney Seckler" userId="73470fc2d5f88927" providerId="LiveId" clId="{1228665D-A840-4C79-BABF-7805619D2E20}" dt="2021-11-16T20:13:09.883" v="1108" actId="478"/>
          <ac:spMkLst>
            <pc:docMk/>
            <pc:sldMk cId="2937341750" sldId="857"/>
            <ac:spMk id="9" creationId="{E42912E6-C740-4710-AFBC-4C936D4FA10F}"/>
          </ac:spMkLst>
        </pc:spChg>
        <pc:spChg chg="del">
          <ac:chgData name="Sidney Seckler" userId="73470fc2d5f88927" providerId="LiveId" clId="{1228665D-A840-4C79-BABF-7805619D2E20}" dt="2021-11-16T20:13:09.883" v="1108" actId="478"/>
          <ac:spMkLst>
            <pc:docMk/>
            <pc:sldMk cId="2937341750" sldId="857"/>
            <ac:spMk id="11" creationId="{37EA881D-0D02-4DD4-8CF2-53E70DFBE20D}"/>
          </ac:spMkLst>
        </pc:spChg>
        <pc:spChg chg="del">
          <ac:chgData name="Sidney Seckler" userId="73470fc2d5f88927" providerId="LiveId" clId="{1228665D-A840-4C79-BABF-7805619D2E20}" dt="2021-11-16T20:13:09.883" v="1108" actId="478"/>
          <ac:spMkLst>
            <pc:docMk/>
            <pc:sldMk cId="2937341750" sldId="857"/>
            <ac:spMk id="12" creationId="{5CBD7A2C-6610-42B7-BDD8-12A1141EF143}"/>
          </ac:spMkLst>
        </pc:spChg>
        <pc:spChg chg="del">
          <ac:chgData name="Sidney Seckler" userId="73470fc2d5f88927" providerId="LiveId" clId="{1228665D-A840-4C79-BABF-7805619D2E20}" dt="2021-11-16T20:13:09.883" v="1108" actId="478"/>
          <ac:spMkLst>
            <pc:docMk/>
            <pc:sldMk cId="2937341750" sldId="857"/>
            <ac:spMk id="13" creationId="{E732DF9D-226D-4B00-AC0E-B4A5AF4B4211}"/>
          </ac:spMkLst>
        </pc:spChg>
        <pc:spChg chg="del">
          <ac:chgData name="Sidney Seckler" userId="73470fc2d5f88927" providerId="LiveId" clId="{1228665D-A840-4C79-BABF-7805619D2E20}" dt="2021-11-16T20:13:09.883" v="1108" actId="478"/>
          <ac:spMkLst>
            <pc:docMk/>
            <pc:sldMk cId="2937341750" sldId="857"/>
            <ac:spMk id="14" creationId="{20BDF153-1E0E-4BF0-9B6B-FCC7036F306A}"/>
          </ac:spMkLst>
        </pc:spChg>
        <pc:graphicFrameChg chg="mod">
          <ac:chgData name="Sidney Seckler" userId="73470fc2d5f88927" providerId="LiveId" clId="{1228665D-A840-4C79-BABF-7805619D2E20}" dt="2021-11-16T20:13:48.495" v="1113" actId="1076"/>
          <ac:graphicFrameMkLst>
            <pc:docMk/>
            <pc:sldMk cId="2937341750" sldId="857"/>
            <ac:graphicFrameMk id="2" creationId="{778AB93E-482F-4AD9-B070-5B96070D809D}"/>
          </ac:graphicFrameMkLst>
        </pc:graphicFrameChg>
      </pc:sldChg>
      <pc:sldChg chg="addSp delSp modSp add mod">
        <pc:chgData name="Sidney Seckler" userId="73470fc2d5f88927" providerId="LiveId" clId="{1228665D-A840-4C79-BABF-7805619D2E20}" dt="2021-11-16T20:17:48.525" v="1145" actId="1076"/>
        <pc:sldMkLst>
          <pc:docMk/>
          <pc:sldMk cId="3704083601" sldId="858"/>
        </pc:sldMkLst>
        <pc:spChg chg="add mod">
          <ac:chgData name="Sidney Seckler" userId="73470fc2d5f88927" providerId="LiveId" clId="{1228665D-A840-4C79-BABF-7805619D2E20}" dt="2021-11-16T20:16:20.037" v="1122" actId="1076"/>
          <ac:spMkLst>
            <pc:docMk/>
            <pc:sldMk cId="3704083601" sldId="858"/>
            <ac:spMk id="6" creationId="{D95B8B04-3DE5-49C9-93AC-9FC48D8C9A16}"/>
          </ac:spMkLst>
        </pc:spChg>
        <pc:spChg chg="add mod">
          <ac:chgData name="Sidney Seckler" userId="73470fc2d5f88927" providerId="LiveId" clId="{1228665D-A840-4C79-BABF-7805619D2E20}" dt="2021-11-16T20:17:44.119" v="1143" actId="1076"/>
          <ac:spMkLst>
            <pc:docMk/>
            <pc:sldMk cId="3704083601" sldId="858"/>
            <ac:spMk id="9" creationId="{3F5E8A61-D9B4-4DCB-9683-722AC756EEE2}"/>
          </ac:spMkLst>
        </pc:spChg>
        <pc:spChg chg="add mod">
          <ac:chgData name="Sidney Seckler" userId="73470fc2d5f88927" providerId="LiveId" clId="{1228665D-A840-4C79-BABF-7805619D2E20}" dt="2021-11-16T20:17:46.101" v="1144" actId="1076"/>
          <ac:spMkLst>
            <pc:docMk/>
            <pc:sldMk cId="3704083601" sldId="858"/>
            <ac:spMk id="10" creationId="{ACDC49EF-A86B-4E5D-A358-318963F8E919}"/>
          </ac:spMkLst>
        </pc:spChg>
        <pc:spChg chg="add mod">
          <ac:chgData name="Sidney Seckler" userId="73470fc2d5f88927" providerId="LiveId" clId="{1228665D-A840-4C79-BABF-7805619D2E20}" dt="2021-11-16T20:17:48.525" v="1145" actId="1076"/>
          <ac:spMkLst>
            <pc:docMk/>
            <pc:sldMk cId="3704083601" sldId="858"/>
            <ac:spMk id="12" creationId="{394CD8C9-4ADB-4529-B192-3BC045C4F123}"/>
          </ac:spMkLst>
        </pc:spChg>
        <pc:graphicFrameChg chg="del">
          <ac:chgData name="Sidney Seckler" userId="73470fc2d5f88927" providerId="LiveId" clId="{1228665D-A840-4C79-BABF-7805619D2E20}" dt="2021-11-16T20:14:52.445" v="1115" actId="478"/>
          <ac:graphicFrameMkLst>
            <pc:docMk/>
            <pc:sldMk cId="3704083601" sldId="858"/>
            <ac:graphicFrameMk id="2" creationId="{778AB93E-482F-4AD9-B070-5B96070D809D}"/>
          </ac:graphicFrameMkLst>
        </pc:graphicFrameChg>
      </pc:sldChg>
      <pc:sldChg chg="addSp modSp add mod">
        <pc:chgData name="Sidney Seckler" userId="73470fc2d5f88927" providerId="LiveId" clId="{1228665D-A840-4C79-BABF-7805619D2E20}" dt="2021-11-16T20:19:39.532" v="1168" actId="1076"/>
        <pc:sldMkLst>
          <pc:docMk/>
          <pc:sldMk cId="2077710512" sldId="859"/>
        </pc:sldMkLst>
        <pc:spChg chg="add mod">
          <ac:chgData name="Sidney Seckler" userId="73470fc2d5f88927" providerId="LiveId" clId="{1228665D-A840-4C79-BABF-7805619D2E20}" dt="2021-11-16T20:18:22.167" v="1151" actId="1076"/>
          <ac:spMkLst>
            <pc:docMk/>
            <pc:sldMk cId="2077710512" sldId="859"/>
            <ac:spMk id="5" creationId="{F5256C03-4B02-4B79-B2BD-521EADABF0C3}"/>
          </ac:spMkLst>
        </pc:spChg>
        <pc:spChg chg="add mod">
          <ac:chgData name="Sidney Seckler" userId="73470fc2d5f88927" providerId="LiveId" clId="{1228665D-A840-4C79-BABF-7805619D2E20}" dt="2021-11-16T20:18:48.350" v="1156" actId="1076"/>
          <ac:spMkLst>
            <pc:docMk/>
            <pc:sldMk cId="2077710512" sldId="859"/>
            <ac:spMk id="7" creationId="{CD2612BA-D8A6-4E55-BC36-928F14D58200}"/>
          </ac:spMkLst>
        </pc:spChg>
        <pc:spChg chg="add mod">
          <ac:chgData name="Sidney Seckler" userId="73470fc2d5f88927" providerId="LiveId" clId="{1228665D-A840-4C79-BABF-7805619D2E20}" dt="2021-11-16T20:19:14.360" v="1162" actId="1076"/>
          <ac:spMkLst>
            <pc:docMk/>
            <pc:sldMk cId="2077710512" sldId="859"/>
            <ac:spMk id="9" creationId="{B4C23846-E765-4130-950E-FDA10572C2FE}"/>
          </ac:spMkLst>
        </pc:spChg>
        <pc:spChg chg="add mod">
          <ac:chgData name="Sidney Seckler" userId="73470fc2d5f88927" providerId="LiveId" clId="{1228665D-A840-4C79-BABF-7805619D2E20}" dt="2021-11-16T20:19:39.532" v="1168" actId="1076"/>
          <ac:spMkLst>
            <pc:docMk/>
            <pc:sldMk cId="2077710512" sldId="859"/>
            <ac:spMk id="11" creationId="{8C017978-5C8B-4892-A900-121849375A84}"/>
          </ac:spMkLst>
        </pc:spChg>
      </pc:sldChg>
      <pc:sldChg chg="addSp delSp modSp add mod">
        <pc:chgData name="Sidney Seckler" userId="73470fc2d5f88927" providerId="LiveId" clId="{1228665D-A840-4C79-BABF-7805619D2E20}" dt="2021-11-16T20:30:40.817" v="1192" actId="1076"/>
        <pc:sldMkLst>
          <pc:docMk/>
          <pc:sldMk cId="2501425658" sldId="860"/>
        </pc:sldMkLst>
        <pc:spChg chg="del">
          <ac:chgData name="Sidney Seckler" userId="73470fc2d5f88927" providerId="LiveId" clId="{1228665D-A840-4C79-BABF-7805619D2E20}" dt="2021-11-16T20:27:45.513" v="1170" actId="478"/>
          <ac:spMkLst>
            <pc:docMk/>
            <pc:sldMk cId="2501425658" sldId="860"/>
            <ac:spMk id="5" creationId="{F5256C03-4B02-4B79-B2BD-521EADABF0C3}"/>
          </ac:spMkLst>
        </pc:spChg>
        <pc:spChg chg="del">
          <ac:chgData name="Sidney Seckler" userId="73470fc2d5f88927" providerId="LiveId" clId="{1228665D-A840-4C79-BABF-7805619D2E20}" dt="2021-11-16T20:27:45.513" v="1170" actId="478"/>
          <ac:spMkLst>
            <pc:docMk/>
            <pc:sldMk cId="2501425658" sldId="860"/>
            <ac:spMk id="7" creationId="{CD2612BA-D8A6-4E55-BC36-928F14D58200}"/>
          </ac:spMkLst>
        </pc:spChg>
        <pc:spChg chg="del">
          <ac:chgData name="Sidney Seckler" userId="73470fc2d5f88927" providerId="LiveId" clId="{1228665D-A840-4C79-BABF-7805619D2E20}" dt="2021-11-16T20:27:45.513" v="1170" actId="478"/>
          <ac:spMkLst>
            <pc:docMk/>
            <pc:sldMk cId="2501425658" sldId="860"/>
            <ac:spMk id="9" creationId="{B4C23846-E765-4130-950E-FDA10572C2FE}"/>
          </ac:spMkLst>
        </pc:spChg>
        <pc:spChg chg="add mod">
          <ac:chgData name="Sidney Seckler" userId="73470fc2d5f88927" providerId="LiveId" clId="{1228665D-A840-4C79-BABF-7805619D2E20}" dt="2021-11-16T20:29:26.642" v="1178" actId="6549"/>
          <ac:spMkLst>
            <pc:docMk/>
            <pc:sldMk cId="2501425658" sldId="860"/>
            <ac:spMk id="10" creationId="{1C9CC8C8-4B51-4EDA-9C27-C38001004F3E}"/>
          </ac:spMkLst>
        </pc:spChg>
        <pc:spChg chg="del">
          <ac:chgData name="Sidney Seckler" userId="73470fc2d5f88927" providerId="LiveId" clId="{1228665D-A840-4C79-BABF-7805619D2E20}" dt="2021-11-16T20:27:45.513" v="1170" actId="478"/>
          <ac:spMkLst>
            <pc:docMk/>
            <pc:sldMk cId="2501425658" sldId="860"/>
            <ac:spMk id="11" creationId="{8C017978-5C8B-4892-A900-121849375A84}"/>
          </ac:spMkLst>
        </pc:spChg>
        <pc:spChg chg="add mod">
          <ac:chgData name="Sidney Seckler" userId="73470fc2d5f88927" providerId="LiveId" clId="{1228665D-A840-4C79-BABF-7805619D2E20}" dt="2021-11-16T20:29:50.220" v="1185" actId="1076"/>
          <ac:spMkLst>
            <pc:docMk/>
            <pc:sldMk cId="2501425658" sldId="860"/>
            <ac:spMk id="12" creationId="{693496F1-4F1F-4715-809A-FAFE66A0C644}"/>
          </ac:spMkLst>
        </pc:spChg>
        <pc:spChg chg="add mod">
          <ac:chgData name="Sidney Seckler" userId="73470fc2d5f88927" providerId="LiveId" clId="{1228665D-A840-4C79-BABF-7805619D2E20}" dt="2021-11-16T20:30:40.817" v="1192" actId="1076"/>
          <ac:spMkLst>
            <pc:docMk/>
            <pc:sldMk cId="2501425658" sldId="860"/>
            <ac:spMk id="13" creationId="{0646BC1F-FA2A-4BF6-B7A5-FCBFD3EE2F62}"/>
          </ac:spMkLst>
        </pc:spChg>
      </pc:sldChg>
      <pc:sldChg chg="add del">
        <pc:chgData name="Sidney Seckler" userId="73470fc2d5f88927" providerId="LiveId" clId="{1228665D-A840-4C79-BABF-7805619D2E20}" dt="2021-11-16T20:31:55.152" v="1194" actId="47"/>
        <pc:sldMkLst>
          <pc:docMk/>
          <pc:sldMk cId="1974407266" sldId="861"/>
        </pc:sldMkLst>
      </pc:sldChg>
      <pc:sldChg chg="addSp delSp modSp add mod">
        <pc:chgData name="Sidney Seckler" userId="73470fc2d5f88927" providerId="LiveId" clId="{1228665D-A840-4C79-BABF-7805619D2E20}" dt="2021-11-17T17:28:41.505" v="1226" actId="207"/>
        <pc:sldMkLst>
          <pc:docMk/>
          <pc:sldMk cId="393957278" sldId="862"/>
        </pc:sldMkLst>
        <pc:spChg chg="add mod">
          <ac:chgData name="Sidney Seckler" userId="73470fc2d5f88927" providerId="LiveId" clId="{1228665D-A840-4C79-BABF-7805619D2E20}" dt="2021-11-17T17:28:41.505" v="1226" actId="207"/>
          <ac:spMkLst>
            <pc:docMk/>
            <pc:sldMk cId="393957278" sldId="862"/>
            <ac:spMk id="5" creationId="{96DE5549-76FC-40CA-B891-98C03849B64A}"/>
          </ac:spMkLst>
        </pc:spChg>
        <pc:spChg chg="add mod">
          <ac:chgData name="Sidney Seckler" userId="73470fc2d5f88927" providerId="LiveId" clId="{1228665D-A840-4C79-BABF-7805619D2E20}" dt="2021-11-17T17:26:21.140" v="1216" actId="1076"/>
          <ac:spMkLst>
            <pc:docMk/>
            <pc:sldMk cId="393957278" sldId="862"/>
            <ac:spMk id="7" creationId="{AC9A7A55-9B64-49DF-B682-C5296C6BEA94}"/>
          </ac:spMkLst>
        </pc:spChg>
        <pc:spChg chg="mod">
          <ac:chgData name="Sidney Seckler" userId="73470fc2d5f88927" providerId="LiveId" clId="{1228665D-A840-4C79-BABF-7805619D2E20}" dt="2021-11-16T20:32:00.790" v="1195" actId="20577"/>
          <ac:spMkLst>
            <pc:docMk/>
            <pc:sldMk cId="393957278" sldId="862"/>
            <ac:spMk id="8" creationId="{6173806F-5014-403B-841E-09AD3DA219AD}"/>
          </ac:spMkLst>
        </pc:spChg>
        <pc:spChg chg="add mod">
          <ac:chgData name="Sidney Seckler" userId="73470fc2d5f88927" providerId="LiveId" clId="{1228665D-A840-4C79-BABF-7805619D2E20}" dt="2021-11-17T17:26:18.806" v="1215" actId="1076"/>
          <ac:spMkLst>
            <pc:docMk/>
            <pc:sldMk cId="393957278" sldId="862"/>
            <ac:spMk id="9" creationId="{925B7323-805E-428D-A70A-23A608A24D62}"/>
          </ac:spMkLst>
        </pc:spChg>
        <pc:graphicFrameChg chg="del">
          <ac:chgData name="Sidney Seckler" userId="73470fc2d5f88927" providerId="LiveId" clId="{1228665D-A840-4C79-BABF-7805619D2E20}" dt="2021-11-16T20:32:03.525" v="1196" actId="478"/>
          <ac:graphicFrameMkLst>
            <pc:docMk/>
            <pc:sldMk cId="393957278" sldId="862"/>
            <ac:graphicFrameMk id="5" creationId="{93D3E7D5-C1CE-4DA0-9F50-8615DE18F338}"/>
          </ac:graphicFrameMkLst>
        </pc:graphicFrameChg>
      </pc:sldChg>
      <pc:sldChg chg="addSp delSp modSp add mod">
        <pc:chgData name="Sidney Seckler" userId="73470fc2d5f88927" providerId="LiveId" clId="{1228665D-A840-4C79-BABF-7805619D2E20}" dt="2021-11-17T17:28:20.397" v="1225" actId="14100"/>
        <pc:sldMkLst>
          <pc:docMk/>
          <pc:sldMk cId="3464987651" sldId="863"/>
        </pc:sldMkLst>
        <pc:spChg chg="del">
          <ac:chgData name="Sidney Seckler" userId="73470fc2d5f88927" providerId="LiveId" clId="{1228665D-A840-4C79-BABF-7805619D2E20}" dt="2021-11-17T17:26:32.038" v="1218" actId="478"/>
          <ac:spMkLst>
            <pc:docMk/>
            <pc:sldMk cId="3464987651" sldId="863"/>
            <ac:spMk id="5" creationId="{96DE5549-76FC-40CA-B891-98C03849B64A}"/>
          </ac:spMkLst>
        </pc:spChg>
        <pc:spChg chg="del">
          <ac:chgData name="Sidney Seckler" userId="73470fc2d5f88927" providerId="LiveId" clId="{1228665D-A840-4C79-BABF-7805619D2E20}" dt="2021-11-17T17:26:32.038" v="1218" actId="478"/>
          <ac:spMkLst>
            <pc:docMk/>
            <pc:sldMk cId="3464987651" sldId="863"/>
            <ac:spMk id="7" creationId="{AC9A7A55-9B64-49DF-B682-C5296C6BEA94}"/>
          </ac:spMkLst>
        </pc:spChg>
        <pc:spChg chg="del">
          <ac:chgData name="Sidney Seckler" userId="73470fc2d5f88927" providerId="LiveId" clId="{1228665D-A840-4C79-BABF-7805619D2E20}" dt="2021-11-17T17:26:32.038" v="1218" actId="478"/>
          <ac:spMkLst>
            <pc:docMk/>
            <pc:sldMk cId="3464987651" sldId="863"/>
            <ac:spMk id="9" creationId="{925B7323-805E-428D-A70A-23A608A24D62}"/>
          </ac:spMkLst>
        </pc:spChg>
        <pc:graphicFrameChg chg="add mod">
          <ac:chgData name="Sidney Seckler" userId="73470fc2d5f88927" providerId="LiveId" clId="{1228665D-A840-4C79-BABF-7805619D2E20}" dt="2021-11-17T17:28:20.397" v="1225" actId="14100"/>
          <ac:graphicFrameMkLst>
            <pc:docMk/>
            <pc:sldMk cId="3464987651" sldId="863"/>
            <ac:graphicFrameMk id="10" creationId="{93D3E7D5-C1CE-4DA0-9F50-8615DE18F338}"/>
          </ac:graphicFrameMkLst>
        </pc:graphicFrameChg>
      </pc:sldChg>
      <pc:sldChg chg="addSp delSp modSp add mod">
        <pc:chgData name="Sidney Seckler" userId="73470fc2d5f88927" providerId="LiveId" clId="{1228665D-A840-4C79-BABF-7805619D2E20}" dt="2021-11-17T17:31:13.363" v="1259" actId="1076"/>
        <pc:sldMkLst>
          <pc:docMk/>
          <pc:sldMk cId="4207053628" sldId="864"/>
        </pc:sldMkLst>
        <pc:spChg chg="mod">
          <ac:chgData name="Sidney Seckler" userId="73470fc2d5f88927" providerId="LiveId" clId="{1228665D-A840-4C79-BABF-7805619D2E20}" dt="2021-11-17T17:30:29.945" v="1249" actId="1076"/>
          <ac:spMkLst>
            <pc:docMk/>
            <pc:sldMk cId="4207053628" sldId="864"/>
            <ac:spMk id="5" creationId="{96DE5549-76FC-40CA-B891-98C03849B64A}"/>
          </ac:spMkLst>
        </pc:spChg>
        <pc:spChg chg="del">
          <ac:chgData name="Sidney Seckler" userId="73470fc2d5f88927" providerId="LiveId" clId="{1228665D-A840-4C79-BABF-7805619D2E20}" dt="2021-11-17T17:28:54.887" v="1228" actId="478"/>
          <ac:spMkLst>
            <pc:docMk/>
            <pc:sldMk cId="4207053628" sldId="864"/>
            <ac:spMk id="7" creationId="{AC9A7A55-9B64-49DF-B682-C5296C6BEA94}"/>
          </ac:spMkLst>
        </pc:spChg>
        <pc:spChg chg="del">
          <ac:chgData name="Sidney Seckler" userId="73470fc2d5f88927" providerId="LiveId" clId="{1228665D-A840-4C79-BABF-7805619D2E20}" dt="2021-11-17T17:28:54.887" v="1228" actId="478"/>
          <ac:spMkLst>
            <pc:docMk/>
            <pc:sldMk cId="4207053628" sldId="864"/>
            <ac:spMk id="9" creationId="{925B7323-805E-428D-A70A-23A608A24D62}"/>
          </ac:spMkLst>
        </pc:spChg>
        <pc:spChg chg="add mod">
          <ac:chgData name="Sidney Seckler" userId="73470fc2d5f88927" providerId="LiveId" clId="{1228665D-A840-4C79-BABF-7805619D2E20}" dt="2021-11-17T17:30:32.262" v="1250" actId="1076"/>
          <ac:spMkLst>
            <pc:docMk/>
            <pc:sldMk cId="4207053628" sldId="864"/>
            <ac:spMk id="10" creationId="{E3D40585-41B8-4444-9824-3B22C21AF330}"/>
          </ac:spMkLst>
        </pc:spChg>
        <pc:spChg chg="add mod">
          <ac:chgData name="Sidney Seckler" userId="73470fc2d5f88927" providerId="LiveId" clId="{1228665D-A840-4C79-BABF-7805619D2E20}" dt="2021-11-17T17:30:35.635" v="1251" actId="1076"/>
          <ac:spMkLst>
            <pc:docMk/>
            <pc:sldMk cId="4207053628" sldId="864"/>
            <ac:spMk id="11" creationId="{579365B9-7F22-47F3-AD6C-B254B4C9EDFC}"/>
          </ac:spMkLst>
        </pc:spChg>
        <pc:spChg chg="add mod">
          <ac:chgData name="Sidney Seckler" userId="73470fc2d5f88927" providerId="LiveId" clId="{1228665D-A840-4C79-BABF-7805619D2E20}" dt="2021-11-17T17:30:38.971" v="1252" actId="1076"/>
          <ac:spMkLst>
            <pc:docMk/>
            <pc:sldMk cId="4207053628" sldId="864"/>
            <ac:spMk id="12" creationId="{967C9C6A-5A42-463B-94CB-BB71DCE89A51}"/>
          </ac:spMkLst>
        </pc:spChg>
        <pc:spChg chg="add mod">
          <ac:chgData name="Sidney Seckler" userId="73470fc2d5f88927" providerId="LiveId" clId="{1228665D-A840-4C79-BABF-7805619D2E20}" dt="2021-11-17T17:31:13.363" v="1259" actId="1076"/>
          <ac:spMkLst>
            <pc:docMk/>
            <pc:sldMk cId="4207053628" sldId="864"/>
            <ac:spMk id="14" creationId="{344ACA64-3DCD-4920-8E96-C73FF69C275A}"/>
          </ac:spMkLst>
        </pc:spChg>
      </pc:sldChg>
      <pc:sldChg chg="addSp delSp modSp add mod">
        <pc:chgData name="Sidney Seckler" userId="73470fc2d5f88927" providerId="LiveId" clId="{1228665D-A840-4C79-BABF-7805619D2E20}" dt="2021-11-17T17:36:30.101" v="1280" actId="1076"/>
        <pc:sldMkLst>
          <pc:docMk/>
          <pc:sldMk cId="2035420710" sldId="865"/>
        </pc:sldMkLst>
        <pc:spChg chg="del">
          <ac:chgData name="Sidney Seckler" userId="73470fc2d5f88927" providerId="LiveId" clId="{1228665D-A840-4C79-BABF-7805619D2E20}" dt="2021-11-17T17:33:56.904" v="1262" actId="478"/>
          <ac:spMkLst>
            <pc:docMk/>
            <pc:sldMk cId="2035420710" sldId="865"/>
            <ac:spMk id="5" creationId="{96DE5549-76FC-40CA-B891-98C03849B64A}"/>
          </ac:spMkLst>
        </pc:spChg>
        <pc:spChg chg="add mod">
          <ac:chgData name="Sidney Seckler" userId="73470fc2d5f88927" providerId="LiveId" clId="{1228665D-A840-4C79-BABF-7805619D2E20}" dt="2021-11-17T17:34:55.607" v="1264" actId="1076"/>
          <ac:spMkLst>
            <pc:docMk/>
            <pc:sldMk cId="2035420710" sldId="865"/>
            <ac:spMk id="9" creationId="{03A94CE6-77BE-4E4F-858A-4476283BCB9A}"/>
          </ac:spMkLst>
        </pc:spChg>
        <pc:spChg chg="del">
          <ac:chgData name="Sidney Seckler" userId="73470fc2d5f88927" providerId="LiveId" clId="{1228665D-A840-4C79-BABF-7805619D2E20}" dt="2021-11-17T17:33:51.441" v="1261" actId="478"/>
          <ac:spMkLst>
            <pc:docMk/>
            <pc:sldMk cId="2035420710" sldId="865"/>
            <ac:spMk id="10" creationId="{E3D40585-41B8-4444-9824-3B22C21AF330}"/>
          </ac:spMkLst>
        </pc:spChg>
        <pc:spChg chg="del">
          <ac:chgData name="Sidney Seckler" userId="73470fc2d5f88927" providerId="LiveId" clId="{1228665D-A840-4C79-BABF-7805619D2E20}" dt="2021-11-17T17:33:51.441" v="1261" actId="478"/>
          <ac:spMkLst>
            <pc:docMk/>
            <pc:sldMk cId="2035420710" sldId="865"/>
            <ac:spMk id="11" creationId="{579365B9-7F22-47F3-AD6C-B254B4C9EDFC}"/>
          </ac:spMkLst>
        </pc:spChg>
        <pc:spChg chg="del">
          <ac:chgData name="Sidney Seckler" userId="73470fc2d5f88927" providerId="LiveId" clId="{1228665D-A840-4C79-BABF-7805619D2E20}" dt="2021-11-17T17:33:51.441" v="1261" actId="478"/>
          <ac:spMkLst>
            <pc:docMk/>
            <pc:sldMk cId="2035420710" sldId="865"/>
            <ac:spMk id="12" creationId="{967C9C6A-5A42-463B-94CB-BB71DCE89A51}"/>
          </ac:spMkLst>
        </pc:spChg>
        <pc:spChg chg="add mod">
          <ac:chgData name="Sidney Seckler" userId="73470fc2d5f88927" providerId="LiveId" clId="{1228665D-A840-4C79-BABF-7805619D2E20}" dt="2021-11-17T17:35:36.323" v="1270" actId="1076"/>
          <ac:spMkLst>
            <pc:docMk/>
            <pc:sldMk cId="2035420710" sldId="865"/>
            <ac:spMk id="13" creationId="{C4E5E981-37C9-4649-8EDB-B32B3E04586A}"/>
          </ac:spMkLst>
        </pc:spChg>
        <pc:spChg chg="del">
          <ac:chgData name="Sidney Seckler" userId="73470fc2d5f88927" providerId="LiveId" clId="{1228665D-A840-4C79-BABF-7805619D2E20}" dt="2021-11-17T17:33:51.441" v="1261" actId="478"/>
          <ac:spMkLst>
            <pc:docMk/>
            <pc:sldMk cId="2035420710" sldId="865"/>
            <ac:spMk id="14" creationId="{344ACA64-3DCD-4920-8E96-C73FF69C275A}"/>
          </ac:spMkLst>
        </pc:spChg>
        <pc:spChg chg="add mod">
          <ac:chgData name="Sidney Seckler" userId="73470fc2d5f88927" providerId="LiveId" clId="{1228665D-A840-4C79-BABF-7805619D2E20}" dt="2021-11-17T17:36:30.101" v="1280" actId="1076"/>
          <ac:spMkLst>
            <pc:docMk/>
            <pc:sldMk cId="2035420710" sldId="865"/>
            <ac:spMk id="15" creationId="{E2B3C385-3523-4155-84D2-F4B9ACC60BCA}"/>
          </ac:spMkLst>
        </pc:spChg>
      </pc:sldChg>
      <pc:sldChg chg="addSp delSp modSp add mod">
        <pc:chgData name="Sidney Seckler" userId="73470fc2d5f88927" providerId="LiveId" clId="{1228665D-A840-4C79-BABF-7805619D2E20}" dt="2021-11-17T17:49:41.788" v="1351" actId="1076"/>
        <pc:sldMkLst>
          <pc:docMk/>
          <pc:sldMk cId="3382800868" sldId="866"/>
        </pc:sldMkLst>
        <pc:spChg chg="add mod">
          <ac:chgData name="Sidney Seckler" userId="73470fc2d5f88927" providerId="LiveId" clId="{1228665D-A840-4C79-BABF-7805619D2E20}" dt="2021-11-17T17:37:59.271" v="1294" actId="1076"/>
          <ac:spMkLst>
            <pc:docMk/>
            <pc:sldMk cId="3382800868" sldId="866"/>
            <ac:spMk id="3" creationId="{B0B2F23A-D86F-4D7F-9F03-3EEAD2F1AF97}"/>
          </ac:spMkLst>
        </pc:spChg>
        <pc:spChg chg="add mod">
          <ac:chgData name="Sidney Seckler" userId="73470fc2d5f88927" providerId="LiveId" clId="{1228665D-A840-4C79-BABF-7805619D2E20}" dt="2021-11-17T17:49:41.788" v="1351" actId="1076"/>
          <ac:spMkLst>
            <pc:docMk/>
            <pc:sldMk cId="3382800868" sldId="866"/>
            <ac:spMk id="4" creationId="{08834D4C-F1FC-4BB6-A4F4-2F47FE0A34F9}"/>
          </ac:spMkLst>
        </pc:spChg>
        <pc:spChg chg="add mod">
          <ac:chgData name="Sidney Seckler" userId="73470fc2d5f88927" providerId="LiveId" clId="{1228665D-A840-4C79-BABF-7805619D2E20}" dt="2021-11-17T17:37:22.350" v="1285" actId="1076"/>
          <ac:spMkLst>
            <pc:docMk/>
            <pc:sldMk cId="3382800868" sldId="866"/>
            <ac:spMk id="7" creationId="{F8D0EA48-035B-4B6D-9B66-2CA3F7E8D76D}"/>
          </ac:spMkLst>
        </pc:spChg>
        <pc:spChg chg="del">
          <ac:chgData name="Sidney Seckler" userId="73470fc2d5f88927" providerId="LiveId" clId="{1228665D-A840-4C79-BABF-7805619D2E20}" dt="2021-11-17T17:36:46.193" v="1282" actId="478"/>
          <ac:spMkLst>
            <pc:docMk/>
            <pc:sldMk cId="3382800868" sldId="866"/>
            <ac:spMk id="9" creationId="{03A94CE6-77BE-4E4F-858A-4476283BCB9A}"/>
          </ac:spMkLst>
        </pc:spChg>
        <pc:spChg chg="add mod">
          <ac:chgData name="Sidney Seckler" userId="73470fc2d5f88927" providerId="LiveId" clId="{1228665D-A840-4C79-BABF-7805619D2E20}" dt="2021-11-17T17:37:47.612" v="1292" actId="1076"/>
          <ac:spMkLst>
            <pc:docMk/>
            <pc:sldMk cId="3382800868" sldId="866"/>
            <ac:spMk id="10" creationId="{D356536C-D7FF-4392-A00D-2FBB3B766843}"/>
          </ac:spMkLst>
        </pc:spChg>
        <pc:spChg chg="del">
          <ac:chgData name="Sidney Seckler" userId="73470fc2d5f88927" providerId="LiveId" clId="{1228665D-A840-4C79-BABF-7805619D2E20}" dt="2021-11-17T17:36:46.193" v="1282" actId="478"/>
          <ac:spMkLst>
            <pc:docMk/>
            <pc:sldMk cId="3382800868" sldId="866"/>
            <ac:spMk id="13" creationId="{C4E5E981-37C9-4649-8EDB-B32B3E04586A}"/>
          </ac:spMkLst>
        </pc:spChg>
        <pc:spChg chg="mod">
          <ac:chgData name="Sidney Seckler" userId="73470fc2d5f88927" providerId="LiveId" clId="{1228665D-A840-4C79-BABF-7805619D2E20}" dt="2021-11-17T17:36:55.892" v="1283" actId="1076"/>
          <ac:spMkLst>
            <pc:docMk/>
            <pc:sldMk cId="3382800868" sldId="866"/>
            <ac:spMk id="15" creationId="{E2B3C385-3523-4155-84D2-F4B9ACC60BCA}"/>
          </ac:spMkLst>
        </pc:spChg>
      </pc:sldChg>
      <pc:sldChg chg="addSp delSp modSp add mod">
        <pc:chgData name="Sidney Seckler" userId="73470fc2d5f88927" providerId="LiveId" clId="{1228665D-A840-4C79-BABF-7805619D2E20}" dt="2021-11-17T17:50:08.263" v="1357" actId="1076"/>
        <pc:sldMkLst>
          <pc:docMk/>
          <pc:sldMk cId="845321086" sldId="867"/>
        </pc:sldMkLst>
        <pc:spChg chg="del mod">
          <ac:chgData name="Sidney Seckler" userId="73470fc2d5f88927" providerId="LiveId" clId="{1228665D-A840-4C79-BABF-7805619D2E20}" dt="2021-11-17T17:49:00.081" v="1342" actId="478"/>
          <ac:spMkLst>
            <pc:docMk/>
            <pc:sldMk cId="845321086" sldId="867"/>
            <ac:spMk id="3" creationId="{B0B2F23A-D86F-4D7F-9F03-3EEAD2F1AF97}"/>
          </ac:spMkLst>
        </pc:spChg>
        <pc:spChg chg="mod">
          <ac:chgData name="Sidney Seckler" userId="73470fc2d5f88927" providerId="LiveId" clId="{1228665D-A840-4C79-BABF-7805619D2E20}" dt="2021-11-17T17:49:19.912" v="1347" actId="1076"/>
          <ac:spMkLst>
            <pc:docMk/>
            <pc:sldMk cId="845321086" sldId="867"/>
            <ac:spMk id="4" creationId="{08834D4C-F1FC-4BB6-A4F4-2F47FE0A34F9}"/>
          </ac:spMkLst>
        </pc:spChg>
        <pc:spChg chg="del">
          <ac:chgData name="Sidney Seckler" userId="73470fc2d5f88927" providerId="LiveId" clId="{1228665D-A840-4C79-BABF-7805619D2E20}" dt="2021-11-17T17:45:09.239" v="1302" actId="478"/>
          <ac:spMkLst>
            <pc:docMk/>
            <pc:sldMk cId="845321086" sldId="867"/>
            <ac:spMk id="7" creationId="{F8D0EA48-035B-4B6D-9B66-2CA3F7E8D76D}"/>
          </ac:spMkLst>
        </pc:spChg>
        <pc:spChg chg="del">
          <ac:chgData name="Sidney Seckler" userId="73470fc2d5f88927" providerId="LiveId" clId="{1228665D-A840-4C79-BABF-7805619D2E20}" dt="2021-11-17T17:45:13.948" v="1304" actId="478"/>
          <ac:spMkLst>
            <pc:docMk/>
            <pc:sldMk cId="845321086" sldId="867"/>
            <ac:spMk id="10" creationId="{D356536C-D7FF-4392-A00D-2FBB3B766843}"/>
          </ac:spMkLst>
        </pc:spChg>
        <pc:spChg chg="add mod">
          <ac:chgData name="Sidney Seckler" userId="73470fc2d5f88927" providerId="LiveId" clId="{1228665D-A840-4C79-BABF-7805619D2E20}" dt="2021-11-17T17:48:47.333" v="1339" actId="1076"/>
          <ac:spMkLst>
            <pc:docMk/>
            <pc:sldMk cId="845321086" sldId="867"/>
            <ac:spMk id="11" creationId="{BF26EBCA-BCB5-4106-A976-1C210D3BB39E}"/>
          </ac:spMkLst>
        </pc:spChg>
        <pc:spChg chg="add mod">
          <ac:chgData name="Sidney Seckler" userId="73470fc2d5f88927" providerId="LiveId" clId="{1228665D-A840-4C79-BABF-7805619D2E20}" dt="2021-11-17T17:48:45.126" v="1338" actId="1076"/>
          <ac:spMkLst>
            <pc:docMk/>
            <pc:sldMk cId="845321086" sldId="867"/>
            <ac:spMk id="12" creationId="{112D51A6-85BD-4382-A763-3EDD9D542D45}"/>
          </ac:spMkLst>
        </pc:spChg>
        <pc:spChg chg="add mod">
          <ac:chgData name="Sidney Seckler" userId="73470fc2d5f88927" providerId="LiveId" clId="{1228665D-A840-4C79-BABF-7805619D2E20}" dt="2021-11-17T17:48:16.883" v="1331" actId="1076"/>
          <ac:spMkLst>
            <pc:docMk/>
            <pc:sldMk cId="845321086" sldId="867"/>
            <ac:spMk id="14" creationId="{A5E79049-9A65-443B-BCEA-05C50898345E}"/>
          </ac:spMkLst>
        </pc:spChg>
        <pc:spChg chg="del">
          <ac:chgData name="Sidney Seckler" userId="73470fc2d5f88927" providerId="LiveId" clId="{1228665D-A840-4C79-BABF-7805619D2E20}" dt="2021-11-17T17:45:06.467" v="1301" actId="478"/>
          <ac:spMkLst>
            <pc:docMk/>
            <pc:sldMk cId="845321086" sldId="867"/>
            <ac:spMk id="15" creationId="{E2B3C385-3523-4155-84D2-F4B9ACC60BCA}"/>
          </ac:spMkLst>
        </pc:spChg>
        <pc:spChg chg="add mod">
          <ac:chgData name="Sidney Seckler" userId="73470fc2d5f88927" providerId="LiveId" clId="{1228665D-A840-4C79-BABF-7805619D2E20}" dt="2021-11-17T17:49:13.601" v="1345" actId="1076"/>
          <ac:spMkLst>
            <pc:docMk/>
            <pc:sldMk cId="845321086" sldId="867"/>
            <ac:spMk id="16" creationId="{627B4B67-B600-4278-90C5-93FB719415CF}"/>
          </ac:spMkLst>
        </pc:spChg>
        <pc:spChg chg="add del mod">
          <ac:chgData name="Sidney Seckler" userId="73470fc2d5f88927" providerId="LiveId" clId="{1228665D-A840-4C79-BABF-7805619D2E20}" dt="2021-11-17T17:49:26.941" v="1350" actId="478"/>
          <ac:spMkLst>
            <pc:docMk/>
            <pc:sldMk cId="845321086" sldId="867"/>
            <ac:spMk id="17" creationId="{0A48DFC3-8CB2-4ED4-9BBD-361F234CC7F2}"/>
          </ac:spMkLst>
        </pc:spChg>
        <pc:spChg chg="add mod">
          <ac:chgData name="Sidney Seckler" userId="73470fc2d5f88927" providerId="LiveId" clId="{1228665D-A840-4C79-BABF-7805619D2E20}" dt="2021-11-17T17:49:50.605" v="1353" actId="1076"/>
          <ac:spMkLst>
            <pc:docMk/>
            <pc:sldMk cId="845321086" sldId="867"/>
            <ac:spMk id="18" creationId="{D5BE957E-DC20-492B-A67C-6879D177484E}"/>
          </ac:spMkLst>
        </pc:spChg>
        <pc:spChg chg="add mod">
          <ac:chgData name="Sidney Seckler" userId="73470fc2d5f88927" providerId="LiveId" clId="{1228665D-A840-4C79-BABF-7805619D2E20}" dt="2021-11-17T17:49:59.594" v="1355" actId="1076"/>
          <ac:spMkLst>
            <pc:docMk/>
            <pc:sldMk cId="845321086" sldId="867"/>
            <ac:spMk id="19" creationId="{95585F7B-FF0E-4C36-8304-69FCF2023BA5}"/>
          </ac:spMkLst>
        </pc:spChg>
        <pc:spChg chg="add mod">
          <ac:chgData name="Sidney Seckler" userId="73470fc2d5f88927" providerId="LiveId" clId="{1228665D-A840-4C79-BABF-7805619D2E20}" dt="2021-11-17T17:50:08.263" v="1357" actId="1076"/>
          <ac:spMkLst>
            <pc:docMk/>
            <pc:sldMk cId="845321086" sldId="867"/>
            <ac:spMk id="20" creationId="{7D22DEED-0274-457D-88A0-C17FB379644E}"/>
          </ac:spMkLst>
        </pc:spChg>
      </pc:sldChg>
      <pc:sldChg chg="addSp delSp modSp add mod">
        <pc:chgData name="Sidney Seckler" userId="73470fc2d5f88927" providerId="LiveId" clId="{1228665D-A840-4C79-BABF-7805619D2E20}" dt="2021-11-17T17:51:13.182" v="1363" actId="1076"/>
        <pc:sldMkLst>
          <pc:docMk/>
          <pc:sldMk cId="2218177334" sldId="868"/>
        </pc:sldMkLst>
        <pc:graphicFrameChg chg="add mod">
          <ac:chgData name="Sidney Seckler" userId="73470fc2d5f88927" providerId="LiveId" clId="{1228665D-A840-4C79-BABF-7805619D2E20}" dt="2021-11-17T17:51:13.182" v="1363" actId="1076"/>
          <ac:graphicFrameMkLst>
            <pc:docMk/>
            <pc:sldMk cId="2218177334" sldId="868"/>
            <ac:graphicFrameMk id="5" creationId="{93D3E7D5-C1CE-4DA0-9F50-8615DE18F338}"/>
          </ac:graphicFrameMkLst>
        </pc:graphicFrameChg>
        <pc:graphicFrameChg chg="del">
          <ac:chgData name="Sidney Seckler" userId="73470fc2d5f88927" providerId="LiveId" clId="{1228665D-A840-4C79-BABF-7805619D2E20}" dt="2021-11-17T17:50:54.732" v="1359" actId="478"/>
          <ac:graphicFrameMkLst>
            <pc:docMk/>
            <pc:sldMk cId="2218177334" sldId="868"/>
            <ac:graphicFrameMk id="10" creationId="{93D3E7D5-C1CE-4DA0-9F50-8615DE18F338}"/>
          </ac:graphicFrameMkLst>
        </pc:graphicFrameChg>
      </pc:sldChg>
      <pc:sldChg chg="addSp delSp modSp add mod">
        <pc:chgData name="Sidney Seckler" userId="73470fc2d5f88927" providerId="LiveId" clId="{1228665D-A840-4C79-BABF-7805619D2E20}" dt="2021-11-17T18:18:03.647" v="1378" actId="1076"/>
        <pc:sldMkLst>
          <pc:docMk/>
          <pc:sldMk cId="3954275724" sldId="869"/>
        </pc:sldMkLst>
        <pc:spChg chg="add mod">
          <ac:chgData name="Sidney Seckler" userId="73470fc2d5f88927" providerId="LiveId" clId="{1228665D-A840-4C79-BABF-7805619D2E20}" dt="2021-11-17T18:18:03.647" v="1378" actId="1076"/>
          <ac:spMkLst>
            <pc:docMk/>
            <pc:sldMk cId="3954275724" sldId="869"/>
            <ac:spMk id="6" creationId="{D04A2E60-8435-4F7E-98F9-30DDE910E704}"/>
          </ac:spMkLst>
        </pc:spChg>
        <pc:graphicFrameChg chg="del">
          <ac:chgData name="Sidney Seckler" userId="73470fc2d5f88927" providerId="LiveId" clId="{1228665D-A840-4C79-BABF-7805619D2E20}" dt="2021-11-17T17:52:25.920" v="1365" actId="478"/>
          <ac:graphicFrameMkLst>
            <pc:docMk/>
            <pc:sldMk cId="3954275724" sldId="869"/>
            <ac:graphicFrameMk id="5" creationId="{93D3E7D5-C1CE-4DA0-9F50-8615DE18F338}"/>
          </ac:graphicFrameMkLst>
        </pc:graphicFrameChg>
      </pc:sldChg>
      <pc:sldChg chg="addSp delSp modSp add mod">
        <pc:chgData name="Sidney Seckler" userId="73470fc2d5f88927" providerId="LiveId" clId="{1228665D-A840-4C79-BABF-7805619D2E20}" dt="2021-11-17T18:19:14.125" v="1386" actId="1076"/>
        <pc:sldMkLst>
          <pc:docMk/>
          <pc:sldMk cId="971646863" sldId="870"/>
        </pc:sldMkLst>
        <pc:graphicFrameChg chg="del">
          <ac:chgData name="Sidney Seckler" userId="73470fc2d5f88927" providerId="LiveId" clId="{1228665D-A840-4C79-BABF-7805619D2E20}" dt="2021-11-17T18:18:20.205" v="1380" actId="478"/>
          <ac:graphicFrameMkLst>
            <pc:docMk/>
            <pc:sldMk cId="971646863" sldId="870"/>
            <ac:graphicFrameMk id="5" creationId="{93D3E7D5-C1CE-4DA0-9F50-8615DE18F338}"/>
          </ac:graphicFrameMkLst>
        </pc:graphicFrameChg>
        <pc:graphicFrameChg chg="add mod">
          <ac:chgData name="Sidney Seckler" userId="73470fc2d5f88927" providerId="LiveId" clId="{1228665D-A840-4C79-BABF-7805619D2E20}" dt="2021-11-17T18:19:14.125" v="1386" actId="1076"/>
          <ac:graphicFrameMkLst>
            <pc:docMk/>
            <pc:sldMk cId="971646863" sldId="870"/>
            <ac:graphicFrameMk id="6" creationId="{93D3E7D5-C1CE-4DA0-9F50-8615DE18F338}"/>
          </ac:graphicFrameMkLst>
        </pc:graphicFrameChg>
      </pc:sldChg>
      <pc:sldChg chg="addSp delSp modSp add mod">
        <pc:chgData name="Sidney Seckler" userId="73470fc2d5f88927" providerId="LiveId" clId="{1228665D-A840-4C79-BABF-7805619D2E20}" dt="2021-11-17T18:20:33.546" v="1400" actId="1076"/>
        <pc:sldMkLst>
          <pc:docMk/>
          <pc:sldMk cId="3614433169" sldId="871"/>
        </pc:sldMkLst>
        <pc:spChg chg="mod">
          <ac:chgData name="Sidney Seckler" userId="73470fc2d5f88927" providerId="LiveId" clId="{1228665D-A840-4C79-BABF-7805619D2E20}" dt="2021-11-17T18:19:57.311" v="1389"/>
          <ac:spMkLst>
            <pc:docMk/>
            <pc:sldMk cId="3614433169" sldId="871"/>
            <ac:spMk id="9" creationId="{D239F11D-7660-488C-AFE2-E1892C4BA289}"/>
          </ac:spMkLst>
        </pc:spChg>
        <pc:grpChg chg="add mod ord">
          <ac:chgData name="Sidney Seckler" userId="73470fc2d5f88927" providerId="LiveId" clId="{1228665D-A840-4C79-BABF-7805619D2E20}" dt="2021-11-17T18:20:33.546" v="1400" actId="1076"/>
          <ac:grpSpMkLst>
            <pc:docMk/>
            <pc:sldMk cId="3614433169" sldId="871"/>
            <ac:grpSpMk id="5" creationId="{F1E6F71C-D578-45C7-8C33-F52CBBD7AA41}"/>
          </ac:grpSpMkLst>
        </pc:grpChg>
        <pc:graphicFrameChg chg="del">
          <ac:chgData name="Sidney Seckler" userId="73470fc2d5f88927" providerId="LiveId" clId="{1228665D-A840-4C79-BABF-7805619D2E20}" dt="2021-11-17T18:19:39.052" v="1388" actId="478"/>
          <ac:graphicFrameMkLst>
            <pc:docMk/>
            <pc:sldMk cId="3614433169" sldId="871"/>
            <ac:graphicFrameMk id="6" creationId="{93D3E7D5-C1CE-4DA0-9F50-8615DE18F338}"/>
          </ac:graphicFrameMkLst>
        </pc:graphicFrameChg>
        <pc:picChg chg="mod">
          <ac:chgData name="Sidney Seckler" userId="73470fc2d5f88927" providerId="LiveId" clId="{1228665D-A840-4C79-BABF-7805619D2E20}" dt="2021-11-17T18:19:57.311" v="1389"/>
          <ac:picMkLst>
            <pc:docMk/>
            <pc:sldMk cId="3614433169" sldId="871"/>
            <ac:picMk id="7" creationId="{FD25F64C-895D-4366-8422-8EA273BA039E}"/>
          </ac:picMkLst>
        </pc:picChg>
      </pc:sldChg>
      <pc:sldChg chg="addSp delSp modSp add mod">
        <pc:chgData name="Sidney Seckler" userId="73470fc2d5f88927" providerId="LiveId" clId="{1228665D-A840-4C79-BABF-7805619D2E20}" dt="2021-11-17T18:26:41.218" v="1412" actId="1076"/>
        <pc:sldMkLst>
          <pc:docMk/>
          <pc:sldMk cId="436152704" sldId="872"/>
        </pc:sldMkLst>
        <pc:spChg chg="mod">
          <ac:chgData name="Sidney Seckler" userId="73470fc2d5f88927" providerId="LiveId" clId="{1228665D-A840-4C79-BABF-7805619D2E20}" dt="2021-11-17T18:25:33.389" v="1404" actId="20577"/>
          <ac:spMkLst>
            <pc:docMk/>
            <pc:sldMk cId="436152704" sldId="872"/>
            <ac:spMk id="8" creationId="{6173806F-5014-403B-841E-09AD3DA219AD}"/>
          </ac:spMkLst>
        </pc:spChg>
        <pc:grpChg chg="del">
          <ac:chgData name="Sidney Seckler" userId="73470fc2d5f88927" providerId="LiveId" clId="{1228665D-A840-4C79-BABF-7805619D2E20}" dt="2021-11-17T18:25:36.393" v="1405" actId="478"/>
          <ac:grpSpMkLst>
            <pc:docMk/>
            <pc:sldMk cId="436152704" sldId="872"/>
            <ac:grpSpMk id="5" creationId="{F1E6F71C-D578-45C7-8C33-F52CBBD7AA41}"/>
          </ac:grpSpMkLst>
        </pc:grpChg>
        <pc:picChg chg="add mod">
          <ac:chgData name="Sidney Seckler" userId="73470fc2d5f88927" providerId="LiveId" clId="{1228665D-A840-4C79-BABF-7805619D2E20}" dt="2021-11-17T18:26:41.218" v="1412" actId="1076"/>
          <ac:picMkLst>
            <pc:docMk/>
            <pc:sldMk cId="436152704" sldId="872"/>
            <ac:picMk id="3" creationId="{F892D34B-8E5D-4BFE-BBC1-FE166AEAF32A}"/>
          </ac:picMkLst>
        </pc:picChg>
        <pc:picChg chg="add mod">
          <ac:chgData name="Sidney Seckler" userId="73470fc2d5f88927" providerId="LiveId" clId="{1228665D-A840-4C79-BABF-7805619D2E20}" dt="2021-11-17T18:26:38.450" v="1411" actId="1076"/>
          <ac:picMkLst>
            <pc:docMk/>
            <pc:sldMk cId="436152704" sldId="872"/>
            <ac:picMk id="6" creationId="{6630ACF8-9444-4EA1-9B4C-B32679922B94}"/>
          </ac:picMkLst>
        </pc:picChg>
      </pc:sldChg>
      <pc:sldChg chg="addSp delSp modSp add mod">
        <pc:chgData name="Sidney Seckler" userId="73470fc2d5f88927" providerId="LiveId" clId="{1228665D-A840-4C79-BABF-7805619D2E20}" dt="2021-11-17T18:29:30.295" v="1467" actId="1076"/>
        <pc:sldMkLst>
          <pc:docMk/>
          <pc:sldMk cId="309733411" sldId="873"/>
        </pc:sldMkLst>
        <pc:spChg chg="add mod">
          <ac:chgData name="Sidney Seckler" userId="73470fc2d5f88927" providerId="LiveId" clId="{1228665D-A840-4C79-BABF-7805619D2E20}" dt="2021-11-17T18:29:26.971" v="1466" actId="1076"/>
          <ac:spMkLst>
            <pc:docMk/>
            <pc:sldMk cId="309733411" sldId="873"/>
            <ac:spMk id="9" creationId="{853FDFAC-972C-4E3C-A92D-30797BD11127}"/>
          </ac:spMkLst>
        </pc:spChg>
        <pc:spChg chg="add mod">
          <ac:chgData name="Sidney Seckler" userId="73470fc2d5f88927" providerId="LiveId" clId="{1228665D-A840-4C79-BABF-7805619D2E20}" dt="2021-11-17T18:29:30.295" v="1467" actId="1076"/>
          <ac:spMkLst>
            <pc:docMk/>
            <pc:sldMk cId="309733411" sldId="873"/>
            <ac:spMk id="10" creationId="{9BF6CDDE-A2CD-454E-ACA0-990E7871DA0C}"/>
          </ac:spMkLst>
        </pc:spChg>
        <pc:spChg chg="add mod">
          <ac:chgData name="Sidney Seckler" userId="73470fc2d5f88927" providerId="LiveId" clId="{1228665D-A840-4C79-BABF-7805619D2E20}" dt="2021-11-17T18:29:19.973" v="1464" actId="1076"/>
          <ac:spMkLst>
            <pc:docMk/>
            <pc:sldMk cId="309733411" sldId="873"/>
            <ac:spMk id="11" creationId="{5B4B890F-3848-4D56-B822-E7BFC6051F75}"/>
          </ac:spMkLst>
        </pc:spChg>
        <pc:picChg chg="del">
          <ac:chgData name="Sidney Seckler" userId="73470fc2d5f88927" providerId="LiveId" clId="{1228665D-A840-4C79-BABF-7805619D2E20}" dt="2021-11-17T18:26:54.349" v="1414" actId="478"/>
          <ac:picMkLst>
            <pc:docMk/>
            <pc:sldMk cId="309733411" sldId="873"/>
            <ac:picMk id="3" creationId="{F892D34B-8E5D-4BFE-BBC1-FE166AEAF32A}"/>
          </ac:picMkLst>
        </pc:picChg>
        <pc:picChg chg="del">
          <ac:chgData name="Sidney Seckler" userId="73470fc2d5f88927" providerId="LiveId" clId="{1228665D-A840-4C79-BABF-7805619D2E20}" dt="2021-11-17T18:26:54.349" v="1414" actId="478"/>
          <ac:picMkLst>
            <pc:docMk/>
            <pc:sldMk cId="309733411" sldId="873"/>
            <ac:picMk id="6" creationId="{6630ACF8-9444-4EA1-9B4C-B32679922B94}"/>
          </ac:picMkLst>
        </pc:picChg>
        <pc:picChg chg="add mod">
          <ac:chgData name="Sidney Seckler" userId="73470fc2d5f88927" providerId="LiveId" clId="{1228665D-A840-4C79-BABF-7805619D2E20}" dt="2021-11-17T18:27:27.188" v="1429" actId="1036"/>
          <ac:picMkLst>
            <pc:docMk/>
            <pc:sldMk cId="309733411" sldId="873"/>
            <ac:picMk id="7" creationId="{7165834C-8CBA-4394-B9CC-F693351F02D9}"/>
          </ac:picMkLst>
        </pc:picChg>
      </pc:sldChg>
      <pc:sldChg chg="delSp modSp add mod">
        <pc:chgData name="Sidney Seckler" userId="73470fc2d5f88927" providerId="LiveId" clId="{1228665D-A840-4C79-BABF-7805619D2E20}" dt="2021-11-17T18:30:35.870" v="1472" actId="1076"/>
        <pc:sldMkLst>
          <pc:docMk/>
          <pc:sldMk cId="3866640369" sldId="874"/>
        </pc:sldMkLst>
        <pc:spChg chg="del">
          <ac:chgData name="Sidney Seckler" userId="73470fc2d5f88927" providerId="LiveId" clId="{1228665D-A840-4C79-BABF-7805619D2E20}" dt="2021-11-17T18:29:55.711" v="1469" actId="478"/>
          <ac:spMkLst>
            <pc:docMk/>
            <pc:sldMk cId="3866640369" sldId="874"/>
            <ac:spMk id="9" creationId="{853FDFAC-972C-4E3C-A92D-30797BD11127}"/>
          </ac:spMkLst>
        </pc:spChg>
        <pc:spChg chg="del">
          <ac:chgData name="Sidney Seckler" userId="73470fc2d5f88927" providerId="LiveId" clId="{1228665D-A840-4C79-BABF-7805619D2E20}" dt="2021-11-17T18:29:55.711" v="1469" actId="478"/>
          <ac:spMkLst>
            <pc:docMk/>
            <pc:sldMk cId="3866640369" sldId="874"/>
            <ac:spMk id="10" creationId="{9BF6CDDE-A2CD-454E-ACA0-990E7871DA0C}"/>
          </ac:spMkLst>
        </pc:spChg>
        <pc:spChg chg="del">
          <ac:chgData name="Sidney Seckler" userId="73470fc2d5f88927" providerId="LiveId" clId="{1228665D-A840-4C79-BABF-7805619D2E20}" dt="2021-11-17T18:29:55.711" v="1469" actId="478"/>
          <ac:spMkLst>
            <pc:docMk/>
            <pc:sldMk cId="3866640369" sldId="874"/>
            <ac:spMk id="11" creationId="{5B4B890F-3848-4D56-B822-E7BFC6051F75}"/>
          </ac:spMkLst>
        </pc:spChg>
        <pc:graphicFrameChg chg="mod">
          <ac:chgData name="Sidney Seckler" userId="73470fc2d5f88927" providerId="LiveId" clId="{1228665D-A840-4C79-BABF-7805619D2E20}" dt="2021-11-17T18:30:35.870" v="1472" actId="1076"/>
          <ac:graphicFrameMkLst>
            <pc:docMk/>
            <pc:sldMk cId="3866640369" sldId="874"/>
            <ac:graphicFrameMk id="2" creationId="{A88F8F66-859E-4979-BD75-4D700AD8AE59}"/>
          </ac:graphicFrameMkLst>
        </pc:graphicFrameChg>
        <pc:picChg chg="del">
          <ac:chgData name="Sidney Seckler" userId="73470fc2d5f88927" providerId="LiveId" clId="{1228665D-A840-4C79-BABF-7805619D2E20}" dt="2021-11-17T18:29:55.711" v="1469" actId="478"/>
          <ac:picMkLst>
            <pc:docMk/>
            <pc:sldMk cId="3866640369" sldId="874"/>
            <ac:picMk id="7" creationId="{7165834C-8CBA-4394-B9CC-F693351F02D9}"/>
          </ac:picMkLst>
        </pc:picChg>
      </pc:sldChg>
      <pc:sldChg chg="addSp delSp modSp add mod">
        <pc:chgData name="Sidney Seckler" userId="73470fc2d5f88927" providerId="LiveId" clId="{1228665D-A840-4C79-BABF-7805619D2E20}" dt="2021-11-17T19:02:21.187" v="1671" actId="14100"/>
        <pc:sldMkLst>
          <pc:docMk/>
          <pc:sldMk cId="1726472462" sldId="875"/>
        </pc:sldMkLst>
        <pc:spChg chg="add mod">
          <ac:chgData name="Sidney Seckler" userId="73470fc2d5f88927" providerId="LiveId" clId="{1228665D-A840-4C79-BABF-7805619D2E20}" dt="2021-11-17T18:54:50.168" v="1568" actId="14100"/>
          <ac:spMkLst>
            <pc:docMk/>
            <pc:sldMk cId="1726472462" sldId="875"/>
            <ac:spMk id="2" creationId="{C522872B-2A1C-48AE-B32B-6B7E85890BDB}"/>
          </ac:spMkLst>
        </pc:spChg>
        <pc:spChg chg="del">
          <ac:chgData name="Sidney Seckler" userId="73470fc2d5f88927" providerId="LiveId" clId="{1228665D-A840-4C79-BABF-7805619D2E20}" dt="2021-11-17T18:42:20.003" v="1474" actId="478"/>
          <ac:spMkLst>
            <pc:docMk/>
            <pc:sldMk cId="1726472462" sldId="875"/>
            <ac:spMk id="9" creationId="{853FDFAC-972C-4E3C-A92D-30797BD11127}"/>
          </ac:spMkLst>
        </pc:spChg>
        <pc:spChg chg="del">
          <ac:chgData name="Sidney Seckler" userId="73470fc2d5f88927" providerId="LiveId" clId="{1228665D-A840-4C79-BABF-7805619D2E20}" dt="2021-11-17T18:42:20.003" v="1474" actId="478"/>
          <ac:spMkLst>
            <pc:docMk/>
            <pc:sldMk cId="1726472462" sldId="875"/>
            <ac:spMk id="10" creationId="{9BF6CDDE-A2CD-454E-ACA0-990E7871DA0C}"/>
          </ac:spMkLst>
        </pc:spChg>
        <pc:spChg chg="del">
          <ac:chgData name="Sidney Seckler" userId="73470fc2d5f88927" providerId="LiveId" clId="{1228665D-A840-4C79-BABF-7805619D2E20}" dt="2021-11-17T18:42:20.003" v="1474" actId="478"/>
          <ac:spMkLst>
            <pc:docMk/>
            <pc:sldMk cId="1726472462" sldId="875"/>
            <ac:spMk id="11" creationId="{5B4B890F-3848-4D56-B822-E7BFC6051F75}"/>
          </ac:spMkLst>
        </pc:spChg>
        <pc:spChg chg="add mod">
          <ac:chgData name="Sidney Seckler" userId="73470fc2d5f88927" providerId="LiveId" clId="{1228665D-A840-4C79-BABF-7805619D2E20}" dt="2021-11-17T19:02:21.187" v="1671" actId="14100"/>
          <ac:spMkLst>
            <pc:docMk/>
            <pc:sldMk cId="1726472462" sldId="875"/>
            <ac:spMk id="12" creationId="{67A0F09D-B845-4FFD-BD56-02DFB68A8B21}"/>
          </ac:spMkLst>
        </pc:spChg>
        <pc:spChg chg="add mod">
          <ac:chgData name="Sidney Seckler" userId="73470fc2d5f88927" providerId="LiveId" clId="{1228665D-A840-4C79-BABF-7805619D2E20}" dt="2021-11-17T18:54:24.552" v="1557" actId="1076"/>
          <ac:spMkLst>
            <pc:docMk/>
            <pc:sldMk cId="1726472462" sldId="875"/>
            <ac:spMk id="13" creationId="{7424E300-BB1E-472F-8C42-9EE3B258FABF}"/>
          </ac:spMkLst>
        </pc:spChg>
        <pc:spChg chg="add del mod">
          <ac:chgData name="Sidney Seckler" userId="73470fc2d5f88927" providerId="LiveId" clId="{1228665D-A840-4C79-BABF-7805619D2E20}" dt="2021-11-17T18:43:38.138" v="1490" actId="478"/>
          <ac:spMkLst>
            <pc:docMk/>
            <pc:sldMk cId="1726472462" sldId="875"/>
            <ac:spMk id="14" creationId="{C6D6DD00-0DAE-475C-84A8-1AA2C021E268}"/>
          </ac:spMkLst>
        </pc:spChg>
        <pc:spChg chg="add del mod">
          <ac:chgData name="Sidney Seckler" userId="73470fc2d5f88927" providerId="LiveId" clId="{1228665D-A840-4C79-BABF-7805619D2E20}" dt="2021-11-17T18:44:19.118" v="1494" actId="478"/>
          <ac:spMkLst>
            <pc:docMk/>
            <pc:sldMk cId="1726472462" sldId="875"/>
            <ac:spMk id="15" creationId="{1207B7BA-E984-428D-B491-A444EF5620FB}"/>
          </ac:spMkLst>
        </pc:spChg>
        <pc:spChg chg="add del">
          <ac:chgData name="Sidney Seckler" userId="73470fc2d5f88927" providerId="LiveId" clId="{1228665D-A840-4C79-BABF-7805619D2E20}" dt="2021-11-17T18:44:38.344" v="1496" actId="478"/>
          <ac:spMkLst>
            <pc:docMk/>
            <pc:sldMk cId="1726472462" sldId="875"/>
            <ac:spMk id="17" creationId="{11B63A9B-F4F9-4DCA-A2E2-ED599A3A7C1E}"/>
          </ac:spMkLst>
        </pc:spChg>
        <pc:picChg chg="mod">
          <ac:chgData name="Sidney Seckler" userId="73470fc2d5f88927" providerId="LiveId" clId="{1228665D-A840-4C79-BABF-7805619D2E20}" dt="2021-11-17T18:54:43.233" v="1567" actId="1035"/>
          <ac:picMkLst>
            <pc:docMk/>
            <pc:sldMk cId="1726472462" sldId="875"/>
            <ac:picMk id="7" creationId="{7165834C-8CBA-4394-B9CC-F693351F02D9}"/>
          </ac:picMkLst>
        </pc:picChg>
      </pc:sldChg>
      <pc:sldChg chg="addSp delSp modSp add mod">
        <pc:chgData name="Sidney Seckler" userId="73470fc2d5f88927" providerId="LiveId" clId="{1228665D-A840-4C79-BABF-7805619D2E20}" dt="2021-11-17T18:58:07.717" v="1624" actId="1076"/>
        <pc:sldMkLst>
          <pc:docMk/>
          <pc:sldMk cId="1471649175" sldId="876"/>
        </pc:sldMkLst>
        <pc:spChg chg="add del mod">
          <ac:chgData name="Sidney Seckler" userId="73470fc2d5f88927" providerId="LiveId" clId="{1228665D-A840-4C79-BABF-7805619D2E20}" dt="2021-11-17T18:55:33.368" v="1601" actId="478"/>
          <ac:spMkLst>
            <pc:docMk/>
            <pc:sldMk cId="1471649175" sldId="876"/>
            <ac:spMk id="5" creationId="{E7F92DF3-9A17-4F07-941D-C9351A78C95F}"/>
          </ac:spMkLst>
        </pc:spChg>
        <pc:spChg chg="add del">
          <ac:chgData name="Sidney Seckler" userId="73470fc2d5f88927" providerId="LiveId" clId="{1228665D-A840-4C79-BABF-7805619D2E20}" dt="2021-11-17T18:47:26.380" v="1512" actId="478"/>
          <ac:spMkLst>
            <pc:docMk/>
            <pc:sldMk cId="1471649175" sldId="876"/>
            <ac:spMk id="6" creationId="{6F7CB5F3-0951-4D2F-81FF-6AE0B351FEFA}"/>
          </ac:spMkLst>
        </pc:spChg>
        <pc:spChg chg="add del mod">
          <ac:chgData name="Sidney Seckler" userId="73470fc2d5f88927" providerId="LiveId" clId="{1228665D-A840-4C79-BABF-7805619D2E20}" dt="2021-11-17T18:44:49.660" v="1502" actId="478"/>
          <ac:spMkLst>
            <pc:docMk/>
            <pc:sldMk cId="1471649175" sldId="876"/>
            <ac:spMk id="6" creationId="{91E961AC-9155-43D9-AA0F-08F685129B2F}"/>
          </ac:spMkLst>
        </pc:spChg>
        <pc:spChg chg="mod">
          <ac:chgData name="Sidney Seckler" userId="73470fc2d5f88927" providerId="LiveId" clId="{1228665D-A840-4C79-BABF-7805619D2E20}" dt="2021-11-17T18:55:28.847" v="1600" actId="14100"/>
          <ac:spMkLst>
            <pc:docMk/>
            <pc:sldMk cId="1471649175" sldId="876"/>
            <ac:spMk id="8" creationId="{6173806F-5014-403B-841E-09AD3DA219AD}"/>
          </ac:spMkLst>
        </pc:spChg>
        <pc:spChg chg="add del mod">
          <ac:chgData name="Sidney Seckler" userId="73470fc2d5f88927" providerId="LiveId" clId="{1228665D-A840-4C79-BABF-7805619D2E20}" dt="2021-11-17T18:48:42.298" v="1520" actId="478"/>
          <ac:spMkLst>
            <pc:docMk/>
            <pc:sldMk cId="1471649175" sldId="876"/>
            <ac:spMk id="9" creationId="{71B3D021-F0C1-4AA3-9C7A-52922A547D11}"/>
          </ac:spMkLst>
        </pc:spChg>
        <pc:spChg chg="add del">
          <ac:chgData name="Sidney Seckler" userId="73470fc2d5f88927" providerId="LiveId" clId="{1228665D-A840-4C79-BABF-7805619D2E20}" dt="2021-11-17T18:45:05.109" v="1504" actId="478"/>
          <ac:spMkLst>
            <pc:docMk/>
            <pc:sldMk cId="1471649175" sldId="876"/>
            <ac:spMk id="9" creationId="{E766461E-C7CA-4A68-93A7-066F4A22FA75}"/>
          </ac:spMkLst>
        </pc:spChg>
        <pc:spChg chg="add del">
          <ac:chgData name="Sidney Seckler" userId="73470fc2d5f88927" providerId="LiveId" clId="{1228665D-A840-4C79-BABF-7805619D2E20}" dt="2021-11-17T18:45:18.287" v="1506" actId="478"/>
          <ac:spMkLst>
            <pc:docMk/>
            <pc:sldMk cId="1471649175" sldId="876"/>
            <ac:spMk id="10" creationId="{2F2E8EFF-43E8-4053-A3E1-0CC9E25164A4}"/>
          </ac:spMkLst>
        </pc:spChg>
        <pc:spChg chg="add del">
          <ac:chgData name="Sidney Seckler" userId="73470fc2d5f88927" providerId="LiveId" clId="{1228665D-A840-4C79-BABF-7805619D2E20}" dt="2021-11-17T18:49:08.916" v="1522" actId="478"/>
          <ac:spMkLst>
            <pc:docMk/>
            <pc:sldMk cId="1471649175" sldId="876"/>
            <ac:spMk id="12" creationId="{254547C6-3EF3-4897-825B-A5F30E0670AA}"/>
          </ac:spMkLst>
        </pc:spChg>
        <pc:spChg chg="add del">
          <ac:chgData name="Sidney Seckler" userId="73470fc2d5f88927" providerId="LiveId" clId="{1228665D-A840-4C79-BABF-7805619D2E20}" dt="2021-11-17T18:45:46.123" v="1508" actId="478"/>
          <ac:spMkLst>
            <pc:docMk/>
            <pc:sldMk cId="1471649175" sldId="876"/>
            <ac:spMk id="12" creationId="{34E33186-5691-41F9-91FB-5CF7018DC218}"/>
          </ac:spMkLst>
        </pc:spChg>
        <pc:spChg chg="add del">
          <ac:chgData name="Sidney Seckler" userId="73470fc2d5f88927" providerId="LiveId" clId="{1228665D-A840-4C79-BABF-7805619D2E20}" dt="2021-11-17T18:49:52.019" v="1524" actId="478"/>
          <ac:spMkLst>
            <pc:docMk/>
            <pc:sldMk cId="1471649175" sldId="876"/>
            <ac:spMk id="14" creationId="{13CBA5A7-3C56-4C54-8364-BE859B2BDF53}"/>
          </ac:spMkLst>
        </pc:spChg>
        <pc:spChg chg="add del">
          <ac:chgData name="Sidney Seckler" userId="73470fc2d5f88927" providerId="LiveId" clId="{1228665D-A840-4C79-BABF-7805619D2E20}" dt="2021-11-17T18:46:06.662" v="1510" actId="478"/>
          <ac:spMkLst>
            <pc:docMk/>
            <pc:sldMk cId="1471649175" sldId="876"/>
            <ac:spMk id="14" creationId="{BBB6E35B-DC9D-4E81-ADDD-AE08C7EE303A}"/>
          </ac:spMkLst>
        </pc:spChg>
        <pc:spChg chg="add del">
          <ac:chgData name="Sidney Seckler" userId="73470fc2d5f88927" providerId="LiveId" clId="{1228665D-A840-4C79-BABF-7805619D2E20}" dt="2021-11-17T18:50:49.398" v="1526" actId="478"/>
          <ac:spMkLst>
            <pc:docMk/>
            <pc:sldMk cId="1471649175" sldId="876"/>
            <ac:spMk id="16" creationId="{2E38E0D5-585B-494F-B437-3B5A120A033F}"/>
          </ac:spMkLst>
        </pc:spChg>
        <pc:spChg chg="add del">
          <ac:chgData name="Sidney Seckler" userId="73470fc2d5f88927" providerId="LiveId" clId="{1228665D-A840-4C79-BABF-7805619D2E20}" dt="2021-11-17T18:51:55.814" v="1530" actId="478"/>
          <ac:spMkLst>
            <pc:docMk/>
            <pc:sldMk cId="1471649175" sldId="876"/>
            <ac:spMk id="19" creationId="{C42D0558-03C5-4B73-8A05-6C863A71C727}"/>
          </ac:spMkLst>
        </pc:spChg>
        <pc:spChg chg="add mod">
          <ac:chgData name="Sidney Seckler" userId="73470fc2d5f88927" providerId="LiveId" clId="{1228665D-A840-4C79-BABF-7805619D2E20}" dt="2021-11-17T18:58:07.717" v="1624" actId="1076"/>
          <ac:spMkLst>
            <pc:docMk/>
            <pc:sldMk cId="1471649175" sldId="876"/>
            <ac:spMk id="20" creationId="{854F482C-C5D7-42F4-ADB1-8880AD31482D}"/>
          </ac:spMkLst>
        </pc:spChg>
        <pc:spChg chg="add mod">
          <ac:chgData name="Sidney Seckler" userId="73470fc2d5f88927" providerId="LiveId" clId="{1228665D-A840-4C79-BABF-7805619D2E20}" dt="2021-11-17T18:58:05.335" v="1623" actId="1076"/>
          <ac:spMkLst>
            <pc:docMk/>
            <pc:sldMk cId="1471649175" sldId="876"/>
            <ac:spMk id="22" creationId="{04BB5050-0A66-4F7F-A8F9-5F282CC79C9E}"/>
          </ac:spMkLst>
        </pc:spChg>
        <pc:spChg chg="add mod">
          <ac:chgData name="Sidney Seckler" userId="73470fc2d5f88927" providerId="LiveId" clId="{1228665D-A840-4C79-BABF-7805619D2E20}" dt="2021-11-17T18:58:01.592" v="1622" actId="1076"/>
          <ac:spMkLst>
            <pc:docMk/>
            <pc:sldMk cId="1471649175" sldId="876"/>
            <ac:spMk id="24" creationId="{1B3B065A-E201-4EB9-8590-16E68F8E1704}"/>
          </ac:spMkLst>
        </pc:spChg>
        <pc:graphicFrameChg chg="add del mod">
          <ac:chgData name="Sidney Seckler" userId="73470fc2d5f88927" providerId="LiveId" clId="{1228665D-A840-4C79-BABF-7805619D2E20}" dt="2021-11-17T18:48:39.261" v="1519" actId="478"/>
          <ac:graphicFrameMkLst>
            <pc:docMk/>
            <pc:sldMk cId="1471649175" sldId="876"/>
            <ac:graphicFrameMk id="4" creationId="{83365148-A94B-492C-9B74-C6E2CFC6250C}"/>
          </ac:graphicFrameMkLst>
        </pc:graphicFrameChg>
        <pc:graphicFrameChg chg="del mod">
          <ac:chgData name="Sidney Seckler" userId="73470fc2d5f88927" providerId="LiveId" clId="{1228665D-A840-4C79-BABF-7805619D2E20}" dt="2021-11-17T18:51:51.294" v="1528" actId="478"/>
          <ac:graphicFrameMkLst>
            <pc:docMk/>
            <pc:sldMk cId="1471649175" sldId="876"/>
            <ac:graphicFrameMk id="15" creationId="{43B33CFD-C03B-4626-B28D-D209684E37C4}"/>
          </ac:graphicFrameMkLst>
        </pc:graphicFrameChg>
        <pc:picChg chg="mod">
          <ac:chgData name="Sidney Seckler" userId="73470fc2d5f88927" providerId="LiveId" clId="{1228665D-A840-4C79-BABF-7805619D2E20}" dt="2021-11-17T18:57:52.068" v="1620" actId="1076"/>
          <ac:picMkLst>
            <pc:docMk/>
            <pc:sldMk cId="1471649175" sldId="876"/>
            <ac:picMk id="7" creationId="{7165834C-8CBA-4394-B9CC-F693351F02D9}"/>
          </ac:picMkLst>
        </pc:picChg>
      </pc:sldChg>
      <pc:sldChg chg="addSp delSp modSp add mod">
        <pc:chgData name="Sidney Seckler" userId="73470fc2d5f88927" providerId="LiveId" clId="{1228665D-A840-4C79-BABF-7805619D2E20}" dt="2021-11-17T19:02:33.870" v="1677" actId="1076"/>
        <pc:sldMkLst>
          <pc:docMk/>
          <pc:sldMk cId="2826893197" sldId="877"/>
        </pc:sldMkLst>
        <pc:spChg chg="mod">
          <ac:chgData name="Sidney Seckler" userId="73470fc2d5f88927" providerId="LiveId" clId="{1228665D-A840-4C79-BABF-7805619D2E20}" dt="2021-11-17T19:00:12.060" v="1650" actId="20577"/>
          <ac:spMkLst>
            <pc:docMk/>
            <pc:sldMk cId="2826893197" sldId="877"/>
            <ac:spMk id="8" creationId="{6173806F-5014-403B-841E-09AD3DA219AD}"/>
          </ac:spMkLst>
        </pc:spChg>
        <pc:spChg chg="add mod">
          <ac:chgData name="Sidney Seckler" userId="73470fc2d5f88927" providerId="LiveId" clId="{1228665D-A840-4C79-BABF-7805619D2E20}" dt="2021-11-17T19:02:33.870" v="1677" actId="1076"/>
          <ac:spMkLst>
            <pc:docMk/>
            <pc:sldMk cId="2826893197" sldId="877"/>
            <ac:spMk id="10" creationId="{A42A2EDE-592E-4081-939F-F32FC4779AB0}"/>
          </ac:spMkLst>
        </pc:spChg>
        <pc:spChg chg="add mod">
          <ac:chgData name="Sidney Seckler" userId="73470fc2d5f88927" providerId="LiveId" clId="{1228665D-A840-4C79-BABF-7805619D2E20}" dt="2021-11-17T19:00:31.324" v="1652"/>
          <ac:spMkLst>
            <pc:docMk/>
            <pc:sldMk cId="2826893197" sldId="877"/>
            <ac:spMk id="11" creationId="{684C9E1B-CA75-4E76-A59D-5928F1D7969C}"/>
          </ac:spMkLst>
        </pc:spChg>
        <pc:spChg chg="add mod">
          <ac:chgData name="Sidney Seckler" userId="73470fc2d5f88927" providerId="LiveId" clId="{1228665D-A840-4C79-BABF-7805619D2E20}" dt="2021-11-17T19:01:47.442" v="1659" actId="6549"/>
          <ac:spMkLst>
            <pc:docMk/>
            <pc:sldMk cId="2826893197" sldId="877"/>
            <ac:spMk id="12" creationId="{FF53FEDA-F723-4DA6-840D-0A096CFF4CD4}"/>
          </ac:spMkLst>
        </pc:spChg>
        <pc:spChg chg="del">
          <ac:chgData name="Sidney Seckler" userId="73470fc2d5f88927" providerId="LiveId" clId="{1228665D-A840-4C79-BABF-7805619D2E20}" dt="2021-11-17T18:58:28.517" v="1626" actId="478"/>
          <ac:spMkLst>
            <pc:docMk/>
            <pc:sldMk cId="2826893197" sldId="877"/>
            <ac:spMk id="20" creationId="{854F482C-C5D7-42F4-ADB1-8880AD31482D}"/>
          </ac:spMkLst>
        </pc:spChg>
        <pc:spChg chg="del">
          <ac:chgData name="Sidney Seckler" userId="73470fc2d5f88927" providerId="LiveId" clId="{1228665D-A840-4C79-BABF-7805619D2E20}" dt="2021-11-17T18:58:28.517" v="1626" actId="478"/>
          <ac:spMkLst>
            <pc:docMk/>
            <pc:sldMk cId="2826893197" sldId="877"/>
            <ac:spMk id="22" creationId="{04BB5050-0A66-4F7F-A8F9-5F282CC79C9E}"/>
          </ac:spMkLst>
        </pc:spChg>
        <pc:spChg chg="del">
          <ac:chgData name="Sidney Seckler" userId="73470fc2d5f88927" providerId="LiveId" clId="{1228665D-A840-4C79-BABF-7805619D2E20}" dt="2021-11-17T18:58:28.517" v="1626" actId="478"/>
          <ac:spMkLst>
            <pc:docMk/>
            <pc:sldMk cId="2826893197" sldId="877"/>
            <ac:spMk id="24" creationId="{1B3B065A-E201-4EB9-8590-16E68F8E1704}"/>
          </ac:spMkLst>
        </pc:spChg>
        <pc:picChg chg="del">
          <ac:chgData name="Sidney Seckler" userId="73470fc2d5f88927" providerId="LiveId" clId="{1228665D-A840-4C79-BABF-7805619D2E20}" dt="2021-11-17T18:58:30.545" v="1627" actId="478"/>
          <ac:picMkLst>
            <pc:docMk/>
            <pc:sldMk cId="2826893197" sldId="877"/>
            <ac:picMk id="7" creationId="{7165834C-8CBA-4394-B9CC-F693351F02D9}"/>
          </ac:picMkLst>
        </pc:picChg>
        <pc:picChg chg="add mod">
          <ac:chgData name="Sidney Seckler" userId="73470fc2d5f88927" providerId="LiveId" clId="{1228665D-A840-4C79-BABF-7805619D2E20}" dt="2021-11-17T19:00:19.171" v="1651"/>
          <ac:picMkLst>
            <pc:docMk/>
            <pc:sldMk cId="2826893197" sldId="877"/>
            <ac:picMk id="9" creationId="{F3F0BA2C-58DA-43AB-8157-11CD0A3A7028}"/>
          </ac:picMkLst>
        </pc:picChg>
      </pc:sldChg>
      <pc:sldChg chg="addSp modSp add mod ord">
        <pc:chgData name="Sidney Seckler" userId="73470fc2d5f88927" providerId="LiveId" clId="{1228665D-A840-4C79-BABF-7805619D2E20}" dt="2021-11-17T19:00:00.203" v="1637"/>
        <pc:sldMkLst>
          <pc:docMk/>
          <pc:sldMk cId="3247304846" sldId="878"/>
        </pc:sldMkLst>
        <pc:graphicFrameChg chg="add mod">
          <ac:chgData name="Sidney Seckler" userId="73470fc2d5f88927" providerId="LiveId" clId="{1228665D-A840-4C79-BABF-7805619D2E20}" dt="2021-11-17T18:59:36.205" v="1635" actId="1076"/>
          <ac:graphicFrameMkLst>
            <pc:docMk/>
            <pc:sldMk cId="3247304846" sldId="878"/>
            <ac:graphicFrameMk id="4" creationId="{7F4DDE17-F225-45E9-B1DC-C2DC0669DD6A}"/>
          </ac:graphicFrameMkLst>
        </pc:graphicFrameChg>
      </pc:sldChg>
      <pc:sldChg chg="modSp add mod">
        <pc:chgData name="Sidney Seckler" userId="73470fc2d5f88927" providerId="LiveId" clId="{1228665D-A840-4C79-BABF-7805619D2E20}" dt="2021-11-17T19:02:09.268" v="1666" actId="1076"/>
        <pc:sldMkLst>
          <pc:docMk/>
          <pc:sldMk cId="2119416613" sldId="879"/>
        </pc:sldMkLst>
        <pc:spChg chg="mod">
          <ac:chgData name="Sidney Seckler" userId="73470fc2d5f88927" providerId="LiveId" clId="{1228665D-A840-4C79-BABF-7805619D2E20}" dt="2021-11-17T19:02:09.268" v="1666" actId="1076"/>
          <ac:spMkLst>
            <pc:docMk/>
            <pc:sldMk cId="2119416613" sldId="879"/>
            <ac:spMk id="10" creationId="{A42A2EDE-592E-4081-939F-F32FC4779AB0}"/>
          </ac:spMkLst>
        </pc:spChg>
      </pc:sldChg>
      <pc:sldChg chg="addSp delSp modSp add mod">
        <pc:chgData name="Sidney Seckler" userId="73470fc2d5f88927" providerId="LiveId" clId="{1228665D-A840-4C79-BABF-7805619D2E20}" dt="2021-11-17T19:03:41.200" v="1691" actId="1076"/>
        <pc:sldMkLst>
          <pc:docMk/>
          <pc:sldMk cId="468656372" sldId="880"/>
        </pc:sldMkLst>
        <pc:spChg chg="del">
          <ac:chgData name="Sidney Seckler" userId="73470fc2d5f88927" providerId="LiveId" clId="{1228665D-A840-4C79-BABF-7805619D2E20}" dt="2021-11-17T19:02:57.029" v="1679" actId="478"/>
          <ac:spMkLst>
            <pc:docMk/>
            <pc:sldMk cId="468656372" sldId="880"/>
            <ac:spMk id="10" creationId="{A42A2EDE-592E-4081-939F-F32FC4779AB0}"/>
          </ac:spMkLst>
        </pc:spChg>
        <pc:spChg chg="del">
          <ac:chgData name="Sidney Seckler" userId="73470fc2d5f88927" providerId="LiveId" clId="{1228665D-A840-4C79-BABF-7805619D2E20}" dt="2021-11-17T19:02:57.029" v="1679" actId="478"/>
          <ac:spMkLst>
            <pc:docMk/>
            <pc:sldMk cId="468656372" sldId="880"/>
            <ac:spMk id="11" creationId="{684C9E1B-CA75-4E76-A59D-5928F1D7969C}"/>
          </ac:spMkLst>
        </pc:spChg>
        <pc:spChg chg="mod">
          <ac:chgData name="Sidney Seckler" userId="73470fc2d5f88927" providerId="LiveId" clId="{1228665D-A840-4C79-BABF-7805619D2E20}" dt="2021-11-17T19:03:41.200" v="1691" actId="1076"/>
          <ac:spMkLst>
            <pc:docMk/>
            <pc:sldMk cId="468656372" sldId="880"/>
            <ac:spMk id="12" creationId="{FF53FEDA-F723-4DA6-840D-0A096CFF4CD4}"/>
          </ac:spMkLst>
        </pc:spChg>
        <pc:spChg chg="add mod">
          <ac:chgData name="Sidney Seckler" userId="73470fc2d5f88927" providerId="LiveId" clId="{1228665D-A840-4C79-BABF-7805619D2E20}" dt="2021-11-17T19:03:37.178" v="1690" actId="1076"/>
          <ac:spMkLst>
            <pc:docMk/>
            <pc:sldMk cId="468656372" sldId="880"/>
            <ac:spMk id="13" creationId="{3888BCCA-C90F-485A-BFFC-1257E7B4BBB2}"/>
          </ac:spMkLst>
        </pc:spChg>
      </pc:sldChg>
      <pc:sldChg chg="addSp delSp modSp add mod">
        <pc:chgData name="Sidney Seckler" userId="73470fc2d5f88927" providerId="LiveId" clId="{1228665D-A840-4C79-BABF-7805619D2E20}" dt="2021-11-17T19:05:12.164" v="1712" actId="1076"/>
        <pc:sldMkLst>
          <pc:docMk/>
          <pc:sldMk cId="1116147661" sldId="881"/>
        </pc:sldMkLst>
        <pc:spChg chg="mod">
          <ac:chgData name="Sidney Seckler" userId="73470fc2d5f88927" providerId="LiveId" clId="{1228665D-A840-4C79-BABF-7805619D2E20}" dt="2021-11-17T19:04:30.187" v="1706" actId="20577"/>
          <ac:spMkLst>
            <pc:docMk/>
            <pc:sldMk cId="1116147661" sldId="881"/>
            <ac:spMk id="8" creationId="{6173806F-5014-403B-841E-09AD3DA219AD}"/>
          </ac:spMkLst>
        </pc:spChg>
        <pc:graphicFrameChg chg="del">
          <ac:chgData name="Sidney Seckler" userId="73470fc2d5f88927" providerId="LiveId" clId="{1228665D-A840-4C79-BABF-7805619D2E20}" dt="2021-11-17T19:04:23.287" v="1693" actId="478"/>
          <ac:graphicFrameMkLst>
            <pc:docMk/>
            <pc:sldMk cId="1116147661" sldId="881"/>
            <ac:graphicFrameMk id="4" creationId="{7F4DDE17-F225-45E9-B1DC-C2DC0669DD6A}"/>
          </ac:graphicFrameMkLst>
        </pc:graphicFrameChg>
        <pc:graphicFrameChg chg="add mod">
          <ac:chgData name="Sidney Seckler" userId="73470fc2d5f88927" providerId="LiveId" clId="{1228665D-A840-4C79-BABF-7805619D2E20}" dt="2021-11-17T19:05:12.164" v="1712" actId="1076"/>
          <ac:graphicFrameMkLst>
            <pc:docMk/>
            <pc:sldMk cId="1116147661" sldId="881"/>
            <ac:graphicFrameMk id="5" creationId="{134124B3-B83F-401F-88C0-149BFEB784DC}"/>
          </ac:graphicFrameMkLst>
        </pc:graphicFrameChg>
      </pc:sldChg>
      <pc:sldChg chg="addSp delSp modSp add mod">
        <pc:chgData name="Sidney Seckler" userId="73470fc2d5f88927" providerId="LiveId" clId="{1228665D-A840-4C79-BABF-7805619D2E20}" dt="2021-11-17T19:06:19.001" v="1720" actId="1076"/>
        <pc:sldMkLst>
          <pc:docMk/>
          <pc:sldMk cId="892847631" sldId="882"/>
        </pc:sldMkLst>
        <pc:spChg chg="mod">
          <ac:chgData name="Sidney Seckler" userId="73470fc2d5f88927" providerId="LiveId" clId="{1228665D-A840-4C79-BABF-7805619D2E20}" dt="2021-11-17T19:05:51.521" v="1715" actId="1076"/>
          <ac:spMkLst>
            <pc:docMk/>
            <pc:sldMk cId="892847631" sldId="882"/>
            <ac:spMk id="11" creationId="{684C9E1B-CA75-4E76-A59D-5928F1D7969C}"/>
          </ac:spMkLst>
        </pc:spChg>
        <pc:spChg chg="del">
          <ac:chgData name="Sidney Seckler" userId="73470fc2d5f88927" providerId="LiveId" clId="{1228665D-A840-4C79-BABF-7805619D2E20}" dt="2021-11-17T19:05:48.599" v="1714" actId="478"/>
          <ac:spMkLst>
            <pc:docMk/>
            <pc:sldMk cId="892847631" sldId="882"/>
            <ac:spMk id="12" creationId="{FF53FEDA-F723-4DA6-840D-0A096CFF4CD4}"/>
          </ac:spMkLst>
        </pc:spChg>
        <pc:spChg chg="add mod">
          <ac:chgData name="Sidney Seckler" userId="73470fc2d5f88927" providerId="LiveId" clId="{1228665D-A840-4C79-BABF-7805619D2E20}" dt="2021-11-17T19:06:19.001" v="1720" actId="1076"/>
          <ac:spMkLst>
            <pc:docMk/>
            <pc:sldMk cId="892847631" sldId="882"/>
            <ac:spMk id="13" creationId="{56612536-32D6-4688-824C-C02F6089C3B4}"/>
          </ac:spMkLst>
        </pc:spChg>
      </pc:sldChg>
      <pc:sldChg chg="addSp delSp modSp add mod">
        <pc:chgData name="Sidney Seckler" userId="73470fc2d5f88927" providerId="LiveId" clId="{1228665D-A840-4C79-BABF-7805619D2E20}" dt="2021-11-17T19:40:59.095" v="1794" actId="1076"/>
        <pc:sldMkLst>
          <pc:docMk/>
          <pc:sldMk cId="2576294721" sldId="883"/>
        </pc:sldMkLst>
        <pc:spChg chg="mod">
          <ac:chgData name="Sidney Seckler" userId="73470fc2d5f88927" providerId="LiveId" clId="{1228665D-A840-4C79-BABF-7805619D2E20}" dt="2021-11-17T19:09:34.649" v="1770" actId="20577"/>
          <ac:spMkLst>
            <pc:docMk/>
            <pc:sldMk cId="2576294721" sldId="883"/>
            <ac:spMk id="8" creationId="{6173806F-5014-403B-841E-09AD3DA219AD}"/>
          </ac:spMkLst>
        </pc:spChg>
        <pc:spChg chg="del">
          <ac:chgData name="Sidney Seckler" userId="73470fc2d5f88927" providerId="LiveId" clId="{1228665D-A840-4C79-BABF-7805619D2E20}" dt="2021-11-17T19:39:14.298" v="1771" actId="478"/>
          <ac:spMkLst>
            <pc:docMk/>
            <pc:sldMk cId="2576294721" sldId="883"/>
            <ac:spMk id="10" creationId="{A42A2EDE-592E-4081-939F-F32FC4779AB0}"/>
          </ac:spMkLst>
        </pc:spChg>
        <pc:spChg chg="del">
          <ac:chgData name="Sidney Seckler" userId="73470fc2d5f88927" providerId="LiveId" clId="{1228665D-A840-4C79-BABF-7805619D2E20}" dt="2021-11-17T19:39:14.298" v="1771" actId="478"/>
          <ac:spMkLst>
            <pc:docMk/>
            <pc:sldMk cId="2576294721" sldId="883"/>
            <ac:spMk id="11" creationId="{684C9E1B-CA75-4E76-A59D-5928F1D7969C}"/>
          </ac:spMkLst>
        </pc:spChg>
        <pc:spChg chg="add mod">
          <ac:chgData name="Sidney Seckler" userId="73470fc2d5f88927" providerId="LiveId" clId="{1228665D-A840-4C79-BABF-7805619D2E20}" dt="2021-11-17T19:40:19.114" v="1787" actId="1076"/>
          <ac:spMkLst>
            <pc:docMk/>
            <pc:sldMk cId="2576294721" sldId="883"/>
            <ac:spMk id="12" creationId="{E65F858B-9415-40F3-A097-86DE1CCB309E}"/>
          </ac:spMkLst>
        </pc:spChg>
        <pc:spChg chg="del">
          <ac:chgData name="Sidney Seckler" userId="73470fc2d5f88927" providerId="LiveId" clId="{1228665D-A840-4C79-BABF-7805619D2E20}" dt="2021-11-17T19:39:14.298" v="1771" actId="478"/>
          <ac:spMkLst>
            <pc:docMk/>
            <pc:sldMk cId="2576294721" sldId="883"/>
            <ac:spMk id="13" creationId="{56612536-32D6-4688-824C-C02F6089C3B4}"/>
          </ac:spMkLst>
        </pc:spChg>
        <pc:spChg chg="add mod">
          <ac:chgData name="Sidney Seckler" userId="73470fc2d5f88927" providerId="LiveId" clId="{1228665D-A840-4C79-BABF-7805619D2E20}" dt="2021-11-17T19:40:15.182" v="1786" actId="1076"/>
          <ac:spMkLst>
            <pc:docMk/>
            <pc:sldMk cId="2576294721" sldId="883"/>
            <ac:spMk id="14" creationId="{9FDAC962-CDD0-4848-A62B-70AFC79ADD14}"/>
          </ac:spMkLst>
        </pc:spChg>
        <pc:spChg chg="add mod">
          <ac:chgData name="Sidney Seckler" userId="73470fc2d5f88927" providerId="LiveId" clId="{1228665D-A840-4C79-BABF-7805619D2E20}" dt="2021-11-17T19:40:59.095" v="1794" actId="1076"/>
          <ac:spMkLst>
            <pc:docMk/>
            <pc:sldMk cId="2576294721" sldId="883"/>
            <ac:spMk id="15" creationId="{8F54295C-FE75-4BFB-916A-6172C2463584}"/>
          </ac:spMkLst>
        </pc:spChg>
      </pc:sldChg>
      <pc:sldChg chg="addSp delSp modSp add mod">
        <pc:chgData name="Sidney Seckler" userId="73470fc2d5f88927" providerId="LiveId" clId="{1228665D-A840-4C79-BABF-7805619D2E20}" dt="2021-11-17T19:41:59.589" v="1803" actId="1076"/>
        <pc:sldMkLst>
          <pc:docMk/>
          <pc:sldMk cId="2334301727" sldId="884"/>
        </pc:sldMkLst>
        <pc:spChg chg="add mod">
          <ac:chgData name="Sidney Seckler" userId="73470fc2d5f88927" providerId="LiveId" clId="{1228665D-A840-4C79-BABF-7805619D2E20}" dt="2021-11-17T19:41:59.589" v="1803" actId="1076"/>
          <ac:spMkLst>
            <pc:docMk/>
            <pc:sldMk cId="2334301727" sldId="884"/>
            <ac:spMk id="10" creationId="{AB8F0C95-58C1-44BA-81D8-B14B37F3076B}"/>
          </ac:spMkLst>
        </pc:spChg>
        <pc:spChg chg="del">
          <ac:chgData name="Sidney Seckler" userId="73470fc2d5f88927" providerId="LiveId" clId="{1228665D-A840-4C79-BABF-7805619D2E20}" dt="2021-11-17T19:41:27.020" v="1796" actId="478"/>
          <ac:spMkLst>
            <pc:docMk/>
            <pc:sldMk cId="2334301727" sldId="884"/>
            <ac:spMk id="15" creationId="{8F54295C-FE75-4BFB-916A-6172C2463584}"/>
          </ac:spMkLst>
        </pc:spChg>
      </pc:sldChg>
      <pc:sldChg chg="addSp delSp modSp add mod">
        <pc:chgData name="Sidney Seckler" userId="73470fc2d5f88927" providerId="LiveId" clId="{1228665D-A840-4C79-BABF-7805619D2E20}" dt="2021-11-17T19:44:04.634" v="1824" actId="1076"/>
        <pc:sldMkLst>
          <pc:docMk/>
          <pc:sldMk cId="1894262840" sldId="885"/>
        </pc:sldMkLst>
        <pc:spChg chg="del">
          <ac:chgData name="Sidney Seckler" userId="73470fc2d5f88927" providerId="LiveId" clId="{1228665D-A840-4C79-BABF-7805619D2E20}" dt="2021-11-17T19:42:34.920" v="1805" actId="478"/>
          <ac:spMkLst>
            <pc:docMk/>
            <pc:sldMk cId="1894262840" sldId="885"/>
            <ac:spMk id="10" creationId="{AB8F0C95-58C1-44BA-81D8-B14B37F3076B}"/>
          </ac:spMkLst>
        </pc:spChg>
        <pc:spChg chg="add mod">
          <ac:chgData name="Sidney Seckler" userId="73470fc2d5f88927" providerId="LiveId" clId="{1228665D-A840-4C79-BABF-7805619D2E20}" dt="2021-11-17T19:43:29.683" v="1816" actId="1076"/>
          <ac:spMkLst>
            <pc:docMk/>
            <pc:sldMk cId="1894262840" sldId="885"/>
            <ac:spMk id="11" creationId="{31A4CEE8-B84A-46AA-A17D-7BDFA9BBCCA0}"/>
          </ac:spMkLst>
        </pc:spChg>
        <pc:spChg chg="del">
          <ac:chgData name="Sidney Seckler" userId="73470fc2d5f88927" providerId="LiveId" clId="{1228665D-A840-4C79-BABF-7805619D2E20}" dt="2021-11-17T19:42:34.920" v="1805" actId="478"/>
          <ac:spMkLst>
            <pc:docMk/>
            <pc:sldMk cId="1894262840" sldId="885"/>
            <ac:spMk id="12" creationId="{E65F858B-9415-40F3-A097-86DE1CCB309E}"/>
          </ac:spMkLst>
        </pc:spChg>
        <pc:spChg chg="add mod">
          <ac:chgData name="Sidney Seckler" userId="73470fc2d5f88927" providerId="LiveId" clId="{1228665D-A840-4C79-BABF-7805619D2E20}" dt="2021-11-17T19:43:34.843" v="1817" actId="1076"/>
          <ac:spMkLst>
            <pc:docMk/>
            <pc:sldMk cId="1894262840" sldId="885"/>
            <ac:spMk id="13" creationId="{ED9BAC92-2BBD-4D63-A95F-0724FE31F88A}"/>
          </ac:spMkLst>
        </pc:spChg>
        <pc:spChg chg="del">
          <ac:chgData name="Sidney Seckler" userId="73470fc2d5f88927" providerId="LiveId" clId="{1228665D-A840-4C79-BABF-7805619D2E20}" dt="2021-11-17T19:42:34.920" v="1805" actId="478"/>
          <ac:spMkLst>
            <pc:docMk/>
            <pc:sldMk cId="1894262840" sldId="885"/>
            <ac:spMk id="14" creationId="{9FDAC962-CDD0-4848-A62B-70AFC79ADD14}"/>
          </ac:spMkLst>
        </pc:spChg>
        <pc:spChg chg="add mod">
          <ac:chgData name="Sidney Seckler" userId="73470fc2d5f88927" providerId="LiveId" clId="{1228665D-A840-4C79-BABF-7805619D2E20}" dt="2021-11-17T19:44:04.634" v="1824" actId="1076"/>
          <ac:spMkLst>
            <pc:docMk/>
            <pc:sldMk cId="1894262840" sldId="885"/>
            <ac:spMk id="15" creationId="{F2634850-8B80-4E8E-B5BE-5CC27D2CA58B}"/>
          </ac:spMkLst>
        </pc:spChg>
      </pc:sldChg>
      <pc:sldChg chg="addSp delSp modSp add mod">
        <pc:chgData name="Sidney Seckler" userId="73470fc2d5f88927" providerId="LiveId" clId="{1228665D-A840-4C79-BABF-7805619D2E20}" dt="2021-11-17T20:12:47.773" v="1835" actId="1076"/>
        <pc:sldMkLst>
          <pc:docMk/>
          <pc:sldMk cId="3054661871" sldId="886"/>
        </pc:sldMkLst>
        <pc:spChg chg="del">
          <ac:chgData name="Sidney Seckler" userId="73470fc2d5f88927" providerId="LiveId" clId="{1228665D-A840-4C79-BABF-7805619D2E20}" dt="2021-11-17T19:44:49.281" v="1826" actId="478"/>
          <ac:spMkLst>
            <pc:docMk/>
            <pc:sldMk cId="3054661871" sldId="886"/>
            <ac:spMk id="10" creationId="{AB8F0C95-58C1-44BA-81D8-B14B37F3076B}"/>
          </ac:spMkLst>
        </pc:spChg>
        <pc:spChg chg="add mod">
          <ac:chgData name="Sidney Seckler" userId="73470fc2d5f88927" providerId="LiveId" clId="{1228665D-A840-4C79-BABF-7805619D2E20}" dt="2021-11-17T20:12:47.773" v="1835" actId="1076"/>
          <ac:spMkLst>
            <pc:docMk/>
            <pc:sldMk cId="3054661871" sldId="886"/>
            <ac:spMk id="11" creationId="{AB120FFB-0457-4ED6-8E57-7D85465E67E0}"/>
          </ac:spMkLst>
        </pc:spChg>
        <pc:spChg chg="mod">
          <ac:chgData name="Sidney Seckler" userId="73470fc2d5f88927" providerId="LiveId" clId="{1228665D-A840-4C79-BABF-7805619D2E20}" dt="2021-11-17T20:12:43.436" v="1834" actId="1076"/>
          <ac:spMkLst>
            <pc:docMk/>
            <pc:sldMk cId="3054661871" sldId="886"/>
            <ac:spMk id="12" creationId="{E65F858B-9415-40F3-A097-86DE1CCB309E}"/>
          </ac:spMkLst>
        </pc:spChg>
      </pc:sldChg>
      <pc:sldChg chg="add">
        <pc:chgData name="Sidney Seckler" userId="73470fc2d5f88927" providerId="LiveId" clId="{1228665D-A840-4C79-BABF-7805619D2E20}" dt="2021-11-17T20:17:36.879" v="1836"/>
        <pc:sldMkLst>
          <pc:docMk/>
          <pc:sldMk cId="3826499407" sldId="887"/>
        </pc:sldMkLst>
      </pc:sldChg>
      <pc:sldChg chg="addSp delSp modSp add mod">
        <pc:chgData name="Sidney Seckler" userId="73470fc2d5f88927" providerId="LiveId" clId="{1228665D-A840-4C79-BABF-7805619D2E20}" dt="2021-11-17T20:22:08.911" v="1861" actId="1076"/>
        <pc:sldMkLst>
          <pc:docMk/>
          <pc:sldMk cId="1324748092" sldId="888"/>
        </pc:sldMkLst>
        <pc:spChg chg="add mod">
          <ac:chgData name="Sidney Seckler" userId="73470fc2d5f88927" providerId="LiveId" clId="{1228665D-A840-4C79-BABF-7805619D2E20}" dt="2021-11-17T20:22:08.911" v="1861" actId="1076"/>
          <ac:spMkLst>
            <pc:docMk/>
            <pc:sldMk cId="1324748092" sldId="888"/>
            <ac:spMk id="10" creationId="{745E7674-D9DA-41D3-9B2F-638107ECF995}"/>
          </ac:spMkLst>
        </pc:spChg>
        <pc:spChg chg="mod">
          <ac:chgData name="Sidney Seckler" userId="73470fc2d5f88927" providerId="LiveId" clId="{1228665D-A840-4C79-BABF-7805619D2E20}" dt="2021-11-17T20:19:47.183" v="1840" actId="1076"/>
          <ac:spMkLst>
            <pc:docMk/>
            <pc:sldMk cId="1324748092" sldId="888"/>
            <ac:spMk id="11" creationId="{AB120FFB-0457-4ED6-8E57-7D85465E67E0}"/>
          </ac:spMkLst>
        </pc:spChg>
        <pc:spChg chg="del">
          <ac:chgData name="Sidney Seckler" userId="73470fc2d5f88927" providerId="LiveId" clId="{1228665D-A840-4C79-BABF-7805619D2E20}" dt="2021-11-17T20:19:40.439" v="1838" actId="478"/>
          <ac:spMkLst>
            <pc:docMk/>
            <pc:sldMk cId="1324748092" sldId="888"/>
            <ac:spMk id="12" creationId="{E65F858B-9415-40F3-A097-86DE1CCB309E}"/>
          </ac:spMkLst>
        </pc:spChg>
        <pc:spChg chg="del">
          <ac:chgData name="Sidney Seckler" userId="73470fc2d5f88927" providerId="LiveId" clId="{1228665D-A840-4C79-BABF-7805619D2E20}" dt="2021-11-17T20:19:43.492" v="1839" actId="478"/>
          <ac:spMkLst>
            <pc:docMk/>
            <pc:sldMk cId="1324748092" sldId="888"/>
            <ac:spMk id="14" creationId="{9FDAC962-CDD0-4848-A62B-70AFC79ADD14}"/>
          </ac:spMkLst>
        </pc:spChg>
        <pc:picChg chg="del mod">
          <ac:chgData name="Sidney Seckler" userId="73470fc2d5f88927" providerId="LiveId" clId="{1228665D-A840-4C79-BABF-7805619D2E20}" dt="2021-11-17T20:20:19.191" v="1848" actId="478"/>
          <ac:picMkLst>
            <pc:docMk/>
            <pc:sldMk cId="1324748092" sldId="888"/>
            <ac:picMk id="9" creationId="{F3F0BA2C-58DA-43AB-8157-11CD0A3A7028}"/>
          </ac:picMkLst>
        </pc:picChg>
      </pc:sldChg>
      <pc:sldChg chg="addSp delSp modSp add mod">
        <pc:chgData name="Sidney Seckler" userId="73470fc2d5f88927" providerId="LiveId" clId="{1228665D-A840-4C79-BABF-7805619D2E20}" dt="2021-11-17T20:40:06.850" v="1903" actId="1076"/>
        <pc:sldMkLst>
          <pc:docMk/>
          <pc:sldMk cId="3993042844" sldId="889"/>
        </pc:sldMkLst>
        <pc:spChg chg="add mod">
          <ac:chgData name="Sidney Seckler" userId="73470fc2d5f88927" providerId="LiveId" clId="{1228665D-A840-4C79-BABF-7805619D2E20}" dt="2021-11-17T20:38:59.613" v="1893" actId="1076"/>
          <ac:spMkLst>
            <pc:docMk/>
            <pc:sldMk cId="3993042844" sldId="889"/>
            <ac:spMk id="7" creationId="{C20FB95A-C476-43F1-90F9-FE307D0DF4C9}"/>
          </ac:spMkLst>
        </pc:spChg>
        <pc:spChg chg="add mod">
          <ac:chgData name="Sidney Seckler" userId="73470fc2d5f88927" providerId="LiveId" clId="{1228665D-A840-4C79-BABF-7805619D2E20}" dt="2021-11-17T20:40:06.850" v="1903" actId="1076"/>
          <ac:spMkLst>
            <pc:docMk/>
            <pc:sldMk cId="3993042844" sldId="889"/>
            <ac:spMk id="9" creationId="{BE7AAD6E-D7D4-4314-BD42-0894A0F93A17}"/>
          </ac:spMkLst>
        </pc:spChg>
        <pc:spChg chg="del mod">
          <ac:chgData name="Sidney Seckler" userId="73470fc2d5f88927" providerId="LiveId" clId="{1228665D-A840-4C79-BABF-7805619D2E20}" dt="2021-11-17T20:38:55.697" v="1892" actId="478"/>
          <ac:spMkLst>
            <pc:docMk/>
            <pc:sldMk cId="3993042844" sldId="889"/>
            <ac:spMk id="10" creationId="{745E7674-D9DA-41D3-9B2F-638107ECF995}"/>
          </ac:spMkLst>
        </pc:spChg>
        <pc:spChg chg="del">
          <ac:chgData name="Sidney Seckler" userId="73470fc2d5f88927" providerId="LiveId" clId="{1228665D-A840-4C79-BABF-7805619D2E20}" dt="2021-11-17T20:34:41.366" v="1863" actId="478"/>
          <ac:spMkLst>
            <pc:docMk/>
            <pc:sldMk cId="3993042844" sldId="889"/>
            <ac:spMk id="11" creationId="{AB120FFB-0457-4ED6-8E57-7D85465E67E0}"/>
          </ac:spMkLst>
        </pc:spChg>
        <pc:spChg chg="add mod">
          <ac:chgData name="Sidney Seckler" userId="73470fc2d5f88927" providerId="LiveId" clId="{1228665D-A840-4C79-BABF-7805619D2E20}" dt="2021-11-17T20:40:06.850" v="1903" actId="1076"/>
          <ac:spMkLst>
            <pc:docMk/>
            <pc:sldMk cId="3993042844" sldId="889"/>
            <ac:spMk id="12" creationId="{5F4472A4-68A3-4B02-84F6-17D85029FBA6}"/>
          </ac:spMkLst>
        </pc:spChg>
        <pc:spChg chg="add mod">
          <ac:chgData name="Sidney Seckler" userId="73470fc2d5f88927" providerId="LiveId" clId="{1228665D-A840-4C79-BABF-7805619D2E20}" dt="2021-11-17T20:40:06.850" v="1903" actId="1076"/>
          <ac:spMkLst>
            <pc:docMk/>
            <pc:sldMk cId="3993042844" sldId="889"/>
            <ac:spMk id="13" creationId="{ACB0AD95-910C-4E59-AAFA-A0EF4BB27BB5}"/>
          </ac:spMkLst>
        </pc:spChg>
        <pc:picChg chg="add mod">
          <ac:chgData name="Sidney Seckler" userId="73470fc2d5f88927" providerId="LiveId" clId="{1228665D-A840-4C79-BABF-7805619D2E20}" dt="2021-11-17T20:39:59.169" v="1902" actId="1076"/>
          <ac:picMkLst>
            <pc:docMk/>
            <pc:sldMk cId="3993042844" sldId="889"/>
            <ac:picMk id="14" creationId="{18CE1DDF-6A49-4F22-A409-2FE8F1484BFE}"/>
          </ac:picMkLst>
        </pc:picChg>
      </pc:sldChg>
      <pc:sldChg chg="addSp delSp modSp add mod">
        <pc:chgData name="Sidney Seckler" userId="73470fc2d5f88927" providerId="LiveId" clId="{1228665D-A840-4C79-BABF-7805619D2E20}" dt="2021-11-17T20:55:41.554" v="1911" actId="1076"/>
        <pc:sldMkLst>
          <pc:docMk/>
          <pc:sldMk cId="3410213717" sldId="890"/>
        </pc:sldMkLst>
        <pc:spChg chg="add mod">
          <ac:chgData name="Sidney Seckler" userId="73470fc2d5f88927" providerId="LiveId" clId="{1228665D-A840-4C79-BABF-7805619D2E20}" dt="2021-11-17T20:55:41.554" v="1911" actId="1076"/>
          <ac:spMkLst>
            <pc:docMk/>
            <pc:sldMk cId="3410213717" sldId="890"/>
            <ac:spMk id="10" creationId="{151956D5-8F87-4ABD-A114-144812F963AB}"/>
          </ac:spMkLst>
        </pc:spChg>
        <pc:spChg chg="del">
          <ac:chgData name="Sidney Seckler" userId="73470fc2d5f88927" providerId="LiveId" clId="{1228665D-A840-4C79-BABF-7805619D2E20}" dt="2021-11-17T20:55:13.528" v="1905" actId="478"/>
          <ac:spMkLst>
            <pc:docMk/>
            <pc:sldMk cId="3410213717" sldId="890"/>
            <ac:spMk id="11" creationId="{AB120FFB-0457-4ED6-8E57-7D85465E67E0}"/>
          </ac:spMkLst>
        </pc:spChg>
      </pc:sldChg>
      <pc:sldChg chg="addSp delSp modSp add mod">
        <pc:chgData name="Sidney Seckler" userId="73470fc2d5f88927" providerId="LiveId" clId="{1228665D-A840-4C79-BABF-7805619D2E20}" dt="2021-11-17T20:57:26.525" v="1926" actId="1076"/>
        <pc:sldMkLst>
          <pc:docMk/>
          <pc:sldMk cId="1344665414" sldId="891"/>
        </pc:sldMkLst>
        <pc:spChg chg="mod">
          <ac:chgData name="Sidney Seckler" userId="73470fc2d5f88927" providerId="LiveId" clId="{1228665D-A840-4C79-BABF-7805619D2E20}" dt="2021-11-17T20:57:26.525" v="1926" actId="1076"/>
          <ac:spMkLst>
            <pc:docMk/>
            <pc:sldMk cId="1344665414" sldId="891"/>
            <ac:spMk id="10" creationId="{151956D5-8F87-4ABD-A114-144812F963AB}"/>
          </ac:spMkLst>
        </pc:spChg>
        <pc:spChg chg="add mod">
          <ac:chgData name="Sidney Seckler" userId="73470fc2d5f88927" providerId="LiveId" clId="{1228665D-A840-4C79-BABF-7805619D2E20}" dt="2021-11-17T20:56:30.188" v="1919" actId="1076"/>
          <ac:spMkLst>
            <pc:docMk/>
            <pc:sldMk cId="1344665414" sldId="891"/>
            <ac:spMk id="11" creationId="{66B17E40-CD3F-49C4-8C9B-6E3C497952AA}"/>
          </ac:spMkLst>
        </pc:spChg>
        <pc:spChg chg="mod">
          <ac:chgData name="Sidney Seckler" userId="73470fc2d5f88927" providerId="LiveId" clId="{1228665D-A840-4C79-BABF-7805619D2E20}" dt="2021-11-17T20:56:32.939" v="1920" actId="1076"/>
          <ac:spMkLst>
            <pc:docMk/>
            <pc:sldMk cId="1344665414" sldId="891"/>
            <ac:spMk id="12" creationId="{E65F858B-9415-40F3-A097-86DE1CCB309E}"/>
          </ac:spMkLst>
        </pc:spChg>
        <pc:spChg chg="add mod">
          <ac:chgData name="Sidney Seckler" userId="73470fc2d5f88927" providerId="LiveId" clId="{1228665D-A840-4C79-BABF-7805619D2E20}" dt="2021-11-17T20:57:07.533" v="1925" actId="1076"/>
          <ac:spMkLst>
            <pc:docMk/>
            <pc:sldMk cId="1344665414" sldId="891"/>
            <ac:spMk id="13" creationId="{5521E119-7E27-498A-A626-E3A4820EE12E}"/>
          </ac:spMkLst>
        </pc:spChg>
        <pc:spChg chg="del">
          <ac:chgData name="Sidney Seckler" userId="73470fc2d5f88927" providerId="LiveId" clId="{1228665D-A840-4C79-BABF-7805619D2E20}" dt="2021-11-17T20:55:52.767" v="1913" actId="478"/>
          <ac:spMkLst>
            <pc:docMk/>
            <pc:sldMk cId="1344665414" sldId="891"/>
            <ac:spMk id="14" creationId="{9FDAC962-CDD0-4848-A62B-70AFC79ADD14}"/>
          </ac:spMkLst>
        </pc:spChg>
      </pc:sldChg>
      <pc:sldChg chg="addSp delSp modSp add mod">
        <pc:chgData name="Sidney Seckler" userId="73470fc2d5f88927" providerId="LiveId" clId="{1228665D-A840-4C79-BABF-7805619D2E20}" dt="2021-11-17T21:07:42.367" v="1999" actId="1076"/>
        <pc:sldMkLst>
          <pc:docMk/>
          <pc:sldMk cId="3561385972" sldId="892"/>
        </pc:sldMkLst>
        <pc:spChg chg="del">
          <ac:chgData name="Sidney Seckler" userId="73470fc2d5f88927" providerId="LiveId" clId="{1228665D-A840-4C79-BABF-7805619D2E20}" dt="2021-11-17T20:57:57.140" v="1928" actId="478"/>
          <ac:spMkLst>
            <pc:docMk/>
            <pc:sldMk cId="3561385972" sldId="892"/>
            <ac:spMk id="10" creationId="{151956D5-8F87-4ABD-A114-144812F963AB}"/>
          </ac:spMkLst>
        </pc:spChg>
        <pc:spChg chg="mod">
          <ac:chgData name="Sidney Seckler" userId="73470fc2d5f88927" providerId="LiveId" clId="{1228665D-A840-4C79-BABF-7805619D2E20}" dt="2021-11-17T21:06:36.493" v="1980" actId="1076"/>
          <ac:spMkLst>
            <pc:docMk/>
            <pc:sldMk cId="3561385972" sldId="892"/>
            <ac:spMk id="11" creationId="{66B17E40-CD3F-49C4-8C9B-6E3C497952AA}"/>
          </ac:spMkLst>
        </pc:spChg>
        <pc:spChg chg="mod">
          <ac:chgData name="Sidney Seckler" userId="73470fc2d5f88927" providerId="LiveId" clId="{1228665D-A840-4C79-BABF-7805619D2E20}" dt="2021-11-17T21:06:34.174" v="1979" actId="1076"/>
          <ac:spMkLst>
            <pc:docMk/>
            <pc:sldMk cId="3561385972" sldId="892"/>
            <ac:spMk id="12" creationId="{E65F858B-9415-40F3-A097-86DE1CCB309E}"/>
          </ac:spMkLst>
        </pc:spChg>
        <pc:spChg chg="del">
          <ac:chgData name="Sidney Seckler" userId="73470fc2d5f88927" providerId="LiveId" clId="{1228665D-A840-4C79-BABF-7805619D2E20}" dt="2021-11-17T20:58:00.326" v="1929" actId="478"/>
          <ac:spMkLst>
            <pc:docMk/>
            <pc:sldMk cId="3561385972" sldId="892"/>
            <ac:spMk id="13" creationId="{5521E119-7E27-498A-A626-E3A4820EE12E}"/>
          </ac:spMkLst>
        </pc:spChg>
        <pc:spChg chg="add del mod">
          <ac:chgData name="Sidney Seckler" userId="73470fc2d5f88927" providerId="LiveId" clId="{1228665D-A840-4C79-BABF-7805619D2E20}" dt="2021-11-17T20:58:47.889" v="1935" actId="478"/>
          <ac:spMkLst>
            <pc:docMk/>
            <pc:sldMk cId="3561385972" sldId="892"/>
            <ac:spMk id="14" creationId="{9AD527FB-73B9-4CBA-B121-ACBDAD5E6C72}"/>
          </ac:spMkLst>
        </pc:spChg>
        <pc:spChg chg="add del mod">
          <ac:chgData name="Sidney Seckler" userId="73470fc2d5f88927" providerId="LiveId" clId="{1228665D-A840-4C79-BABF-7805619D2E20}" dt="2021-11-17T21:00:01.304" v="1938" actId="478"/>
          <ac:spMkLst>
            <pc:docMk/>
            <pc:sldMk cId="3561385972" sldId="892"/>
            <ac:spMk id="15" creationId="{721E410A-794F-4553-B8A1-DE837FDE3EE4}"/>
          </ac:spMkLst>
        </pc:spChg>
        <pc:spChg chg="add del">
          <ac:chgData name="Sidney Seckler" userId="73470fc2d5f88927" providerId="LiveId" clId="{1228665D-A840-4C79-BABF-7805619D2E20}" dt="2021-11-17T21:00:42.851" v="1940" actId="478"/>
          <ac:spMkLst>
            <pc:docMk/>
            <pc:sldMk cId="3561385972" sldId="892"/>
            <ac:spMk id="16" creationId="{04D70655-6715-44AE-8988-7EB86131C4E1}"/>
          </ac:spMkLst>
        </pc:spChg>
        <pc:spChg chg="add del">
          <ac:chgData name="Sidney Seckler" userId="73470fc2d5f88927" providerId="LiveId" clId="{1228665D-A840-4C79-BABF-7805619D2E20}" dt="2021-11-17T21:01:42.229" v="1945" actId="478"/>
          <ac:spMkLst>
            <pc:docMk/>
            <pc:sldMk cId="3561385972" sldId="892"/>
            <ac:spMk id="17" creationId="{CC6ED96C-5C90-4BCB-ACC6-7042CB00D8EA}"/>
          </ac:spMkLst>
        </pc:spChg>
        <pc:spChg chg="add del">
          <ac:chgData name="Sidney Seckler" userId="73470fc2d5f88927" providerId="LiveId" clId="{1228665D-A840-4C79-BABF-7805619D2E20}" dt="2021-11-17T21:01:50.454" v="1947" actId="478"/>
          <ac:spMkLst>
            <pc:docMk/>
            <pc:sldMk cId="3561385972" sldId="892"/>
            <ac:spMk id="19" creationId="{072FEA57-B4DB-4E17-8BC7-DBA93BE121AE}"/>
          </ac:spMkLst>
        </pc:spChg>
        <pc:spChg chg="add del">
          <ac:chgData name="Sidney Seckler" userId="73470fc2d5f88927" providerId="LiveId" clId="{1228665D-A840-4C79-BABF-7805619D2E20}" dt="2021-11-17T21:03:23.385" v="1955" actId="478"/>
          <ac:spMkLst>
            <pc:docMk/>
            <pc:sldMk cId="3561385972" sldId="892"/>
            <ac:spMk id="24" creationId="{CBCF40E3-86C6-4EBF-8077-450CB2B8F480}"/>
          </ac:spMkLst>
        </pc:spChg>
        <pc:spChg chg="add mod">
          <ac:chgData name="Sidney Seckler" userId="73470fc2d5f88927" providerId="LiveId" clId="{1228665D-A840-4C79-BABF-7805619D2E20}" dt="2021-11-17T21:06:46.197" v="1984" actId="6549"/>
          <ac:spMkLst>
            <pc:docMk/>
            <pc:sldMk cId="3561385972" sldId="892"/>
            <ac:spMk id="25" creationId="{A739A3C5-C2EB-46B8-B596-E71E36E599D1}"/>
          </ac:spMkLst>
        </pc:spChg>
        <pc:spChg chg="add del">
          <ac:chgData name="Sidney Seckler" userId="73470fc2d5f88927" providerId="LiveId" clId="{1228665D-A840-4C79-BABF-7805619D2E20}" dt="2021-11-17T21:04:13.638" v="1957" actId="478"/>
          <ac:spMkLst>
            <pc:docMk/>
            <pc:sldMk cId="3561385972" sldId="892"/>
            <ac:spMk id="26" creationId="{0D2DD4A0-083E-494A-9897-62A3A694587A}"/>
          </ac:spMkLst>
        </pc:spChg>
        <pc:spChg chg="add del mod">
          <ac:chgData name="Sidney Seckler" userId="73470fc2d5f88927" providerId="LiveId" clId="{1228665D-A840-4C79-BABF-7805619D2E20}" dt="2021-11-17T21:07:36.992" v="1997"/>
          <ac:spMkLst>
            <pc:docMk/>
            <pc:sldMk cId="3561385972" sldId="892"/>
            <ac:spMk id="28" creationId="{640492F6-A5C4-4FAA-8B2F-B494C2219DC2}"/>
          </ac:spMkLst>
        </pc:spChg>
        <pc:spChg chg="add del">
          <ac:chgData name="Sidney Seckler" userId="73470fc2d5f88927" providerId="LiveId" clId="{1228665D-A840-4C79-BABF-7805619D2E20}" dt="2021-11-17T21:06:30.973" v="1978" actId="478"/>
          <ac:spMkLst>
            <pc:docMk/>
            <pc:sldMk cId="3561385972" sldId="892"/>
            <ac:spMk id="29" creationId="{D247CCCB-BE16-4A0C-96E2-60588C99A9B0}"/>
          </ac:spMkLst>
        </pc:spChg>
        <pc:spChg chg="add mod">
          <ac:chgData name="Sidney Seckler" userId="73470fc2d5f88927" providerId="LiveId" clId="{1228665D-A840-4C79-BABF-7805619D2E20}" dt="2021-11-17T21:07:42.367" v="1999" actId="1076"/>
          <ac:spMkLst>
            <pc:docMk/>
            <pc:sldMk cId="3561385972" sldId="892"/>
            <ac:spMk id="32" creationId="{DCFC8408-F0F9-4D65-8933-C0869B2CE533}"/>
          </ac:spMkLst>
        </pc:spChg>
        <pc:graphicFrameChg chg="del mod">
          <ac:chgData name="Sidney Seckler" userId="73470fc2d5f88927" providerId="LiveId" clId="{1228665D-A840-4C79-BABF-7805619D2E20}" dt="2021-11-17T21:01:23.978" v="1943" actId="478"/>
          <ac:graphicFrameMkLst>
            <pc:docMk/>
            <pc:sldMk cId="3561385972" sldId="892"/>
            <ac:graphicFrameMk id="5" creationId="{7B2C591A-6CE3-4E99-A128-CB0EB261A8CE}"/>
          </ac:graphicFrameMkLst>
        </pc:graphicFrameChg>
        <pc:graphicFrameChg chg="del mod">
          <ac:chgData name="Sidney Seckler" userId="73470fc2d5f88927" providerId="LiveId" clId="{1228665D-A840-4C79-BABF-7805619D2E20}" dt="2021-11-17T21:02:59.507" v="1953" actId="478"/>
          <ac:graphicFrameMkLst>
            <pc:docMk/>
            <pc:sldMk cId="3561385972" sldId="892"/>
            <ac:graphicFrameMk id="21" creationId="{04E8953B-3E10-4CD0-A112-B5DB505CFE00}"/>
          </ac:graphicFrameMkLst>
        </pc:graphicFrameChg>
        <pc:picChg chg="add del mod">
          <ac:chgData name="Sidney Seckler" userId="73470fc2d5f88927" providerId="LiveId" clId="{1228665D-A840-4C79-BABF-7805619D2E20}" dt="2021-11-17T21:02:03.492" v="1950" actId="478"/>
          <ac:picMkLst>
            <pc:docMk/>
            <pc:sldMk cId="3561385972" sldId="892"/>
            <ac:picMk id="20" creationId="{8C487824-20CC-45D5-950B-A5BC58B36D77}"/>
          </ac:picMkLst>
        </pc:picChg>
      </pc:sldChg>
      <pc:sldChg chg="addSp delSp modSp add mod">
        <pc:chgData name="Sidney Seckler" userId="73470fc2d5f88927" providerId="LiveId" clId="{1228665D-A840-4C79-BABF-7805619D2E20}" dt="2021-11-17T21:10:16.241" v="2015" actId="1076"/>
        <pc:sldMkLst>
          <pc:docMk/>
          <pc:sldMk cId="3162971811" sldId="893"/>
        </pc:sldMkLst>
        <pc:spChg chg="del">
          <ac:chgData name="Sidney Seckler" userId="73470fc2d5f88927" providerId="LiveId" clId="{1228665D-A840-4C79-BABF-7805619D2E20}" dt="2021-11-17T21:08:56.056" v="2002" actId="478"/>
          <ac:spMkLst>
            <pc:docMk/>
            <pc:sldMk cId="3162971811" sldId="893"/>
            <ac:spMk id="2" creationId="{C522872B-2A1C-48AE-B32B-6B7E85890BDB}"/>
          </ac:spMkLst>
        </pc:spChg>
        <pc:spChg chg="mod">
          <ac:chgData name="Sidney Seckler" userId="73470fc2d5f88927" providerId="LiveId" clId="{1228665D-A840-4C79-BABF-7805619D2E20}" dt="2021-11-17T21:08:58.848" v="2003" actId="6549"/>
          <ac:spMkLst>
            <pc:docMk/>
            <pc:sldMk cId="3162971811" sldId="893"/>
            <ac:spMk id="8" creationId="{6173806F-5014-403B-841E-09AD3DA219AD}"/>
          </ac:spMkLst>
        </pc:spChg>
        <pc:spChg chg="add mod">
          <ac:chgData name="Sidney Seckler" userId="73470fc2d5f88927" providerId="LiveId" clId="{1228665D-A840-4C79-BABF-7805619D2E20}" dt="2021-11-17T21:09:34.926" v="2007" actId="1076"/>
          <ac:spMkLst>
            <pc:docMk/>
            <pc:sldMk cId="3162971811" sldId="893"/>
            <ac:spMk id="9" creationId="{190829CE-372B-4C1B-810A-1101D07C6A07}"/>
          </ac:spMkLst>
        </pc:spChg>
        <pc:spChg chg="add mod">
          <ac:chgData name="Sidney Seckler" userId="73470fc2d5f88927" providerId="LiveId" clId="{1228665D-A840-4C79-BABF-7805619D2E20}" dt="2021-11-17T21:09:55.901" v="2011" actId="1076"/>
          <ac:spMkLst>
            <pc:docMk/>
            <pc:sldMk cId="3162971811" sldId="893"/>
            <ac:spMk id="11" creationId="{257BA423-DA57-4169-A8C4-A82AAF62A512}"/>
          </ac:spMkLst>
        </pc:spChg>
        <pc:spChg chg="del">
          <ac:chgData name="Sidney Seckler" userId="73470fc2d5f88927" providerId="LiveId" clId="{1228665D-A840-4C79-BABF-7805619D2E20}" dt="2021-11-17T21:08:52.348" v="2001" actId="478"/>
          <ac:spMkLst>
            <pc:docMk/>
            <pc:sldMk cId="3162971811" sldId="893"/>
            <ac:spMk id="12" creationId="{67A0F09D-B845-4FFD-BD56-02DFB68A8B21}"/>
          </ac:spMkLst>
        </pc:spChg>
        <pc:spChg chg="del">
          <ac:chgData name="Sidney Seckler" userId="73470fc2d5f88927" providerId="LiveId" clId="{1228665D-A840-4C79-BABF-7805619D2E20}" dt="2021-11-17T21:08:52.348" v="2001" actId="478"/>
          <ac:spMkLst>
            <pc:docMk/>
            <pc:sldMk cId="3162971811" sldId="893"/>
            <ac:spMk id="13" creationId="{7424E300-BB1E-472F-8C42-9EE3B258FABF}"/>
          </ac:spMkLst>
        </pc:spChg>
        <pc:spChg chg="add mod">
          <ac:chgData name="Sidney Seckler" userId="73470fc2d5f88927" providerId="LiveId" clId="{1228665D-A840-4C79-BABF-7805619D2E20}" dt="2021-11-17T21:10:16.241" v="2015" actId="1076"/>
          <ac:spMkLst>
            <pc:docMk/>
            <pc:sldMk cId="3162971811" sldId="893"/>
            <ac:spMk id="14" creationId="{2503E1BC-17A4-4018-88C2-6DBD54B8A6C9}"/>
          </ac:spMkLst>
        </pc:spChg>
      </pc:sldChg>
      <pc:sldMasterChg chg="delSldLayout">
        <pc:chgData name="Sidney Seckler" userId="73470fc2d5f88927" providerId="LiveId" clId="{1228665D-A840-4C79-BABF-7805619D2E20}" dt="2021-11-15T01:47:19.891" v="47" actId="47"/>
        <pc:sldMasterMkLst>
          <pc:docMk/>
          <pc:sldMasterMk cId="2774191388" sldId="2147483672"/>
        </pc:sldMasterMkLst>
        <pc:sldLayoutChg chg="del">
          <pc:chgData name="Sidney Seckler" userId="73470fc2d5f88927" providerId="LiveId" clId="{1228665D-A840-4C79-BABF-7805619D2E20}" dt="2021-11-15T01:47:19.891" v="47" actId="47"/>
          <pc:sldLayoutMkLst>
            <pc:docMk/>
            <pc:sldMasterMk cId="2774191388" sldId="2147483672"/>
            <pc:sldLayoutMk cId="827609770" sldId="2147483684"/>
          </pc:sldLayoutMkLst>
        </pc:sldLayoutChg>
      </pc:sldMasterChg>
    </pc:docChg>
  </pc:docChgLst>
  <pc:docChgLst>
    <pc:chgData name="Sidney Seckler" userId="73470fc2d5f88927" providerId="LiveId" clId="{5B37AA74-55F1-42CB-BCE1-09F251EE0F56}"/>
    <pc:docChg chg="custSel modSld">
      <pc:chgData name="Sidney Seckler" userId="73470fc2d5f88927" providerId="LiveId" clId="{5B37AA74-55F1-42CB-BCE1-09F251EE0F56}" dt="2019-07-25T23:29:29.273" v="170" actId="108"/>
      <pc:docMkLst>
        <pc:docMk/>
      </pc:docMkLst>
      <pc:sldChg chg="modSp">
        <pc:chgData name="Sidney Seckler" userId="73470fc2d5f88927" providerId="LiveId" clId="{5B37AA74-55F1-42CB-BCE1-09F251EE0F56}" dt="2019-07-25T23:27:34.378" v="143" actId="1076"/>
        <pc:sldMkLst>
          <pc:docMk/>
          <pc:sldMk cId="0" sldId="418"/>
        </pc:sldMkLst>
        <pc:spChg chg="mod">
          <ac:chgData name="Sidney Seckler" userId="73470fc2d5f88927" providerId="LiveId" clId="{5B37AA74-55F1-42CB-BCE1-09F251EE0F56}" dt="2019-07-25T23:27:34.378" v="143" actId="1076"/>
          <ac:spMkLst>
            <pc:docMk/>
            <pc:sldMk cId="0" sldId="418"/>
            <ac:spMk id="202767" creationId="{0EFC3D8F-B560-496E-9F03-905C4905FD39}"/>
          </ac:spMkLst>
        </pc:spChg>
      </pc:sldChg>
      <pc:sldChg chg="modSp">
        <pc:chgData name="Sidney Seckler" userId="73470fc2d5f88927" providerId="LiveId" clId="{5B37AA74-55F1-42CB-BCE1-09F251EE0F56}" dt="2019-07-25T23:29:04.887" v="155" actId="108"/>
        <pc:sldMkLst>
          <pc:docMk/>
          <pc:sldMk cId="0" sldId="419"/>
        </pc:sldMkLst>
        <pc:spChg chg="mod">
          <ac:chgData name="Sidney Seckler" userId="73470fc2d5f88927" providerId="LiveId" clId="{5B37AA74-55F1-42CB-BCE1-09F251EE0F56}" dt="2019-07-25T23:28:45.615" v="146" actId="113"/>
          <ac:spMkLst>
            <pc:docMk/>
            <pc:sldMk cId="0" sldId="419"/>
            <ac:spMk id="234501" creationId="{47847360-13FF-4635-A728-DAC24EE6E368}"/>
          </ac:spMkLst>
        </pc:spChg>
        <pc:spChg chg="mod">
          <ac:chgData name="Sidney Seckler" userId="73470fc2d5f88927" providerId="LiveId" clId="{5B37AA74-55F1-42CB-BCE1-09F251EE0F56}" dt="2019-07-25T23:28:52.148" v="147" actId="108"/>
          <ac:spMkLst>
            <pc:docMk/>
            <pc:sldMk cId="0" sldId="419"/>
            <ac:spMk id="234502" creationId="{097D28CE-F12D-47D2-BBB7-8665506F9857}"/>
          </ac:spMkLst>
        </pc:spChg>
        <pc:spChg chg="mod">
          <ac:chgData name="Sidney Seckler" userId="73470fc2d5f88927" providerId="LiveId" clId="{5B37AA74-55F1-42CB-BCE1-09F251EE0F56}" dt="2019-07-25T23:28:55.855" v="148" actId="108"/>
          <ac:spMkLst>
            <pc:docMk/>
            <pc:sldMk cId="0" sldId="419"/>
            <ac:spMk id="234503" creationId="{53E091B2-6F87-459C-8A7C-46666A094A7B}"/>
          </ac:spMkLst>
        </pc:spChg>
        <pc:spChg chg="mod">
          <ac:chgData name="Sidney Seckler" userId="73470fc2d5f88927" providerId="LiveId" clId="{5B37AA74-55F1-42CB-BCE1-09F251EE0F56}" dt="2019-07-25T23:28:56.804" v="149" actId="108"/>
          <ac:spMkLst>
            <pc:docMk/>
            <pc:sldMk cId="0" sldId="419"/>
            <ac:spMk id="234504" creationId="{41DA2899-A6F5-4986-B3A2-B2E61AA82F26}"/>
          </ac:spMkLst>
        </pc:spChg>
        <pc:spChg chg="mod">
          <ac:chgData name="Sidney Seckler" userId="73470fc2d5f88927" providerId="LiveId" clId="{5B37AA74-55F1-42CB-BCE1-09F251EE0F56}" dt="2019-07-25T23:28:59.279" v="152" actId="108"/>
          <ac:spMkLst>
            <pc:docMk/>
            <pc:sldMk cId="0" sldId="419"/>
            <ac:spMk id="234505" creationId="{29119B7B-30CA-40C8-A3D1-A70DA4F13A88}"/>
          </ac:spMkLst>
        </pc:spChg>
        <pc:spChg chg="mod">
          <ac:chgData name="Sidney Seckler" userId="73470fc2d5f88927" providerId="LiveId" clId="{5B37AA74-55F1-42CB-BCE1-09F251EE0F56}" dt="2019-07-25T23:28:58.578" v="151" actId="108"/>
          <ac:spMkLst>
            <pc:docMk/>
            <pc:sldMk cId="0" sldId="419"/>
            <ac:spMk id="234506" creationId="{012D47B2-00F2-4059-8F19-34118FB96296}"/>
          </ac:spMkLst>
        </pc:spChg>
        <pc:spChg chg="mod">
          <ac:chgData name="Sidney Seckler" userId="73470fc2d5f88927" providerId="LiveId" clId="{5B37AA74-55F1-42CB-BCE1-09F251EE0F56}" dt="2019-07-25T23:28:57.750" v="150" actId="108"/>
          <ac:spMkLst>
            <pc:docMk/>
            <pc:sldMk cId="0" sldId="419"/>
            <ac:spMk id="234507" creationId="{DAEE4C58-D698-476E-9863-CD4D4C193145}"/>
          </ac:spMkLst>
        </pc:spChg>
        <pc:spChg chg="mod">
          <ac:chgData name="Sidney Seckler" userId="73470fc2d5f88927" providerId="LiveId" clId="{5B37AA74-55F1-42CB-BCE1-09F251EE0F56}" dt="2019-07-25T23:29:04.887" v="155" actId="108"/>
          <ac:spMkLst>
            <pc:docMk/>
            <pc:sldMk cId="0" sldId="419"/>
            <ac:spMk id="234514" creationId="{C5308AC7-1BD3-4D2D-A879-AE22CC369E90}"/>
          </ac:spMkLst>
        </pc:spChg>
      </pc:sldChg>
      <pc:sldChg chg="modSp">
        <pc:chgData name="Sidney Seckler" userId="73470fc2d5f88927" providerId="LiveId" clId="{5B37AA74-55F1-42CB-BCE1-09F251EE0F56}" dt="2019-07-25T23:29:29.273" v="170" actId="108"/>
        <pc:sldMkLst>
          <pc:docMk/>
          <pc:sldMk cId="0" sldId="420"/>
        </pc:sldMkLst>
        <pc:spChg chg="mod">
          <ac:chgData name="Sidney Seckler" userId="73470fc2d5f88927" providerId="LiveId" clId="{5B37AA74-55F1-42CB-BCE1-09F251EE0F56}" dt="2019-07-25T23:29:10.828" v="157" actId="108"/>
          <ac:spMkLst>
            <pc:docMk/>
            <pc:sldMk cId="0" sldId="420"/>
            <ac:spMk id="235525" creationId="{0C360569-6FF2-4049-A49D-CECD3711D6DA}"/>
          </ac:spMkLst>
        </pc:spChg>
        <pc:spChg chg="mod">
          <ac:chgData name="Sidney Seckler" userId="73470fc2d5f88927" providerId="LiveId" clId="{5B37AA74-55F1-42CB-BCE1-09F251EE0F56}" dt="2019-07-25T23:29:16.429" v="162" actId="108"/>
          <ac:spMkLst>
            <pc:docMk/>
            <pc:sldMk cId="0" sldId="420"/>
            <ac:spMk id="235526" creationId="{8C308B05-7DD7-4472-BA1E-893B4D70597F}"/>
          </ac:spMkLst>
        </pc:spChg>
        <pc:spChg chg="mod">
          <ac:chgData name="Sidney Seckler" userId="73470fc2d5f88927" providerId="LiveId" clId="{5B37AA74-55F1-42CB-BCE1-09F251EE0F56}" dt="2019-07-25T23:29:18.880" v="163" actId="108"/>
          <ac:spMkLst>
            <pc:docMk/>
            <pc:sldMk cId="0" sldId="420"/>
            <ac:spMk id="235527" creationId="{5865D04E-92DF-4A05-A7C2-B6FFFCFDBCAA}"/>
          </ac:spMkLst>
        </pc:spChg>
        <pc:spChg chg="mod">
          <ac:chgData name="Sidney Seckler" userId="73470fc2d5f88927" providerId="LiveId" clId="{5B37AA74-55F1-42CB-BCE1-09F251EE0F56}" dt="2019-07-25T23:29:20.122" v="164" actId="108"/>
          <ac:spMkLst>
            <pc:docMk/>
            <pc:sldMk cId="0" sldId="420"/>
            <ac:spMk id="235528" creationId="{C176DDC0-EBC9-42D9-9A37-661017DA7FA9}"/>
          </ac:spMkLst>
        </pc:spChg>
        <pc:spChg chg="mod">
          <ac:chgData name="Sidney Seckler" userId="73470fc2d5f88927" providerId="LiveId" clId="{5B37AA74-55F1-42CB-BCE1-09F251EE0F56}" dt="2019-07-25T23:29:26.374" v="167" actId="108"/>
          <ac:spMkLst>
            <pc:docMk/>
            <pc:sldMk cId="0" sldId="420"/>
            <ac:spMk id="235529" creationId="{4A4FDEE5-FA9E-40A6-A498-D86783FB6818}"/>
          </ac:spMkLst>
        </pc:spChg>
        <pc:spChg chg="mod">
          <ac:chgData name="Sidney Seckler" userId="73470fc2d5f88927" providerId="LiveId" clId="{5B37AA74-55F1-42CB-BCE1-09F251EE0F56}" dt="2019-07-25T23:29:25.456" v="166" actId="108"/>
          <ac:spMkLst>
            <pc:docMk/>
            <pc:sldMk cId="0" sldId="420"/>
            <ac:spMk id="235530" creationId="{A21CDC9E-8FE7-47C4-9A2D-E3CA3BAA5717}"/>
          </ac:spMkLst>
        </pc:spChg>
        <pc:spChg chg="mod">
          <ac:chgData name="Sidney Seckler" userId="73470fc2d5f88927" providerId="LiveId" clId="{5B37AA74-55F1-42CB-BCE1-09F251EE0F56}" dt="2019-07-25T23:29:23.515" v="165" actId="108"/>
          <ac:spMkLst>
            <pc:docMk/>
            <pc:sldMk cId="0" sldId="420"/>
            <ac:spMk id="235531" creationId="{56D18AD6-8C0E-4FD8-918C-18EA2A30D11D}"/>
          </ac:spMkLst>
        </pc:spChg>
        <pc:spChg chg="mod">
          <ac:chgData name="Sidney Seckler" userId="73470fc2d5f88927" providerId="LiveId" clId="{5B37AA74-55F1-42CB-BCE1-09F251EE0F56}" dt="2019-07-25T23:29:29.273" v="170" actId="108"/>
          <ac:spMkLst>
            <pc:docMk/>
            <pc:sldMk cId="0" sldId="420"/>
            <ac:spMk id="235538" creationId="{CD8FAD4D-A136-40CA-AC77-E4584FB7873A}"/>
          </ac:spMkLst>
        </pc:spChg>
      </pc:sldChg>
      <pc:sldChg chg="modSp">
        <pc:chgData name="Sidney Seckler" userId="73470fc2d5f88927" providerId="LiveId" clId="{5B37AA74-55F1-42CB-BCE1-09F251EE0F56}" dt="2019-07-25T23:23:39.535" v="35" actId="947"/>
        <pc:sldMkLst>
          <pc:docMk/>
          <pc:sldMk cId="2206680714" sldId="611"/>
        </pc:sldMkLst>
        <pc:spChg chg="mod">
          <ac:chgData name="Sidney Seckler" userId="73470fc2d5f88927" providerId="LiveId" clId="{5B37AA74-55F1-42CB-BCE1-09F251EE0F56}" dt="2019-07-25T23:23:39.535" v="35" actId="947"/>
          <ac:spMkLst>
            <pc:docMk/>
            <pc:sldMk cId="2206680714" sldId="611"/>
            <ac:spMk id="8" creationId="{7B38FD5C-5C21-4D69-92BE-A1D414EE7758}"/>
          </ac:spMkLst>
        </pc:spChg>
      </pc:sldChg>
      <pc:sldChg chg="modSp">
        <pc:chgData name="Sidney Seckler" userId="73470fc2d5f88927" providerId="LiveId" clId="{5B37AA74-55F1-42CB-BCE1-09F251EE0F56}" dt="2019-07-25T23:24:29.520" v="72" actId="20577"/>
        <pc:sldMkLst>
          <pc:docMk/>
          <pc:sldMk cId="3337150980" sldId="613"/>
        </pc:sldMkLst>
        <pc:spChg chg="mod">
          <ac:chgData name="Sidney Seckler" userId="73470fc2d5f88927" providerId="LiveId" clId="{5B37AA74-55F1-42CB-BCE1-09F251EE0F56}" dt="2019-07-25T23:24:29.520" v="72" actId="20577"/>
          <ac:spMkLst>
            <pc:docMk/>
            <pc:sldMk cId="3337150980" sldId="613"/>
            <ac:spMk id="6" creationId="{25D7D3D2-4DF6-465F-82D6-31DE9EBE85BB}"/>
          </ac:spMkLst>
        </pc:spChg>
      </pc:sldChg>
      <pc:sldChg chg="modSp">
        <pc:chgData name="Sidney Seckler" userId="73470fc2d5f88927" providerId="LiveId" clId="{5B37AA74-55F1-42CB-BCE1-09F251EE0F56}" dt="2019-07-25T23:25:15.150" v="83" actId="1076"/>
        <pc:sldMkLst>
          <pc:docMk/>
          <pc:sldMk cId="947060150" sldId="616"/>
        </pc:sldMkLst>
        <pc:spChg chg="mod">
          <ac:chgData name="Sidney Seckler" userId="73470fc2d5f88927" providerId="LiveId" clId="{5B37AA74-55F1-42CB-BCE1-09F251EE0F56}" dt="2019-07-25T23:25:12.259" v="82" actId="1076"/>
          <ac:spMkLst>
            <pc:docMk/>
            <pc:sldMk cId="947060150" sldId="616"/>
            <ac:spMk id="2" creationId="{8E54EA94-419F-4A2C-B732-38E2FC97EEED}"/>
          </ac:spMkLst>
        </pc:spChg>
        <pc:spChg chg="mod">
          <ac:chgData name="Sidney Seckler" userId="73470fc2d5f88927" providerId="LiveId" clId="{5B37AA74-55F1-42CB-BCE1-09F251EE0F56}" dt="2019-07-25T23:25:15.150" v="83" actId="1076"/>
          <ac:spMkLst>
            <pc:docMk/>
            <pc:sldMk cId="947060150" sldId="616"/>
            <ac:spMk id="4" creationId="{13BABE40-8F7D-44E6-8667-D06E3D167938}"/>
          </ac:spMkLst>
        </pc:spChg>
      </pc:sldChg>
      <pc:sldChg chg="modSp">
        <pc:chgData name="Sidney Seckler" userId="73470fc2d5f88927" providerId="LiveId" clId="{5B37AA74-55F1-42CB-BCE1-09F251EE0F56}" dt="2019-07-25T23:25:41.093" v="92" actId="14100"/>
        <pc:sldMkLst>
          <pc:docMk/>
          <pc:sldMk cId="2983484235" sldId="619"/>
        </pc:sldMkLst>
        <pc:spChg chg="mod">
          <ac:chgData name="Sidney Seckler" userId="73470fc2d5f88927" providerId="LiveId" clId="{5B37AA74-55F1-42CB-BCE1-09F251EE0F56}" dt="2019-07-25T23:25:41.093" v="92" actId="14100"/>
          <ac:spMkLst>
            <pc:docMk/>
            <pc:sldMk cId="2983484235" sldId="619"/>
            <ac:spMk id="4" creationId="{13BABE40-8F7D-44E6-8667-D06E3D167938}"/>
          </ac:spMkLst>
        </pc:spChg>
      </pc:sldChg>
      <pc:sldChg chg="modSp">
        <pc:chgData name="Sidney Seckler" userId="73470fc2d5f88927" providerId="LiveId" clId="{5B37AA74-55F1-42CB-BCE1-09F251EE0F56}" dt="2019-07-25T23:26:10.456" v="104" actId="1076"/>
        <pc:sldMkLst>
          <pc:docMk/>
          <pc:sldMk cId="3448862842" sldId="623"/>
        </pc:sldMkLst>
        <pc:spChg chg="mod">
          <ac:chgData name="Sidney Seckler" userId="73470fc2d5f88927" providerId="LiveId" clId="{5B37AA74-55F1-42CB-BCE1-09F251EE0F56}" dt="2019-07-25T23:26:06.298" v="103" actId="1076"/>
          <ac:spMkLst>
            <pc:docMk/>
            <pc:sldMk cId="3448862842" sldId="623"/>
            <ac:spMk id="2" creationId="{4BD22001-97E1-4A5D-9749-D49257EE22AF}"/>
          </ac:spMkLst>
        </pc:spChg>
        <pc:spChg chg="mod">
          <ac:chgData name="Sidney Seckler" userId="73470fc2d5f88927" providerId="LiveId" clId="{5B37AA74-55F1-42CB-BCE1-09F251EE0F56}" dt="2019-07-25T23:26:10.456" v="104" actId="1076"/>
          <ac:spMkLst>
            <pc:docMk/>
            <pc:sldMk cId="3448862842" sldId="623"/>
            <ac:spMk id="6" creationId="{3D4910BE-18C7-4C1F-B5F9-998C1443B9DB}"/>
          </ac:spMkLst>
        </pc:spChg>
      </pc:sldChg>
      <pc:sldChg chg="modSp">
        <pc:chgData name="Sidney Seckler" userId="73470fc2d5f88927" providerId="LiveId" clId="{5B37AA74-55F1-42CB-BCE1-09F251EE0F56}" dt="2019-07-25T23:26:37.228" v="132" actId="1035"/>
        <pc:sldMkLst>
          <pc:docMk/>
          <pc:sldMk cId="3424792293" sldId="625"/>
        </pc:sldMkLst>
        <pc:spChg chg="mod">
          <ac:chgData name="Sidney Seckler" userId="73470fc2d5f88927" providerId="LiveId" clId="{5B37AA74-55F1-42CB-BCE1-09F251EE0F56}" dt="2019-07-25T23:26:32.815" v="127" actId="1035"/>
          <ac:spMkLst>
            <pc:docMk/>
            <pc:sldMk cId="3424792293" sldId="625"/>
            <ac:spMk id="3" creationId="{843D25E7-9062-41AF-B8F9-46FEF6B957AA}"/>
          </ac:spMkLst>
        </pc:spChg>
        <pc:spChg chg="mod">
          <ac:chgData name="Sidney Seckler" userId="73470fc2d5f88927" providerId="LiveId" clId="{5B37AA74-55F1-42CB-BCE1-09F251EE0F56}" dt="2019-07-25T23:26:37.228" v="132" actId="1035"/>
          <ac:spMkLst>
            <pc:docMk/>
            <pc:sldMk cId="3424792293" sldId="625"/>
            <ac:spMk id="6" creationId="{5336FEAD-3ACF-438E-ADE7-A9C8724702E3}"/>
          </ac:spMkLst>
        </pc:spChg>
      </pc:sldChg>
      <pc:sldChg chg="addSp delSp modSp">
        <pc:chgData name="Sidney Seckler" userId="73470fc2d5f88927" providerId="LiveId" clId="{5B37AA74-55F1-42CB-BCE1-09F251EE0F56}" dt="2019-07-25T23:26:49.746" v="135" actId="14100"/>
        <pc:sldMkLst>
          <pc:docMk/>
          <pc:sldMk cId="2889916953" sldId="629"/>
        </pc:sldMkLst>
        <pc:spChg chg="del">
          <ac:chgData name="Sidney Seckler" userId="73470fc2d5f88927" providerId="LiveId" clId="{5B37AA74-55F1-42CB-BCE1-09F251EE0F56}" dt="2019-07-25T23:20:09.298" v="0" actId="478"/>
          <ac:spMkLst>
            <pc:docMk/>
            <pc:sldMk cId="2889916953" sldId="629"/>
            <ac:spMk id="2" creationId="{8576E0BB-454C-4E8E-A2E4-963064CCD571}"/>
          </ac:spMkLst>
        </pc:spChg>
        <pc:spChg chg="add mod">
          <ac:chgData name="Sidney Seckler" userId="73470fc2d5f88927" providerId="LiveId" clId="{5B37AA74-55F1-42CB-BCE1-09F251EE0F56}" dt="2019-07-25T23:21:19.163" v="19" actId="1076"/>
          <ac:spMkLst>
            <pc:docMk/>
            <pc:sldMk cId="2889916953" sldId="629"/>
            <ac:spMk id="3" creationId="{C80CF130-0CC7-4FF2-B94D-C8122B0D3444}"/>
          </ac:spMkLst>
        </pc:spChg>
        <pc:spChg chg="mod">
          <ac:chgData name="Sidney Seckler" userId="73470fc2d5f88927" providerId="LiveId" clId="{5B37AA74-55F1-42CB-BCE1-09F251EE0F56}" dt="2019-07-25T23:26:49.746" v="135" actId="14100"/>
          <ac:spMkLst>
            <pc:docMk/>
            <pc:sldMk cId="2889916953" sldId="629"/>
            <ac:spMk id="5" creationId="{7D05B9E2-4D41-43D0-B633-5787657FDEDB}"/>
          </ac:spMkLst>
        </pc:spChg>
      </pc:sldChg>
      <pc:sldChg chg="modSp">
        <pc:chgData name="Sidney Seckler" userId="73470fc2d5f88927" providerId="LiveId" clId="{5B37AA74-55F1-42CB-BCE1-09F251EE0F56}" dt="2019-07-25T23:27:02.730" v="141" actId="255"/>
        <pc:sldMkLst>
          <pc:docMk/>
          <pc:sldMk cId="54932262" sldId="631"/>
        </pc:sldMkLst>
        <pc:spChg chg="mod">
          <ac:chgData name="Sidney Seckler" userId="73470fc2d5f88927" providerId="LiveId" clId="{5B37AA74-55F1-42CB-BCE1-09F251EE0F56}" dt="2019-07-25T23:27:02.730" v="141" actId="255"/>
          <ac:spMkLst>
            <pc:docMk/>
            <pc:sldMk cId="54932262" sldId="631"/>
            <ac:spMk id="5" creationId="{E8FD1CFE-AAD0-40B4-8467-AEE73CD8CB1F}"/>
          </ac:spMkLst>
        </pc:spChg>
      </pc:sldChg>
      <pc:sldChg chg="modSp">
        <pc:chgData name="Sidney Seckler" userId="73470fc2d5f88927" providerId="LiveId" clId="{5B37AA74-55F1-42CB-BCE1-09F251EE0F56}" dt="2019-07-25T23:27:21.335" v="142" actId="1076"/>
        <pc:sldMkLst>
          <pc:docMk/>
          <pc:sldMk cId="2413719250" sldId="633"/>
        </pc:sldMkLst>
        <pc:spChg chg="mod">
          <ac:chgData name="Sidney Seckler" userId="73470fc2d5f88927" providerId="LiveId" clId="{5B37AA74-55F1-42CB-BCE1-09F251EE0F56}" dt="2019-07-25T23:27:21.335" v="142" actId="1076"/>
          <ac:spMkLst>
            <pc:docMk/>
            <pc:sldMk cId="2413719250" sldId="633"/>
            <ac:spMk id="202767" creationId="{0EFC3D8F-B560-496E-9F03-905C4905FD39}"/>
          </ac:spMkLst>
        </pc:spChg>
      </pc:sldChg>
    </pc:docChg>
  </pc:docChgLst>
  <pc:docChgLst>
    <pc:chgData name="Sidney Seckler" userId="73470fc2d5f88927" providerId="LiveId" clId="{C5533AE0-C41C-4A00-ABC8-D783DDB1B511}"/>
    <pc:docChg chg="undo custSel addSld modSld">
      <pc:chgData name="Sidney Seckler" userId="73470fc2d5f88927" providerId="LiveId" clId="{C5533AE0-C41C-4A00-ABC8-D783DDB1B511}" dt="2019-07-25T16:01:43.802" v="1280" actId="1076"/>
      <pc:docMkLst>
        <pc:docMk/>
      </pc:docMkLst>
      <pc:sldChg chg="modSp add modTransition">
        <pc:chgData name="Sidney Seckler" userId="73470fc2d5f88927" providerId="LiveId" clId="{C5533AE0-C41C-4A00-ABC8-D783DDB1B511}" dt="2019-07-25T16:01:43.802" v="1280" actId="1076"/>
        <pc:sldMkLst>
          <pc:docMk/>
          <pc:sldMk cId="0" sldId="315"/>
        </pc:sldMkLst>
        <pc:spChg chg="mod">
          <ac:chgData name="Sidney Seckler" userId="73470fc2d5f88927" providerId="LiveId" clId="{C5533AE0-C41C-4A00-ABC8-D783DDB1B511}" dt="2019-07-25T16:01:43.802" v="1280" actId="1076"/>
          <ac:spMkLst>
            <pc:docMk/>
            <pc:sldMk cId="0" sldId="315"/>
            <ac:spMk id="90114" creationId="{20214882-9E7A-43AB-B58E-E6175C302CB9}"/>
          </ac:spMkLst>
        </pc:spChg>
      </pc:sldChg>
      <pc:sldChg chg="addSp delSp modSp add modTransition">
        <pc:chgData name="Sidney Seckler" userId="73470fc2d5f88927" providerId="LiveId" clId="{C5533AE0-C41C-4A00-ABC8-D783DDB1B511}" dt="2019-07-25T14:16:11.378" v="42" actId="1076"/>
        <pc:sldMkLst>
          <pc:docMk/>
          <pc:sldMk cId="0" sldId="401"/>
        </pc:sldMkLst>
        <pc:spChg chg="mod">
          <ac:chgData name="Sidney Seckler" userId="73470fc2d5f88927" providerId="LiveId" clId="{C5533AE0-C41C-4A00-ABC8-D783DDB1B511}" dt="2019-07-25T14:14:09.030" v="19"/>
          <ac:spMkLst>
            <pc:docMk/>
            <pc:sldMk cId="0" sldId="401"/>
            <ac:spMk id="179202" creationId="{FB463CF4-AB0B-4A9C-8184-1D4B8A625F7E}"/>
          </ac:spMkLst>
        </pc:spChg>
        <pc:spChg chg="mod">
          <ac:chgData name="Sidney Seckler" userId="73470fc2d5f88927" providerId="LiveId" clId="{C5533AE0-C41C-4A00-ABC8-D783DDB1B511}" dt="2019-07-25T14:14:12.672" v="20"/>
          <ac:spMkLst>
            <pc:docMk/>
            <pc:sldMk cId="0" sldId="401"/>
            <ac:spMk id="179204" creationId="{391DE28C-0591-4ECD-8776-DDA2B1FEEEE8}"/>
          </ac:spMkLst>
        </pc:spChg>
        <pc:spChg chg="mod">
          <ac:chgData name="Sidney Seckler" userId="73470fc2d5f88927" providerId="LiveId" clId="{C5533AE0-C41C-4A00-ABC8-D783DDB1B511}" dt="2019-07-25T14:14:15.522" v="21"/>
          <ac:spMkLst>
            <pc:docMk/>
            <pc:sldMk cId="0" sldId="401"/>
            <ac:spMk id="179207" creationId="{EE9A6AC7-BE48-47BE-8D17-2D5FC2EA309F}"/>
          </ac:spMkLst>
        </pc:spChg>
        <pc:spChg chg="mod">
          <ac:chgData name="Sidney Seckler" userId="73470fc2d5f88927" providerId="LiveId" clId="{C5533AE0-C41C-4A00-ABC8-D783DDB1B511}" dt="2019-07-25T14:13:13.651" v="6" actId="122"/>
          <ac:spMkLst>
            <pc:docMk/>
            <pc:sldMk cId="0" sldId="401"/>
            <ac:spMk id="179211" creationId="{4A401036-F5A7-4EC0-A860-B643D308C4E7}"/>
          </ac:spMkLst>
        </pc:spChg>
        <pc:spChg chg="add mod">
          <ac:chgData name="Sidney Seckler" userId="73470fc2d5f88927" providerId="LiveId" clId="{C5533AE0-C41C-4A00-ABC8-D783DDB1B511}" dt="2019-07-25T14:14:37.483" v="24" actId="1076"/>
          <ac:spMkLst>
            <pc:docMk/>
            <pc:sldMk cId="0" sldId="401"/>
            <ac:spMk id="219139" creationId="{F89BC22F-CA4A-45AC-A158-DB7D5537A174}"/>
          </ac:spMkLst>
        </pc:spChg>
        <pc:spChg chg="add mod">
          <ac:chgData name="Sidney Seckler" userId="73470fc2d5f88927" providerId="LiveId" clId="{C5533AE0-C41C-4A00-ABC8-D783DDB1B511}" dt="2019-07-25T14:14:41.374" v="25" actId="1076"/>
          <ac:spMkLst>
            <pc:docMk/>
            <pc:sldMk cId="0" sldId="401"/>
            <ac:spMk id="219141" creationId="{2327A2AB-43A5-45C3-B8CA-B0FFCB918C0C}"/>
          </ac:spMkLst>
        </pc:spChg>
        <pc:spChg chg="add mod">
          <ac:chgData name="Sidney Seckler" userId="73470fc2d5f88927" providerId="LiveId" clId="{C5533AE0-C41C-4A00-ABC8-D783DDB1B511}" dt="2019-07-25T14:14:33.107" v="23" actId="1076"/>
          <ac:spMkLst>
            <pc:docMk/>
            <pc:sldMk cId="0" sldId="401"/>
            <ac:spMk id="219142" creationId="{904CAF1C-E4E3-4449-A7EC-D7C5996C9CAB}"/>
          </ac:spMkLst>
        </pc:spChg>
        <pc:spChg chg="add mod">
          <ac:chgData name="Sidney Seckler" userId="73470fc2d5f88927" providerId="LiveId" clId="{C5533AE0-C41C-4A00-ABC8-D783DDB1B511}" dt="2019-07-25T14:15:26.107" v="36" actId="1076"/>
          <ac:spMkLst>
            <pc:docMk/>
            <pc:sldMk cId="0" sldId="401"/>
            <ac:spMk id="219144" creationId="{2FADEF79-3FCB-4F7F-B653-8029090DB31E}"/>
          </ac:spMkLst>
        </pc:spChg>
        <pc:spChg chg="mod">
          <ac:chgData name="Sidney Seckler" userId="73470fc2d5f88927" providerId="LiveId" clId="{C5533AE0-C41C-4A00-ABC8-D783DDB1B511}" dt="2019-07-25T14:16:11.378" v="42" actId="1076"/>
          <ac:spMkLst>
            <pc:docMk/>
            <pc:sldMk cId="0" sldId="401"/>
            <ac:spMk id="219145" creationId="{F103A976-AAA3-4246-8ACB-96781B46DDBA}"/>
          </ac:spMkLst>
        </pc:spChg>
        <pc:graphicFrameChg chg="del mod replId">
          <ac:chgData name="Sidney Seckler" userId="73470fc2d5f88927" providerId="LiveId" clId="{C5533AE0-C41C-4A00-ABC8-D783DDB1B511}" dt="2019-07-25T14:13:25.576" v="12"/>
          <ac:graphicFrameMkLst>
            <pc:docMk/>
            <pc:sldMk cId="0" sldId="401"/>
            <ac:graphicFrameMk id="2" creationId="{F89BC22F-CA4A-45AC-A158-DB7D5537A174}"/>
          </ac:graphicFrameMkLst>
        </pc:graphicFrameChg>
        <pc:graphicFrameChg chg="del mod replId">
          <ac:chgData name="Sidney Seckler" userId="73470fc2d5f88927" providerId="LiveId" clId="{C5533AE0-C41C-4A00-ABC8-D783DDB1B511}" dt="2019-07-25T14:13:25.576" v="12"/>
          <ac:graphicFrameMkLst>
            <pc:docMk/>
            <pc:sldMk cId="0" sldId="401"/>
            <ac:graphicFrameMk id="4" creationId="{2327A2AB-43A5-45C3-B8CA-B0FFCB918C0C}"/>
          </ac:graphicFrameMkLst>
        </pc:graphicFrameChg>
        <pc:graphicFrameChg chg="del mod replId">
          <ac:chgData name="Sidney Seckler" userId="73470fc2d5f88927" providerId="LiveId" clId="{C5533AE0-C41C-4A00-ABC8-D783DDB1B511}" dt="2019-07-25T14:13:25.576" v="12"/>
          <ac:graphicFrameMkLst>
            <pc:docMk/>
            <pc:sldMk cId="0" sldId="401"/>
            <ac:graphicFrameMk id="6" creationId="{904CAF1C-E4E3-4449-A7EC-D7C5996C9CAB}"/>
          </ac:graphicFrameMkLst>
        </pc:graphicFrameChg>
        <pc:graphicFrameChg chg="del mod replId">
          <ac:chgData name="Sidney Seckler" userId="73470fc2d5f88927" providerId="LiveId" clId="{C5533AE0-C41C-4A00-ABC8-D783DDB1B511}" dt="2019-07-25T14:13:25.576" v="12"/>
          <ac:graphicFrameMkLst>
            <pc:docMk/>
            <pc:sldMk cId="0" sldId="401"/>
            <ac:graphicFrameMk id="8" creationId="{2FADEF79-3FCB-4F7F-B653-8029090DB31E}"/>
          </ac:graphicFrameMkLst>
        </pc:graphicFrameChg>
        <pc:cxnChg chg="add mod">
          <ac:chgData name="Sidney Seckler" userId="73470fc2d5f88927" providerId="LiveId" clId="{C5533AE0-C41C-4A00-ABC8-D783DDB1B511}" dt="2019-07-25T14:15:07.186" v="31" actId="14100"/>
          <ac:cxnSpMkLst>
            <pc:docMk/>
            <pc:sldMk cId="0" sldId="401"/>
            <ac:cxnSpMk id="23" creationId="{93C8B459-7A17-4539-874D-372B2D7D3CC8}"/>
          </ac:cxnSpMkLst>
        </pc:cxnChg>
        <pc:cxnChg chg="add mod">
          <ac:chgData name="Sidney Seckler" userId="73470fc2d5f88927" providerId="LiveId" clId="{C5533AE0-C41C-4A00-ABC8-D783DDB1B511}" dt="2019-07-25T14:15:20.056" v="35" actId="14100"/>
          <ac:cxnSpMkLst>
            <pc:docMk/>
            <pc:sldMk cId="0" sldId="401"/>
            <ac:cxnSpMk id="25" creationId="{F9AE0CDE-3684-43FF-9CF0-5F47480E7CF2}"/>
          </ac:cxnSpMkLst>
        </pc:cxnChg>
        <pc:cxnChg chg="del">
          <ac:chgData name="Sidney Seckler" userId="73470fc2d5f88927" providerId="LiveId" clId="{C5533AE0-C41C-4A00-ABC8-D783DDB1B511}" dt="2019-07-25T14:14:48.560" v="27" actId="478"/>
          <ac:cxnSpMkLst>
            <pc:docMk/>
            <pc:sldMk cId="0" sldId="401"/>
            <ac:cxnSpMk id="219148" creationId="{950F6AC0-292D-4B6E-817D-86E49FDEC1AF}"/>
          </ac:cxnSpMkLst>
        </pc:cxnChg>
        <pc:cxnChg chg="mod">
          <ac:chgData name="Sidney Seckler" userId="73470fc2d5f88927" providerId="LiveId" clId="{C5533AE0-C41C-4A00-ABC8-D783DDB1B511}" dt="2019-07-25T14:15:10.186" v="32" actId="14100"/>
          <ac:cxnSpMkLst>
            <pc:docMk/>
            <pc:sldMk cId="0" sldId="401"/>
            <ac:cxnSpMk id="219149" creationId="{84654163-FE98-457A-AC7A-89BC6E1AF4D6}"/>
          </ac:cxnSpMkLst>
        </pc:cxnChg>
        <pc:cxnChg chg="del">
          <ac:chgData name="Sidney Seckler" userId="73470fc2d5f88927" providerId="LiveId" clId="{C5533AE0-C41C-4A00-ABC8-D783DDB1B511}" dt="2019-07-25T14:14:46.420" v="26" actId="478"/>
          <ac:cxnSpMkLst>
            <pc:docMk/>
            <pc:sldMk cId="0" sldId="401"/>
            <ac:cxnSpMk id="219150" creationId="{05355369-F27D-4786-97D3-046A8D7B6743}"/>
          </ac:cxnSpMkLst>
        </pc:cxnChg>
      </pc:sldChg>
      <pc:sldChg chg="addSp delSp modSp add modTransition">
        <pc:chgData name="Sidney Seckler" userId="73470fc2d5f88927" providerId="LiveId" clId="{C5533AE0-C41C-4A00-ABC8-D783DDB1B511}" dt="2019-07-25T14:17:36.218" v="60" actId="108"/>
        <pc:sldMkLst>
          <pc:docMk/>
          <pc:sldMk cId="0" sldId="402"/>
        </pc:sldMkLst>
        <pc:spChg chg="mod">
          <ac:chgData name="Sidney Seckler" userId="73470fc2d5f88927" providerId="LiveId" clId="{C5533AE0-C41C-4A00-ABC8-D783DDB1B511}" dt="2019-07-25T14:17:36.218" v="60" actId="108"/>
          <ac:spMkLst>
            <pc:docMk/>
            <pc:sldMk cId="0" sldId="402"/>
            <ac:spMk id="180227" creationId="{49A48425-7490-4891-B8B2-E6E92DD060D3}"/>
          </ac:spMkLst>
        </pc:spChg>
        <pc:spChg chg="mod">
          <ac:chgData name="Sidney Seckler" userId="73470fc2d5f88927" providerId="LiveId" clId="{C5533AE0-C41C-4A00-ABC8-D783DDB1B511}" dt="2019-07-25T14:16:36.998" v="45" actId="122"/>
          <ac:spMkLst>
            <pc:docMk/>
            <pc:sldMk cId="0" sldId="402"/>
            <ac:spMk id="180229" creationId="{3E4E10BB-2856-478E-9563-3C9EADE17302}"/>
          </ac:spMkLst>
        </pc:spChg>
        <pc:spChg chg="add mod">
          <ac:chgData name="Sidney Seckler" userId="73470fc2d5f88927" providerId="LiveId" clId="{C5533AE0-C41C-4A00-ABC8-D783DDB1B511}" dt="2019-07-25T14:17:21.346" v="59" actId="14100"/>
          <ac:spMkLst>
            <pc:docMk/>
            <pc:sldMk cId="0" sldId="402"/>
            <ac:spMk id="220162" creationId="{10CBFFF0-A822-4130-A626-0504D5FFF38B}"/>
          </ac:spMkLst>
        </pc:spChg>
        <pc:graphicFrameChg chg="del mod replId">
          <ac:chgData name="Sidney Seckler" userId="73470fc2d5f88927" providerId="LiveId" clId="{C5533AE0-C41C-4A00-ABC8-D783DDB1B511}" dt="2019-07-25T14:16:54.786" v="55"/>
          <ac:graphicFrameMkLst>
            <pc:docMk/>
            <pc:sldMk cId="0" sldId="402"/>
            <ac:graphicFrameMk id="2" creationId="{10CBFFF0-A822-4130-A626-0504D5FFF38B}"/>
          </ac:graphicFrameMkLst>
        </pc:graphicFrameChg>
      </pc:sldChg>
      <pc:sldChg chg="addSp delSp modSp add modTransition">
        <pc:chgData name="Sidney Seckler" userId="73470fc2d5f88927" providerId="LiveId" clId="{C5533AE0-C41C-4A00-ABC8-D783DDB1B511}" dt="2019-07-25T14:17:39.187" v="61" actId="108"/>
        <pc:sldMkLst>
          <pc:docMk/>
          <pc:sldMk cId="0" sldId="403"/>
        </pc:sldMkLst>
        <pc:spChg chg="mod">
          <ac:chgData name="Sidney Seckler" userId="73470fc2d5f88927" providerId="LiveId" clId="{C5533AE0-C41C-4A00-ABC8-D783DDB1B511}" dt="2019-07-25T14:17:39.187" v="61" actId="108"/>
          <ac:spMkLst>
            <pc:docMk/>
            <pc:sldMk cId="0" sldId="403"/>
            <ac:spMk id="181251" creationId="{EEF2972F-65B0-4389-9B53-3A270FAFFCBA}"/>
          </ac:spMkLst>
        </pc:spChg>
        <pc:spChg chg="mod">
          <ac:chgData name="Sidney Seckler" userId="73470fc2d5f88927" providerId="LiveId" clId="{C5533AE0-C41C-4A00-ABC8-D783DDB1B511}" dt="2019-07-25T14:16:42.874" v="47" actId="122"/>
          <ac:spMkLst>
            <pc:docMk/>
            <pc:sldMk cId="0" sldId="403"/>
            <ac:spMk id="181253" creationId="{0C48F24F-320C-464F-AB82-1634ADFDB435}"/>
          </ac:spMkLst>
        </pc:spChg>
        <pc:spChg chg="add mod">
          <ac:chgData name="Sidney Seckler" userId="73470fc2d5f88927" providerId="LiveId" clId="{C5533AE0-C41C-4A00-ABC8-D783DDB1B511}" dt="2019-07-25T14:17:11.796" v="57" actId="14100"/>
          <ac:spMkLst>
            <pc:docMk/>
            <pc:sldMk cId="0" sldId="403"/>
            <ac:spMk id="221186" creationId="{3BDA8611-E0A4-4F5F-BEA2-690FF69EEE89}"/>
          </ac:spMkLst>
        </pc:spChg>
        <pc:graphicFrameChg chg="del mod replId">
          <ac:chgData name="Sidney Seckler" userId="73470fc2d5f88927" providerId="LiveId" clId="{C5533AE0-C41C-4A00-ABC8-D783DDB1B511}" dt="2019-07-25T14:16:54.786" v="55"/>
          <ac:graphicFrameMkLst>
            <pc:docMk/>
            <pc:sldMk cId="0" sldId="403"/>
            <ac:graphicFrameMk id="2" creationId="{3BDA8611-E0A4-4F5F-BEA2-690FF69EEE89}"/>
          </ac:graphicFrameMkLst>
        </pc:graphicFrameChg>
      </pc:sldChg>
      <pc:sldChg chg="addSp delSp modSp add modTransition">
        <pc:chgData name="Sidney Seckler" userId="73470fc2d5f88927" providerId="LiveId" clId="{C5533AE0-C41C-4A00-ABC8-D783DDB1B511}" dt="2019-07-25T14:20:52.201" v="98" actId="1076"/>
        <pc:sldMkLst>
          <pc:docMk/>
          <pc:sldMk cId="0" sldId="404"/>
        </pc:sldMkLst>
        <pc:spChg chg="mod">
          <ac:chgData name="Sidney Seckler" userId="73470fc2d5f88927" providerId="LiveId" clId="{C5533AE0-C41C-4A00-ABC8-D783DDB1B511}" dt="2019-07-25T14:20:52.201" v="98" actId="1076"/>
          <ac:spMkLst>
            <pc:docMk/>
            <pc:sldMk cId="0" sldId="404"/>
            <ac:spMk id="182277" creationId="{BA95B7D8-52E7-440D-9BE0-AEF7CE80DB1B}"/>
          </ac:spMkLst>
        </pc:spChg>
        <pc:spChg chg="add mod">
          <ac:chgData name="Sidney Seckler" userId="73470fc2d5f88927" providerId="LiveId" clId="{C5533AE0-C41C-4A00-ABC8-D783DDB1B511}" dt="2019-07-25T14:18:24.234" v="72" actId="14100"/>
          <ac:spMkLst>
            <pc:docMk/>
            <pc:sldMk cId="0" sldId="404"/>
            <ac:spMk id="222212" creationId="{2744ED8E-478B-432E-9701-90C0865D2A0A}"/>
          </ac:spMkLst>
        </pc:spChg>
        <pc:spChg chg="mod">
          <ac:chgData name="Sidney Seckler" userId="73470fc2d5f88927" providerId="LiveId" clId="{C5533AE0-C41C-4A00-ABC8-D783DDB1B511}" dt="2019-07-25T14:18:51.714" v="77" actId="1076"/>
          <ac:spMkLst>
            <pc:docMk/>
            <pc:sldMk cId="0" sldId="404"/>
            <ac:spMk id="222213" creationId="{E8951D6B-0F27-4321-A98A-B8936202A350}"/>
          </ac:spMkLst>
        </pc:spChg>
        <pc:spChg chg="add mod">
          <ac:chgData name="Sidney Seckler" userId="73470fc2d5f88927" providerId="LiveId" clId="{C5533AE0-C41C-4A00-ABC8-D783DDB1B511}" dt="2019-07-25T14:19:19.217" v="85" actId="1076"/>
          <ac:spMkLst>
            <pc:docMk/>
            <pc:sldMk cId="0" sldId="404"/>
            <ac:spMk id="222215" creationId="{4AC61F0A-3BD7-4F9A-A9B6-60400721DD39}"/>
          </ac:spMkLst>
        </pc:spChg>
        <pc:spChg chg="mod">
          <ac:chgData name="Sidney Seckler" userId="73470fc2d5f88927" providerId="LiveId" clId="{C5533AE0-C41C-4A00-ABC8-D783DDB1B511}" dt="2019-07-25T14:19:24.360" v="86" actId="1076"/>
          <ac:spMkLst>
            <pc:docMk/>
            <pc:sldMk cId="0" sldId="404"/>
            <ac:spMk id="222216" creationId="{85456ACA-F3B0-4B1D-B4F5-B60B1BA04F3C}"/>
          </ac:spMkLst>
        </pc:spChg>
        <pc:spChg chg="add mod">
          <ac:chgData name="Sidney Seckler" userId="73470fc2d5f88927" providerId="LiveId" clId="{C5533AE0-C41C-4A00-ABC8-D783DDB1B511}" dt="2019-07-25T14:19:28.423" v="87" actId="1076"/>
          <ac:spMkLst>
            <pc:docMk/>
            <pc:sldMk cId="0" sldId="404"/>
            <ac:spMk id="222218" creationId="{E257782D-012C-4E89-B9CC-1E3B3E6656F6}"/>
          </ac:spMkLst>
        </pc:spChg>
        <pc:spChg chg="mod">
          <ac:chgData name="Sidney Seckler" userId="73470fc2d5f88927" providerId="LiveId" clId="{C5533AE0-C41C-4A00-ABC8-D783DDB1B511}" dt="2019-07-25T14:19:32.923" v="88" actId="1076"/>
          <ac:spMkLst>
            <pc:docMk/>
            <pc:sldMk cId="0" sldId="404"/>
            <ac:spMk id="222219" creationId="{AADCCCD6-F22D-449F-AD33-3F17D4F7B7F9}"/>
          </ac:spMkLst>
        </pc:spChg>
        <pc:graphicFrameChg chg="del mod replId">
          <ac:chgData name="Sidney Seckler" userId="73470fc2d5f88927" providerId="LiveId" clId="{C5533AE0-C41C-4A00-ABC8-D783DDB1B511}" dt="2019-07-25T14:16:54.786" v="55"/>
          <ac:graphicFrameMkLst>
            <pc:docMk/>
            <pc:sldMk cId="0" sldId="404"/>
            <ac:graphicFrameMk id="2" creationId="{2744ED8E-478B-432E-9701-90C0865D2A0A}"/>
          </ac:graphicFrameMkLst>
        </pc:graphicFrameChg>
        <pc:graphicFrameChg chg="del mod replId">
          <ac:chgData name="Sidney Seckler" userId="73470fc2d5f88927" providerId="LiveId" clId="{C5533AE0-C41C-4A00-ABC8-D783DDB1B511}" dt="2019-07-25T14:16:54.786" v="55"/>
          <ac:graphicFrameMkLst>
            <pc:docMk/>
            <pc:sldMk cId="0" sldId="404"/>
            <ac:graphicFrameMk id="4" creationId="{4AC61F0A-3BD7-4F9A-A9B6-60400721DD39}"/>
          </ac:graphicFrameMkLst>
        </pc:graphicFrameChg>
        <pc:graphicFrameChg chg="del mod replId">
          <ac:chgData name="Sidney Seckler" userId="73470fc2d5f88927" providerId="LiveId" clId="{C5533AE0-C41C-4A00-ABC8-D783DDB1B511}" dt="2019-07-25T14:16:54.786" v="55"/>
          <ac:graphicFrameMkLst>
            <pc:docMk/>
            <pc:sldMk cId="0" sldId="404"/>
            <ac:graphicFrameMk id="6" creationId="{E257782D-012C-4E89-B9CC-1E3B3E6656F6}"/>
          </ac:graphicFrameMkLst>
        </pc:graphicFrameChg>
        <pc:cxnChg chg="add mod">
          <ac:chgData name="Sidney Seckler" userId="73470fc2d5f88927" providerId="LiveId" clId="{C5533AE0-C41C-4A00-ABC8-D783DDB1B511}" dt="2019-07-25T14:19:50.031" v="91" actId="1582"/>
          <ac:cxnSpMkLst>
            <pc:docMk/>
            <pc:sldMk cId="0" sldId="404"/>
            <ac:cxnSpMk id="11" creationId="{1700FA8C-FCF2-46FE-848F-2997BEE57A86}"/>
          </ac:cxnSpMkLst>
        </pc:cxnChg>
        <pc:cxnChg chg="add mod">
          <ac:chgData name="Sidney Seckler" userId="73470fc2d5f88927" providerId="LiveId" clId="{C5533AE0-C41C-4A00-ABC8-D783DDB1B511}" dt="2019-07-25T14:19:56.766" v="93" actId="1076"/>
          <ac:cxnSpMkLst>
            <pc:docMk/>
            <pc:sldMk cId="0" sldId="404"/>
            <ac:cxnSpMk id="23" creationId="{53032499-5898-4FD4-97E4-F33626B40E2F}"/>
          </ac:cxnSpMkLst>
        </pc:cxnChg>
        <pc:cxnChg chg="add mod">
          <ac:chgData name="Sidney Seckler" userId="73470fc2d5f88927" providerId="LiveId" clId="{C5533AE0-C41C-4A00-ABC8-D783DDB1B511}" dt="2019-07-25T14:20:10.326" v="96" actId="14100"/>
          <ac:cxnSpMkLst>
            <pc:docMk/>
            <pc:sldMk cId="0" sldId="404"/>
            <ac:cxnSpMk id="24" creationId="{DD0D0235-2BA0-495A-AABB-5CA909458753}"/>
          </ac:cxnSpMkLst>
        </pc:cxnChg>
        <pc:cxnChg chg="del mod">
          <ac:chgData name="Sidney Seckler" userId="73470fc2d5f88927" providerId="LiveId" clId="{C5533AE0-C41C-4A00-ABC8-D783DDB1B511}" dt="2019-07-25T14:18:58.797" v="80" actId="478"/>
          <ac:cxnSpMkLst>
            <pc:docMk/>
            <pc:sldMk cId="0" sldId="404"/>
            <ac:cxnSpMk id="222214" creationId="{04FD5C81-5D95-4D7A-8A85-05BD9C702F95}"/>
          </ac:cxnSpMkLst>
        </pc:cxnChg>
        <pc:cxnChg chg="del mod">
          <ac:chgData name="Sidney Seckler" userId="73470fc2d5f88927" providerId="LiveId" clId="{C5533AE0-C41C-4A00-ABC8-D783DDB1B511}" dt="2019-07-25T14:19:05.171" v="82" actId="478"/>
          <ac:cxnSpMkLst>
            <pc:docMk/>
            <pc:sldMk cId="0" sldId="404"/>
            <ac:cxnSpMk id="222217" creationId="{4CEA14EA-038C-4049-836A-6B36C0203E19}"/>
          </ac:cxnSpMkLst>
        </pc:cxnChg>
        <pc:cxnChg chg="del">
          <ac:chgData name="Sidney Seckler" userId="73470fc2d5f88927" providerId="LiveId" clId="{C5533AE0-C41C-4A00-ABC8-D783DDB1B511}" dt="2019-07-25T14:19:07.373" v="83" actId="478"/>
          <ac:cxnSpMkLst>
            <pc:docMk/>
            <pc:sldMk cId="0" sldId="404"/>
            <ac:cxnSpMk id="222220" creationId="{AF72E190-E73B-4218-9717-EB95BECE7B5B}"/>
          </ac:cxnSpMkLst>
        </pc:cxnChg>
      </pc:sldChg>
      <pc:sldChg chg="addSp modSp add modTransition">
        <pc:chgData name="Sidney Seckler" userId="73470fc2d5f88927" providerId="LiveId" clId="{C5533AE0-C41C-4A00-ABC8-D783DDB1B511}" dt="2019-07-25T14:21:54.229" v="113"/>
        <pc:sldMkLst>
          <pc:docMk/>
          <pc:sldMk cId="0" sldId="414"/>
        </pc:sldMkLst>
        <pc:spChg chg="mod">
          <ac:chgData name="Sidney Seckler" userId="73470fc2d5f88927" providerId="LiveId" clId="{C5533AE0-C41C-4A00-ABC8-D783DDB1B511}" dt="2019-07-25T14:21:17.892" v="107" actId="27636"/>
          <ac:spMkLst>
            <pc:docMk/>
            <pc:sldMk cId="0" sldId="414"/>
            <ac:spMk id="196611" creationId="{A6870629-A7FE-4EC2-8C6F-03B66284F9FD}"/>
          </ac:spMkLst>
        </pc:spChg>
        <pc:spChg chg="mod">
          <ac:chgData name="Sidney Seckler" userId="73470fc2d5f88927" providerId="LiveId" clId="{C5533AE0-C41C-4A00-ABC8-D783DDB1B511}" dt="2019-07-25T14:21:50.599" v="112" actId="113"/>
          <ac:spMkLst>
            <pc:docMk/>
            <pc:sldMk cId="0" sldId="414"/>
            <ac:spMk id="196614" creationId="{5CFB089B-580C-46BA-9482-928B0C3A3467}"/>
          </ac:spMkLst>
        </pc:spChg>
        <pc:spChg chg="mod">
          <ac:chgData name="Sidney Seckler" userId="73470fc2d5f88927" providerId="LiveId" clId="{C5533AE0-C41C-4A00-ABC8-D783DDB1B511}" dt="2019-07-25T14:21:50.599" v="112" actId="113"/>
          <ac:spMkLst>
            <pc:docMk/>
            <pc:sldMk cId="0" sldId="414"/>
            <ac:spMk id="196615" creationId="{D432141A-E2F4-4321-9497-97F94DBD2679}"/>
          </ac:spMkLst>
        </pc:spChg>
        <pc:spChg chg="mod">
          <ac:chgData name="Sidney Seckler" userId="73470fc2d5f88927" providerId="LiveId" clId="{C5533AE0-C41C-4A00-ABC8-D783DDB1B511}" dt="2019-07-25T14:21:50.599" v="112" actId="113"/>
          <ac:spMkLst>
            <pc:docMk/>
            <pc:sldMk cId="0" sldId="414"/>
            <ac:spMk id="196616" creationId="{41AD8EBB-D228-4B85-BC7C-90167685583C}"/>
          </ac:spMkLst>
        </pc:spChg>
        <pc:spChg chg="mod">
          <ac:chgData name="Sidney Seckler" userId="73470fc2d5f88927" providerId="LiveId" clId="{C5533AE0-C41C-4A00-ABC8-D783DDB1B511}" dt="2019-07-25T14:21:33.296" v="108" actId="164"/>
          <ac:spMkLst>
            <pc:docMk/>
            <pc:sldMk cId="0" sldId="414"/>
            <ac:spMk id="223236" creationId="{FFF33D1B-1D95-4E54-987B-40E6776E19C4}"/>
          </ac:spMkLst>
        </pc:spChg>
        <pc:spChg chg="mod">
          <ac:chgData name="Sidney Seckler" userId="73470fc2d5f88927" providerId="LiveId" clId="{C5533AE0-C41C-4A00-ABC8-D783DDB1B511}" dt="2019-07-25T14:21:33.296" v="108" actId="164"/>
          <ac:spMkLst>
            <pc:docMk/>
            <pc:sldMk cId="0" sldId="414"/>
            <ac:spMk id="223237" creationId="{6090CA65-9780-4358-9CA7-00E060FA8911}"/>
          </ac:spMkLst>
        </pc:spChg>
        <pc:spChg chg="mod">
          <ac:chgData name="Sidney Seckler" userId="73470fc2d5f88927" providerId="LiveId" clId="{C5533AE0-C41C-4A00-ABC8-D783DDB1B511}" dt="2019-07-25T14:21:33.296" v="108" actId="164"/>
          <ac:spMkLst>
            <pc:docMk/>
            <pc:sldMk cId="0" sldId="414"/>
            <ac:spMk id="223244" creationId="{78F4349B-C752-4A83-8329-8E7E26693571}"/>
          </ac:spMkLst>
        </pc:spChg>
        <pc:spChg chg="mod">
          <ac:chgData name="Sidney Seckler" userId="73470fc2d5f88927" providerId="LiveId" clId="{C5533AE0-C41C-4A00-ABC8-D783DDB1B511}" dt="2019-07-25T14:21:33.296" v="108" actId="164"/>
          <ac:spMkLst>
            <pc:docMk/>
            <pc:sldMk cId="0" sldId="414"/>
            <ac:spMk id="223245" creationId="{716AA048-8F0C-4A1C-BD34-FA6279A4B449}"/>
          </ac:spMkLst>
        </pc:spChg>
        <pc:spChg chg="mod">
          <ac:chgData name="Sidney Seckler" userId="73470fc2d5f88927" providerId="LiveId" clId="{C5533AE0-C41C-4A00-ABC8-D783DDB1B511}" dt="2019-07-25T14:21:50.599" v="112" actId="113"/>
          <ac:spMkLst>
            <pc:docMk/>
            <pc:sldMk cId="0" sldId="414"/>
            <ac:spMk id="223246" creationId="{61D5388D-0CAA-4111-8FE1-49450B855D1A}"/>
          </ac:spMkLst>
        </pc:spChg>
        <pc:spChg chg="mod">
          <ac:chgData name="Sidney Seckler" userId="73470fc2d5f88927" providerId="LiveId" clId="{C5533AE0-C41C-4A00-ABC8-D783DDB1B511}" dt="2019-07-25T14:21:50.599" v="112" actId="113"/>
          <ac:spMkLst>
            <pc:docMk/>
            <pc:sldMk cId="0" sldId="414"/>
            <ac:spMk id="223247" creationId="{C68830F0-63FA-47EE-9AA4-EF927E40FC28}"/>
          </ac:spMkLst>
        </pc:spChg>
        <pc:spChg chg="mod">
          <ac:chgData name="Sidney Seckler" userId="73470fc2d5f88927" providerId="LiveId" clId="{C5533AE0-C41C-4A00-ABC8-D783DDB1B511}" dt="2019-07-25T14:21:50.599" v="112" actId="113"/>
          <ac:spMkLst>
            <pc:docMk/>
            <pc:sldMk cId="0" sldId="414"/>
            <ac:spMk id="223248" creationId="{52D92C31-A8A2-41F0-A0D3-CBD642263E66}"/>
          </ac:spMkLst>
        </pc:spChg>
        <pc:spChg chg="mod">
          <ac:chgData name="Sidney Seckler" userId="73470fc2d5f88927" providerId="LiveId" clId="{C5533AE0-C41C-4A00-ABC8-D783DDB1B511}" dt="2019-07-25T14:21:50.599" v="112" actId="113"/>
          <ac:spMkLst>
            <pc:docMk/>
            <pc:sldMk cId="0" sldId="414"/>
            <ac:spMk id="223249" creationId="{5CB0FA9C-C479-4031-9766-19E0A3BC0CE3}"/>
          </ac:spMkLst>
        </pc:spChg>
        <pc:spChg chg="mod">
          <ac:chgData name="Sidney Seckler" userId="73470fc2d5f88927" providerId="LiveId" clId="{C5533AE0-C41C-4A00-ABC8-D783DDB1B511}" dt="2019-07-25T14:21:50.599" v="112" actId="113"/>
          <ac:spMkLst>
            <pc:docMk/>
            <pc:sldMk cId="0" sldId="414"/>
            <ac:spMk id="223250" creationId="{70EA56E1-7A47-4DFE-BDA5-375513DB660E}"/>
          </ac:spMkLst>
        </pc:spChg>
        <pc:spChg chg="mod">
          <ac:chgData name="Sidney Seckler" userId="73470fc2d5f88927" providerId="LiveId" clId="{C5533AE0-C41C-4A00-ABC8-D783DDB1B511}" dt="2019-07-25T14:21:50.599" v="112" actId="113"/>
          <ac:spMkLst>
            <pc:docMk/>
            <pc:sldMk cId="0" sldId="414"/>
            <ac:spMk id="223251" creationId="{CE8B36E3-B20A-42D6-871E-AC904EB21175}"/>
          </ac:spMkLst>
        </pc:spChg>
        <pc:spChg chg="mod">
          <ac:chgData name="Sidney Seckler" userId="73470fc2d5f88927" providerId="LiveId" clId="{C5533AE0-C41C-4A00-ABC8-D783DDB1B511}" dt="2019-07-25T14:21:50.599" v="112" actId="113"/>
          <ac:spMkLst>
            <pc:docMk/>
            <pc:sldMk cId="0" sldId="414"/>
            <ac:spMk id="223252" creationId="{663EF0B4-5567-42AB-9E69-49339A98798F}"/>
          </ac:spMkLst>
        </pc:spChg>
        <pc:spChg chg="mod">
          <ac:chgData name="Sidney Seckler" userId="73470fc2d5f88927" providerId="LiveId" clId="{C5533AE0-C41C-4A00-ABC8-D783DDB1B511}" dt="2019-07-25T14:21:50.599" v="112" actId="113"/>
          <ac:spMkLst>
            <pc:docMk/>
            <pc:sldMk cId="0" sldId="414"/>
            <ac:spMk id="223253" creationId="{D507F0DB-F691-4D17-9F2D-EAA4DDD3A731}"/>
          </ac:spMkLst>
        </pc:spChg>
        <pc:spChg chg="mod">
          <ac:chgData name="Sidney Seckler" userId="73470fc2d5f88927" providerId="LiveId" clId="{C5533AE0-C41C-4A00-ABC8-D783DDB1B511}" dt="2019-07-25T14:21:50.599" v="112" actId="113"/>
          <ac:spMkLst>
            <pc:docMk/>
            <pc:sldMk cId="0" sldId="414"/>
            <ac:spMk id="223254" creationId="{CB6C20A9-CAAB-43CD-84AB-A521949B00F3}"/>
          </ac:spMkLst>
        </pc:spChg>
        <pc:spChg chg="mod">
          <ac:chgData name="Sidney Seckler" userId="73470fc2d5f88927" providerId="LiveId" clId="{C5533AE0-C41C-4A00-ABC8-D783DDB1B511}" dt="2019-07-25T14:21:50.599" v="112" actId="113"/>
          <ac:spMkLst>
            <pc:docMk/>
            <pc:sldMk cId="0" sldId="414"/>
            <ac:spMk id="223255" creationId="{664DCE45-7421-4121-88EC-CED3E8B39A1A}"/>
          </ac:spMkLst>
        </pc:spChg>
        <pc:spChg chg="mod">
          <ac:chgData name="Sidney Seckler" userId="73470fc2d5f88927" providerId="LiveId" clId="{C5533AE0-C41C-4A00-ABC8-D783DDB1B511}" dt="2019-07-25T14:21:50.599" v="112" actId="113"/>
          <ac:spMkLst>
            <pc:docMk/>
            <pc:sldMk cId="0" sldId="414"/>
            <ac:spMk id="223256" creationId="{889C71B9-4A6C-4E40-9B6D-C83A16173934}"/>
          </ac:spMkLst>
        </pc:spChg>
        <pc:spChg chg="mod">
          <ac:chgData name="Sidney Seckler" userId="73470fc2d5f88927" providerId="LiveId" clId="{C5533AE0-C41C-4A00-ABC8-D783DDB1B511}" dt="2019-07-25T14:21:50.599" v="112" actId="113"/>
          <ac:spMkLst>
            <pc:docMk/>
            <pc:sldMk cId="0" sldId="414"/>
            <ac:spMk id="223258" creationId="{1EF30098-1AE2-4C5C-9DB4-370D37ACDF6E}"/>
          </ac:spMkLst>
        </pc:spChg>
        <pc:spChg chg="mod">
          <ac:chgData name="Sidney Seckler" userId="73470fc2d5f88927" providerId="LiveId" clId="{C5533AE0-C41C-4A00-ABC8-D783DDB1B511}" dt="2019-07-25T14:21:50.599" v="112" actId="113"/>
          <ac:spMkLst>
            <pc:docMk/>
            <pc:sldMk cId="0" sldId="414"/>
            <ac:spMk id="223259" creationId="{B11C0840-3498-4F71-ADA9-127A90463A26}"/>
          </ac:spMkLst>
        </pc:spChg>
        <pc:spChg chg="mod">
          <ac:chgData name="Sidney Seckler" userId="73470fc2d5f88927" providerId="LiveId" clId="{C5533AE0-C41C-4A00-ABC8-D783DDB1B511}" dt="2019-07-25T14:21:50.599" v="112" actId="113"/>
          <ac:spMkLst>
            <pc:docMk/>
            <pc:sldMk cId="0" sldId="414"/>
            <ac:spMk id="223260" creationId="{2DC908E9-73B0-49F2-92B2-D12D6CDF53E8}"/>
          </ac:spMkLst>
        </pc:spChg>
        <pc:spChg chg="mod">
          <ac:chgData name="Sidney Seckler" userId="73470fc2d5f88927" providerId="LiveId" clId="{C5533AE0-C41C-4A00-ABC8-D783DDB1B511}" dt="2019-07-25T14:21:50.599" v="112" actId="113"/>
          <ac:spMkLst>
            <pc:docMk/>
            <pc:sldMk cId="0" sldId="414"/>
            <ac:spMk id="223261" creationId="{779CE6B6-3D2D-48EE-93C0-212ADF3FD786}"/>
          </ac:spMkLst>
        </pc:spChg>
        <pc:spChg chg="mod">
          <ac:chgData name="Sidney Seckler" userId="73470fc2d5f88927" providerId="LiveId" clId="{C5533AE0-C41C-4A00-ABC8-D783DDB1B511}" dt="2019-07-25T14:21:50.599" v="112" actId="113"/>
          <ac:spMkLst>
            <pc:docMk/>
            <pc:sldMk cId="0" sldId="414"/>
            <ac:spMk id="223262" creationId="{6B677117-3220-4AEE-B585-D551DE36CCA9}"/>
          </ac:spMkLst>
        </pc:spChg>
        <pc:spChg chg="mod">
          <ac:chgData name="Sidney Seckler" userId="73470fc2d5f88927" providerId="LiveId" clId="{C5533AE0-C41C-4A00-ABC8-D783DDB1B511}" dt="2019-07-25T14:21:50.599" v="112" actId="113"/>
          <ac:spMkLst>
            <pc:docMk/>
            <pc:sldMk cId="0" sldId="414"/>
            <ac:spMk id="223263" creationId="{3F73194E-4FB7-4C6B-9718-BE5BC9C7E5A2}"/>
          </ac:spMkLst>
        </pc:spChg>
        <pc:spChg chg="mod">
          <ac:chgData name="Sidney Seckler" userId="73470fc2d5f88927" providerId="LiveId" clId="{C5533AE0-C41C-4A00-ABC8-D783DDB1B511}" dt="2019-07-25T14:21:50.599" v="112" actId="113"/>
          <ac:spMkLst>
            <pc:docMk/>
            <pc:sldMk cId="0" sldId="414"/>
            <ac:spMk id="223264" creationId="{0484D1D4-10CA-4033-9247-0C51BD5824F4}"/>
          </ac:spMkLst>
        </pc:spChg>
        <pc:spChg chg="mod">
          <ac:chgData name="Sidney Seckler" userId="73470fc2d5f88927" providerId="LiveId" clId="{C5533AE0-C41C-4A00-ABC8-D783DDB1B511}" dt="2019-07-25T14:21:50.599" v="112" actId="113"/>
          <ac:spMkLst>
            <pc:docMk/>
            <pc:sldMk cId="0" sldId="414"/>
            <ac:spMk id="223265" creationId="{F3D1EA2F-70F0-4727-BF2B-C94BF5473B8D}"/>
          </ac:spMkLst>
        </pc:spChg>
        <pc:spChg chg="mod">
          <ac:chgData name="Sidney Seckler" userId="73470fc2d5f88927" providerId="LiveId" clId="{C5533AE0-C41C-4A00-ABC8-D783DDB1B511}" dt="2019-07-25T14:21:50.599" v="112" actId="113"/>
          <ac:spMkLst>
            <pc:docMk/>
            <pc:sldMk cId="0" sldId="414"/>
            <ac:spMk id="223266" creationId="{750B18E7-D548-4F35-93A0-5E2655B67BE6}"/>
          </ac:spMkLst>
        </pc:spChg>
        <pc:spChg chg="mod">
          <ac:chgData name="Sidney Seckler" userId="73470fc2d5f88927" providerId="LiveId" clId="{C5533AE0-C41C-4A00-ABC8-D783DDB1B511}" dt="2019-07-25T14:21:50.599" v="112" actId="113"/>
          <ac:spMkLst>
            <pc:docMk/>
            <pc:sldMk cId="0" sldId="414"/>
            <ac:spMk id="223267" creationId="{F7096D6E-7CAA-438B-89D1-B1067F7A1D2E}"/>
          </ac:spMkLst>
        </pc:spChg>
        <pc:spChg chg="mod">
          <ac:chgData name="Sidney Seckler" userId="73470fc2d5f88927" providerId="LiveId" clId="{C5533AE0-C41C-4A00-ABC8-D783DDB1B511}" dt="2019-07-25T14:21:50.599" v="112" actId="113"/>
          <ac:spMkLst>
            <pc:docMk/>
            <pc:sldMk cId="0" sldId="414"/>
            <ac:spMk id="223268" creationId="{4740FCF9-803F-4D28-81A9-37135EB5C16B}"/>
          </ac:spMkLst>
        </pc:spChg>
        <pc:grpChg chg="add mod">
          <ac:chgData name="Sidney Seckler" userId="73470fc2d5f88927" providerId="LiveId" clId="{C5533AE0-C41C-4A00-ABC8-D783DDB1B511}" dt="2019-07-25T14:21:54.229" v="113"/>
          <ac:grpSpMkLst>
            <pc:docMk/>
            <pc:sldMk cId="0" sldId="414"/>
            <ac:grpSpMk id="2" creationId="{E36D1BBB-C0D5-42BF-AF48-A4CD486B94BA}"/>
          </ac:grpSpMkLst>
        </pc:grpChg>
        <pc:grpChg chg="mod">
          <ac:chgData name="Sidney Seckler" userId="73470fc2d5f88927" providerId="LiveId" clId="{C5533AE0-C41C-4A00-ABC8-D783DDB1B511}" dt="2019-07-25T14:21:50.599" v="112" actId="113"/>
          <ac:grpSpMkLst>
            <pc:docMk/>
            <pc:sldMk cId="0" sldId="414"/>
            <ac:grpSpMk id="223241" creationId="{B6B65F8F-9293-4924-8EEE-E82D01171E30}"/>
          </ac:grpSpMkLst>
        </pc:grpChg>
        <pc:grpChg chg="mod">
          <ac:chgData name="Sidney Seckler" userId="73470fc2d5f88927" providerId="LiveId" clId="{C5533AE0-C41C-4A00-ABC8-D783DDB1B511}" dt="2019-07-25T14:21:50.599" v="112" actId="113"/>
          <ac:grpSpMkLst>
            <pc:docMk/>
            <pc:sldMk cId="0" sldId="414"/>
            <ac:grpSpMk id="223242" creationId="{93C4B0A4-8383-454F-A09B-E087FB430073}"/>
          </ac:grpSpMkLst>
        </pc:grpChg>
        <pc:grpChg chg="mod">
          <ac:chgData name="Sidney Seckler" userId="73470fc2d5f88927" providerId="LiveId" clId="{C5533AE0-C41C-4A00-ABC8-D783DDB1B511}" dt="2019-07-25T14:21:50.599" v="112" actId="113"/>
          <ac:grpSpMkLst>
            <pc:docMk/>
            <pc:sldMk cId="0" sldId="414"/>
            <ac:grpSpMk id="223243" creationId="{506031D2-1B30-4DBD-9B2F-0ECEB72DD4ED}"/>
          </ac:grpSpMkLst>
        </pc:grpChg>
        <pc:grpChg chg="mod">
          <ac:chgData name="Sidney Seckler" userId="73470fc2d5f88927" providerId="LiveId" clId="{C5533AE0-C41C-4A00-ABC8-D783DDB1B511}" dt="2019-07-25T14:21:50.599" v="112" actId="113"/>
          <ac:grpSpMkLst>
            <pc:docMk/>
            <pc:sldMk cId="0" sldId="414"/>
            <ac:grpSpMk id="223257" creationId="{CB79AE85-EF0F-456C-AD73-AF419B3E8E7A}"/>
          </ac:grpSpMkLst>
        </pc:grpChg>
      </pc:sldChg>
      <pc:sldChg chg="modSp add modTransition">
        <pc:chgData name="Sidney Seckler" userId="73470fc2d5f88927" providerId="LiveId" clId="{C5533AE0-C41C-4A00-ABC8-D783DDB1B511}" dt="2019-07-25T14:24:45.047" v="140" actId="1076"/>
        <pc:sldMkLst>
          <pc:docMk/>
          <pc:sldMk cId="0" sldId="415"/>
        </pc:sldMkLst>
        <pc:spChg chg="mod">
          <ac:chgData name="Sidney Seckler" userId="73470fc2d5f88927" providerId="LiveId" clId="{C5533AE0-C41C-4A00-ABC8-D783DDB1B511}" dt="2019-07-25T14:22:23.577" v="116" actId="14100"/>
          <ac:spMkLst>
            <pc:docMk/>
            <pc:sldMk cId="0" sldId="415"/>
            <ac:spMk id="197635" creationId="{13985744-5BF3-4CC2-845C-801C6CBED012}"/>
          </ac:spMkLst>
        </pc:spChg>
        <pc:spChg chg="mod">
          <ac:chgData name="Sidney Seckler" userId="73470fc2d5f88927" providerId="LiveId" clId="{C5533AE0-C41C-4A00-ABC8-D783DDB1B511}" dt="2019-07-25T14:24:34.936" v="138" actId="14100"/>
          <ac:spMkLst>
            <pc:docMk/>
            <pc:sldMk cId="0" sldId="415"/>
            <ac:spMk id="197637" creationId="{ACDB1192-1401-4A19-BC30-49E170DA37E4}"/>
          </ac:spMkLst>
        </pc:spChg>
        <pc:spChg chg="mod">
          <ac:chgData name="Sidney Seckler" userId="73470fc2d5f88927" providerId="LiveId" clId="{C5533AE0-C41C-4A00-ABC8-D783DDB1B511}" dt="2019-07-25T14:24:20.405" v="135" actId="1076"/>
          <ac:spMkLst>
            <pc:docMk/>
            <pc:sldMk cId="0" sldId="415"/>
            <ac:spMk id="197638" creationId="{A16BA28D-15B4-48CA-B299-E795A8AD24D9}"/>
          </ac:spMkLst>
        </pc:spChg>
        <pc:spChg chg="mod">
          <ac:chgData name="Sidney Seckler" userId="73470fc2d5f88927" providerId="LiveId" clId="{C5533AE0-C41C-4A00-ABC8-D783DDB1B511}" dt="2019-07-25T14:24:17.011" v="134" actId="14100"/>
          <ac:spMkLst>
            <pc:docMk/>
            <pc:sldMk cId="0" sldId="415"/>
            <ac:spMk id="224263" creationId="{E58DBF57-22E3-4358-BC05-5F1F90F5FB79}"/>
          </ac:spMkLst>
        </pc:spChg>
        <pc:spChg chg="mod">
          <ac:chgData name="Sidney Seckler" userId="73470fc2d5f88927" providerId="LiveId" clId="{C5533AE0-C41C-4A00-ABC8-D783DDB1B511}" dt="2019-07-25T14:24:45.047" v="140" actId="1076"/>
          <ac:spMkLst>
            <pc:docMk/>
            <pc:sldMk cId="0" sldId="415"/>
            <ac:spMk id="224264" creationId="{96C7EDA4-F68E-4A66-BFC2-BBE2652A664C}"/>
          </ac:spMkLst>
        </pc:spChg>
        <pc:picChg chg="mod">
          <ac:chgData name="Sidney Seckler" userId="73470fc2d5f88927" providerId="LiveId" clId="{C5533AE0-C41C-4A00-ABC8-D783DDB1B511}" dt="2019-07-25T14:22:39.029" v="120" actId="1076"/>
          <ac:picMkLst>
            <pc:docMk/>
            <pc:sldMk cId="0" sldId="415"/>
            <ac:picMk id="224260" creationId="{1A230E10-631B-4DE0-8623-8FB7A9D383E3}"/>
          </ac:picMkLst>
        </pc:picChg>
      </pc:sldChg>
      <pc:sldChg chg="addSp delSp modSp add modTransition">
        <pc:chgData name="Sidney Seckler" userId="73470fc2d5f88927" providerId="LiveId" clId="{C5533AE0-C41C-4A00-ABC8-D783DDB1B511}" dt="2019-07-25T14:46:51.530" v="404" actId="2711"/>
        <pc:sldMkLst>
          <pc:docMk/>
          <pc:sldMk cId="0" sldId="416"/>
        </pc:sldMkLst>
        <pc:spChg chg="mod">
          <ac:chgData name="Sidney Seckler" userId="73470fc2d5f88927" providerId="LiveId" clId="{C5533AE0-C41C-4A00-ABC8-D783DDB1B511}" dt="2019-07-25T14:25:44.062" v="149" actId="14100"/>
          <ac:spMkLst>
            <pc:docMk/>
            <pc:sldMk cId="0" sldId="416"/>
            <ac:spMk id="198659" creationId="{8B67CCA8-3303-4AFB-9886-FED4BA35B287}"/>
          </ac:spMkLst>
        </pc:spChg>
        <pc:spChg chg="mod">
          <ac:chgData name="Sidney Seckler" userId="73470fc2d5f88927" providerId="LiveId" clId="{C5533AE0-C41C-4A00-ABC8-D783DDB1B511}" dt="2019-07-25T14:46:51.530" v="404" actId="2711"/>
          <ac:spMkLst>
            <pc:docMk/>
            <pc:sldMk cId="0" sldId="416"/>
            <ac:spMk id="198661" creationId="{6707FE68-BD53-42DE-9C45-56D1E4336B1D}"/>
          </ac:spMkLst>
        </pc:spChg>
        <pc:spChg chg="mod">
          <ac:chgData name="Sidney Seckler" userId="73470fc2d5f88927" providerId="LiveId" clId="{C5533AE0-C41C-4A00-ABC8-D783DDB1B511}" dt="2019-07-25T14:25:34.858" v="147" actId="12"/>
          <ac:spMkLst>
            <pc:docMk/>
            <pc:sldMk cId="0" sldId="416"/>
            <ac:spMk id="198662" creationId="{872EC5CA-F6D2-4922-8FE6-1E9C422A4C30}"/>
          </ac:spMkLst>
        </pc:spChg>
        <pc:picChg chg="add mod">
          <ac:chgData name="Sidney Seckler" userId="73470fc2d5f88927" providerId="LiveId" clId="{C5533AE0-C41C-4A00-ABC8-D783DDB1B511}" dt="2019-07-25T14:26:26.767" v="155" actId="1076"/>
          <ac:picMkLst>
            <pc:docMk/>
            <pc:sldMk cId="0" sldId="416"/>
            <ac:picMk id="7" creationId="{8A164090-F5EE-4218-89F8-353CBFDF1766}"/>
          </ac:picMkLst>
        </pc:picChg>
        <pc:picChg chg="del">
          <ac:chgData name="Sidney Seckler" userId="73470fc2d5f88927" providerId="LiveId" clId="{C5533AE0-C41C-4A00-ABC8-D783DDB1B511}" dt="2019-07-25T14:25:26.977" v="144" actId="478"/>
          <ac:picMkLst>
            <pc:docMk/>
            <pc:sldMk cId="0" sldId="416"/>
            <ac:picMk id="225282" creationId="{98104256-E8EB-411F-A1EF-8DAF5C251113}"/>
          </ac:picMkLst>
        </pc:picChg>
      </pc:sldChg>
      <pc:sldChg chg="addSp delSp modSp add modTransition">
        <pc:chgData name="Sidney Seckler" userId="73470fc2d5f88927" providerId="LiveId" clId="{C5533AE0-C41C-4A00-ABC8-D783DDB1B511}" dt="2019-07-25T14:29:14.079" v="221" actId="1076"/>
        <pc:sldMkLst>
          <pc:docMk/>
          <pc:sldMk cId="0" sldId="417"/>
        </pc:sldMkLst>
        <pc:spChg chg="add mod">
          <ac:chgData name="Sidney Seckler" userId="73470fc2d5f88927" providerId="LiveId" clId="{C5533AE0-C41C-4A00-ABC8-D783DDB1B511}" dt="2019-07-25T14:28:18.326" v="211" actId="1076"/>
          <ac:spMkLst>
            <pc:docMk/>
            <pc:sldMk cId="0" sldId="417"/>
            <ac:spMk id="11" creationId="{01398951-8F49-476C-8847-A5878C5BCF4C}"/>
          </ac:spMkLst>
        </pc:spChg>
        <pc:spChg chg="add mod">
          <ac:chgData name="Sidney Seckler" userId="73470fc2d5f88927" providerId="LiveId" clId="{C5533AE0-C41C-4A00-ABC8-D783DDB1B511}" dt="2019-07-25T14:28:37.431" v="217" actId="1076"/>
          <ac:spMkLst>
            <pc:docMk/>
            <pc:sldMk cId="0" sldId="417"/>
            <ac:spMk id="12" creationId="{9BDB6C08-E890-4676-BF87-EC424F6B8E79}"/>
          </ac:spMkLst>
        </pc:spChg>
        <pc:spChg chg="add mod">
          <ac:chgData name="Sidney Seckler" userId="73470fc2d5f88927" providerId="LiveId" clId="{C5533AE0-C41C-4A00-ABC8-D783DDB1B511}" dt="2019-07-25T14:29:14.079" v="221" actId="1076"/>
          <ac:spMkLst>
            <pc:docMk/>
            <pc:sldMk cId="0" sldId="417"/>
            <ac:spMk id="13" creationId="{39350D41-5927-4CFE-A688-D3A91ED81B38}"/>
          </ac:spMkLst>
        </pc:spChg>
        <pc:spChg chg="mod">
          <ac:chgData name="Sidney Seckler" userId="73470fc2d5f88927" providerId="LiveId" clId="{C5533AE0-C41C-4A00-ABC8-D783DDB1B511}" dt="2019-07-25T14:29:01.219" v="219" actId="14100"/>
          <ac:spMkLst>
            <pc:docMk/>
            <pc:sldMk cId="0" sldId="417"/>
            <ac:spMk id="201732" creationId="{091F2343-FB9B-45E3-90D1-1314E891633E}"/>
          </ac:spMkLst>
        </pc:spChg>
        <pc:spChg chg="mod">
          <ac:chgData name="Sidney Seckler" userId="73470fc2d5f88927" providerId="LiveId" clId="{C5533AE0-C41C-4A00-ABC8-D783DDB1B511}" dt="2019-07-25T14:29:06.487" v="220" actId="6549"/>
          <ac:spMkLst>
            <pc:docMk/>
            <pc:sldMk cId="0" sldId="417"/>
            <ac:spMk id="201733" creationId="{89FBF52D-97AF-4A18-A9C3-5DBCB2D89736}"/>
          </ac:spMkLst>
        </pc:spChg>
        <pc:spChg chg="mod">
          <ac:chgData name="Sidney Seckler" userId="73470fc2d5f88927" providerId="LiveId" clId="{C5533AE0-C41C-4A00-ABC8-D783DDB1B511}" dt="2019-07-25T14:26:40.063" v="159" actId="12"/>
          <ac:spMkLst>
            <pc:docMk/>
            <pc:sldMk cId="0" sldId="417"/>
            <ac:spMk id="201734" creationId="{5637ADD3-EB96-46FF-8364-8462CC546CD1}"/>
          </ac:spMkLst>
        </pc:spChg>
        <pc:spChg chg="mod">
          <ac:chgData name="Sidney Seckler" userId="73470fc2d5f88927" providerId="LiveId" clId="{C5533AE0-C41C-4A00-ABC8-D783DDB1B511}" dt="2019-07-25T14:28:20.154" v="212" actId="1076"/>
          <ac:spMkLst>
            <pc:docMk/>
            <pc:sldMk cId="0" sldId="417"/>
            <ac:spMk id="226311" creationId="{A610B811-8907-477A-962B-E0122756D250}"/>
          </ac:spMkLst>
        </pc:spChg>
        <pc:spChg chg="del mod">
          <ac:chgData name="Sidney Seckler" userId="73470fc2d5f88927" providerId="LiveId" clId="{C5533AE0-C41C-4A00-ABC8-D783DDB1B511}" dt="2019-07-25T14:27:57.339" v="206" actId="478"/>
          <ac:spMkLst>
            <pc:docMk/>
            <pc:sldMk cId="0" sldId="417"/>
            <ac:spMk id="226312" creationId="{221119F8-8176-4B42-9BE0-14AC22FF65F2}"/>
          </ac:spMkLst>
        </pc:spChg>
        <pc:spChg chg="del mod">
          <ac:chgData name="Sidney Seckler" userId="73470fc2d5f88927" providerId="LiveId" clId="{C5533AE0-C41C-4A00-ABC8-D783DDB1B511}" dt="2019-07-25T14:27:27.163" v="202" actId="478"/>
          <ac:spMkLst>
            <pc:docMk/>
            <pc:sldMk cId="0" sldId="417"/>
            <ac:spMk id="226313" creationId="{2B58A1CD-85B5-4851-9FF6-E7ACD4EA4DA9}"/>
          </ac:spMkLst>
        </pc:spChg>
        <pc:spChg chg="del">
          <ac:chgData name="Sidney Seckler" userId="73470fc2d5f88927" providerId="LiveId" clId="{C5533AE0-C41C-4A00-ABC8-D783DDB1B511}" dt="2019-07-25T14:27:24.669" v="201" actId="478"/>
          <ac:spMkLst>
            <pc:docMk/>
            <pc:sldMk cId="0" sldId="417"/>
            <ac:spMk id="226314" creationId="{78F1A54E-738A-4593-BEA6-8397821E4897}"/>
          </ac:spMkLst>
        </pc:spChg>
        <pc:picChg chg="del">
          <ac:chgData name="Sidney Seckler" userId="73470fc2d5f88927" providerId="LiveId" clId="{C5533AE0-C41C-4A00-ABC8-D783DDB1B511}" dt="2019-07-25T14:26:34.866" v="158" actId="478"/>
          <ac:picMkLst>
            <pc:docMk/>
            <pc:sldMk cId="0" sldId="417"/>
            <ac:picMk id="226306" creationId="{D26C4D42-F2B5-4525-BA61-1C1FF952DA1D}"/>
          </ac:picMkLst>
        </pc:picChg>
      </pc:sldChg>
      <pc:sldChg chg="addSp delSp modSp add modTransition">
        <pc:chgData name="Sidney Seckler" userId="73470fc2d5f88927" providerId="LiveId" clId="{C5533AE0-C41C-4A00-ABC8-D783DDB1B511}" dt="2019-07-25T15:42:38.313" v="1040" actId="1076"/>
        <pc:sldMkLst>
          <pc:docMk/>
          <pc:sldMk cId="0" sldId="418"/>
        </pc:sldMkLst>
        <pc:spChg chg="add mod">
          <ac:chgData name="Sidney Seckler" userId="73470fc2d5f88927" providerId="LiveId" clId="{C5533AE0-C41C-4A00-ABC8-D783DDB1B511}" dt="2019-07-25T15:37:28.936" v="1035" actId="1076"/>
          <ac:spMkLst>
            <pc:docMk/>
            <pc:sldMk cId="0" sldId="418"/>
            <ac:spMk id="12" creationId="{B331EA3E-83B4-4535-9772-1A9762C3CD9E}"/>
          </ac:spMkLst>
        </pc:spChg>
        <pc:spChg chg="mod">
          <ac:chgData name="Sidney Seckler" userId="73470fc2d5f88927" providerId="LiveId" clId="{C5533AE0-C41C-4A00-ABC8-D783DDB1B511}" dt="2019-07-25T15:34:08.863" v="1001" actId="122"/>
          <ac:spMkLst>
            <pc:docMk/>
            <pc:sldMk cId="0" sldId="418"/>
            <ac:spMk id="202756" creationId="{EF9FE6F9-3069-4C72-A4C1-3FFDF4131DCA}"/>
          </ac:spMkLst>
        </pc:spChg>
        <pc:spChg chg="mod">
          <ac:chgData name="Sidney Seckler" userId="73470fc2d5f88927" providerId="LiveId" clId="{C5533AE0-C41C-4A00-ABC8-D783DDB1B511}" dt="2019-07-25T15:36:16.672" v="1024" actId="1076"/>
          <ac:spMkLst>
            <pc:docMk/>
            <pc:sldMk cId="0" sldId="418"/>
            <ac:spMk id="202767" creationId="{0EFC3D8F-B560-496E-9F03-905C4905FD39}"/>
          </ac:spMkLst>
        </pc:spChg>
        <pc:spChg chg="add del mod">
          <ac:chgData name="Sidney Seckler" userId="73470fc2d5f88927" providerId="LiveId" clId="{C5533AE0-C41C-4A00-ABC8-D783DDB1B511}" dt="2019-07-25T15:35:58.506" v="1022" actId="478"/>
          <ac:spMkLst>
            <pc:docMk/>
            <pc:sldMk cId="0" sldId="418"/>
            <ac:spMk id="232453" creationId="{433037C9-595D-40D2-B05A-012368151BBA}"/>
          </ac:spMkLst>
        </pc:spChg>
        <pc:spChg chg="add del mod">
          <ac:chgData name="Sidney Seckler" userId="73470fc2d5f88927" providerId="LiveId" clId="{C5533AE0-C41C-4A00-ABC8-D783DDB1B511}" dt="2019-07-25T15:37:01.157" v="1030" actId="478"/>
          <ac:spMkLst>
            <pc:docMk/>
            <pc:sldMk cId="0" sldId="418"/>
            <ac:spMk id="232454" creationId="{7892BE6E-7134-4C4D-B8BA-BD7545C2A2B2}"/>
          </ac:spMkLst>
        </pc:spChg>
        <pc:graphicFrameChg chg="del mod replId">
          <ac:chgData name="Sidney Seckler" userId="73470fc2d5f88927" providerId="LiveId" clId="{C5533AE0-C41C-4A00-ABC8-D783DDB1B511}" dt="2019-07-25T15:34:43.203" v="1007"/>
          <ac:graphicFrameMkLst>
            <pc:docMk/>
            <pc:sldMk cId="0" sldId="418"/>
            <ac:graphicFrameMk id="2" creationId="{433037C9-595D-40D2-B05A-012368151BBA}"/>
          </ac:graphicFrameMkLst>
        </pc:graphicFrameChg>
        <pc:graphicFrameChg chg="del mod replId">
          <ac:chgData name="Sidney Seckler" userId="73470fc2d5f88927" providerId="LiveId" clId="{C5533AE0-C41C-4A00-ABC8-D783DDB1B511}" dt="2019-07-25T15:34:43.203" v="1007"/>
          <ac:graphicFrameMkLst>
            <pc:docMk/>
            <pc:sldMk cId="0" sldId="418"/>
            <ac:graphicFrameMk id="4" creationId="{7892BE6E-7134-4C4D-B8BA-BD7545C2A2B2}"/>
          </ac:graphicFrameMkLst>
        </pc:graphicFrameChg>
        <pc:graphicFrameChg chg="add del mod replId">
          <ac:chgData name="Sidney Seckler" userId="73470fc2d5f88927" providerId="LiveId" clId="{C5533AE0-C41C-4A00-ABC8-D783DDB1B511}" dt="2019-07-25T15:37:20.529" v="1033"/>
          <ac:graphicFrameMkLst>
            <pc:docMk/>
            <pc:sldMk cId="0" sldId="418"/>
            <ac:graphicFrameMk id="6" creationId="{B331EA3E-83B4-4535-9772-1A9762C3CD9E}"/>
          </ac:graphicFrameMkLst>
        </pc:graphicFrameChg>
        <pc:picChg chg="add mod">
          <ac:chgData name="Sidney Seckler" userId="73470fc2d5f88927" providerId="LiveId" clId="{C5533AE0-C41C-4A00-ABC8-D783DDB1B511}" dt="2019-07-25T15:42:38.313" v="1040" actId="1076"/>
          <ac:picMkLst>
            <pc:docMk/>
            <pc:sldMk cId="0" sldId="418"/>
            <ac:picMk id="3074" creationId="{D816AA7B-7EBE-4CDD-8883-AC1ED67D6381}"/>
          </ac:picMkLst>
        </pc:picChg>
        <pc:picChg chg="del">
          <ac:chgData name="Sidney Seckler" userId="73470fc2d5f88927" providerId="LiveId" clId="{C5533AE0-C41C-4A00-ABC8-D783DDB1B511}" dt="2019-07-25T15:34:13.062" v="1002" actId="478"/>
          <ac:picMkLst>
            <pc:docMk/>
            <pc:sldMk cId="0" sldId="418"/>
            <ac:picMk id="232450" creationId="{B863E78F-03C6-4D01-8A38-7248F54A522A}"/>
          </ac:picMkLst>
        </pc:picChg>
      </pc:sldChg>
      <pc:sldChg chg="addSp delSp modSp add modTransition">
        <pc:chgData name="Sidney Seckler" userId="73470fc2d5f88927" providerId="LiveId" clId="{C5533AE0-C41C-4A00-ABC8-D783DDB1B511}" dt="2019-07-25T15:51:14.897" v="1141" actId="1038"/>
        <pc:sldMkLst>
          <pc:docMk/>
          <pc:sldMk cId="0" sldId="419"/>
        </pc:sldMkLst>
        <pc:spChg chg="mod">
          <ac:chgData name="Sidney Seckler" userId="73470fc2d5f88927" providerId="LiveId" clId="{C5533AE0-C41C-4A00-ABC8-D783DDB1B511}" dt="2019-07-25T15:50:09.685" v="1088" actId="122"/>
          <ac:spMkLst>
            <pc:docMk/>
            <pc:sldMk cId="0" sldId="419"/>
            <ac:spMk id="203780" creationId="{419280C5-3035-42E4-954C-D5B618CACFB8}"/>
          </ac:spMkLst>
        </pc:spChg>
        <pc:spChg chg="mod">
          <ac:chgData name="Sidney Seckler" userId="73470fc2d5f88927" providerId="LiveId" clId="{C5533AE0-C41C-4A00-ABC8-D783DDB1B511}" dt="2019-07-25T15:51:14.897" v="1141" actId="1038"/>
          <ac:spMkLst>
            <pc:docMk/>
            <pc:sldMk cId="0" sldId="419"/>
            <ac:spMk id="234501" creationId="{47847360-13FF-4635-A728-DAC24EE6E368}"/>
          </ac:spMkLst>
        </pc:spChg>
        <pc:spChg chg="mod">
          <ac:chgData name="Sidney Seckler" userId="73470fc2d5f88927" providerId="LiveId" clId="{C5533AE0-C41C-4A00-ABC8-D783DDB1B511}" dt="2019-07-25T15:51:14.897" v="1141" actId="1038"/>
          <ac:spMkLst>
            <pc:docMk/>
            <pc:sldMk cId="0" sldId="419"/>
            <ac:spMk id="234502" creationId="{097D28CE-F12D-47D2-BBB7-8665506F9857}"/>
          </ac:spMkLst>
        </pc:spChg>
        <pc:spChg chg="mod">
          <ac:chgData name="Sidney Seckler" userId="73470fc2d5f88927" providerId="LiveId" clId="{C5533AE0-C41C-4A00-ABC8-D783DDB1B511}" dt="2019-07-25T15:51:14.897" v="1141" actId="1038"/>
          <ac:spMkLst>
            <pc:docMk/>
            <pc:sldMk cId="0" sldId="419"/>
            <ac:spMk id="234503" creationId="{53E091B2-6F87-459C-8A7C-46666A094A7B}"/>
          </ac:spMkLst>
        </pc:spChg>
        <pc:spChg chg="mod">
          <ac:chgData name="Sidney Seckler" userId="73470fc2d5f88927" providerId="LiveId" clId="{C5533AE0-C41C-4A00-ABC8-D783DDB1B511}" dt="2019-07-25T15:51:14.897" v="1141" actId="1038"/>
          <ac:spMkLst>
            <pc:docMk/>
            <pc:sldMk cId="0" sldId="419"/>
            <ac:spMk id="234504" creationId="{41DA2899-A6F5-4986-B3A2-B2E61AA82F26}"/>
          </ac:spMkLst>
        </pc:spChg>
        <pc:spChg chg="mod">
          <ac:chgData name="Sidney Seckler" userId="73470fc2d5f88927" providerId="LiveId" clId="{C5533AE0-C41C-4A00-ABC8-D783DDB1B511}" dt="2019-07-25T15:51:14.897" v="1141" actId="1038"/>
          <ac:spMkLst>
            <pc:docMk/>
            <pc:sldMk cId="0" sldId="419"/>
            <ac:spMk id="234505" creationId="{29119B7B-30CA-40C8-A3D1-A70DA4F13A88}"/>
          </ac:spMkLst>
        </pc:spChg>
        <pc:spChg chg="mod">
          <ac:chgData name="Sidney Seckler" userId="73470fc2d5f88927" providerId="LiveId" clId="{C5533AE0-C41C-4A00-ABC8-D783DDB1B511}" dt="2019-07-25T15:51:14.897" v="1141" actId="1038"/>
          <ac:spMkLst>
            <pc:docMk/>
            <pc:sldMk cId="0" sldId="419"/>
            <ac:spMk id="234506" creationId="{012D47B2-00F2-4059-8F19-34118FB96296}"/>
          </ac:spMkLst>
        </pc:spChg>
        <pc:spChg chg="mod">
          <ac:chgData name="Sidney Seckler" userId="73470fc2d5f88927" providerId="LiveId" clId="{C5533AE0-C41C-4A00-ABC8-D783DDB1B511}" dt="2019-07-25T15:51:14.897" v="1141" actId="1038"/>
          <ac:spMkLst>
            <pc:docMk/>
            <pc:sldMk cId="0" sldId="419"/>
            <ac:spMk id="234507" creationId="{DAEE4C58-D698-476E-9863-CD4D4C193145}"/>
          </ac:spMkLst>
        </pc:spChg>
        <pc:spChg chg="mod">
          <ac:chgData name="Sidney Seckler" userId="73470fc2d5f88927" providerId="LiveId" clId="{C5533AE0-C41C-4A00-ABC8-D783DDB1B511}" dt="2019-07-25T15:51:14.897" v="1141" actId="1038"/>
          <ac:spMkLst>
            <pc:docMk/>
            <pc:sldMk cId="0" sldId="419"/>
            <ac:spMk id="234514" creationId="{C5308AC7-1BD3-4D2D-A879-AE22CC369E90}"/>
          </ac:spMkLst>
        </pc:spChg>
        <pc:spChg chg="mod">
          <ac:chgData name="Sidney Seckler" userId="73470fc2d5f88927" providerId="LiveId" clId="{C5533AE0-C41C-4A00-ABC8-D783DDB1B511}" dt="2019-07-25T15:51:14.897" v="1141" actId="1038"/>
          <ac:spMkLst>
            <pc:docMk/>
            <pc:sldMk cId="0" sldId="419"/>
            <ac:spMk id="234516" creationId="{244B9CDB-B5F9-405D-92C7-F17633A5F128}"/>
          </ac:spMkLst>
        </pc:spChg>
        <pc:spChg chg="mod">
          <ac:chgData name="Sidney Seckler" userId="73470fc2d5f88927" providerId="LiveId" clId="{C5533AE0-C41C-4A00-ABC8-D783DDB1B511}" dt="2019-07-25T15:51:14.897" v="1141" actId="1038"/>
          <ac:spMkLst>
            <pc:docMk/>
            <pc:sldMk cId="0" sldId="419"/>
            <ac:spMk id="234517" creationId="{A2555F5B-5DBE-4E82-9D3C-F2310BD2E29C}"/>
          </ac:spMkLst>
        </pc:spChg>
        <pc:spChg chg="mod">
          <ac:chgData name="Sidney Seckler" userId="73470fc2d5f88927" providerId="LiveId" clId="{C5533AE0-C41C-4A00-ABC8-D783DDB1B511}" dt="2019-07-25T15:51:14.897" v="1141" actId="1038"/>
          <ac:spMkLst>
            <pc:docMk/>
            <pc:sldMk cId="0" sldId="419"/>
            <ac:spMk id="234518" creationId="{2B488594-DB7F-40F1-9908-AF41E3B977D3}"/>
          </ac:spMkLst>
        </pc:spChg>
        <pc:spChg chg="mod">
          <ac:chgData name="Sidney Seckler" userId="73470fc2d5f88927" providerId="LiveId" clId="{C5533AE0-C41C-4A00-ABC8-D783DDB1B511}" dt="2019-07-25T15:51:14.897" v="1141" actId="1038"/>
          <ac:spMkLst>
            <pc:docMk/>
            <pc:sldMk cId="0" sldId="419"/>
            <ac:spMk id="234519" creationId="{50919AF0-89DC-41AD-8E94-676A992F0F21}"/>
          </ac:spMkLst>
        </pc:spChg>
        <pc:spChg chg="mod">
          <ac:chgData name="Sidney Seckler" userId="73470fc2d5f88927" providerId="LiveId" clId="{C5533AE0-C41C-4A00-ABC8-D783DDB1B511}" dt="2019-07-25T15:51:14.897" v="1141" actId="1038"/>
          <ac:spMkLst>
            <pc:docMk/>
            <pc:sldMk cId="0" sldId="419"/>
            <ac:spMk id="234520" creationId="{120DD4BC-B7E1-4C72-9799-7F0495F14986}"/>
          </ac:spMkLst>
        </pc:spChg>
        <pc:spChg chg="mod">
          <ac:chgData name="Sidney Seckler" userId="73470fc2d5f88927" providerId="LiveId" clId="{C5533AE0-C41C-4A00-ABC8-D783DDB1B511}" dt="2019-07-25T15:51:14.897" v="1141" actId="1038"/>
          <ac:spMkLst>
            <pc:docMk/>
            <pc:sldMk cId="0" sldId="419"/>
            <ac:spMk id="234521" creationId="{ADD1BDB6-E746-4F34-85A8-5630DA8B4FB9}"/>
          </ac:spMkLst>
        </pc:spChg>
        <pc:spChg chg="mod">
          <ac:chgData name="Sidney Seckler" userId="73470fc2d5f88927" providerId="LiveId" clId="{C5533AE0-C41C-4A00-ABC8-D783DDB1B511}" dt="2019-07-25T15:51:14.897" v="1141" actId="1038"/>
          <ac:spMkLst>
            <pc:docMk/>
            <pc:sldMk cId="0" sldId="419"/>
            <ac:spMk id="234522" creationId="{B7D19F24-AC59-473C-AED8-C974171EBFA6}"/>
          </ac:spMkLst>
        </pc:spChg>
        <pc:spChg chg="mod">
          <ac:chgData name="Sidney Seckler" userId="73470fc2d5f88927" providerId="LiveId" clId="{C5533AE0-C41C-4A00-ABC8-D783DDB1B511}" dt="2019-07-25T15:51:14.897" v="1141" actId="1038"/>
          <ac:spMkLst>
            <pc:docMk/>
            <pc:sldMk cId="0" sldId="419"/>
            <ac:spMk id="234523" creationId="{1D1A17F5-A4AA-4C45-8DD0-1291896714D5}"/>
          </ac:spMkLst>
        </pc:spChg>
        <pc:spChg chg="mod">
          <ac:chgData name="Sidney Seckler" userId="73470fc2d5f88927" providerId="LiveId" clId="{C5533AE0-C41C-4A00-ABC8-D783DDB1B511}" dt="2019-07-25T15:51:14.897" v="1141" actId="1038"/>
          <ac:spMkLst>
            <pc:docMk/>
            <pc:sldMk cId="0" sldId="419"/>
            <ac:spMk id="234524" creationId="{E7A8CE00-0BDC-4FB2-9113-A4CC4738CB2C}"/>
          </ac:spMkLst>
        </pc:spChg>
        <pc:spChg chg="mod">
          <ac:chgData name="Sidney Seckler" userId="73470fc2d5f88927" providerId="LiveId" clId="{C5533AE0-C41C-4A00-ABC8-D783DDB1B511}" dt="2019-07-25T15:51:14.897" v="1141" actId="1038"/>
          <ac:spMkLst>
            <pc:docMk/>
            <pc:sldMk cId="0" sldId="419"/>
            <ac:spMk id="234525" creationId="{6DA179DB-65D3-43B4-B768-592E3B02948A}"/>
          </ac:spMkLst>
        </pc:spChg>
        <pc:spChg chg="mod">
          <ac:chgData name="Sidney Seckler" userId="73470fc2d5f88927" providerId="LiveId" clId="{C5533AE0-C41C-4A00-ABC8-D783DDB1B511}" dt="2019-07-25T15:51:14.897" v="1141" actId="1038"/>
          <ac:spMkLst>
            <pc:docMk/>
            <pc:sldMk cId="0" sldId="419"/>
            <ac:spMk id="234526" creationId="{6AFE411D-FB82-47C5-8309-02EBC97DC38C}"/>
          </ac:spMkLst>
        </pc:spChg>
        <pc:spChg chg="mod">
          <ac:chgData name="Sidney Seckler" userId="73470fc2d5f88927" providerId="LiveId" clId="{C5533AE0-C41C-4A00-ABC8-D783DDB1B511}" dt="2019-07-25T15:51:14.897" v="1141" actId="1038"/>
          <ac:spMkLst>
            <pc:docMk/>
            <pc:sldMk cId="0" sldId="419"/>
            <ac:spMk id="234527" creationId="{91617ECF-D07A-4257-AE85-D6A751E02D23}"/>
          </ac:spMkLst>
        </pc:spChg>
        <pc:spChg chg="mod">
          <ac:chgData name="Sidney Seckler" userId="73470fc2d5f88927" providerId="LiveId" clId="{C5533AE0-C41C-4A00-ABC8-D783DDB1B511}" dt="2019-07-25T15:51:14.897" v="1141" actId="1038"/>
          <ac:spMkLst>
            <pc:docMk/>
            <pc:sldMk cId="0" sldId="419"/>
            <ac:spMk id="234528" creationId="{A3CC83EB-C8F2-4099-8B01-28B9DA5E86C7}"/>
          </ac:spMkLst>
        </pc:spChg>
        <pc:spChg chg="mod">
          <ac:chgData name="Sidney Seckler" userId="73470fc2d5f88927" providerId="LiveId" clId="{C5533AE0-C41C-4A00-ABC8-D783DDB1B511}" dt="2019-07-25T15:51:14.897" v="1141" actId="1038"/>
          <ac:spMkLst>
            <pc:docMk/>
            <pc:sldMk cId="0" sldId="419"/>
            <ac:spMk id="234529" creationId="{B57A58E5-AA0D-4FCD-B842-0C901628384A}"/>
          </ac:spMkLst>
        </pc:spChg>
        <pc:spChg chg="add mod">
          <ac:chgData name="Sidney Seckler" userId="73470fc2d5f88927" providerId="LiveId" clId="{C5533AE0-C41C-4A00-ABC8-D783DDB1B511}" dt="2019-07-25T15:51:14.897" v="1141" actId="1038"/>
          <ac:spMkLst>
            <pc:docMk/>
            <pc:sldMk cId="0" sldId="419"/>
            <ac:spMk id="234530" creationId="{6EF40DEB-A7E0-42BE-9382-D54054C58825}"/>
          </ac:spMkLst>
        </pc:spChg>
        <pc:graphicFrameChg chg="del mod replId">
          <ac:chgData name="Sidney Seckler" userId="73470fc2d5f88927" providerId="LiveId" clId="{C5533AE0-C41C-4A00-ABC8-D783DDB1B511}" dt="2019-07-25T15:50:25.266" v="1090"/>
          <ac:graphicFrameMkLst>
            <pc:docMk/>
            <pc:sldMk cId="0" sldId="419"/>
            <ac:graphicFrameMk id="2" creationId="{6EF40DEB-A7E0-42BE-9382-D54054C58825}"/>
          </ac:graphicFrameMkLst>
        </pc:graphicFrameChg>
        <pc:picChg chg="del">
          <ac:chgData name="Sidney Seckler" userId="73470fc2d5f88927" providerId="LiveId" clId="{C5533AE0-C41C-4A00-ABC8-D783DDB1B511}" dt="2019-07-25T15:50:02.529" v="1086" actId="478"/>
          <ac:picMkLst>
            <pc:docMk/>
            <pc:sldMk cId="0" sldId="419"/>
            <ac:picMk id="234498" creationId="{5AF9E191-6BA0-4A30-BB96-7B6B55CAB604}"/>
          </ac:picMkLst>
        </pc:picChg>
        <pc:cxnChg chg="mod">
          <ac:chgData name="Sidney Seckler" userId="73470fc2d5f88927" providerId="LiveId" clId="{C5533AE0-C41C-4A00-ABC8-D783DDB1B511}" dt="2019-07-25T15:51:14.897" v="1141" actId="1038"/>
          <ac:cxnSpMkLst>
            <pc:docMk/>
            <pc:sldMk cId="0" sldId="419"/>
            <ac:cxnSpMk id="234508" creationId="{CC238C2A-F22F-45E3-A69A-82DD6D6A8400}"/>
          </ac:cxnSpMkLst>
        </pc:cxnChg>
        <pc:cxnChg chg="mod">
          <ac:chgData name="Sidney Seckler" userId="73470fc2d5f88927" providerId="LiveId" clId="{C5533AE0-C41C-4A00-ABC8-D783DDB1B511}" dt="2019-07-25T15:51:14.897" v="1141" actId="1038"/>
          <ac:cxnSpMkLst>
            <pc:docMk/>
            <pc:sldMk cId="0" sldId="419"/>
            <ac:cxnSpMk id="234509" creationId="{71AA8EB8-7ECD-49A3-8B13-D6128E277CEF}"/>
          </ac:cxnSpMkLst>
        </pc:cxnChg>
        <pc:cxnChg chg="mod">
          <ac:chgData name="Sidney Seckler" userId="73470fc2d5f88927" providerId="LiveId" clId="{C5533AE0-C41C-4A00-ABC8-D783DDB1B511}" dt="2019-07-25T15:51:14.897" v="1141" actId="1038"/>
          <ac:cxnSpMkLst>
            <pc:docMk/>
            <pc:sldMk cId="0" sldId="419"/>
            <ac:cxnSpMk id="234510" creationId="{4E5156EA-2885-4E52-BF7D-FEAA9D2F4475}"/>
          </ac:cxnSpMkLst>
        </pc:cxnChg>
        <pc:cxnChg chg="mod">
          <ac:chgData name="Sidney Seckler" userId="73470fc2d5f88927" providerId="LiveId" clId="{C5533AE0-C41C-4A00-ABC8-D783DDB1B511}" dt="2019-07-25T15:51:14.897" v="1141" actId="1038"/>
          <ac:cxnSpMkLst>
            <pc:docMk/>
            <pc:sldMk cId="0" sldId="419"/>
            <ac:cxnSpMk id="234511" creationId="{2D06E25E-C05C-49A1-A193-87EC17EE35DE}"/>
          </ac:cxnSpMkLst>
        </pc:cxnChg>
        <pc:cxnChg chg="mod">
          <ac:chgData name="Sidney Seckler" userId="73470fc2d5f88927" providerId="LiveId" clId="{C5533AE0-C41C-4A00-ABC8-D783DDB1B511}" dt="2019-07-25T15:51:14.897" v="1141" actId="1038"/>
          <ac:cxnSpMkLst>
            <pc:docMk/>
            <pc:sldMk cId="0" sldId="419"/>
            <ac:cxnSpMk id="234512" creationId="{5B116685-ABD4-41D4-B1A5-4A8D6157FD67}"/>
          </ac:cxnSpMkLst>
        </pc:cxnChg>
        <pc:cxnChg chg="mod">
          <ac:chgData name="Sidney Seckler" userId="73470fc2d5f88927" providerId="LiveId" clId="{C5533AE0-C41C-4A00-ABC8-D783DDB1B511}" dt="2019-07-25T15:51:14.897" v="1141" actId="1038"/>
          <ac:cxnSpMkLst>
            <pc:docMk/>
            <pc:sldMk cId="0" sldId="419"/>
            <ac:cxnSpMk id="234513" creationId="{B1860F7E-38B4-4B35-A3BC-2A27C51E8734}"/>
          </ac:cxnSpMkLst>
        </pc:cxnChg>
        <pc:cxnChg chg="mod">
          <ac:chgData name="Sidney Seckler" userId="73470fc2d5f88927" providerId="LiveId" clId="{C5533AE0-C41C-4A00-ABC8-D783DDB1B511}" dt="2019-07-25T15:51:14.897" v="1141" actId="1038"/>
          <ac:cxnSpMkLst>
            <pc:docMk/>
            <pc:sldMk cId="0" sldId="419"/>
            <ac:cxnSpMk id="234515" creationId="{D50FFFF6-6AFB-4E60-B989-8591110150A8}"/>
          </ac:cxnSpMkLst>
        </pc:cxnChg>
      </pc:sldChg>
      <pc:sldChg chg="addSp delSp modSp add modTransition">
        <pc:chgData name="Sidney Seckler" userId="73470fc2d5f88927" providerId="LiveId" clId="{C5533AE0-C41C-4A00-ABC8-D783DDB1B511}" dt="2019-07-25T15:52:11.650" v="1199" actId="1037"/>
        <pc:sldMkLst>
          <pc:docMk/>
          <pc:sldMk cId="0" sldId="420"/>
        </pc:sldMkLst>
        <pc:spChg chg="mod">
          <ac:chgData name="Sidney Seckler" userId="73470fc2d5f88927" providerId="LiveId" clId="{C5533AE0-C41C-4A00-ABC8-D783DDB1B511}" dt="2019-07-25T15:51:27.762" v="1143" actId="122"/>
          <ac:spMkLst>
            <pc:docMk/>
            <pc:sldMk cId="0" sldId="420"/>
            <ac:spMk id="204804" creationId="{C22EC484-D7AC-4E60-9BD4-3FB9F19A3F9A}"/>
          </ac:spMkLst>
        </pc:spChg>
        <pc:spChg chg="mod">
          <ac:chgData name="Sidney Seckler" userId="73470fc2d5f88927" providerId="LiveId" clId="{C5533AE0-C41C-4A00-ABC8-D783DDB1B511}" dt="2019-07-25T15:52:11.650" v="1199" actId="1037"/>
          <ac:spMkLst>
            <pc:docMk/>
            <pc:sldMk cId="0" sldId="420"/>
            <ac:spMk id="235525" creationId="{0C360569-6FF2-4049-A49D-CECD3711D6DA}"/>
          </ac:spMkLst>
        </pc:spChg>
        <pc:spChg chg="mod">
          <ac:chgData name="Sidney Seckler" userId="73470fc2d5f88927" providerId="LiveId" clId="{C5533AE0-C41C-4A00-ABC8-D783DDB1B511}" dt="2019-07-25T15:52:11.650" v="1199" actId="1037"/>
          <ac:spMkLst>
            <pc:docMk/>
            <pc:sldMk cId="0" sldId="420"/>
            <ac:spMk id="235526" creationId="{8C308B05-7DD7-4472-BA1E-893B4D70597F}"/>
          </ac:spMkLst>
        </pc:spChg>
        <pc:spChg chg="mod">
          <ac:chgData name="Sidney Seckler" userId="73470fc2d5f88927" providerId="LiveId" clId="{C5533AE0-C41C-4A00-ABC8-D783DDB1B511}" dt="2019-07-25T15:52:11.650" v="1199" actId="1037"/>
          <ac:spMkLst>
            <pc:docMk/>
            <pc:sldMk cId="0" sldId="420"/>
            <ac:spMk id="235527" creationId="{5865D04E-92DF-4A05-A7C2-B6FFFCFDBCAA}"/>
          </ac:spMkLst>
        </pc:spChg>
        <pc:spChg chg="mod">
          <ac:chgData name="Sidney Seckler" userId="73470fc2d5f88927" providerId="LiveId" clId="{C5533AE0-C41C-4A00-ABC8-D783DDB1B511}" dt="2019-07-25T15:52:11.650" v="1199" actId="1037"/>
          <ac:spMkLst>
            <pc:docMk/>
            <pc:sldMk cId="0" sldId="420"/>
            <ac:spMk id="235528" creationId="{C176DDC0-EBC9-42D9-9A37-661017DA7FA9}"/>
          </ac:spMkLst>
        </pc:spChg>
        <pc:spChg chg="mod">
          <ac:chgData name="Sidney Seckler" userId="73470fc2d5f88927" providerId="LiveId" clId="{C5533AE0-C41C-4A00-ABC8-D783DDB1B511}" dt="2019-07-25T15:52:11.650" v="1199" actId="1037"/>
          <ac:spMkLst>
            <pc:docMk/>
            <pc:sldMk cId="0" sldId="420"/>
            <ac:spMk id="235529" creationId="{4A4FDEE5-FA9E-40A6-A498-D86783FB6818}"/>
          </ac:spMkLst>
        </pc:spChg>
        <pc:spChg chg="mod">
          <ac:chgData name="Sidney Seckler" userId="73470fc2d5f88927" providerId="LiveId" clId="{C5533AE0-C41C-4A00-ABC8-D783DDB1B511}" dt="2019-07-25T15:52:11.650" v="1199" actId="1037"/>
          <ac:spMkLst>
            <pc:docMk/>
            <pc:sldMk cId="0" sldId="420"/>
            <ac:spMk id="235530" creationId="{A21CDC9E-8FE7-47C4-9A2D-E3CA3BAA5717}"/>
          </ac:spMkLst>
        </pc:spChg>
        <pc:spChg chg="mod">
          <ac:chgData name="Sidney Seckler" userId="73470fc2d5f88927" providerId="LiveId" clId="{C5533AE0-C41C-4A00-ABC8-D783DDB1B511}" dt="2019-07-25T15:52:11.650" v="1199" actId="1037"/>
          <ac:spMkLst>
            <pc:docMk/>
            <pc:sldMk cId="0" sldId="420"/>
            <ac:spMk id="235531" creationId="{56D18AD6-8C0E-4FD8-918C-18EA2A30D11D}"/>
          </ac:spMkLst>
        </pc:spChg>
        <pc:spChg chg="mod">
          <ac:chgData name="Sidney Seckler" userId="73470fc2d5f88927" providerId="LiveId" clId="{C5533AE0-C41C-4A00-ABC8-D783DDB1B511}" dt="2019-07-25T15:52:11.650" v="1199" actId="1037"/>
          <ac:spMkLst>
            <pc:docMk/>
            <pc:sldMk cId="0" sldId="420"/>
            <ac:spMk id="235538" creationId="{CD8FAD4D-A136-40CA-AC77-E4584FB7873A}"/>
          </ac:spMkLst>
        </pc:spChg>
        <pc:spChg chg="mod">
          <ac:chgData name="Sidney Seckler" userId="73470fc2d5f88927" providerId="LiveId" clId="{C5533AE0-C41C-4A00-ABC8-D783DDB1B511}" dt="2019-07-25T15:52:11.650" v="1199" actId="1037"/>
          <ac:spMkLst>
            <pc:docMk/>
            <pc:sldMk cId="0" sldId="420"/>
            <ac:spMk id="235540" creationId="{61CF19D4-349B-4414-92F3-BD96ECC01F07}"/>
          </ac:spMkLst>
        </pc:spChg>
        <pc:spChg chg="mod">
          <ac:chgData name="Sidney Seckler" userId="73470fc2d5f88927" providerId="LiveId" clId="{C5533AE0-C41C-4A00-ABC8-D783DDB1B511}" dt="2019-07-25T15:52:11.650" v="1199" actId="1037"/>
          <ac:spMkLst>
            <pc:docMk/>
            <pc:sldMk cId="0" sldId="420"/>
            <ac:spMk id="235541" creationId="{D583EDBB-B380-4FAE-84A2-51D1EE3879E8}"/>
          </ac:spMkLst>
        </pc:spChg>
        <pc:spChg chg="mod">
          <ac:chgData name="Sidney Seckler" userId="73470fc2d5f88927" providerId="LiveId" clId="{C5533AE0-C41C-4A00-ABC8-D783DDB1B511}" dt="2019-07-25T15:52:11.650" v="1199" actId="1037"/>
          <ac:spMkLst>
            <pc:docMk/>
            <pc:sldMk cId="0" sldId="420"/>
            <ac:spMk id="235542" creationId="{4DA81E92-0375-4AED-9ECC-45A03C87A7EA}"/>
          </ac:spMkLst>
        </pc:spChg>
        <pc:spChg chg="mod">
          <ac:chgData name="Sidney Seckler" userId="73470fc2d5f88927" providerId="LiveId" clId="{C5533AE0-C41C-4A00-ABC8-D783DDB1B511}" dt="2019-07-25T15:52:11.650" v="1199" actId="1037"/>
          <ac:spMkLst>
            <pc:docMk/>
            <pc:sldMk cId="0" sldId="420"/>
            <ac:spMk id="235543" creationId="{AD2FA63B-A1A1-4BD7-8A73-F6FD0B9F567D}"/>
          </ac:spMkLst>
        </pc:spChg>
        <pc:spChg chg="mod">
          <ac:chgData name="Sidney Seckler" userId="73470fc2d5f88927" providerId="LiveId" clId="{C5533AE0-C41C-4A00-ABC8-D783DDB1B511}" dt="2019-07-25T15:52:11.650" v="1199" actId="1037"/>
          <ac:spMkLst>
            <pc:docMk/>
            <pc:sldMk cId="0" sldId="420"/>
            <ac:spMk id="235544" creationId="{126BF3DE-9492-4C5C-A84A-8D56E541A372}"/>
          </ac:spMkLst>
        </pc:spChg>
        <pc:spChg chg="mod">
          <ac:chgData name="Sidney Seckler" userId="73470fc2d5f88927" providerId="LiveId" clId="{C5533AE0-C41C-4A00-ABC8-D783DDB1B511}" dt="2019-07-25T15:52:11.650" v="1199" actId="1037"/>
          <ac:spMkLst>
            <pc:docMk/>
            <pc:sldMk cId="0" sldId="420"/>
            <ac:spMk id="235545" creationId="{E40AA098-60C0-4229-879B-5DEA6ECA80E9}"/>
          </ac:spMkLst>
        </pc:spChg>
        <pc:spChg chg="mod">
          <ac:chgData name="Sidney Seckler" userId="73470fc2d5f88927" providerId="LiveId" clId="{C5533AE0-C41C-4A00-ABC8-D783DDB1B511}" dt="2019-07-25T15:52:11.650" v="1199" actId="1037"/>
          <ac:spMkLst>
            <pc:docMk/>
            <pc:sldMk cId="0" sldId="420"/>
            <ac:spMk id="235546" creationId="{2D97DEEB-F5E2-4CF8-8914-39D8625D8D48}"/>
          </ac:spMkLst>
        </pc:spChg>
        <pc:spChg chg="mod">
          <ac:chgData name="Sidney Seckler" userId="73470fc2d5f88927" providerId="LiveId" clId="{C5533AE0-C41C-4A00-ABC8-D783DDB1B511}" dt="2019-07-25T15:52:11.650" v="1199" actId="1037"/>
          <ac:spMkLst>
            <pc:docMk/>
            <pc:sldMk cId="0" sldId="420"/>
            <ac:spMk id="235547" creationId="{E7A14D5E-F75D-4571-A868-BF410E84B72A}"/>
          </ac:spMkLst>
        </pc:spChg>
        <pc:spChg chg="mod">
          <ac:chgData name="Sidney Seckler" userId="73470fc2d5f88927" providerId="LiveId" clId="{C5533AE0-C41C-4A00-ABC8-D783DDB1B511}" dt="2019-07-25T15:52:11.650" v="1199" actId="1037"/>
          <ac:spMkLst>
            <pc:docMk/>
            <pc:sldMk cId="0" sldId="420"/>
            <ac:spMk id="235548" creationId="{16B38B80-9573-4811-911C-2A9A455C0C0A}"/>
          </ac:spMkLst>
        </pc:spChg>
        <pc:spChg chg="mod">
          <ac:chgData name="Sidney Seckler" userId="73470fc2d5f88927" providerId="LiveId" clId="{C5533AE0-C41C-4A00-ABC8-D783DDB1B511}" dt="2019-07-25T15:52:11.650" v="1199" actId="1037"/>
          <ac:spMkLst>
            <pc:docMk/>
            <pc:sldMk cId="0" sldId="420"/>
            <ac:spMk id="235549" creationId="{C53A1772-4A29-4F88-9614-08525843DAB3}"/>
          </ac:spMkLst>
        </pc:spChg>
        <pc:spChg chg="mod">
          <ac:chgData name="Sidney Seckler" userId="73470fc2d5f88927" providerId="LiveId" clId="{C5533AE0-C41C-4A00-ABC8-D783DDB1B511}" dt="2019-07-25T15:52:11.650" v="1199" actId="1037"/>
          <ac:spMkLst>
            <pc:docMk/>
            <pc:sldMk cId="0" sldId="420"/>
            <ac:spMk id="235550" creationId="{20736641-E6F6-40C3-9B66-F9130AD2F508}"/>
          </ac:spMkLst>
        </pc:spChg>
        <pc:spChg chg="mod">
          <ac:chgData name="Sidney Seckler" userId="73470fc2d5f88927" providerId="LiveId" clId="{C5533AE0-C41C-4A00-ABC8-D783DDB1B511}" dt="2019-07-25T15:52:11.650" v="1199" actId="1037"/>
          <ac:spMkLst>
            <pc:docMk/>
            <pc:sldMk cId="0" sldId="420"/>
            <ac:spMk id="235551" creationId="{EB790CEC-31CC-49A9-965F-969AF598EAEC}"/>
          </ac:spMkLst>
        </pc:spChg>
        <pc:spChg chg="add mod">
          <ac:chgData name="Sidney Seckler" userId="73470fc2d5f88927" providerId="LiveId" clId="{C5533AE0-C41C-4A00-ABC8-D783DDB1B511}" dt="2019-07-25T15:52:11.650" v="1199" actId="1037"/>
          <ac:spMkLst>
            <pc:docMk/>
            <pc:sldMk cId="0" sldId="420"/>
            <ac:spMk id="235552" creationId="{5C43F279-83A8-497A-8F70-95FAC1768A53}"/>
          </ac:spMkLst>
        </pc:spChg>
        <pc:spChg chg="mod">
          <ac:chgData name="Sidney Seckler" userId="73470fc2d5f88927" providerId="LiveId" clId="{C5533AE0-C41C-4A00-ABC8-D783DDB1B511}" dt="2019-07-25T15:52:11.650" v="1199" actId="1037"/>
          <ac:spMkLst>
            <pc:docMk/>
            <pc:sldMk cId="0" sldId="420"/>
            <ac:spMk id="235553" creationId="{025DD91E-0DE6-4CB1-9A11-9ADEC6F08916}"/>
          </ac:spMkLst>
        </pc:spChg>
        <pc:spChg chg="mod">
          <ac:chgData name="Sidney Seckler" userId="73470fc2d5f88927" providerId="LiveId" clId="{C5533AE0-C41C-4A00-ABC8-D783DDB1B511}" dt="2019-07-25T15:52:11.650" v="1199" actId="1037"/>
          <ac:spMkLst>
            <pc:docMk/>
            <pc:sldMk cId="0" sldId="420"/>
            <ac:spMk id="235554" creationId="{150645E0-ABB1-4BFC-B51D-E2188FA7CE42}"/>
          </ac:spMkLst>
        </pc:spChg>
        <pc:spChg chg="mod">
          <ac:chgData name="Sidney Seckler" userId="73470fc2d5f88927" providerId="LiveId" clId="{C5533AE0-C41C-4A00-ABC8-D783DDB1B511}" dt="2019-07-25T15:52:11.650" v="1199" actId="1037"/>
          <ac:spMkLst>
            <pc:docMk/>
            <pc:sldMk cId="0" sldId="420"/>
            <ac:spMk id="235555" creationId="{BD63BDF2-238F-422F-A9AD-D36869B91C91}"/>
          </ac:spMkLst>
        </pc:spChg>
        <pc:spChg chg="mod">
          <ac:chgData name="Sidney Seckler" userId="73470fc2d5f88927" providerId="LiveId" clId="{C5533AE0-C41C-4A00-ABC8-D783DDB1B511}" dt="2019-07-25T15:52:11.650" v="1199" actId="1037"/>
          <ac:spMkLst>
            <pc:docMk/>
            <pc:sldMk cId="0" sldId="420"/>
            <ac:spMk id="235556" creationId="{3185DE1B-0625-435A-8C93-EFE653390950}"/>
          </ac:spMkLst>
        </pc:spChg>
        <pc:spChg chg="mod">
          <ac:chgData name="Sidney Seckler" userId="73470fc2d5f88927" providerId="LiveId" clId="{C5533AE0-C41C-4A00-ABC8-D783DDB1B511}" dt="2019-07-25T15:52:11.650" v="1199" actId="1037"/>
          <ac:spMkLst>
            <pc:docMk/>
            <pc:sldMk cId="0" sldId="420"/>
            <ac:spMk id="235557" creationId="{02D7F360-86F2-4021-AC63-BF09415D80A2}"/>
          </ac:spMkLst>
        </pc:spChg>
        <pc:spChg chg="mod">
          <ac:chgData name="Sidney Seckler" userId="73470fc2d5f88927" providerId="LiveId" clId="{C5533AE0-C41C-4A00-ABC8-D783DDB1B511}" dt="2019-07-25T15:52:11.650" v="1199" actId="1037"/>
          <ac:spMkLst>
            <pc:docMk/>
            <pc:sldMk cId="0" sldId="420"/>
            <ac:spMk id="235558" creationId="{03CEE124-0C10-47B8-9009-F3D49B97C9D5}"/>
          </ac:spMkLst>
        </pc:spChg>
        <pc:spChg chg="mod">
          <ac:chgData name="Sidney Seckler" userId="73470fc2d5f88927" providerId="LiveId" clId="{C5533AE0-C41C-4A00-ABC8-D783DDB1B511}" dt="2019-07-25T15:52:11.650" v="1199" actId="1037"/>
          <ac:spMkLst>
            <pc:docMk/>
            <pc:sldMk cId="0" sldId="420"/>
            <ac:spMk id="235559" creationId="{6B10A9AF-00D2-4F17-8CDB-D7166871E548}"/>
          </ac:spMkLst>
        </pc:spChg>
        <pc:spChg chg="mod">
          <ac:chgData name="Sidney Seckler" userId="73470fc2d5f88927" providerId="LiveId" clId="{C5533AE0-C41C-4A00-ABC8-D783DDB1B511}" dt="2019-07-25T15:52:11.650" v="1199" actId="1037"/>
          <ac:spMkLst>
            <pc:docMk/>
            <pc:sldMk cId="0" sldId="420"/>
            <ac:spMk id="235560" creationId="{91B49C06-454C-457F-ACBB-7D308DD0A27D}"/>
          </ac:spMkLst>
        </pc:spChg>
        <pc:graphicFrameChg chg="del mod replId">
          <ac:chgData name="Sidney Seckler" userId="73470fc2d5f88927" providerId="LiveId" clId="{C5533AE0-C41C-4A00-ABC8-D783DDB1B511}" dt="2019-07-25T15:51:34.488" v="1146"/>
          <ac:graphicFrameMkLst>
            <pc:docMk/>
            <pc:sldMk cId="0" sldId="420"/>
            <ac:graphicFrameMk id="2" creationId="{5C43F279-83A8-497A-8F70-95FAC1768A53}"/>
          </ac:graphicFrameMkLst>
        </pc:graphicFrameChg>
        <pc:picChg chg="del">
          <ac:chgData name="Sidney Seckler" userId="73470fc2d5f88927" providerId="LiveId" clId="{C5533AE0-C41C-4A00-ABC8-D783DDB1B511}" dt="2019-07-25T15:51:30.867" v="1144" actId="478"/>
          <ac:picMkLst>
            <pc:docMk/>
            <pc:sldMk cId="0" sldId="420"/>
            <ac:picMk id="235522" creationId="{CA471B41-94FA-4C46-9E9E-547158D80FF7}"/>
          </ac:picMkLst>
        </pc:picChg>
        <pc:cxnChg chg="mod">
          <ac:chgData name="Sidney Seckler" userId="73470fc2d5f88927" providerId="LiveId" clId="{C5533AE0-C41C-4A00-ABC8-D783DDB1B511}" dt="2019-07-25T15:52:11.650" v="1199" actId="1037"/>
          <ac:cxnSpMkLst>
            <pc:docMk/>
            <pc:sldMk cId="0" sldId="420"/>
            <ac:cxnSpMk id="235532" creationId="{4C8E8C15-79C2-49DA-ADD5-81FBE8F87207}"/>
          </ac:cxnSpMkLst>
        </pc:cxnChg>
        <pc:cxnChg chg="mod">
          <ac:chgData name="Sidney Seckler" userId="73470fc2d5f88927" providerId="LiveId" clId="{C5533AE0-C41C-4A00-ABC8-D783DDB1B511}" dt="2019-07-25T15:52:11.650" v="1199" actId="1037"/>
          <ac:cxnSpMkLst>
            <pc:docMk/>
            <pc:sldMk cId="0" sldId="420"/>
            <ac:cxnSpMk id="235533" creationId="{589A7743-0B6F-4628-ABF8-F59C79DFC6A0}"/>
          </ac:cxnSpMkLst>
        </pc:cxnChg>
        <pc:cxnChg chg="mod">
          <ac:chgData name="Sidney Seckler" userId="73470fc2d5f88927" providerId="LiveId" clId="{C5533AE0-C41C-4A00-ABC8-D783DDB1B511}" dt="2019-07-25T15:52:11.650" v="1199" actId="1037"/>
          <ac:cxnSpMkLst>
            <pc:docMk/>
            <pc:sldMk cId="0" sldId="420"/>
            <ac:cxnSpMk id="235534" creationId="{0D091604-8094-4A5D-AAD6-EDEAE09C339F}"/>
          </ac:cxnSpMkLst>
        </pc:cxnChg>
        <pc:cxnChg chg="mod">
          <ac:chgData name="Sidney Seckler" userId="73470fc2d5f88927" providerId="LiveId" clId="{C5533AE0-C41C-4A00-ABC8-D783DDB1B511}" dt="2019-07-25T15:52:11.650" v="1199" actId="1037"/>
          <ac:cxnSpMkLst>
            <pc:docMk/>
            <pc:sldMk cId="0" sldId="420"/>
            <ac:cxnSpMk id="235535" creationId="{4CD40EB4-ED86-4516-94C1-20427FA6A3B5}"/>
          </ac:cxnSpMkLst>
        </pc:cxnChg>
        <pc:cxnChg chg="mod">
          <ac:chgData name="Sidney Seckler" userId="73470fc2d5f88927" providerId="LiveId" clId="{C5533AE0-C41C-4A00-ABC8-D783DDB1B511}" dt="2019-07-25T15:52:11.650" v="1199" actId="1037"/>
          <ac:cxnSpMkLst>
            <pc:docMk/>
            <pc:sldMk cId="0" sldId="420"/>
            <ac:cxnSpMk id="235536" creationId="{A97A04D7-F4A1-4AE7-8A52-AAC57BADEA2F}"/>
          </ac:cxnSpMkLst>
        </pc:cxnChg>
        <pc:cxnChg chg="mod">
          <ac:chgData name="Sidney Seckler" userId="73470fc2d5f88927" providerId="LiveId" clId="{C5533AE0-C41C-4A00-ABC8-D783DDB1B511}" dt="2019-07-25T15:52:11.650" v="1199" actId="1037"/>
          <ac:cxnSpMkLst>
            <pc:docMk/>
            <pc:sldMk cId="0" sldId="420"/>
            <ac:cxnSpMk id="235537" creationId="{3393D66D-FF64-4B0B-B413-2F2A8FC1B593}"/>
          </ac:cxnSpMkLst>
        </pc:cxnChg>
        <pc:cxnChg chg="mod">
          <ac:chgData name="Sidney Seckler" userId="73470fc2d5f88927" providerId="LiveId" clId="{C5533AE0-C41C-4A00-ABC8-D783DDB1B511}" dt="2019-07-25T15:52:11.650" v="1199" actId="1037"/>
          <ac:cxnSpMkLst>
            <pc:docMk/>
            <pc:sldMk cId="0" sldId="420"/>
            <ac:cxnSpMk id="235539" creationId="{21E14A1C-4855-4E99-949D-D9F784E0A1FF}"/>
          </ac:cxnSpMkLst>
        </pc:cxnChg>
      </pc:sldChg>
      <pc:sldChg chg="modSp add modTransition">
        <pc:chgData name="Sidney Seckler" userId="73470fc2d5f88927" providerId="LiveId" clId="{C5533AE0-C41C-4A00-ABC8-D783DDB1B511}" dt="2019-07-25T15:56:47.503" v="1233" actId="12385"/>
        <pc:sldMkLst>
          <pc:docMk/>
          <pc:sldMk cId="0" sldId="421"/>
        </pc:sldMkLst>
        <pc:spChg chg="mod">
          <ac:chgData name="Sidney Seckler" userId="73470fc2d5f88927" providerId="LiveId" clId="{C5533AE0-C41C-4A00-ABC8-D783DDB1B511}" dt="2019-07-25T15:52:28.743" v="1201" actId="122"/>
          <ac:spMkLst>
            <pc:docMk/>
            <pc:sldMk cId="0" sldId="421"/>
            <ac:spMk id="205828" creationId="{1D7954B3-E080-4009-A844-857D0F5D72BF}"/>
          </ac:spMkLst>
        </pc:spChg>
        <pc:graphicFrameChg chg="mod modGraphic">
          <ac:chgData name="Sidney Seckler" userId="73470fc2d5f88927" providerId="LiveId" clId="{C5533AE0-C41C-4A00-ABC8-D783DDB1B511}" dt="2019-07-25T15:56:47.503" v="1233" actId="12385"/>
          <ac:graphicFrameMkLst>
            <pc:docMk/>
            <pc:sldMk cId="0" sldId="421"/>
            <ac:graphicFrameMk id="205912" creationId="{DB5B9CB6-5F18-4AEA-878D-29811625F24D}"/>
          </ac:graphicFrameMkLst>
        </pc:graphicFrameChg>
      </pc:sldChg>
      <pc:sldChg chg="delSp modSp add modTransition">
        <pc:chgData name="Sidney Seckler" userId="73470fc2d5f88927" providerId="LiveId" clId="{C5533AE0-C41C-4A00-ABC8-D783DDB1B511}" dt="2019-07-25T15:57:09.032" v="1234" actId="12385"/>
        <pc:sldMkLst>
          <pc:docMk/>
          <pc:sldMk cId="0" sldId="423"/>
        </pc:sldMkLst>
        <pc:spChg chg="mod">
          <ac:chgData name="Sidney Seckler" userId="73470fc2d5f88927" providerId="LiveId" clId="{C5533AE0-C41C-4A00-ABC8-D783DDB1B511}" dt="2019-07-25T15:55:07.088" v="1218" actId="122"/>
          <ac:spMkLst>
            <pc:docMk/>
            <pc:sldMk cId="0" sldId="423"/>
            <ac:spMk id="207876" creationId="{EB186002-8EA8-4A9F-B9CA-E368BE516F21}"/>
          </ac:spMkLst>
        </pc:spChg>
        <pc:graphicFrameChg chg="mod modGraphic">
          <ac:chgData name="Sidney Seckler" userId="73470fc2d5f88927" providerId="LiveId" clId="{C5533AE0-C41C-4A00-ABC8-D783DDB1B511}" dt="2019-07-25T15:57:09.032" v="1234" actId="12385"/>
          <ac:graphicFrameMkLst>
            <pc:docMk/>
            <pc:sldMk cId="0" sldId="423"/>
            <ac:graphicFrameMk id="207974" creationId="{81206CC3-CCCA-45CA-9A3B-5318975D2C39}"/>
          </ac:graphicFrameMkLst>
        </pc:graphicFrameChg>
        <pc:picChg chg="del">
          <ac:chgData name="Sidney Seckler" userId="73470fc2d5f88927" providerId="LiveId" clId="{C5533AE0-C41C-4A00-ABC8-D783DDB1B511}" dt="2019-07-25T15:55:09.883" v="1219" actId="478"/>
          <ac:picMkLst>
            <pc:docMk/>
            <pc:sldMk cId="0" sldId="423"/>
            <ac:picMk id="237570" creationId="{6DC98D6D-1DF7-473D-BFD7-A2D41D63C1C3}"/>
          </ac:picMkLst>
        </pc:picChg>
      </pc:sldChg>
      <pc:sldChg chg="delSp modSp add modTransition">
        <pc:chgData name="Sidney Seckler" userId="73470fc2d5f88927" providerId="LiveId" clId="{C5533AE0-C41C-4A00-ABC8-D783DDB1B511}" dt="2019-07-25T15:57:52.682" v="1242" actId="1076"/>
        <pc:sldMkLst>
          <pc:docMk/>
          <pc:sldMk cId="0" sldId="424"/>
        </pc:sldMkLst>
        <pc:spChg chg="mod">
          <ac:chgData name="Sidney Seckler" userId="73470fc2d5f88927" providerId="LiveId" clId="{C5533AE0-C41C-4A00-ABC8-D783DDB1B511}" dt="2019-07-25T15:57:24.813" v="1237" actId="122"/>
          <ac:spMkLst>
            <pc:docMk/>
            <pc:sldMk cId="0" sldId="424"/>
            <ac:spMk id="208900" creationId="{8452ADFC-5B4D-4931-8C5B-08AD0CC16932}"/>
          </ac:spMkLst>
        </pc:spChg>
        <pc:graphicFrameChg chg="mod modGraphic">
          <ac:chgData name="Sidney Seckler" userId="73470fc2d5f88927" providerId="LiveId" clId="{C5533AE0-C41C-4A00-ABC8-D783DDB1B511}" dt="2019-07-25T15:57:52.682" v="1242" actId="1076"/>
          <ac:graphicFrameMkLst>
            <pc:docMk/>
            <pc:sldMk cId="0" sldId="424"/>
            <ac:graphicFrameMk id="209003" creationId="{381ACC62-5761-4B6C-A41E-28F73C1DCCAF}"/>
          </ac:graphicFrameMkLst>
        </pc:graphicFrameChg>
        <pc:picChg chg="del">
          <ac:chgData name="Sidney Seckler" userId="73470fc2d5f88927" providerId="LiveId" clId="{C5533AE0-C41C-4A00-ABC8-D783DDB1B511}" dt="2019-07-25T15:57:18.976" v="1235" actId="478"/>
          <ac:picMkLst>
            <pc:docMk/>
            <pc:sldMk cId="0" sldId="424"/>
            <ac:picMk id="238594" creationId="{EBC8D615-0EF6-4910-A8A3-A71A2208631B}"/>
          </ac:picMkLst>
        </pc:picChg>
      </pc:sldChg>
      <pc:sldChg chg="delSp modSp add modTransition">
        <pc:chgData name="Sidney Seckler" userId="73470fc2d5f88927" providerId="LiveId" clId="{C5533AE0-C41C-4A00-ABC8-D783DDB1B511}" dt="2019-07-25T16:01:16.612" v="1275" actId="1076"/>
        <pc:sldMkLst>
          <pc:docMk/>
          <pc:sldMk cId="0" sldId="425"/>
        </pc:sldMkLst>
        <pc:spChg chg="mod">
          <ac:chgData name="Sidney Seckler" userId="73470fc2d5f88927" providerId="LiveId" clId="{C5533AE0-C41C-4A00-ABC8-D783DDB1B511}" dt="2019-07-25T15:58:02.936" v="1245" actId="122"/>
          <ac:spMkLst>
            <pc:docMk/>
            <pc:sldMk cId="0" sldId="425"/>
            <ac:spMk id="209924" creationId="{4D440135-005D-4BDE-9363-B135395E1D02}"/>
          </ac:spMkLst>
        </pc:spChg>
        <pc:spChg chg="mod">
          <ac:chgData name="Sidney Seckler" userId="73470fc2d5f88927" providerId="LiveId" clId="{C5533AE0-C41C-4A00-ABC8-D783DDB1B511}" dt="2019-07-25T16:01:16.612" v="1275" actId="1076"/>
          <ac:spMkLst>
            <pc:docMk/>
            <pc:sldMk cId="0" sldId="425"/>
            <ac:spMk id="210025" creationId="{1A7086E2-565E-44CB-857E-9792F2FD0603}"/>
          </ac:spMkLst>
        </pc:spChg>
        <pc:graphicFrameChg chg="mod modGraphic">
          <ac:chgData name="Sidney Seckler" userId="73470fc2d5f88927" providerId="LiveId" clId="{C5533AE0-C41C-4A00-ABC8-D783DDB1B511}" dt="2019-07-25T15:58:39.125" v="1252" actId="1076"/>
          <ac:graphicFrameMkLst>
            <pc:docMk/>
            <pc:sldMk cId="0" sldId="425"/>
            <ac:graphicFrameMk id="210024" creationId="{BBD06114-7F51-4AEE-A6B8-6139C678AE42}"/>
          </ac:graphicFrameMkLst>
        </pc:graphicFrameChg>
        <pc:picChg chg="del">
          <ac:chgData name="Sidney Seckler" userId="73470fc2d5f88927" providerId="LiveId" clId="{C5533AE0-C41C-4A00-ABC8-D783DDB1B511}" dt="2019-07-25T15:57:57.193" v="1243" actId="478"/>
          <ac:picMkLst>
            <pc:docMk/>
            <pc:sldMk cId="0" sldId="425"/>
            <ac:picMk id="239618" creationId="{A2A6C0F1-3AA2-4D3A-AC36-3B905C02E5FF}"/>
          </ac:picMkLst>
        </pc:picChg>
      </pc:sldChg>
      <pc:sldChg chg="delSp modSp add modTransition">
        <pc:chgData name="Sidney Seckler" userId="73470fc2d5f88927" providerId="LiveId" clId="{C5533AE0-C41C-4A00-ABC8-D783DDB1B511}" dt="2019-07-25T16:00:53.109" v="1273" actId="14734"/>
        <pc:sldMkLst>
          <pc:docMk/>
          <pc:sldMk cId="0" sldId="426"/>
        </pc:sldMkLst>
        <pc:spChg chg="mod">
          <ac:chgData name="Sidney Seckler" userId="73470fc2d5f88927" providerId="LiveId" clId="{C5533AE0-C41C-4A00-ABC8-D783DDB1B511}" dt="2019-07-25T15:59:23.413" v="1258" actId="122"/>
          <ac:spMkLst>
            <pc:docMk/>
            <pc:sldMk cId="0" sldId="426"/>
            <ac:spMk id="210948" creationId="{C47BAB9E-9BE7-4005-A08C-CB798376A84D}"/>
          </ac:spMkLst>
        </pc:spChg>
        <pc:spChg chg="mod">
          <ac:chgData name="Sidney Seckler" userId="73470fc2d5f88927" providerId="LiveId" clId="{C5533AE0-C41C-4A00-ABC8-D783DDB1B511}" dt="2019-07-25T16:00:49.940" v="1271" actId="1076"/>
          <ac:spMkLst>
            <pc:docMk/>
            <pc:sldMk cId="0" sldId="426"/>
            <ac:spMk id="211009" creationId="{8A3F21B1-3A8B-44D2-9F47-9090383DEA7B}"/>
          </ac:spMkLst>
        </pc:spChg>
        <pc:graphicFrameChg chg="mod modGraphic">
          <ac:chgData name="Sidney Seckler" userId="73470fc2d5f88927" providerId="LiveId" clId="{C5533AE0-C41C-4A00-ABC8-D783DDB1B511}" dt="2019-07-25T16:00:53.109" v="1273" actId="14734"/>
          <ac:graphicFrameMkLst>
            <pc:docMk/>
            <pc:sldMk cId="0" sldId="426"/>
            <ac:graphicFrameMk id="210949" creationId="{1DEB64B1-939B-45E2-8858-547B6CA09F04}"/>
          </ac:graphicFrameMkLst>
        </pc:graphicFrameChg>
        <pc:picChg chg="del">
          <ac:chgData name="Sidney Seckler" userId="73470fc2d5f88927" providerId="LiveId" clId="{C5533AE0-C41C-4A00-ABC8-D783DDB1B511}" dt="2019-07-25T15:59:16.726" v="1256" actId="478"/>
          <ac:picMkLst>
            <pc:docMk/>
            <pc:sldMk cId="0" sldId="426"/>
            <ac:picMk id="240642" creationId="{4C53169A-F4A1-424E-AE81-1699AC149489}"/>
          </ac:picMkLst>
        </pc:picChg>
      </pc:sldChg>
      <pc:sldChg chg="addSp modSp add modTransition">
        <pc:chgData name="Sidney Seckler" userId="73470fc2d5f88927" providerId="LiveId" clId="{C5533AE0-C41C-4A00-ABC8-D783DDB1B511}" dt="2019-07-25T15:49:17.396" v="1084" actId="1076"/>
        <pc:sldMkLst>
          <pc:docMk/>
          <pc:sldMk cId="0" sldId="428"/>
        </pc:sldMkLst>
        <pc:spChg chg="mod">
          <ac:chgData name="Sidney Seckler" userId="73470fc2d5f88927" providerId="LiveId" clId="{C5533AE0-C41C-4A00-ABC8-D783DDB1B511}" dt="2019-07-25T15:45:34.571" v="1051" actId="14100"/>
          <ac:spMkLst>
            <pc:docMk/>
            <pc:sldMk cId="0" sldId="428"/>
            <ac:spMk id="212995" creationId="{9D0A19B4-A1BC-48D0-8980-7F59455B7E6A}"/>
          </ac:spMkLst>
        </pc:spChg>
        <pc:graphicFrameChg chg="mod modGraphic">
          <ac:chgData name="Sidney Seckler" userId="73470fc2d5f88927" providerId="LiveId" clId="{C5533AE0-C41C-4A00-ABC8-D783DDB1B511}" dt="2019-07-25T15:47:29.728" v="1077" actId="255"/>
          <ac:graphicFrameMkLst>
            <pc:docMk/>
            <pc:sldMk cId="0" sldId="428"/>
            <ac:graphicFrameMk id="213217" creationId="{D952C394-038A-486D-B2D0-BCEC80A5E3E8}"/>
          </ac:graphicFrameMkLst>
        </pc:graphicFrameChg>
        <pc:picChg chg="add mod">
          <ac:chgData name="Sidney Seckler" userId="73470fc2d5f88927" providerId="LiveId" clId="{C5533AE0-C41C-4A00-ABC8-D783DDB1B511}" dt="2019-07-25T15:49:17.396" v="1084" actId="1076"/>
          <ac:picMkLst>
            <pc:docMk/>
            <pc:sldMk cId="0" sldId="428"/>
            <ac:picMk id="3" creationId="{86DA0C1D-BF25-4743-B7EA-ACF9D88121D5}"/>
          </ac:picMkLst>
        </pc:picChg>
      </pc:sldChg>
      <pc:sldChg chg="delSp modSp add modTransition">
        <pc:chgData name="Sidney Seckler" userId="73470fc2d5f88927" providerId="LiveId" clId="{C5533AE0-C41C-4A00-ABC8-D783DDB1B511}" dt="2019-07-25T14:48:47.931" v="435" actId="20577"/>
        <pc:sldMkLst>
          <pc:docMk/>
          <pc:sldMk cId="0" sldId="433"/>
        </pc:sldMkLst>
        <pc:spChg chg="mod">
          <ac:chgData name="Sidney Seckler" userId="73470fc2d5f88927" providerId="LiveId" clId="{C5533AE0-C41C-4A00-ABC8-D783DDB1B511}" dt="2019-07-25T14:48:47.931" v="435" actId="20577"/>
          <ac:spMkLst>
            <pc:docMk/>
            <pc:sldMk cId="0" sldId="433"/>
            <ac:spMk id="219139" creationId="{7D5D258A-6533-4E3C-9E1C-AF668CBF2B3E}"/>
          </ac:spMkLst>
        </pc:spChg>
        <pc:picChg chg="del">
          <ac:chgData name="Sidney Seckler" userId="73470fc2d5f88927" providerId="LiveId" clId="{C5533AE0-C41C-4A00-ABC8-D783DDB1B511}" dt="2019-07-25T14:35:16.497" v="307" actId="478"/>
          <ac:picMkLst>
            <pc:docMk/>
            <pc:sldMk cId="0" sldId="433"/>
            <ac:picMk id="2" creationId="{5292F92C-0E9C-41DE-9652-5F5FFB865DE6}"/>
          </ac:picMkLst>
        </pc:picChg>
        <pc:picChg chg="del">
          <ac:chgData name="Sidney Seckler" userId="73470fc2d5f88927" providerId="LiveId" clId="{C5533AE0-C41C-4A00-ABC8-D783DDB1B511}" dt="2019-07-25T14:35:24.816" v="308" actId="478"/>
          <ac:picMkLst>
            <pc:docMk/>
            <pc:sldMk cId="0" sldId="433"/>
            <ac:picMk id="3" creationId="{BB632CC4-A25B-48E9-A3A6-747B49D603CE}"/>
          </ac:picMkLst>
        </pc:picChg>
        <pc:picChg chg="del">
          <ac:chgData name="Sidney Seckler" userId="73470fc2d5f88927" providerId="LiveId" clId="{C5533AE0-C41C-4A00-ABC8-D783DDB1B511}" dt="2019-07-25T14:35:33.031" v="309" actId="478"/>
          <ac:picMkLst>
            <pc:docMk/>
            <pc:sldMk cId="0" sldId="433"/>
            <ac:picMk id="4" creationId="{48031157-B21B-4EAD-B6B3-B5079F46327E}"/>
          </ac:picMkLst>
        </pc:picChg>
        <pc:picChg chg="del">
          <ac:chgData name="Sidney Seckler" userId="73470fc2d5f88927" providerId="LiveId" clId="{C5533AE0-C41C-4A00-ABC8-D783DDB1B511}" dt="2019-07-25T14:35:42.374" v="310" actId="478"/>
          <ac:picMkLst>
            <pc:docMk/>
            <pc:sldMk cId="0" sldId="433"/>
            <ac:picMk id="5" creationId="{7E347F01-762C-46DB-B6A2-7F90DC8D51A3}"/>
          </ac:picMkLst>
        </pc:picChg>
        <pc:picChg chg="mod">
          <ac:chgData name="Sidney Seckler" userId="73470fc2d5f88927" providerId="LiveId" clId="{C5533AE0-C41C-4A00-ABC8-D783DDB1B511}" dt="2019-07-25T14:38:02.984" v="350" actId="14100"/>
          <ac:picMkLst>
            <pc:docMk/>
            <pc:sldMk cId="0" sldId="433"/>
            <ac:picMk id="6" creationId="{CAD7A3B1-C02E-4AA3-9A07-A97989419150}"/>
          </ac:picMkLst>
        </pc:picChg>
        <pc:picChg chg="del">
          <ac:chgData name="Sidney Seckler" userId="73470fc2d5f88927" providerId="LiveId" clId="{C5533AE0-C41C-4A00-ABC8-D783DDB1B511}" dt="2019-07-25T14:30:12.875" v="223" actId="478"/>
          <ac:picMkLst>
            <pc:docMk/>
            <pc:sldMk cId="0" sldId="433"/>
            <ac:picMk id="227332" creationId="{780453B5-E389-4D9E-B197-39535E3BE246}"/>
          </ac:picMkLst>
        </pc:picChg>
      </pc:sldChg>
      <pc:sldChg chg="modSp">
        <pc:chgData name="Sidney Seckler" userId="73470fc2d5f88927" providerId="LiveId" clId="{C5533AE0-C41C-4A00-ABC8-D783DDB1B511}" dt="2019-07-25T14:12:12.404" v="3" actId="113"/>
        <pc:sldMkLst>
          <pc:docMk/>
          <pc:sldMk cId="0" sldId="605"/>
        </pc:sldMkLst>
        <pc:spChg chg="mod">
          <ac:chgData name="Sidney Seckler" userId="73470fc2d5f88927" providerId="LiveId" clId="{C5533AE0-C41C-4A00-ABC8-D783DDB1B511}" dt="2019-07-25T14:12:12.404" v="3" actId="113"/>
          <ac:spMkLst>
            <pc:docMk/>
            <pc:sldMk cId="0" sldId="605"/>
            <ac:spMk id="3076" creationId="{31E6E0EF-0E9A-494A-B0EA-A07A9CD2074B}"/>
          </ac:spMkLst>
        </pc:spChg>
      </pc:sldChg>
      <pc:sldChg chg="addSp delSp modSp add">
        <pc:chgData name="Sidney Seckler" userId="73470fc2d5f88927" providerId="LiveId" clId="{C5533AE0-C41C-4A00-ABC8-D783DDB1B511}" dt="2019-07-25T14:49:02.212" v="438"/>
        <pc:sldMkLst>
          <pc:docMk/>
          <pc:sldMk cId="1560125375" sldId="606"/>
        </pc:sldMkLst>
        <pc:spChg chg="add del mod">
          <ac:chgData name="Sidney Seckler" userId="73470fc2d5f88927" providerId="LiveId" clId="{C5533AE0-C41C-4A00-ABC8-D783DDB1B511}" dt="2019-07-25T14:49:00.778" v="437" actId="478"/>
          <ac:spMkLst>
            <pc:docMk/>
            <pc:sldMk cId="1560125375" sldId="606"/>
            <ac:spMk id="4" creationId="{6FBF26D2-8789-46CC-A32F-76C0D08FA73F}"/>
          </ac:spMkLst>
        </pc:spChg>
        <pc:spChg chg="add">
          <ac:chgData name="Sidney Seckler" userId="73470fc2d5f88927" providerId="LiveId" clId="{C5533AE0-C41C-4A00-ABC8-D783DDB1B511}" dt="2019-07-25T14:49:02.212" v="438"/>
          <ac:spMkLst>
            <pc:docMk/>
            <pc:sldMk cId="1560125375" sldId="606"/>
            <ac:spMk id="8" creationId="{5733DCD4-0624-4AA2-893A-C10DD00A17E3}"/>
          </ac:spMkLst>
        </pc:spChg>
        <pc:spChg chg="del">
          <ac:chgData name="Sidney Seckler" userId="73470fc2d5f88927" providerId="LiveId" clId="{C5533AE0-C41C-4A00-ABC8-D783DDB1B511}" dt="2019-07-25T14:48:57.842" v="436" actId="478"/>
          <ac:spMkLst>
            <pc:docMk/>
            <pc:sldMk cId="1560125375" sldId="606"/>
            <ac:spMk id="219139" creationId="{7D5D258A-6533-4E3C-9E1C-AF668CBF2B3E}"/>
          </ac:spMkLst>
        </pc:spChg>
        <pc:picChg chg="mod">
          <ac:chgData name="Sidney Seckler" userId="73470fc2d5f88927" providerId="LiveId" clId="{C5533AE0-C41C-4A00-ABC8-D783DDB1B511}" dt="2019-07-25T14:37:52.687" v="349" actId="1076"/>
          <ac:picMkLst>
            <pc:docMk/>
            <pc:sldMk cId="1560125375" sldId="606"/>
            <ac:picMk id="2" creationId="{7B230FB5-DBE4-4118-9F98-6670AECD2243}"/>
          </ac:picMkLst>
        </pc:picChg>
        <pc:picChg chg="del">
          <ac:chgData name="Sidney Seckler" userId="73470fc2d5f88927" providerId="LiveId" clId="{C5533AE0-C41C-4A00-ABC8-D783DDB1B511}" dt="2019-07-25T14:37:14.046" v="347" actId="478"/>
          <ac:picMkLst>
            <pc:docMk/>
            <pc:sldMk cId="1560125375" sldId="606"/>
            <ac:picMk id="6" creationId="{CAD7A3B1-C02E-4AA3-9A07-A97989419150}"/>
          </ac:picMkLst>
        </pc:picChg>
      </pc:sldChg>
      <pc:sldChg chg="addSp delSp modSp add">
        <pc:chgData name="Sidney Seckler" userId="73470fc2d5f88927" providerId="LiveId" clId="{C5533AE0-C41C-4A00-ABC8-D783DDB1B511}" dt="2019-07-25T14:49:12.905" v="441"/>
        <pc:sldMkLst>
          <pc:docMk/>
          <pc:sldMk cId="1907841968" sldId="607"/>
        </pc:sldMkLst>
        <pc:spChg chg="add del mod">
          <ac:chgData name="Sidney Seckler" userId="73470fc2d5f88927" providerId="LiveId" clId="{C5533AE0-C41C-4A00-ABC8-D783DDB1B511}" dt="2019-07-25T14:49:11.483" v="440" actId="478"/>
          <ac:spMkLst>
            <pc:docMk/>
            <pc:sldMk cId="1907841968" sldId="607"/>
            <ac:spMk id="5" creationId="{5C54C94C-FD03-40A2-867F-C33E705EE424}"/>
          </ac:spMkLst>
        </pc:spChg>
        <pc:spChg chg="add">
          <ac:chgData name="Sidney Seckler" userId="73470fc2d5f88927" providerId="LiveId" clId="{C5533AE0-C41C-4A00-ABC8-D783DDB1B511}" dt="2019-07-25T14:49:12.905" v="441"/>
          <ac:spMkLst>
            <pc:docMk/>
            <pc:sldMk cId="1907841968" sldId="607"/>
            <ac:spMk id="8" creationId="{8C898C16-296E-4AA6-BC92-76FA524C9FD1}"/>
          </ac:spMkLst>
        </pc:spChg>
        <pc:spChg chg="del">
          <ac:chgData name="Sidney Seckler" userId="73470fc2d5f88927" providerId="LiveId" clId="{C5533AE0-C41C-4A00-ABC8-D783DDB1B511}" dt="2019-07-25T14:49:06.737" v="439" actId="478"/>
          <ac:spMkLst>
            <pc:docMk/>
            <pc:sldMk cId="1907841968" sldId="607"/>
            <ac:spMk id="219139" creationId="{7D5D258A-6533-4E3C-9E1C-AF668CBF2B3E}"/>
          </ac:spMkLst>
        </pc:spChg>
        <pc:picChg chg="del">
          <ac:chgData name="Sidney Seckler" userId="73470fc2d5f88927" providerId="LiveId" clId="{C5533AE0-C41C-4A00-ABC8-D783DDB1B511}" dt="2019-07-25T14:38:16.576" v="352" actId="478"/>
          <ac:picMkLst>
            <pc:docMk/>
            <pc:sldMk cId="1907841968" sldId="607"/>
            <ac:picMk id="2" creationId="{7B230FB5-DBE4-4118-9F98-6670AECD2243}"/>
          </ac:picMkLst>
        </pc:picChg>
        <pc:picChg chg="mod">
          <ac:chgData name="Sidney Seckler" userId="73470fc2d5f88927" providerId="LiveId" clId="{C5533AE0-C41C-4A00-ABC8-D783DDB1B511}" dt="2019-07-25T14:38:55.218" v="355" actId="14100"/>
          <ac:picMkLst>
            <pc:docMk/>
            <pc:sldMk cId="1907841968" sldId="607"/>
            <ac:picMk id="3" creationId="{ADDC48CF-9683-4B82-B4FF-ED32797BA46E}"/>
          </ac:picMkLst>
        </pc:picChg>
      </pc:sldChg>
      <pc:sldChg chg="addSp delSp modSp add">
        <pc:chgData name="Sidney Seckler" userId="73470fc2d5f88927" providerId="LiveId" clId="{C5533AE0-C41C-4A00-ABC8-D783DDB1B511}" dt="2019-07-25T14:49:23.483" v="444"/>
        <pc:sldMkLst>
          <pc:docMk/>
          <pc:sldMk cId="639532457" sldId="608"/>
        </pc:sldMkLst>
        <pc:spChg chg="add del mod">
          <ac:chgData name="Sidney Seckler" userId="73470fc2d5f88927" providerId="LiveId" clId="{C5533AE0-C41C-4A00-ABC8-D783DDB1B511}" dt="2019-07-25T14:49:22.202" v="443" actId="478"/>
          <ac:spMkLst>
            <pc:docMk/>
            <pc:sldMk cId="639532457" sldId="608"/>
            <ac:spMk id="5" creationId="{5CE5EB21-0F78-4082-B6AE-EAC28C3FC7BD}"/>
          </ac:spMkLst>
        </pc:spChg>
        <pc:spChg chg="add">
          <ac:chgData name="Sidney Seckler" userId="73470fc2d5f88927" providerId="LiveId" clId="{C5533AE0-C41C-4A00-ABC8-D783DDB1B511}" dt="2019-07-25T14:49:23.483" v="444"/>
          <ac:spMkLst>
            <pc:docMk/>
            <pc:sldMk cId="639532457" sldId="608"/>
            <ac:spMk id="8" creationId="{C7DD95E1-9ED6-4BBC-9E98-19915DD89C6C}"/>
          </ac:spMkLst>
        </pc:spChg>
        <pc:spChg chg="del">
          <ac:chgData name="Sidney Seckler" userId="73470fc2d5f88927" providerId="LiveId" clId="{C5533AE0-C41C-4A00-ABC8-D783DDB1B511}" dt="2019-07-25T14:49:19.079" v="442" actId="478"/>
          <ac:spMkLst>
            <pc:docMk/>
            <pc:sldMk cId="639532457" sldId="608"/>
            <ac:spMk id="219139" creationId="{7D5D258A-6533-4E3C-9E1C-AF668CBF2B3E}"/>
          </ac:spMkLst>
        </pc:spChg>
        <pc:picChg chg="mod">
          <ac:chgData name="Sidney Seckler" userId="73470fc2d5f88927" providerId="LiveId" clId="{C5533AE0-C41C-4A00-ABC8-D783DDB1B511}" dt="2019-07-25T14:40:12.811" v="365" actId="14100"/>
          <ac:picMkLst>
            <pc:docMk/>
            <pc:sldMk cId="639532457" sldId="608"/>
            <ac:picMk id="2" creationId="{EBA0166C-4686-4E25-95C8-7BB8C6F30712}"/>
          </ac:picMkLst>
        </pc:picChg>
        <pc:picChg chg="del">
          <ac:chgData name="Sidney Seckler" userId="73470fc2d5f88927" providerId="LiveId" clId="{C5533AE0-C41C-4A00-ABC8-D783DDB1B511}" dt="2019-07-25T14:39:06.719" v="357" actId="478"/>
          <ac:picMkLst>
            <pc:docMk/>
            <pc:sldMk cId="639532457" sldId="608"/>
            <ac:picMk id="3" creationId="{ADDC48CF-9683-4B82-B4FF-ED32797BA46E}"/>
          </ac:picMkLst>
        </pc:picChg>
      </pc:sldChg>
      <pc:sldChg chg="addSp delSp modSp add">
        <pc:chgData name="Sidney Seckler" userId="73470fc2d5f88927" providerId="LiveId" clId="{C5533AE0-C41C-4A00-ABC8-D783DDB1B511}" dt="2019-07-25T14:49:35.248" v="447"/>
        <pc:sldMkLst>
          <pc:docMk/>
          <pc:sldMk cId="1651208496" sldId="609"/>
        </pc:sldMkLst>
        <pc:spChg chg="add del mod">
          <ac:chgData name="Sidney Seckler" userId="73470fc2d5f88927" providerId="LiveId" clId="{C5533AE0-C41C-4A00-ABC8-D783DDB1B511}" dt="2019-07-25T14:49:34.017" v="446" actId="478"/>
          <ac:spMkLst>
            <pc:docMk/>
            <pc:sldMk cId="1651208496" sldId="609"/>
            <ac:spMk id="5" creationId="{43A2AA9B-4DE4-440D-B4B4-2334E1ABB7A7}"/>
          </ac:spMkLst>
        </pc:spChg>
        <pc:spChg chg="add">
          <ac:chgData name="Sidney Seckler" userId="73470fc2d5f88927" providerId="LiveId" clId="{C5533AE0-C41C-4A00-ABC8-D783DDB1B511}" dt="2019-07-25T14:49:35.248" v="447"/>
          <ac:spMkLst>
            <pc:docMk/>
            <pc:sldMk cId="1651208496" sldId="609"/>
            <ac:spMk id="8" creationId="{1EA7ADB4-AA5B-4A17-998F-D81A26D33038}"/>
          </ac:spMkLst>
        </pc:spChg>
        <pc:spChg chg="del">
          <ac:chgData name="Sidney Seckler" userId="73470fc2d5f88927" providerId="LiveId" clId="{C5533AE0-C41C-4A00-ABC8-D783DDB1B511}" dt="2019-07-25T14:49:28.721" v="445" actId="478"/>
          <ac:spMkLst>
            <pc:docMk/>
            <pc:sldMk cId="1651208496" sldId="609"/>
            <ac:spMk id="219139" creationId="{7D5D258A-6533-4E3C-9E1C-AF668CBF2B3E}"/>
          </ac:spMkLst>
        </pc:spChg>
        <pc:picChg chg="del">
          <ac:chgData name="Sidney Seckler" userId="73470fc2d5f88927" providerId="LiveId" clId="{C5533AE0-C41C-4A00-ABC8-D783DDB1B511}" dt="2019-07-25T14:40:29.279" v="367" actId="478"/>
          <ac:picMkLst>
            <pc:docMk/>
            <pc:sldMk cId="1651208496" sldId="609"/>
            <ac:picMk id="2" creationId="{EBA0166C-4686-4E25-95C8-7BB8C6F30712}"/>
          </ac:picMkLst>
        </pc:picChg>
        <pc:picChg chg="mod">
          <ac:chgData name="Sidney Seckler" userId="73470fc2d5f88927" providerId="LiveId" clId="{C5533AE0-C41C-4A00-ABC8-D783DDB1B511}" dt="2019-07-25T14:41:08.110" v="371" actId="14100"/>
          <ac:picMkLst>
            <pc:docMk/>
            <pc:sldMk cId="1651208496" sldId="609"/>
            <ac:picMk id="3" creationId="{ADC0D2A2-3ECE-4022-919B-EDD718CCFF55}"/>
          </ac:picMkLst>
        </pc:picChg>
      </pc:sldChg>
      <pc:sldChg chg="addSp delSp modSp add">
        <pc:chgData name="Sidney Seckler" userId="73470fc2d5f88927" providerId="LiveId" clId="{C5533AE0-C41C-4A00-ABC8-D783DDB1B511}" dt="2019-07-25T14:49:44.485" v="450"/>
        <pc:sldMkLst>
          <pc:docMk/>
          <pc:sldMk cId="614708163" sldId="610"/>
        </pc:sldMkLst>
        <pc:spChg chg="add del mod">
          <ac:chgData name="Sidney Seckler" userId="73470fc2d5f88927" providerId="LiveId" clId="{C5533AE0-C41C-4A00-ABC8-D783DDB1B511}" dt="2019-07-25T14:49:42.953" v="449" actId="478"/>
          <ac:spMkLst>
            <pc:docMk/>
            <pc:sldMk cId="614708163" sldId="610"/>
            <ac:spMk id="5" creationId="{2E428F53-4D3D-4973-AEAB-AB72D4CE8923}"/>
          </ac:spMkLst>
        </pc:spChg>
        <pc:spChg chg="add">
          <ac:chgData name="Sidney Seckler" userId="73470fc2d5f88927" providerId="LiveId" clId="{C5533AE0-C41C-4A00-ABC8-D783DDB1B511}" dt="2019-07-25T14:49:44.485" v="450"/>
          <ac:spMkLst>
            <pc:docMk/>
            <pc:sldMk cId="614708163" sldId="610"/>
            <ac:spMk id="8" creationId="{4092FB54-425B-4921-8C5D-96880A443FDF}"/>
          </ac:spMkLst>
        </pc:spChg>
        <pc:spChg chg="del">
          <ac:chgData name="Sidney Seckler" userId="73470fc2d5f88927" providerId="LiveId" clId="{C5533AE0-C41C-4A00-ABC8-D783DDB1B511}" dt="2019-07-25T14:49:40.405" v="448" actId="478"/>
          <ac:spMkLst>
            <pc:docMk/>
            <pc:sldMk cId="614708163" sldId="610"/>
            <ac:spMk id="219139" creationId="{7D5D258A-6533-4E3C-9E1C-AF668CBF2B3E}"/>
          </ac:spMkLst>
        </pc:spChg>
        <pc:picChg chg="mod">
          <ac:chgData name="Sidney Seckler" userId="73470fc2d5f88927" providerId="LiveId" clId="{C5533AE0-C41C-4A00-ABC8-D783DDB1B511}" dt="2019-07-25T14:41:48.843" v="377" actId="1076"/>
          <ac:picMkLst>
            <pc:docMk/>
            <pc:sldMk cId="614708163" sldId="610"/>
            <ac:picMk id="2" creationId="{F8B32D60-5AF1-4010-8079-D603AEB3404D}"/>
          </ac:picMkLst>
        </pc:picChg>
        <pc:picChg chg="del">
          <ac:chgData name="Sidney Seckler" userId="73470fc2d5f88927" providerId="LiveId" clId="{C5533AE0-C41C-4A00-ABC8-D783DDB1B511}" dt="2019-07-25T14:41:19.188" v="373" actId="478"/>
          <ac:picMkLst>
            <pc:docMk/>
            <pc:sldMk cId="614708163" sldId="610"/>
            <ac:picMk id="3" creationId="{ADC0D2A2-3ECE-4022-919B-EDD718CCFF55}"/>
          </ac:picMkLst>
        </pc:picChg>
      </pc:sldChg>
      <pc:sldChg chg="addSp delSp modSp add">
        <pc:chgData name="Sidney Seckler" userId="73470fc2d5f88927" providerId="LiveId" clId="{C5533AE0-C41C-4A00-ABC8-D783DDB1B511}" dt="2019-07-25T14:49:52.467" v="453"/>
        <pc:sldMkLst>
          <pc:docMk/>
          <pc:sldMk cId="2206680714" sldId="611"/>
        </pc:sldMkLst>
        <pc:spChg chg="add del">
          <ac:chgData name="Sidney Seckler" userId="73470fc2d5f88927" providerId="LiveId" clId="{C5533AE0-C41C-4A00-ABC8-D783DDB1B511}" dt="2019-07-25T14:45:42.452" v="392" actId="478"/>
          <ac:spMkLst>
            <pc:docMk/>
            <pc:sldMk cId="2206680714" sldId="611"/>
            <ac:spMk id="6" creationId="{E5CA89E0-F3AC-424F-9E9D-98805E462BAB}"/>
          </ac:spMkLst>
        </pc:spChg>
        <pc:spChg chg="add mod">
          <ac:chgData name="Sidney Seckler" userId="73470fc2d5f88927" providerId="LiveId" clId="{C5533AE0-C41C-4A00-ABC8-D783DDB1B511}" dt="2019-07-25T14:46:17.958" v="398" actId="1076"/>
          <ac:spMkLst>
            <pc:docMk/>
            <pc:sldMk cId="2206680714" sldId="611"/>
            <ac:spMk id="7" creationId="{7A41961A-0439-4F86-BE4A-DD9E396EC5C2}"/>
          </ac:spMkLst>
        </pc:spChg>
        <pc:spChg chg="add mod">
          <ac:chgData name="Sidney Seckler" userId="73470fc2d5f88927" providerId="LiveId" clId="{C5533AE0-C41C-4A00-ABC8-D783DDB1B511}" dt="2019-07-25T14:48:23.311" v="413" actId="947"/>
          <ac:spMkLst>
            <pc:docMk/>
            <pc:sldMk cId="2206680714" sldId="611"/>
            <ac:spMk id="8" creationId="{7B38FD5C-5C21-4D69-92BE-A1D414EE7758}"/>
          </ac:spMkLst>
        </pc:spChg>
        <pc:spChg chg="add del mod">
          <ac:chgData name="Sidney Seckler" userId="73470fc2d5f88927" providerId="LiveId" clId="{C5533AE0-C41C-4A00-ABC8-D783DDB1B511}" dt="2019-07-25T14:49:51.327" v="452" actId="478"/>
          <ac:spMkLst>
            <pc:docMk/>
            <pc:sldMk cId="2206680714" sldId="611"/>
            <ac:spMk id="10" creationId="{5CF00757-E050-4756-BFC4-ADB9C810A379}"/>
          </ac:spMkLst>
        </pc:spChg>
        <pc:spChg chg="add">
          <ac:chgData name="Sidney Seckler" userId="73470fc2d5f88927" providerId="LiveId" clId="{C5533AE0-C41C-4A00-ABC8-D783DDB1B511}" dt="2019-07-25T14:49:52.467" v="453"/>
          <ac:spMkLst>
            <pc:docMk/>
            <pc:sldMk cId="2206680714" sldId="611"/>
            <ac:spMk id="13" creationId="{E8437108-B2FE-4765-A096-A00E14B52915}"/>
          </ac:spMkLst>
        </pc:spChg>
        <pc:spChg chg="del">
          <ac:chgData name="Sidney Seckler" userId="73470fc2d5f88927" providerId="LiveId" clId="{C5533AE0-C41C-4A00-ABC8-D783DDB1B511}" dt="2019-07-25T14:49:49.195" v="451" actId="478"/>
          <ac:spMkLst>
            <pc:docMk/>
            <pc:sldMk cId="2206680714" sldId="611"/>
            <ac:spMk id="219139" creationId="{7D5D258A-6533-4E3C-9E1C-AF668CBF2B3E}"/>
          </ac:spMkLst>
        </pc:spChg>
        <pc:graphicFrameChg chg="del mod">
          <ac:chgData name="Sidney Seckler" userId="73470fc2d5f88927" providerId="LiveId" clId="{C5533AE0-C41C-4A00-ABC8-D783DDB1B511}" dt="2019-07-25T14:44:16.641" v="386" actId="478"/>
          <ac:graphicFrameMkLst>
            <pc:docMk/>
            <pc:sldMk cId="2206680714" sldId="611"/>
            <ac:graphicFrameMk id="4" creationId="{4D3E3E51-C011-4C10-AACC-CD84C7E8F9D2}"/>
          </ac:graphicFrameMkLst>
        </pc:graphicFrameChg>
        <pc:graphicFrameChg chg="del mod">
          <ac:chgData name="Sidney Seckler" userId="73470fc2d5f88927" providerId="LiveId" clId="{C5533AE0-C41C-4A00-ABC8-D783DDB1B511}" dt="2019-07-25T14:44:40.093" v="390" actId="478"/>
          <ac:graphicFrameMkLst>
            <pc:docMk/>
            <pc:sldMk cId="2206680714" sldId="611"/>
            <ac:graphicFrameMk id="5" creationId="{EE8B77D8-C943-4463-8742-3A965E31F841}"/>
          </ac:graphicFrameMkLst>
        </pc:graphicFrameChg>
        <pc:picChg chg="del">
          <ac:chgData name="Sidney Seckler" userId="73470fc2d5f88927" providerId="LiveId" clId="{C5533AE0-C41C-4A00-ABC8-D783DDB1B511}" dt="2019-07-25T14:43:28.937" v="379" actId="478"/>
          <ac:picMkLst>
            <pc:docMk/>
            <pc:sldMk cId="2206680714" sldId="611"/>
            <ac:picMk id="2" creationId="{F8B32D60-5AF1-4010-8079-D603AEB3404D}"/>
          </ac:picMkLst>
        </pc:picChg>
        <pc:picChg chg="add del">
          <ac:chgData name="Sidney Seckler" userId="73470fc2d5f88927" providerId="LiveId" clId="{C5533AE0-C41C-4A00-ABC8-D783DDB1B511}" dt="2019-07-25T14:43:42.938" v="381" actId="478"/>
          <ac:picMkLst>
            <pc:docMk/>
            <pc:sldMk cId="2206680714" sldId="611"/>
            <ac:picMk id="3" creationId="{D507BD34-7C04-4FA3-8155-11D9AB98B4BD}"/>
          </ac:picMkLst>
        </pc:picChg>
      </pc:sldChg>
      <pc:sldChg chg="delSp modSp add">
        <pc:chgData name="Sidney Seckler" userId="73470fc2d5f88927" providerId="LiveId" clId="{C5533AE0-C41C-4A00-ABC8-D783DDB1B511}" dt="2019-07-25T14:51:15.436" v="484" actId="1076"/>
        <pc:sldMkLst>
          <pc:docMk/>
          <pc:sldMk cId="2734436406" sldId="612"/>
        </pc:sldMkLst>
        <pc:spChg chg="mod">
          <ac:chgData name="Sidney Seckler" userId="73470fc2d5f88927" providerId="LiveId" clId="{C5533AE0-C41C-4A00-ABC8-D783DDB1B511}" dt="2019-07-25T14:50:39.609" v="481" actId="20577"/>
          <ac:spMkLst>
            <pc:docMk/>
            <pc:sldMk cId="2734436406" sldId="612"/>
            <ac:spMk id="8" creationId="{4092FB54-425B-4921-8C5D-96880A443FDF}"/>
          </ac:spMkLst>
        </pc:spChg>
        <pc:picChg chg="del">
          <ac:chgData name="Sidney Seckler" userId="73470fc2d5f88927" providerId="LiveId" clId="{C5533AE0-C41C-4A00-ABC8-D783DDB1B511}" dt="2019-07-25T14:50:42.897" v="482" actId="478"/>
          <ac:picMkLst>
            <pc:docMk/>
            <pc:sldMk cId="2734436406" sldId="612"/>
            <ac:picMk id="2" creationId="{F8B32D60-5AF1-4010-8079-D603AEB3404D}"/>
          </ac:picMkLst>
        </pc:picChg>
        <pc:picChg chg="mod">
          <ac:chgData name="Sidney Seckler" userId="73470fc2d5f88927" providerId="LiveId" clId="{C5533AE0-C41C-4A00-ABC8-D783DDB1B511}" dt="2019-07-25T14:51:15.436" v="484" actId="1076"/>
          <ac:picMkLst>
            <pc:docMk/>
            <pc:sldMk cId="2734436406" sldId="612"/>
            <ac:picMk id="3" creationId="{7A6A0555-25C2-4436-855D-F2E90BBFFEC0}"/>
          </ac:picMkLst>
        </pc:picChg>
      </pc:sldChg>
      <pc:sldChg chg="addSp delSp modSp add">
        <pc:chgData name="Sidney Seckler" userId="73470fc2d5f88927" providerId="LiveId" clId="{C5533AE0-C41C-4A00-ABC8-D783DDB1B511}" dt="2019-07-25T14:53:11.470" v="499" actId="1076"/>
        <pc:sldMkLst>
          <pc:docMk/>
          <pc:sldMk cId="3337150980" sldId="613"/>
        </pc:sldMkLst>
        <pc:spChg chg="add mod">
          <ac:chgData name="Sidney Seckler" userId="73470fc2d5f88927" providerId="LiveId" clId="{C5533AE0-C41C-4A00-ABC8-D783DDB1B511}" dt="2019-07-25T14:53:07.235" v="498" actId="1076"/>
          <ac:spMkLst>
            <pc:docMk/>
            <pc:sldMk cId="3337150980" sldId="613"/>
            <ac:spMk id="2" creationId="{A14701E1-146F-4186-954E-BE43F0F17EDD}"/>
          </ac:spMkLst>
        </pc:spChg>
        <pc:spChg chg="add mod">
          <ac:chgData name="Sidney Seckler" userId="73470fc2d5f88927" providerId="LiveId" clId="{C5533AE0-C41C-4A00-ABC8-D783DDB1B511}" dt="2019-07-25T14:53:11.470" v="499" actId="1076"/>
          <ac:spMkLst>
            <pc:docMk/>
            <pc:sldMk cId="3337150980" sldId="613"/>
            <ac:spMk id="6" creationId="{25D7D3D2-4DF6-465F-82D6-31DE9EBE85BB}"/>
          </ac:spMkLst>
        </pc:spChg>
        <pc:picChg chg="del">
          <ac:chgData name="Sidney Seckler" userId="73470fc2d5f88927" providerId="LiveId" clId="{C5533AE0-C41C-4A00-ABC8-D783DDB1B511}" dt="2019-07-25T14:51:33.155" v="486" actId="478"/>
          <ac:picMkLst>
            <pc:docMk/>
            <pc:sldMk cId="3337150980" sldId="613"/>
            <ac:picMk id="3" creationId="{7A6A0555-25C2-4436-855D-F2E90BBFFEC0}"/>
          </ac:picMkLst>
        </pc:picChg>
      </pc:sldChg>
      <pc:sldChg chg="addSp modSp add">
        <pc:chgData name="Sidney Seckler" userId="73470fc2d5f88927" providerId="LiveId" clId="{C5533AE0-C41C-4A00-ABC8-D783DDB1B511}" dt="2019-07-25T14:54:18.091" v="508" actId="1076"/>
        <pc:sldMkLst>
          <pc:docMk/>
          <pc:sldMk cId="876916975" sldId="614"/>
        </pc:sldMkLst>
        <pc:spChg chg="add mod">
          <ac:chgData name="Sidney Seckler" userId="73470fc2d5f88927" providerId="LiveId" clId="{C5533AE0-C41C-4A00-ABC8-D783DDB1B511}" dt="2019-07-25T14:54:18.091" v="508" actId="1076"/>
          <ac:spMkLst>
            <pc:docMk/>
            <pc:sldMk cId="876916975" sldId="614"/>
            <ac:spMk id="3" creationId="{2C812417-A99C-422A-8EF3-29C2E41C61E5}"/>
          </ac:spMkLst>
        </pc:spChg>
        <pc:graphicFrameChg chg="mod">
          <ac:chgData name="Sidney Seckler" userId="73470fc2d5f88927" providerId="LiveId" clId="{C5533AE0-C41C-4A00-ABC8-D783DDB1B511}" dt="2019-07-25T14:53:50.093" v="503" actId="1076"/>
          <ac:graphicFrameMkLst>
            <pc:docMk/>
            <pc:sldMk cId="876916975" sldId="614"/>
            <ac:graphicFrameMk id="2" creationId="{F8244600-66DB-411D-8B29-411AB6515E49}"/>
          </ac:graphicFrameMkLst>
        </pc:graphicFrameChg>
      </pc:sldChg>
      <pc:sldChg chg="addSp delSp modSp add">
        <pc:chgData name="Sidney Seckler" userId="73470fc2d5f88927" providerId="LiveId" clId="{C5533AE0-C41C-4A00-ABC8-D783DDB1B511}" dt="2019-07-25T15:07:55.215" v="536" actId="1076"/>
        <pc:sldMkLst>
          <pc:docMk/>
          <pc:sldMk cId="3670257258" sldId="615"/>
        </pc:sldMkLst>
        <pc:spChg chg="mod">
          <ac:chgData name="Sidney Seckler" userId="73470fc2d5f88927" providerId="LiveId" clId="{C5533AE0-C41C-4A00-ABC8-D783DDB1B511}" dt="2019-07-25T15:06:03.742" v="526" actId="20577"/>
          <ac:spMkLst>
            <pc:docMk/>
            <pc:sldMk cId="3670257258" sldId="615"/>
            <ac:spMk id="8" creationId="{4092FB54-425B-4921-8C5D-96880A443FDF}"/>
          </ac:spMkLst>
        </pc:spChg>
        <pc:picChg chg="del">
          <ac:chgData name="Sidney Seckler" userId="73470fc2d5f88927" providerId="LiveId" clId="{C5533AE0-C41C-4A00-ABC8-D783DDB1B511}" dt="2019-07-25T15:05:51.591" v="510" actId="478"/>
          <ac:picMkLst>
            <pc:docMk/>
            <pc:sldMk cId="3670257258" sldId="615"/>
            <ac:picMk id="2" creationId="{F8B32D60-5AF1-4010-8079-D603AEB3404D}"/>
          </ac:picMkLst>
        </pc:picChg>
        <pc:picChg chg="add del">
          <ac:chgData name="Sidney Seckler" userId="73470fc2d5f88927" providerId="LiveId" clId="{C5533AE0-C41C-4A00-ABC8-D783DDB1B511}" dt="2019-07-25T15:06:53.861" v="530" actId="478"/>
          <ac:picMkLst>
            <pc:docMk/>
            <pc:sldMk cId="3670257258" sldId="615"/>
            <ac:picMk id="3" creationId="{401A347C-6258-4E4F-AAA6-8F973217C660}"/>
          </ac:picMkLst>
        </pc:picChg>
        <pc:picChg chg="del mod">
          <ac:chgData name="Sidney Seckler" userId="73470fc2d5f88927" providerId="LiveId" clId="{C5533AE0-C41C-4A00-ABC8-D783DDB1B511}" dt="2019-07-25T15:07:44.614" v="534" actId="478"/>
          <ac:picMkLst>
            <pc:docMk/>
            <pc:sldMk cId="3670257258" sldId="615"/>
            <ac:picMk id="4" creationId="{7F2E41D1-87FA-47D4-839A-0AE6CFBA36EC}"/>
          </ac:picMkLst>
        </pc:picChg>
        <pc:picChg chg="mod">
          <ac:chgData name="Sidney Seckler" userId="73470fc2d5f88927" providerId="LiveId" clId="{C5533AE0-C41C-4A00-ABC8-D783DDB1B511}" dt="2019-07-25T15:07:55.215" v="536" actId="1076"/>
          <ac:picMkLst>
            <pc:docMk/>
            <pc:sldMk cId="3670257258" sldId="615"/>
            <ac:picMk id="5" creationId="{736A9A94-DFA4-4CCC-8945-9ECC44E0ADC2}"/>
          </ac:picMkLst>
        </pc:picChg>
      </pc:sldChg>
      <pc:sldChg chg="addSp modSp add">
        <pc:chgData name="Sidney Seckler" userId="73470fc2d5f88927" providerId="LiveId" clId="{C5533AE0-C41C-4A00-ABC8-D783DDB1B511}" dt="2019-07-25T15:10:45.139" v="623" actId="1076"/>
        <pc:sldMkLst>
          <pc:docMk/>
          <pc:sldMk cId="947060150" sldId="616"/>
        </pc:sldMkLst>
        <pc:spChg chg="add mod">
          <ac:chgData name="Sidney Seckler" userId="73470fc2d5f88927" providerId="LiveId" clId="{C5533AE0-C41C-4A00-ABC8-D783DDB1B511}" dt="2019-07-25T15:10:45.139" v="623" actId="1076"/>
          <ac:spMkLst>
            <pc:docMk/>
            <pc:sldMk cId="947060150" sldId="616"/>
            <ac:spMk id="2" creationId="{8E54EA94-419F-4A2C-B732-38E2FC97EEED}"/>
          </ac:spMkLst>
        </pc:spChg>
        <pc:spChg chg="add mod">
          <ac:chgData name="Sidney Seckler" userId="73470fc2d5f88927" providerId="LiveId" clId="{C5533AE0-C41C-4A00-ABC8-D783DDB1B511}" dt="2019-07-25T15:10:39.248" v="622"/>
          <ac:spMkLst>
            <pc:docMk/>
            <pc:sldMk cId="947060150" sldId="616"/>
            <ac:spMk id="4" creationId="{13BABE40-8F7D-44E6-8667-D06E3D167938}"/>
          </ac:spMkLst>
        </pc:spChg>
      </pc:sldChg>
      <pc:sldChg chg="addSp delSp modSp add">
        <pc:chgData name="Sidney Seckler" userId="73470fc2d5f88927" providerId="LiveId" clId="{C5533AE0-C41C-4A00-ABC8-D783DDB1B511}" dt="2019-07-25T15:11:55.670" v="628" actId="1076"/>
        <pc:sldMkLst>
          <pc:docMk/>
          <pc:sldMk cId="2200747268" sldId="617"/>
        </pc:sldMkLst>
        <pc:spChg chg="add mod">
          <ac:chgData name="Sidney Seckler" userId="73470fc2d5f88927" providerId="LiveId" clId="{C5533AE0-C41C-4A00-ABC8-D783DDB1B511}" dt="2019-07-25T15:11:55.670" v="628" actId="1076"/>
          <ac:spMkLst>
            <pc:docMk/>
            <pc:sldMk cId="2200747268" sldId="617"/>
            <ac:spMk id="3" creationId="{C9FB63A0-9C8F-4106-820B-2BB1BA3FF306}"/>
          </ac:spMkLst>
        </pc:spChg>
        <pc:graphicFrameChg chg="mod">
          <ac:chgData name="Sidney Seckler" userId="73470fc2d5f88927" providerId="LiveId" clId="{C5533AE0-C41C-4A00-ABC8-D783DDB1B511}" dt="2019-07-25T15:11:34.655" v="626" actId="1076"/>
          <ac:graphicFrameMkLst>
            <pc:docMk/>
            <pc:sldMk cId="2200747268" sldId="617"/>
            <ac:graphicFrameMk id="2" creationId="{8D3286FE-8D41-4DA8-80CF-8F6D4DD41E02}"/>
          </ac:graphicFrameMkLst>
        </pc:graphicFrameChg>
        <pc:graphicFrameChg chg="add del">
          <ac:chgData name="Sidney Seckler" userId="73470fc2d5f88927" providerId="LiveId" clId="{C5533AE0-C41C-4A00-ABC8-D783DDB1B511}" dt="2019-07-25T15:11:22.859" v="625" actId="478"/>
          <ac:graphicFrameMkLst>
            <pc:docMk/>
            <pc:sldMk cId="2200747268" sldId="617"/>
            <ac:graphicFrameMk id="4" creationId="{00000000-0008-0000-0500-000004000000}"/>
          </ac:graphicFrameMkLst>
        </pc:graphicFrameChg>
      </pc:sldChg>
      <pc:sldChg chg="delSp modSp add">
        <pc:chgData name="Sidney Seckler" userId="73470fc2d5f88927" providerId="LiveId" clId="{C5533AE0-C41C-4A00-ABC8-D783DDB1B511}" dt="2019-07-25T15:13:33.014" v="714" actId="1076"/>
        <pc:sldMkLst>
          <pc:docMk/>
          <pc:sldMk cId="1422038244" sldId="618"/>
        </pc:sldMkLst>
        <pc:spChg chg="mod">
          <ac:chgData name="Sidney Seckler" userId="73470fc2d5f88927" providerId="LiveId" clId="{C5533AE0-C41C-4A00-ABC8-D783DDB1B511}" dt="2019-07-25T15:12:32.297" v="663" actId="20577"/>
          <ac:spMkLst>
            <pc:docMk/>
            <pc:sldMk cId="1422038244" sldId="618"/>
            <ac:spMk id="8" creationId="{4092FB54-425B-4921-8C5D-96880A443FDF}"/>
          </ac:spMkLst>
        </pc:spChg>
        <pc:picChg chg="mod">
          <ac:chgData name="Sidney Seckler" userId="73470fc2d5f88927" providerId="LiveId" clId="{C5533AE0-C41C-4A00-ABC8-D783DDB1B511}" dt="2019-07-25T15:13:33.014" v="714" actId="1076"/>
          <ac:picMkLst>
            <pc:docMk/>
            <pc:sldMk cId="1422038244" sldId="618"/>
            <ac:picMk id="2" creationId="{55DED9B6-C2E3-4E16-93BD-C25F5182470C}"/>
          </ac:picMkLst>
        </pc:picChg>
        <pc:picChg chg="del">
          <ac:chgData name="Sidney Seckler" userId="73470fc2d5f88927" providerId="LiveId" clId="{C5533AE0-C41C-4A00-ABC8-D783DDB1B511}" dt="2019-07-25T15:12:19.802" v="630" actId="478"/>
          <ac:picMkLst>
            <pc:docMk/>
            <pc:sldMk cId="1422038244" sldId="618"/>
            <ac:picMk id="5" creationId="{736A9A94-DFA4-4CCC-8945-9ECC44E0ADC2}"/>
          </ac:picMkLst>
        </pc:picChg>
      </pc:sldChg>
      <pc:sldChg chg="addSp delSp modSp add">
        <pc:chgData name="Sidney Seckler" userId="73470fc2d5f88927" providerId="LiveId" clId="{C5533AE0-C41C-4A00-ABC8-D783DDB1B511}" dt="2019-07-25T15:14:50.843" v="728" actId="1076"/>
        <pc:sldMkLst>
          <pc:docMk/>
          <pc:sldMk cId="2983484235" sldId="619"/>
        </pc:sldMkLst>
        <pc:spChg chg="del">
          <ac:chgData name="Sidney Seckler" userId="73470fc2d5f88927" providerId="LiveId" clId="{C5533AE0-C41C-4A00-ABC8-D783DDB1B511}" dt="2019-07-25T15:12:46.248" v="687" actId="478"/>
          <ac:spMkLst>
            <pc:docMk/>
            <pc:sldMk cId="2983484235" sldId="619"/>
            <ac:spMk id="2" creationId="{8E54EA94-419F-4A2C-B732-38E2FC97EEED}"/>
          </ac:spMkLst>
        </pc:spChg>
        <pc:spChg chg="add mod">
          <ac:chgData name="Sidney Seckler" userId="73470fc2d5f88927" providerId="LiveId" clId="{C5533AE0-C41C-4A00-ABC8-D783DDB1B511}" dt="2019-07-25T15:14:50.843" v="728" actId="1076"/>
          <ac:spMkLst>
            <pc:docMk/>
            <pc:sldMk cId="2983484235" sldId="619"/>
            <ac:spMk id="3" creationId="{95B85EF0-C9FD-400B-AD68-9E3BDC5A6A93}"/>
          </ac:spMkLst>
        </pc:spChg>
        <pc:spChg chg="mod">
          <ac:chgData name="Sidney Seckler" userId="73470fc2d5f88927" providerId="LiveId" clId="{C5533AE0-C41C-4A00-ABC8-D783DDB1B511}" dt="2019-07-25T15:14:42.060" v="726" actId="1076"/>
          <ac:spMkLst>
            <pc:docMk/>
            <pc:sldMk cId="2983484235" sldId="619"/>
            <ac:spMk id="4" creationId="{13BABE40-8F7D-44E6-8667-D06E3D167938}"/>
          </ac:spMkLst>
        </pc:spChg>
        <pc:spChg chg="mod">
          <ac:chgData name="Sidney Seckler" userId="73470fc2d5f88927" providerId="LiveId" clId="{C5533AE0-C41C-4A00-ABC8-D783DDB1B511}" dt="2019-07-25T15:12:41.602" v="686" actId="20577"/>
          <ac:spMkLst>
            <pc:docMk/>
            <pc:sldMk cId="2983484235" sldId="619"/>
            <ac:spMk id="8" creationId="{4092FB54-425B-4921-8C5D-96880A443FDF}"/>
          </ac:spMkLst>
        </pc:spChg>
      </pc:sldChg>
      <pc:sldChg chg="addSp delSp modSp add">
        <pc:chgData name="Sidney Seckler" userId="73470fc2d5f88927" providerId="LiveId" clId="{C5533AE0-C41C-4A00-ABC8-D783DDB1B511}" dt="2019-07-25T15:16:51.435" v="731" actId="1076"/>
        <pc:sldMkLst>
          <pc:docMk/>
          <pc:sldMk cId="3199724303" sldId="620"/>
        </pc:sldMkLst>
        <pc:spChg chg="del">
          <ac:chgData name="Sidney Seckler" userId="73470fc2d5f88927" providerId="LiveId" clId="{C5533AE0-C41C-4A00-ABC8-D783DDB1B511}" dt="2019-07-25T15:13:02.764" v="712" actId="478"/>
          <ac:spMkLst>
            <pc:docMk/>
            <pc:sldMk cId="3199724303" sldId="620"/>
            <ac:spMk id="3" creationId="{C9FB63A0-9C8F-4106-820B-2BB1BA3FF306}"/>
          </ac:spMkLst>
        </pc:spChg>
        <pc:spChg chg="add mod">
          <ac:chgData name="Sidney Seckler" userId="73470fc2d5f88927" providerId="LiveId" clId="{C5533AE0-C41C-4A00-ABC8-D783DDB1B511}" dt="2019-07-25T15:16:51.435" v="731" actId="1076"/>
          <ac:spMkLst>
            <pc:docMk/>
            <pc:sldMk cId="3199724303" sldId="620"/>
            <ac:spMk id="5" creationId="{7EAFDCEE-41D5-4619-A0FD-501690DBE509}"/>
          </ac:spMkLst>
        </pc:spChg>
        <pc:spChg chg="mod">
          <ac:chgData name="Sidney Seckler" userId="73470fc2d5f88927" providerId="LiveId" clId="{C5533AE0-C41C-4A00-ABC8-D783DDB1B511}" dt="2019-07-25T15:12:55.828" v="710" actId="20577"/>
          <ac:spMkLst>
            <pc:docMk/>
            <pc:sldMk cId="3199724303" sldId="620"/>
            <ac:spMk id="8" creationId="{4092FB54-425B-4921-8C5D-96880A443FDF}"/>
          </ac:spMkLst>
        </pc:spChg>
        <pc:graphicFrameChg chg="del">
          <ac:chgData name="Sidney Seckler" userId="73470fc2d5f88927" providerId="LiveId" clId="{C5533AE0-C41C-4A00-ABC8-D783DDB1B511}" dt="2019-07-25T15:13:00.015" v="711" actId="478"/>
          <ac:graphicFrameMkLst>
            <pc:docMk/>
            <pc:sldMk cId="3199724303" sldId="620"/>
            <ac:graphicFrameMk id="2" creationId="{8D3286FE-8D41-4DA8-80CF-8F6D4DD41E02}"/>
          </ac:graphicFrameMkLst>
        </pc:graphicFrameChg>
        <pc:graphicFrameChg chg="mod">
          <ac:chgData name="Sidney Seckler" userId="73470fc2d5f88927" providerId="LiveId" clId="{C5533AE0-C41C-4A00-ABC8-D783DDB1B511}" dt="2019-07-25T15:16:34.968" v="729" actId="1076"/>
          <ac:graphicFrameMkLst>
            <pc:docMk/>
            <pc:sldMk cId="3199724303" sldId="620"/>
            <ac:graphicFrameMk id="4" creationId="{0328A634-A2C2-4157-BE3C-6CAE35CD9320}"/>
          </ac:graphicFrameMkLst>
        </pc:graphicFrameChg>
      </pc:sldChg>
      <pc:sldChg chg="delSp modSp add">
        <pc:chgData name="Sidney Seckler" userId="73470fc2d5f88927" providerId="LiveId" clId="{C5533AE0-C41C-4A00-ABC8-D783DDB1B511}" dt="2019-07-25T15:18:24.078" v="790" actId="1076"/>
        <pc:sldMkLst>
          <pc:docMk/>
          <pc:sldMk cId="3606232003" sldId="621"/>
        </pc:sldMkLst>
        <pc:spChg chg="del">
          <ac:chgData name="Sidney Seckler" userId="73470fc2d5f88927" providerId="LiveId" clId="{C5533AE0-C41C-4A00-ABC8-D783DDB1B511}" dt="2019-07-25T15:17:12.764" v="734" actId="478"/>
          <ac:spMkLst>
            <pc:docMk/>
            <pc:sldMk cId="3606232003" sldId="621"/>
            <ac:spMk id="3" creationId="{C9FB63A0-9C8F-4106-820B-2BB1BA3FF306}"/>
          </ac:spMkLst>
        </pc:spChg>
        <pc:spChg chg="mod">
          <ac:chgData name="Sidney Seckler" userId="73470fc2d5f88927" providerId="LiveId" clId="{C5533AE0-C41C-4A00-ABC8-D783DDB1B511}" dt="2019-07-25T15:17:34.067" v="765" actId="6549"/>
          <ac:spMkLst>
            <pc:docMk/>
            <pc:sldMk cId="3606232003" sldId="621"/>
            <ac:spMk id="8" creationId="{4092FB54-425B-4921-8C5D-96880A443FDF}"/>
          </ac:spMkLst>
        </pc:spChg>
        <pc:graphicFrameChg chg="del">
          <ac:chgData name="Sidney Seckler" userId="73470fc2d5f88927" providerId="LiveId" clId="{C5533AE0-C41C-4A00-ABC8-D783DDB1B511}" dt="2019-07-25T15:17:09.726" v="733" actId="478"/>
          <ac:graphicFrameMkLst>
            <pc:docMk/>
            <pc:sldMk cId="3606232003" sldId="621"/>
            <ac:graphicFrameMk id="2" creationId="{8D3286FE-8D41-4DA8-80CF-8F6D4DD41E02}"/>
          </ac:graphicFrameMkLst>
        </pc:graphicFrameChg>
        <pc:picChg chg="mod">
          <ac:chgData name="Sidney Seckler" userId="73470fc2d5f88927" providerId="LiveId" clId="{C5533AE0-C41C-4A00-ABC8-D783DDB1B511}" dt="2019-07-25T15:18:24.078" v="790" actId="1076"/>
          <ac:picMkLst>
            <pc:docMk/>
            <pc:sldMk cId="3606232003" sldId="621"/>
            <ac:picMk id="4" creationId="{8458F51E-5A0C-4717-B94D-919C5EF77B8D}"/>
          </ac:picMkLst>
        </pc:picChg>
      </pc:sldChg>
      <pc:sldChg chg="modSp add">
        <pc:chgData name="Sidney Seckler" userId="73470fc2d5f88927" providerId="LiveId" clId="{C5533AE0-C41C-4A00-ABC8-D783DDB1B511}" dt="2019-07-25T15:18:49.249" v="792" actId="1076"/>
        <pc:sldMkLst>
          <pc:docMk/>
          <pc:sldMk cId="1537224672" sldId="622"/>
        </pc:sldMkLst>
        <pc:spChg chg="mod">
          <ac:chgData name="Sidney Seckler" userId="73470fc2d5f88927" providerId="LiveId" clId="{C5533AE0-C41C-4A00-ABC8-D783DDB1B511}" dt="2019-07-25T15:17:54.760" v="788" actId="20577"/>
          <ac:spMkLst>
            <pc:docMk/>
            <pc:sldMk cId="1537224672" sldId="622"/>
            <ac:spMk id="8" creationId="{4092FB54-425B-4921-8C5D-96880A443FDF}"/>
          </ac:spMkLst>
        </pc:spChg>
        <pc:picChg chg="mod">
          <ac:chgData name="Sidney Seckler" userId="73470fc2d5f88927" providerId="LiveId" clId="{C5533AE0-C41C-4A00-ABC8-D783DDB1B511}" dt="2019-07-25T15:18:49.249" v="792" actId="1076"/>
          <ac:picMkLst>
            <pc:docMk/>
            <pc:sldMk cId="1537224672" sldId="622"/>
            <ac:picMk id="2" creationId="{C4DAA2F0-0E29-495D-BFD6-C25E620590BE}"/>
          </ac:picMkLst>
        </pc:picChg>
      </pc:sldChg>
      <pc:sldChg chg="addSp delSp modSp add">
        <pc:chgData name="Sidney Seckler" userId="73470fc2d5f88927" providerId="LiveId" clId="{C5533AE0-C41C-4A00-ABC8-D783DDB1B511}" dt="2019-07-25T15:20:43.248" v="808" actId="1076"/>
        <pc:sldMkLst>
          <pc:docMk/>
          <pc:sldMk cId="3448862842" sldId="623"/>
        </pc:sldMkLst>
        <pc:spChg chg="add mod">
          <ac:chgData name="Sidney Seckler" userId="73470fc2d5f88927" providerId="LiveId" clId="{C5533AE0-C41C-4A00-ABC8-D783DDB1B511}" dt="2019-07-25T15:20:43.248" v="808" actId="1076"/>
          <ac:spMkLst>
            <pc:docMk/>
            <pc:sldMk cId="3448862842" sldId="623"/>
            <ac:spMk id="2" creationId="{4BD22001-97E1-4A5D-9749-D49257EE22AF}"/>
          </ac:spMkLst>
        </pc:spChg>
        <pc:spChg chg="add">
          <ac:chgData name="Sidney Seckler" userId="73470fc2d5f88927" providerId="LiveId" clId="{C5533AE0-C41C-4A00-ABC8-D783DDB1B511}" dt="2019-07-25T15:20:37" v="807"/>
          <ac:spMkLst>
            <pc:docMk/>
            <pc:sldMk cId="3448862842" sldId="623"/>
            <ac:spMk id="6" creationId="{3D4910BE-18C7-4C1F-B5F9-998C1443B9DB}"/>
          </ac:spMkLst>
        </pc:spChg>
        <pc:picChg chg="del">
          <ac:chgData name="Sidney Seckler" userId="73470fc2d5f88927" providerId="LiveId" clId="{C5533AE0-C41C-4A00-ABC8-D783DDB1B511}" dt="2019-07-25T15:19:04.326" v="795" actId="478"/>
          <ac:picMkLst>
            <pc:docMk/>
            <pc:sldMk cId="3448862842" sldId="623"/>
            <ac:picMk id="4" creationId="{8458F51E-5A0C-4717-B94D-919C5EF77B8D}"/>
          </ac:picMkLst>
        </pc:picChg>
      </pc:sldChg>
      <pc:sldChg chg="addSp delSp modSp add">
        <pc:chgData name="Sidney Seckler" userId="73470fc2d5f88927" providerId="LiveId" clId="{C5533AE0-C41C-4A00-ABC8-D783DDB1B511}" dt="2019-07-25T15:21:54.045" v="812" actId="1076"/>
        <pc:sldMkLst>
          <pc:docMk/>
          <pc:sldMk cId="3458563909" sldId="624"/>
        </pc:sldMkLst>
        <pc:spChg chg="add mod">
          <ac:chgData name="Sidney Seckler" userId="73470fc2d5f88927" providerId="LiveId" clId="{C5533AE0-C41C-4A00-ABC8-D783DDB1B511}" dt="2019-07-25T15:21:54.045" v="812" actId="1076"/>
          <ac:spMkLst>
            <pc:docMk/>
            <pc:sldMk cId="3458563909" sldId="624"/>
            <ac:spMk id="3" creationId="{80988AA8-6ACF-4061-B329-14495F766F85}"/>
          </ac:spMkLst>
        </pc:spChg>
        <pc:graphicFrameChg chg="mod">
          <ac:chgData name="Sidney Seckler" userId="73470fc2d5f88927" providerId="LiveId" clId="{C5533AE0-C41C-4A00-ABC8-D783DDB1B511}" dt="2019-07-25T15:21:26.856" v="809" actId="1076"/>
          <ac:graphicFrameMkLst>
            <pc:docMk/>
            <pc:sldMk cId="3458563909" sldId="624"/>
            <ac:graphicFrameMk id="2" creationId="{7ED97888-0EDA-4C8E-937A-1E621A4DF4EB}"/>
          </ac:graphicFrameMkLst>
        </pc:graphicFrameChg>
        <pc:picChg chg="del">
          <ac:chgData name="Sidney Seckler" userId="73470fc2d5f88927" providerId="LiveId" clId="{C5533AE0-C41C-4A00-ABC8-D783DDB1B511}" dt="2019-07-25T15:19:07.047" v="796" actId="478"/>
          <ac:picMkLst>
            <pc:docMk/>
            <pc:sldMk cId="3458563909" sldId="624"/>
            <ac:picMk id="4" creationId="{8458F51E-5A0C-4717-B94D-919C5EF77B8D}"/>
          </ac:picMkLst>
        </pc:picChg>
      </pc:sldChg>
      <pc:sldChg chg="addSp delSp modSp add">
        <pc:chgData name="Sidney Seckler" userId="73470fc2d5f88927" providerId="LiveId" clId="{C5533AE0-C41C-4A00-ABC8-D783DDB1B511}" dt="2019-07-25T15:23:50.233" v="882" actId="20577"/>
        <pc:sldMkLst>
          <pc:docMk/>
          <pc:sldMk cId="3424792293" sldId="625"/>
        </pc:sldMkLst>
        <pc:spChg chg="add mod">
          <ac:chgData name="Sidney Seckler" userId="73470fc2d5f88927" providerId="LiveId" clId="{C5533AE0-C41C-4A00-ABC8-D783DDB1B511}" dt="2019-07-25T15:22:42.533" v="817" actId="1076"/>
          <ac:spMkLst>
            <pc:docMk/>
            <pc:sldMk cId="3424792293" sldId="625"/>
            <ac:spMk id="3" creationId="{843D25E7-9062-41AF-B8F9-46FEF6B957AA}"/>
          </ac:spMkLst>
        </pc:spChg>
        <pc:spChg chg="add mod">
          <ac:chgData name="Sidney Seckler" userId="73470fc2d5f88927" providerId="LiveId" clId="{C5533AE0-C41C-4A00-ABC8-D783DDB1B511}" dt="2019-07-25T15:23:50.233" v="882" actId="20577"/>
          <ac:spMkLst>
            <pc:docMk/>
            <pc:sldMk cId="3424792293" sldId="625"/>
            <ac:spMk id="6" creationId="{5336FEAD-3ACF-438E-ADE7-A9C8724702E3}"/>
          </ac:spMkLst>
        </pc:spChg>
        <pc:picChg chg="del">
          <ac:chgData name="Sidney Seckler" userId="73470fc2d5f88927" providerId="LiveId" clId="{C5533AE0-C41C-4A00-ABC8-D783DDB1B511}" dt="2019-07-25T15:19:17.266" v="799" actId="478"/>
          <ac:picMkLst>
            <pc:docMk/>
            <pc:sldMk cId="3424792293" sldId="625"/>
            <ac:picMk id="2" creationId="{C4DAA2F0-0E29-495D-BFD6-C25E620590BE}"/>
          </ac:picMkLst>
        </pc:picChg>
      </pc:sldChg>
      <pc:sldChg chg="addSp delSp modSp add">
        <pc:chgData name="Sidney Seckler" userId="73470fc2d5f88927" providerId="LiveId" clId="{C5533AE0-C41C-4A00-ABC8-D783DDB1B511}" dt="2019-07-25T15:24:42.483" v="888" actId="1076"/>
        <pc:sldMkLst>
          <pc:docMk/>
          <pc:sldMk cId="1428100351" sldId="626"/>
        </pc:sldMkLst>
        <pc:spChg chg="add mod">
          <ac:chgData name="Sidney Seckler" userId="73470fc2d5f88927" providerId="LiveId" clId="{C5533AE0-C41C-4A00-ABC8-D783DDB1B511}" dt="2019-07-25T15:24:42.483" v="888" actId="1076"/>
          <ac:spMkLst>
            <pc:docMk/>
            <pc:sldMk cId="1428100351" sldId="626"/>
            <ac:spMk id="4" creationId="{643A93CF-A5A0-4ED9-9488-A1B86BCC2F91}"/>
          </ac:spMkLst>
        </pc:spChg>
        <pc:graphicFrameChg chg="mod">
          <ac:chgData name="Sidney Seckler" userId="73470fc2d5f88927" providerId="LiveId" clId="{C5533AE0-C41C-4A00-ABC8-D783DDB1B511}" dt="2019-07-25T15:24:35.405" v="885" actId="1076"/>
          <ac:graphicFrameMkLst>
            <pc:docMk/>
            <pc:sldMk cId="1428100351" sldId="626"/>
            <ac:graphicFrameMk id="3" creationId="{CE0ADD78-9D65-4BEB-8EB6-4B71F3E42A5C}"/>
          </ac:graphicFrameMkLst>
        </pc:graphicFrameChg>
        <pc:picChg chg="del">
          <ac:chgData name="Sidney Seckler" userId="73470fc2d5f88927" providerId="LiveId" clId="{C5533AE0-C41C-4A00-ABC8-D783DDB1B511}" dt="2019-07-25T15:19:19.806" v="800" actId="478"/>
          <ac:picMkLst>
            <pc:docMk/>
            <pc:sldMk cId="1428100351" sldId="626"/>
            <ac:picMk id="2" creationId="{C4DAA2F0-0E29-495D-BFD6-C25E620590BE}"/>
          </ac:picMkLst>
        </pc:picChg>
      </pc:sldChg>
      <pc:sldChg chg="delSp modSp add">
        <pc:chgData name="Sidney Seckler" userId="73470fc2d5f88927" providerId="LiveId" clId="{C5533AE0-C41C-4A00-ABC8-D783DDB1B511}" dt="2019-07-25T15:26:43.702" v="955" actId="1076"/>
        <pc:sldMkLst>
          <pc:docMk/>
          <pc:sldMk cId="4245725015" sldId="627"/>
        </pc:sldMkLst>
        <pc:spChg chg="mod">
          <ac:chgData name="Sidney Seckler" userId="73470fc2d5f88927" providerId="LiveId" clId="{C5533AE0-C41C-4A00-ABC8-D783DDB1B511}" dt="2019-07-25T15:25:51.701" v="948" actId="20577"/>
          <ac:spMkLst>
            <pc:docMk/>
            <pc:sldMk cId="4245725015" sldId="627"/>
            <ac:spMk id="8" creationId="{4092FB54-425B-4921-8C5D-96880A443FDF}"/>
          </ac:spMkLst>
        </pc:spChg>
        <pc:picChg chg="mod">
          <ac:chgData name="Sidney Seckler" userId="73470fc2d5f88927" providerId="LiveId" clId="{C5533AE0-C41C-4A00-ABC8-D783DDB1B511}" dt="2019-07-25T15:26:43.702" v="955" actId="1076"/>
          <ac:picMkLst>
            <pc:docMk/>
            <pc:sldMk cId="4245725015" sldId="627"/>
            <ac:picMk id="2" creationId="{4B414CE7-CE90-43F0-86DB-D4C405F1309E}"/>
          </ac:picMkLst>
        </pc:picChg>
        <pc:picChg chg="del">
          <ac:chgData name="Sidney Seckler" userId="73470fc2d5f88927" providerId="LiveId" clId="{C5533AE0-C41C-4A00-ABC8-D783DDB1B511}" dt="2019-07-25T15:25:27.594" v="924" actId="478"/>
          <ac:picMkLst>
            <pc:docMk/>
            <pc:sldMk cId="4245725015" sldId="627"/>
            <ac:picMk id="4" creationId="{8458F51E-5A0C-4717-B94D-919C5EF77B8D}"/>
          </ac:picMkLst>
        </pc:picChg>
      </pc:sldChg>
      <pc:sldChg chg="modSp add">
        <pc:chgData name="Sidney Seckler" userId="73470fc2d5f88927" providerId="LiveId" clId="{C5533AE0-C41C-4A00-ABC8-D783DDB1B511}" dt="2019-07-25T15:27:16.422" v="957" actId="1076"/>
        <pc:sldMkLst>
          <pc:docMk/>
          <pc:sldMk cId="3110389308" sldId="628"/>
        </pc:sldMkLst>
        <pc:spChg chg="mod">
          <ac:chgData name="Sidney Seckler" userId="73470fc2d5f88927" providerId="LiveId" clId="{C5533AE0-C41C-4A00-ABC8-D783DDB1B511}" dt="2019-07-25T15:25:56.534" v="949" actId="20577"/>
          <ac:spMkLst>
            <pc:docMk/>
            <pc:sldMk cId="3110389308" sldId="628"/>
            <ac:spMk id="8" creationId="{4092FB54-425B-4921-8C5D-96880A443FDF}"/>
          </ac:spMkLst>
        </pc:spChg>
        <pc:picChg chg="mod">
          <ac:chgData name="Sidney Seckler" userId="73470fc2d5f88927" providerId="LiveId" clId="{C5533AE0-C41C-4A00-ABC8-D783DDB1B511}" dt="2019-07-25T15:27:16.422" v="957" actId="1076"/>
          <ac:picMkLst>
            <pc:docMk/>
            <pc:sldMk cId="3110389308" sldId="628"/>
            <ac:picMk id="2" creationId="{17AC2F8A-6C79-4955-9C95-13A667B5BE4F}"/>
          </ac:picMkLst>
        </pc:picChg>
      </pc:sldChg>
      <pc:sldChg chg="addSp modSp add">
        <pc:chgData name="Sidney Seckler" userId="73470fc2d5f88927" providerId="LiveId" clId="{C5533AE0-C41C-4A00-ABC8-D783DDB1B511}" dt="2019-07-25T15:29:30.233" v="986" actId="14100"/>
        <pc:sldMkLst>
          <pc:docMk/>
          <pc:sldMk cId="2889916953" sldId="629"/>
        </pc:sldMkLst>
        <pc:spChg chg="add mod">
          <ac:chgData name="Sidney Seckler" userId="73470fc2d5f88927" providerId="LiveId" clId="{C5533AE0-C41C-4A00-ABC8-D783DDB1B511}" dt="2019-07-25T15:29:12.327" v="980" actId="14100"/>
          <ac:spMkLst>
            <pc:docMk/>
            <pc:sldMk cId="2889916953" sldId="629"/>
            <ac:spMk id="2" creationId="{8576E0BB-454C-4E8E-A2E4-963064CCD571}"/>
          </ac:spMkLst>
        </pc:spChg>
        <pc:spChg chg="add mod">
          <ac:chgData name="Sidney Seckler" userId="73470fc2d5f88927" providerId="LiveId" clId="{C5533AE0-C41C-4A00-ABC8-D783DDB1B511}" dt="2019-07-25T15:29:30.233" v="986" actId="14100"/>
          <ac:spMkLst>
            <pc:docMk/>
            <pc:sldMk cId="2889916953" sldId="629"/>
            <ac:spMk id="5" creationId="{7D05B9E2-4D41-43D0-B633-5787657FDEDB}"/>
          </ac:spMkLst>
        </pc:spChg>
      </pc:sldChg>
      <pc:sldChg chg="addSp modSp add">
        <pc:chgData name="Sidney Seckler" userId="73470fc2d5f88927" providerId="LiveId" clId="{C5533AE0-C41C-4A00-ABC8-D783DDB1B511}" dt="2019-07-25T15:31:47.111" v="995" actId="1076"/>
        <pc:sldMkLst>
          <pc:docMk/>
          <pc:sldMk cId="1288426026" sldId="630"/>
        </pc:sldMkLst>
        <pc:spChg chg="add mod">
          <ac:chgData name="Sidney Seckler" userId="73470fc2d5f88927" providerId="LiveId" clId="{C5533AE0-C41C-4A00-ABC8-D783DDB1B511}" dt="2019-07-25T15:31:47.111" v="995" actId="1076"/>
          <ac:spMkLst>
            <pc:docMk/>
            <pc:sldMk cId="1288426026" sldId="630"/>
            <ac:spMk id="3" creationId="{9F77CC2A-3636-417F-970C-82F6575157DE}"/>
          </ac:spMkLst>
        </pc:spChg>
        <pc:graphicFrameChg chg="mod">
          <ac:chgData name="Sidney Seckler" userId="73470fc2d5f88927" providerId="LiveId" clId="{C5533AE0-C41C-4A00-ABC8-D783DDB1B511}" dt="2019-07-25T15:31:22.092" v="993" actId="1076"/>
          <ac:graphicFrameMkLst>
            <pc:docMk/>
            <pc:sldMk cId="1288426026" sldId="630"/>
            <ac:graphicFrameMk id="2" creationId="{CF47A342-E9E3-4D11-BCA0-85ADFB66FAC9}"/>
          </ac:graphicFrameMkLst>
        </pc:graphicFrameChg>
      </pc:sldChg>
      <pc:sldChg chg="addSp modSp add">
        <pc:chgData name="Sidney Seckler" userId="73470fc2d5f88927" providerId="LiveId" clId="{C5533AE0-C41C-4A00-ABC8-D783DDB1B511}" dt="2019-07-25T15:30:36.952" v="992"/>
        <pc:sldMkLst>
          <pc:docMk/>
          <pc:sldMk cId="54932262" sldId="631"/>
        </pc:sldMkLst>
        <pc:spChg chg="add mod">
          <ac:chgData name="Sidney Seckler" userId="73470fc2d5f88927" providerId="LiveId" clId="{C5533AE0-C41C-4A00-ABC8-D783DDB1B511}" dt="2019-07-25T15:30:18.358" v="991" actId="1076"/>
          <ac:spMkLst>
            <pc:docMk/>
            <pc:sldMk cId="54932262" sldId="631"/>
            <ac:spMk id="2" creationId="{3D1DD4BE-EE49-49CF-B907-64B446E33BB5}"/>
          </ac:spMkLst>
        </pc:spChg>
        <pc:spChg chg="add">
          <ac:chgData name="Sidney Seckler" userId="73470fc2d5f88927" providerId="LiveId" clId="{C5533AE0-C41C-4A00-ABC8-D783DDB1B511}" dt="2019-07-25T15:30:36.952" v="992"/>
          <ac:spMkLst>
            <pc:docMk/>
            <pc:sldMk cId="54932262" sldId="631"/>
            <ac:spMk id="5" creationId="{E8FD1CFE-AAD0-40B4-8467-AEE73CD8CB1F}"/>
          </ac:spMkLst>
        </pc:spChg>
      </pc:sldChg>
      <pc:sldChg chg="addSp modSp add">
        <pc:chgData name="Sidney Seckler" userId="73470fc2d5f88927" providerId="LiveId" clId="{C5533AE0-C41C-4A00-ABC8-D783DDB1B511}" dt="2019-07-25T15:32:48.926" v="998" actId="1076"/>
        <pc:sldMkLst>
          <pc:docMk/>
          <pc:sldMk cId="398099811" sldId="632"/>
        </pc:sldMkLst>
        <pc:spChg chg="add mod">
          <ac:chgData name="Sidney Seckler" userId="73470fc2d5f88927" providerId="LiveId" clId="{C5533AE0-C41C-4A00-ABC8-D783DDB1B511}" dt="2019-07-25T15:32:48.926" v="998" actId="1076"/>
          <ac:spMkLst>
            <pc:docMk/>
            <pc:sldMk cId="398099811" sldId="632"/>
            <ac:spMk id="3" creationId="{EA6D333A-2275-4A1E-9D8A-267E2D860287}"/>
          </ac:spMkLst>
        </pc:spChg>
        <pc:graphicFrameChg chg="mod">
          <ac:chgData name="Sidney Seckler" userId="73470fc2d5f88927" providerId="LiveId" clId="{C5533AE0-C41C-4A00-ABC8-D783DDB1B511}" dt="2019-07-25T15:32:26.936" v="996" actId="1076"/>
          <ac:graphicFrameMkLst>
            <pc:docMk/>
            <pc:sldMk cId="398099811" sldId="632"/>
            <ac:graphicFrameMk id="2" creationId="{D9FA4C47-5D57-4FC3-BB58-D7177725DFB3}"/>
          </ac:graphicFrameMkLst>
        </pc:graphicFrameChg>
      </pc:sldChg>
      <pc:sldChg chg="addSp delSp modSp add">
        <pc:chgData name="Sidney Seckler" userId="73470fc2d5f88927" providerId="LiveId" clId="{C5533AE0-C41C-4A00-ABC8-D783DDB1B511}" dt="2019-07-25T15:44:52.997" v="1045" actId="1076"/>
        <pc:sldMkLst>
          <pc:docMk/>
          <pc:sldMk cId="2413719250" sldId="633"/>
        </pc:sldMkLst>
        <pc:spChg chg="mod">
          <ac:chgData name="Sidney Seckler" userId="73470fc2d5f88927" providerId="LiveId" clId="{C5533AE0-C41C-4A00-ABC8-D783DDB1B511}" dt="2019-07-25T15:36:27.015" v="1026" actId="14100"/>
          <ac:spMkLst>
            <pc:docMk/>
            <pc:sldMk cId="2413719250" sldId="633"/>
            <ac:spMk id="202767" creationId="{0EFC3D8F-B560-496E-9F03-905C4905FD39}"/>
          </ac:spMkLst>
        </pc:spChg>
        <pc:spChg chg="del">
          <ac:chgData name="Sidney Seckler" userId="73470fc2d5f88927" providerId="LiveId" clId="{C5533AE0-C41C-4A00-ABC8-D783DDB1B511}" dt="2019-07-25T15:36:33.280" v="1027" actId="478"/>
          <ac:spMkLst>
            <pc:docMk/>
            <pc:sldMk cId="2413719250" sldId="633"/>
            <ac:spMk id="232453" creationId="{433037C9-595D-40D2-B05A-012368151BBA}"/>
          </ac:spMkLst>
        </pc:spChg>
        <pc:spChg chg="mod">
          <ac:chgData name="Sidney Seckler" userId="73470fc2d5f88927" providerId="LiveId" clId="{C5533AE0-C41C-4A00-ABC8-D783DDB1B511}" dt="2019-07-25T15:36:41.078" v="1028" actId="1076"/>
          <ac:spMkLst>
            <pc:docMk/>
            <pc:sldMk cId="2413719250" sldId="633"/>
            <ac:spMk id="232454" creationId="{7892BE6E-7134-4C4D-B8BA-BD7545C2A2B2}"/>
          </ac:spMkLst>
        </pc:spChg>
        <pc:picChg chg="add mod">
          <ac:chgData name="Sidney Seckler" userId="73470fc2d5f88927" providerId="LiveId" clId="{C5533AE0-C41C-4A00-ABC8-D783DDB1B511}" dt="2019-07-25T15:44:52.997" v="1045" actId="1076"/>
          <ac:picMkLst>
            <pc:docMk/>
            <pc:sldMk cId="2413719250" sldId="633"/>
            <ac:picMk id="2050" creationId="{11E4CF59-DC9D-47B6-A3F0-FB9DF053C839}"/>
          </ac:picMkLst>
        </pc:picChg>
      </pc:sldChg>
    </pc:docChg>
  </pc:docChgLst>
  <pc:docChgLst>
    <pc:chgData name="Sidney Seckler" userId="73470fc2d5f88927" providerId="LiveId" clId="{88B0EB64-5C70-4673-B9D9-D84E6EF293F5}"/>
    <pc:docChg chg="undo custSel addSld delSld modSld sldOrd">
      <pc:chgData name="Sidney Seckler" userId="73470fc2d5f88927" providerId="LiveId" clId="{88B0EB64-5C70-4673-B9D9-D84E6EF293F5}" dt="2021-11-24T17:09:55.825" v="1216" actId="207"/>
      <pc:docMkLst>
        <pc:docMk/>
      </pc:docMkLst>
      <pc:sldChg chg="addSp modSp mod">
        <pc:chgData name="Sidney Seckler" userId="73470fc2d5f88927" providerId="LiveId" clId="{88B0EB64-5C70-4673-B9D9-D84E6EF293F5}" dt="2021-11-24T16:57:56.274" v="841" actId="1076"/>
        <pc:sldMkLst>
          <pc:docMk/>
          <pc:sldMk cId="0" sldId="500"/>
        </pc:sldMkLst>
        <pc:spChg chg="add mod">
          <ac:chgData name="Sidney Seckler" userId="73470fc2d5f88927" providerId="LiveId" clId="{88B0EB64-5C70-4673-B9D9-D84E6EF293F5}" dt="2021-11-24T16:57:26.779" v="825" actId="1076"/>
          <ac:spMkLst>
            <pc:docMk/>
            <pc:sldMk cId="0" sldId="500"/>
            <ac:spMk id="9" creationId="{4D7E8CB7-BB91-4A8D-B888-B22082A2E284}"/>
          </ac:spMkLst>
        </pc:spChg>
        <pc:spChg chg="add mod">
          <ac:chgData name="Sidney Seckler" userId="73470fc2d5f88927" providerId="LiveId" clId="{88B0EB64-5C70-4673-B9D9-D84E6EF293F5}" dt="2021-11-24T16:57:56.274" v="841" actId="1076"/>
          <ac:spMkLst>
            <pc:docMk/>
            <pc:sldMk cId="0" sldId="500"/>
            <ac:spMk id="35" creationId="{460A5062-3601-49CB-ADC9-72AA332AD72F}"/>
          </ac:spMkLst>
        </pc:spChg>
        <pc:cxnChg chg="add mod">
          <ac:chgData name="Sidney Seckler" userId="73470fc2d5f88927" providerId="LiveId" clId="{88B0EB64-5C70-4673-B9D9-D84E6EF293F5}" dt="2021-11-24T16:57:28.709" v="826" actId="14100"/>
          <ac:cxnSpMkLst>
            <pc:docMk/>
            <pc:sldMk cId="0" sldId="500"/>
            <ac:cxnSpMk id="6" creationId="{1F0328FE-83EB-44ED-80AB-932DDB2CE197}"/>
          </ac:cxnSpMkLst>
        </pc:cxnChg>
        <pc:cxnChg chg="add mod">
          <ac:chgData name="Sidney Seckler" userId="73470fc2d5f88927" providerId="LiveId" clId="{88B0EB64-5C70-4673-B9D9-D84E6EF293F5}" dt="2021-11-24T16:57:48.043" v="839" actId="1036"/>
          <ac:cxnSpMkLst>
            <pc:docMk/>
            <pc:sldMk cId="0" sldId="500"/>
            <ac:cxnSpMk id="34" creationId="{4EFEBDB9-7164-4787-92EA-891AF543D1F9}"/>
          </ac:cxnSpMkLst>
        </pc:cxnChg>
      </pc:sldChg>
      <pc:sldChg chg="addSp modSp mod">
        <pc:chgData name="Sidney Seckler" userId="73470fc2d5f88927" providerId="LiveId" clId="{88B0EB64-5C70-4673-B9D9-D84E6EF293F5}" dt="2021-11-24T17:04:46.397" v="977" actId="1076"/>
        <pc:sldMkLst>
          <pc:docMk/>
          <pc:sldMk cId="341444832" sldId="832"/>
        </pc:sldMkLst>
        <pc:spChg chg="add mod">
          <ac:chgData name="Sidney Seckler" userId="73470fc2d5f88927" providerId="LiveId" clId="{88B0EB64-5C70-4673-B9D9-D84E6EF293F5}" dt="2021-11-24T17:04:37.949" v="974" actId="1076"/>
          <ac:spMkLst>
            <pc:docMk/>
            <pc:sldMk cId="341444832" sldId="832"/>
            <ac:spMk id="7" creationId="{A14B159C-2910-4D7B-9758-4FE81500D5B9}"/>
          </ac:spMkLst>
        </pc:spChg>
        <pc:spChg chg="mod">
          <ac:chgData name="Sidney Seckler" userId="73470fc2d5f88927" providerId="LiveId" clId="{88B0EB64-5C70-4673-B9D9-D84E6EF293F5}" dt="2021-11-24T17:04:46.397" v="977" actId="1076"/>
          <ac:spMkLst>
            <pc:docMk/>
            <pc:sldMk cId="341444832" sldId="832"/>
            <ac:spMk id="9" creationId="{5D077F7A-17E8-4BF4-9AF0-F57E41835055}"/>
          </ac:spMkLst>
        </pc:spChg>
        <pc:spChg chg="mod">
          <ac:chgData name="Sidney Seckler" userId="73470fc2d5f88927" providerId="LiveId" clId="{88B0EB64-5C70-4673-B9D9-D84E6EF293F5}" dt="2021-11-24T17:04:44.153" v="976" actId="1076"/>
          <ac:spMkLst>
            <pc:docMk/>
            <pc:sldMk cId="341444832" sldId="832"/>
            <ac:spMk id="10" creationId="{93BEC82A-632F-4245-A027-41608365E1CE}"/>
          </ac:spMkLst>
        </pc:spChg>
        <pc:spChg chg="mod">
          <ac:chgData name="Sidney Seckler" userId="73470fc2d5f88927" providerId="LiveId" clId="{88B0EB64-5C70-4673-B9D9-D84E6EF293F5}" dt="2021-11-24T17:02:39.636" v="850" actId="1076"/>
          <ac:spMkLst>
            <pc:docMk/>
            <pc:sldMk cId="341444832" sldId="832"/>
            <ac:spMk id="12" creationId="{8F247422-A310-4170-AA7B-040892C8F00F}"/>
          </ac:spMkLst>
        </pc:spChg>
      </pc:sldChg>
      <pc:sldChg chg="del">
        <pc:chgData name="Sidney Seckler" userId="73470fc2d5f88927" providerId="LiveId" clId="{88B0EB64-5C70-4673-B9D9-D84E6EF293F5}" dt="2021-11-24T16:59:49.363" v="849" actId="47"/>
        <pc:sldMkLst>
          <pc:docMk/>
          <pc:sldMk cId="3337151461" sldId="836"/>
        </pc:sldMkLst>
      </pc:sldChg>
      <pc:sldChg chg="addSp modSp mod">
        <pc:chgData name="Sidney Seckler" userId="73470fc2d5f88927" providerId="LiveId" clId="{88B0EB64-5C70-4673-B9D9-D84E6EF293F5}" dt="2021-11-24T17:05:44.804" v="1030" actId="20577"/>
        <pc:sldMkLst>
          <pc:docMk/>
          <pc:sldMk cId="1002240784" sldId="845"/>
        </pc:sldMkLst>
        <pc:spChg chg="add mod">
          <ac:chgData name="Sidney Seckler" userId="73470fc2d5f88927" providerId="LiveId" clId="{88B0EB64-5C70-4673-B9D9-D84E6EF293F5}" dt="2021-11-24T17:05:44.804" v="1030" actId="20577"/>
          <ac:spMkLst>
            <pc:docMk/>
            <pc:sldMk cId="1002240784" sldId="845"/>
            <ac:spMk id="7" creationId="{01346887-CB6B-41E1-A518-AE4D43BAEDD2}"/>
          </ac:spMkLst>
        </pc:spChg>
        <pc:spChg chg="mod">
          <ac:chgData name="Sidney Seckler" userId="73470fc2d5f88927" providerId="LiveId" clId="{88B0EB64-5C70-4673-B9D9-D84E6EF293F5}" dt="2021-11-24T17:05:09.927" v="980" actId="1076"/>
          <ac:spMkLst>
            <pc:docMk/>
            <pc:sldMk cId="1002240784" sldId="845"/>
            <ac:spMk id="11" creationId="{13385F4F-BE8F-4975-ABF8-7EBF78220268}"/>
          </ac:spMkLst>
        </pc:spChg>
        <pc:spChg chg="mod">
          <ac:chgData name="Sidney Seckler" userId="73470fc2d5f88927" providerId="LiveId" clId="{88B0EB64-5C70-4673-B9D9-D84E6EF293F5}" dt="2021-11-24T17:05:06.635" v="979" actId="1076"/>
          <ac:spMkLst>
            <pc:docMk/>
            <pc:sldMk cId="1002240784" sldId="845"/>
            <ac:spMk id="13" creationId="{6116C379-5DCA-4326-81E1-14CE180B1004}"/>
          </ac:spMkLst>
        </pc:spChg>
      </pc:sldChg>
      <pc:sldChg chg="addSp modSp mod">
        <pc:chgData name="Sidney Seckler" userId="73470fc2d5f88927" providerId="LiveId" clId="{88B0EB64-5C70-4673-B9D9-D84E6EF293F5}" dt="2021-11-24T17:06:31.628" v="1052" actId="6549"/>
        <pc:sldMkLst>
          <pc:docMk/>
          <pc:sldMk cId="393957278" sldId="862"/>
        </pc:sldMkLst>
        <pc:spChg chg="mod">
          <ac:chgData name="Sidney Seckler" userId="73470fc2d5f88927" providerId="LiveId" clId="{88B0EB64-5C70-4673-B9D9-D84E6EF293F5}" dt="2021-11-24T17:06:12.115" v="1033" actId="1076"/>
          <ac:spMkLst>
            <pc:docMk/>
            <pc:sldMk cId="393957278" sldId="862"/>
            <ac:spMk id="5" creationId="{96DE5549-76FC-40CA-B891-98C03849B64A}"/>
          </ac:spMkLst>
        </pc:spChg>
        <pc:spChg chg="mod">
          <ac:chgData name="Sidney Seckler" userId="73470fc2d5f88927" providerId="LiveId" clId="{88B0EB64-5C70-4673-B9D9-D84E6EF293F5}" dt="2021-11-24T17:06:14.915" v="1034" actId="1076"/>
          <ac:spMkLst>
            <pc:docMk/>
            <pc:sldMk cId="393957278" sldId="862"/>
            <ac:spMk id="7" creationId="{AC9A7A55-9B64-49DF-B682-C5296C6BEA94}"/>
          </ac:spMkLst>
        </pc:spChg>
        <pc:spChg chg="mod">
          <ac:chgData name="Sidney Seckler" userId="73470fc2d5f88927" providerId="LiveId" clId="{88B0EB64-5C70-4673-B9D9-D84E6EF293F5}" dt="2021-11-24T17:06:05.599" v="1031" actId="1076"/>
          <ac:spMkLst>
            <pc:docMk/>
            <pc:sldMk cId="393957278" sldId="862"/>
            <ac:spMk id="9" creationId="{925B7323-805E-428D-A70A-23A608A24D62}"/>
          </ac:spMkLst>
        </pc:spChg>
        <pc:spChg chg="add mod">
          <ac:chgData name="Sidney Seckler" userId="73470fc2d5f88927" providerId="LiveId" clId="{88B0EB64-5C70-4673-B9D9-D84E6EF293F5}" dt="2021-11-24T17:06:31.628" v="1052" actId="6549"/>
          <ac:spMkLst>
            <pc:docMk/>
            <pc:sldMk cId="393957278" sldId="862"/>
            <ac:spMk id="10" creationId="{6B45B650-0F3D-434B-A571-52C90544A10E}"/>
          </ac:spMkLst>
        </pc:spChg>
      </pc:sldChg>
      <pc:sldChg chg="addSp modSp mod ord">
        <pc:chgData name="Sidney Seckler" userId="73470fc2d5f88927" providerId="LiveId" clId="{88B0EB64-5C70-4673-B9D9-D84E6EF293F5}" dt="2021-11-24T17:07:37.353" v="1095" actId="14100"/>
        <pc:sldMkLst>
          <pc:docMk/>
          <pc:sldMk cId="309733411" sldId="873"/>
        </pc:sldMkLst>
        <pc:spChg chg="mod">
          <ac:chgData name="Sidney Seckler" userId="73470fc2d5f88927" providerId="LiveId" clId="{88B0EB64-5C70-4673-B9D9-D84E6EF293F5}" dt="2021-11-24T17:07:06.221" v="1057" actId="1076"/>
          <ac:spMkLst>
            <pc:docMk/>
            <pc:sldMk cId="309733411" sldId="873"/>
            <ac:spMk id="9" creationId="{853FDFAC-972C-4E3C-A92D-30797BD11127}"/>
          </ac:spMkLst>
        </pc:spChg>
        <pc:spChg chg="mod">
          <ac:chgData name="Sidney Seckler" userId="73470fc2d5f88927" providerId="LiveId" clId="{88B0EB64-5C70-4673-B9D9-D84E6EF293F5}" dt="2021-11-24T17:07:00.215" v="1056" actId="1076"/>
          <ac:spMkLst>
            <pc:docMk/>
            <pc:sldMk cId="309733411" sldId="873"/>
            <ac:spMk id="10" creationId="{9BF6CDDE-A2CD-454E-ACA0-990E7871DA0C}"/>
          </ac:spMkLst>
        </pc:spChg>
        <pc:spChg chg="mod">
          <ac:chgData name="Sidney Seckler" userId="73470fc2d5f88927" providerId="LiveId" clId="{88B0EB64-5C70-4673-B9D9-D84E6EF293F5}" dt="2021-11-24T17:06:56.115" v="1055" actId="1076"/>
          <ac:spMkLst>
            <pc:docMk/>
            <pc:sldMk cId="309733411" sldId="873"/>
            <ac:spMk id="11" creationId="{5B4B890F-3848-4D56-B822-E7BFC6051F75}"/>
          </ac:spMkLst>
        </pc:spChg>
        <pc:spChg chg="add mod">
          <ac:chgData name="Sidney Seckler" userId="73470fc2d5f88927" providerId="LiveId" clId="{88B0EB64-5C70-4673-B9D9-D84E6EF293F5}" dt="2021-11-24T17:07:37.353" v="1095" actId="14100"/>
          <ac:spMkLst>
            <pc:docMk/>
            <pc:sldMk cId="309733411" sldId="873"/>
            <ac:spMk id="12" creationId="{38D2000F-CF2F-49BE-B497-4ED895B04658}"/>
          </ac:spMkLst>
        </pc:spChg>
      </pc:sldChg>
      <pc:sldChg chg="addSp modSp mod">
        <pc:chgData name="Sidney Seckler" userId="73470fc2d5f88927" providerId="LiveId" clId="{88B0EB64-5C70-4673-B9D9-D84E6EF293F5}" dt="2021-11-24T17:09:55.825" v="1216" actId="207"/>
        <pc:sldMkLst>
          <pc:docMk/>
          <pc:sldMk cId="3162971811" sldId="893"/>
        </pc:sldMkLst>
        <pc:spChg chg="mod">
          <ac:chgData name="Sidney Seckler" userId="73470fc2d5f88927" providerId="LiveId" clId="{88B0EB64-5C70-4673-B9D9-D84E6EF293F5}" dt="2021-11-24T17:09:49.227" v="1214" actId="207"/>
          <ac:spMkLst>
            <pc:docMk/>
            <pc:sldMk cId="3162971811" sldId="893"/>
            <ac:spMk id="9" creationId="{190829CE-372B-4C1B-810A-1101D07C6A07}"/>
          </ac:spMkLst>
        </pc:spChg>
        <pc:spChg chg="add mod">
          <ac:chgData name="Sidney Seckler" userId="73470fc2d5f88927" providerId="LiveId" clId="{88B0EB64-5C70-4673-B9D9-D84E6EF293F5}" dt="2021-11-24T17:09:29.830" v="1209" actId="1076"/>
          <ac:spMkLst>
            <pc:docMk/>
            <pc:sldMk cId="3162971811" sldId="893"/>
            <ac:spMk id="10" creationId="{49315D39-AD26-49DD-894C-348F381DA564}"/>
          </ac:spMkLst>
        </pc:spChg>
        <pc:spChg chg="mod">
          <ac:chgData name="Sidney Seckler" userId="73470fc2d5f88927" providerId="LiveId" clId="{88B0EB64-5C70-4673-B9D9-D84E6EF293F5}" dt="2021-11-24T17:09:52.788" v="1215" actId="207"/>
          <ac:spMkLst>
            <pc:docMk/>
            <pc:sldMk cId="3162971811" sldId="893"/>
            <ac:spMk id="11" creationId="{257BA423-DA57-4169-A8C4-A82AAF62A512}"/>
          </ac:spMkLst>
        </pc:spChg>
        <pc:spChg chg="mod">
          <ac:chgData name="Sidney Seckler" userId="73470fc2d5f88927" providerId="LiveId" clId="{88B0EB64-5C70-4673-B9D9-D84E6EF293F5}" dt="2021-11-24T17:09:55.825" v="1216" actId="207"/>
          <ac:spMkLst>
            <pc:docMk/>
            <pc:sldMk cId="3162971811" sldId="893"/>
            <ac:spMk id="14" creationId="{2503E1BC-17A4-4018-88C2-6DBD54B8A6C9}"/>
          </ac:spMkLst>
        </pc:spChg>
        <pc:picChg chg="mod">
          <ac:chgData name="Sidney Seckler" userId="73470fc2d5f88927" providerId="LiveId" clId="{88B0EB64-5C70-4673-B9D9-D84E6EF293F5}" dt="2021-11-24T17:08:02.258" v="1096" actId="1076"/>
          <ac:picMkLst>
            <pc:docMk/>
            <pc:sldMk cId="3162971811" sldId="893"/>
            <ac:picMk id="7" creationId="{7165834C-8CBA-4394-B9CC-F693351F02D9}"/>
          </ac:picMkLst>
        </pc:picChg>
      </pc:sldChg>
      <pc:sldChg chg="addSp delSp modSp add mod">
        <pc:chgData name="Sidney Seckler" userId="73470fc2d5f88927" providerId="LiveId" clId="{88B0EB64-5C70-4673-B9D9-D84E6EF293F5}" dt="2021-11-24T16:45:36.385" v="202" actId="1076"/>
        <pc:sldMkLst>
          <pc:docMk/>
          <pc:sldMk cId="350973534" sldId="894"/>
        </pc:sldMkLst>
        <pc:spChg chg="mod">
          <ac:chgData name="Sidney Seckler" userId="73470fc2d5f88927" providerId="LiveId" clId="{88B0EB64-5C70-4673-B9D9-D84E6EF293F5}" dt="2021-11-24T16:42:10.732" v="75" actId="20577"/>
          <ac:spMkLst>
            <pc:docMk/>
            <pc:sldMk cId="350973534" sldId="894"/>
            <ac:spMk id="8" creationId="{6173806F-5014-403B-841E-09AD3DA219AD}"/>
          </ac:spMkLst>
        </pc:spChg>
        <pc:spChg chg="del">
          <ac:chgData name="Sidney Seckler" userId="73470fc2d5f88927" providerId="LiveId" clId="{88B0EB64-5C70-4673-B9D9-D84E6EF293F5}" dt="2021-11-24T16:42:17.052" v="76" actId="478"/>
          <ac:spMkLst>
            <pc:docMk/>
            <pc:sldMk cId="350973534" sldId="894"/>
            <ac:spMk id="9" creationId="{190829CE-372B-4C1B-810A-1101D07C6A07}"/>
          </ac:spMkLst>
        </pc:spChg>
        <pc:spChg chg="add mod">
          <ac:chgData name="Sidney Seckler" userId="73470fc2d5f88927" providerId="LiveId" clId="{88B0EB64-5C70-4673-B9D9-D84E6EF293F5}" dt="2021-11-24T16:45:36.385" v="202" actId="1076"/>
          <ac:spMkLst>
            <pc:docMk/>
            <pc:sldMk cId="350973534" sldId="894"/>
            <ac:spMk id="10" creationId="{A52CCF52-5EE1-43DF-91B6-46458E9EB0BD}"/>
          </ac:spMkLst>
        </pc:spChg>
        <pc:spChg chg="del">
          <ac:chgData name="Sidney Seckler" userId="73470fc2d5f88927" providerId="LiveId" clId="{88B0EB64-5C70-4673-B9D9-D84E6EF293F5}" dt="2021-11-24T16:42:17.052" v="76" actId="478"/>
          <ac:spMkLst>
            <pc:docMk/>
            <pc:sldMk cId="350973534" sldId="894"/>
            <ac:spMk id="11" creationId="{257BA423-DA57-4169-A8C4-A82AAF62A512}"/>
          </ac:spMkLst>
        </pc:spChg>
        <pc:spChg chg="del">
          <ac:chgData name="Sidney Seckler" userId="73470fc2d5f88927" providerId="LiveId" clId="{88B0EB64-5C70-4673-B9D9-D84E6EF293F5}" dt="2021-11-24T16:42:17.052" v="76" actId="478"/>
          <ac:spMkLst>
            <pc:docMk/>
            <pc:sldMk cId="350973534" sldId="894"/>
            <ac:spMk id="14" creationId="{2503E1BC-17A4-4018-88C2-6DBD54B8A6C9}"/>
          </ac:spMkLst>
        </pc:spChg>
      </pc:sldChg>
      <pc:sldChg chg="addSp modSp add mod">
        <pc:chgData name="Sidney Seckler" userId="73470fc2d5f88927" providerId="LiveId" clId="{88B0EB64-5C70-4673-B9D9-D84E6EF293F5}" dt="2021-11-24T16:51:44.608" v="661" actId="255"/>
        <pc:sldMkLst>
          <pc:docMk/>
          <pc:sldMk cId="3697348418" sldId="895"/>
        </pc:sldMkLst>
        <pc:spChg chg="add mod">
          <ac:chgData name="Sidney Seckler" userId="73470fc2d5f88927" providerId="LiveId" clId="{88B0EB64-5C70-4673-B9D9-D84E6EF293F5}" dt="2021-11-24T16:51:44.608" v="661" actId="255"/>
          <ac:spMkLst>
            <pc:docMk/>
            <pc:sldMk cId="3697348418" sldId="895"/>
            <ac:spMk id="6" creationId="{CBBCF809-4D88-47A7-97DD-3177F315C9C0}"/>
          </ac:spMkLst>
        </pc:spChg>
        <pc:spChg chg="mod">
          <ac:chgData name="Sidney Seckler" userId="73470fc2d5f88927" providerId="LiveId" clId="{88B0EB64-5C70-4673-B9D9-D84E6EF293F5}" dt="2021-11-24T16:51:39.654" v="660" actId="255"/>
          <ac:spMkLst>
            <pc:docMk/>
            <pc:sldMk cId="3697348418" sldId="895"/>
            <ac:spMk id="10" creationId="{A52CCF52-5EE1-43DF-91B6-46458E9EB0BD}"/>
          </ac:spMkLst>
        </pc:spChg>
      </pc:sldChg>
      <pc:sldChg chg="modSp add mod">
        <pc:chgData name="Sidney Seckler" userId="73470fc2d5f88927" providerId="LiveId" clId="{88B0EB64-5C70-4673-B9D9-D84E6EF293F5}" dt="2021-11-24T16:52:28.474" v="673" actId="20577"/>
        <pc:sldMkLst>
          <pc:docMk/>
          <pc:sldMk cId="275811650" sldId="896"/>
        </pc:sldMkLst>
        <pc:spChg chg="mod">
          <ac:chgData name="Sidney Seckler" userId="73470fc2d5f88927" providerId="LiveId" clId="{88B0EB64-5C70-4673-B9D9-D84E6EF293F5}" dt="2021-11-24T16:52:28.474" v="673" actId="20577"/>
          <ac:spMkLst>
            <pc:docMk/>
            <pc:sldMk cId="275811650" sldId="896"/>
            <ac:spMk id="10" creationId="{A52CCF52-5EE1-43DF-91B6-46458E9EB0BD}"/>
          </ac:spMkLst>
        </pc:spChg>
      </pc:sldChg>
      <pc:sldChg chg="modSp add mod">
        <pc:chgData name="Sidney Seckler" userId="73470fc2d5f88927" providerId="LiveId" clId="{88B0EB64-5C70-4673-B9D9-D84E6EF293F5}" dt="2021-11-24T16:53:26.683" v="720" actId="1076"/>
        <pc:sldMkLst>
          <pc:docMk/>
          <pc:sldMk cId="2646101128" sldId="897"/>
        </pc:sldMkLst>
        <pc:spChg chg="mod">
          <ac:chgData name="Sidney Seckler" userId="73470fc2d5f88927" providerId="LiveId" clId="{88B0EB64-5C70-4673-B9D9-D84E6EF293F5}" dt="2021-11-24T16:53:26.683" v="720" actId="1076"/>
          <ac:spMkLst>
            <pc:docMk/>
            <pc:sldMk cId="2646101128" sldId="897"/>
            <ac:spMk id="10" creationId="{A52CCF52-5EE1-43DF-91B6-46458E9EB0BD}"/>
          </ac:spMkLst>
        </pc:spChg>
      </pc:sldChg>
      <pc:sldChg chg="modSp add mod">
        <pc:chgData name="Sidney Seckler" userId="73470fc2d5f88927" providerId="LiveId" clId="{88B0EB64-5C70-4673-B9D9-D84E6EF293F5}" dt="2021-11-24T16:54:27.482" v="760" actId="6549"/>
        <pc:sldMkLst>
          <pc:docMk/>
          <pc:sldMk cId="2014335808" sldId="898"/>
        </pc:sldMkLst>
        <pc:spChg chg="mod">
          <ac:chgData name="Sidney Seckler" userId="73470fc2d5f88927" providerId="LiveId" clId="{88B0EB64-5C70-4673-B9D9-D84E6EF293F5}" dt="2021-11-24T16:54:27.482" v="760" actId="6549"/>
          <ac:spMkLst>
            <pc:docMk/>
            <pc:sldMk cId="2014335808" sldId="898"/>
            <ac:spMk id="10" creationId="{A52CCF52-5EE1-43DF-91B6-46458E9EB0BD}"/>
          </ac:spMkLst>
        </pc:spChg>
      </pc:sldChg>
      <pc:sldChg chg="modSp add mod">
        <pc:chgData name="Sidney Seckler" userId="73470fc2d5f88927" providerId="LiveId" clId="{88B0EB64-5C70-4673-B9D9-D84E6EF293F5}" dt="2021-11-24T16:54:53.551" v="765" actId="6549"/>
        <pc:sldMkLst>
          <pc:docMk/>
          <pc:sldMk cId="2941681159" sldId="899"/>
        </pc:sldMkLst>
        <pc:spChg chg="mod">
          <ac:chgData name="Sidney Seckler" userId="73470fc2d5f88927" providerId="LiveId" clId="{88B0EB64-5C70-4673-B9D9-D84E6EF293F5}" dt="2021-11-24T16:54:53.551" v="765" actId="6549"/>
          <ac:spMkLst>
            <pc:docMk/>
            <pc:sldMk cId="2941681159" sldId="899"/>
            <ac:spMk id="10" creationId="{A52CCF52-5EE1-43DF-91B6-46458E9EB0BD}"/>
          </ac:spMkLst>
        </pc:spChg>
      </pc:sldChg>
      <pc:sldChg chg="modSp add mod">
        <pc:chgData name="Sidney Seckler" userId="73470fc2d5f88927" providerId="LiveId" clId="{88B0EB64-5C70-4673-B9D9-D84E6EF293F5}" dt="2021-11-24T16:56:18.559" v="809" actId="1076"/>
        <pc:sldMkLst>
          <pc:docMk/>
          <pc:sldMk cId="4127292886" sldId="900"/>
        </pc:sldMkLst>
        <pc:spChg chg="mod">
          <ac:chgData name="Sidney Seckler" userId="73470fc2d5f88927" providerId="LiveId" clId="{88B0EB64-5C70-4673-B9D9-D84E6EF293F5}" dt="2021-11-24T16:56:18.559" v="809" actId="1076"/>
          <ac:spMkLst>
            <pc:docMk/>
            <pc:sldMk cId="4127292886" sldId="900"/>
            <ac:spMk id="10" creationId="{A52CCF52-5EE1-43DF-91B6-46458E9EB0BD}"/>
          </ac:spMkLst>
        </pc:spChg>
      </pc:sldChg>
      <pc:sldChg chg="modSp add mod">
        <pc:chgData name="Sidney Seckler" userId="73470fc2d5f88927" providerId="LiveId" clId="{88B0EB64-5C70-4673-B9D9-D84E6EF293F5}" dt="2021-11-24T16:59:40.999" v="848" actId="6549"/>
        <pc:sldMkLst>
          <pc:docMk/>
          <pc:sldMk cId="1089705580" sldId="901"/>
        </pc:sldMkLst>
        <pc:spChg chg="mod">
          <ac:chgData name="Sidney Seckler" userId="73470fc2d5f88927" providerId="LiveId" clId="{88B0EB64-5C70-4673-B9D9-D84E6EF293F5}" dt="2021-11-24T16:59:40.999" v="848" actId="6549"/>
          <ac:spMkLst>
            <pc:docMk/>
            <pc:sldMk cId="1089705580" sldId="901"/>
            <ac:spMk id="8" creationId="{6173806F-5014-403B-841E-09AD3DA219A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Livro%20-%20Sidney%20Seckler%20-%20Fundamentos%20em%20Engenharia%20Ambiental%20-%20Revisado/Cap&#237;tulo%2010/Fotografias%20e%20Figuras%20-%20Cap&#237;tulo%2010/Cap&#237;tulo%2010%20-%20Figura%207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Livro%20-%20Sidney%20Seckler%20-%20Fundamentos%20em%20Engenharia%20Ambiental%20-%20Revisado/Cap&#237;tulo%2010/Fotografias%20e%20Figuras%20-%20Cap&#237;tulo%2010/Cap&#237;tulo%2010%20-%20Figura%208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Livro%20-%20Sidney%20Seckler%20-%20Fundamentos%20em%20Engenharia%20Ambiental%20-%20Revisado/Cap&#237;tulo%2010/Fotografias%20e%20Figuras%20-%20Cap&#237;tulo%2010/Cap&#237;tulo%2010%20-%20Figura%2012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Livro%20-%20Sidney%20Seckler%20-%20Fundamentos%20em%20Engenharia%20Ambiental%20-%20Revisado/Cap&#237;tulo%2010/Fotografias%20e%20Figuras%20-%20Cap&#237;tulo%2010/Cap&#237;tulo%2010%20-%20Figura%2013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Livro%20-%20Sidney%20Seckler%20-%20Fundamentos%20em%20Engenharia%20Ambiental%20-%20Revisado/Cap&#237;tulo%2010/Fotografias%20e%20Figuras%20-%20Cap&#237;tulo%2010/Cap&#237;tulo%2010%20-%20Figura%2014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Livro%20-%20Sidney%20Seckler%20-%20Fundamentos%20em%20Engenharia%20Ambiental%20-%20Revisado/Cap&#237;tulo%2010/Fotografias%20e%20Figuras%20-%20Cap&#237;tulo%2010/Cap&#237;tulo%2010%20-%20Figura%2019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Livro%20-%20Sidney%20Seckler%20-%20Fundamentos%20em%20Engenharia%20Ambiental%20-%20Revisado/Cap&#237;tulo%2010/Fotografias%20e%20Figuras%20-%20Cap&#237;tulo%2010/Cap&#237;tulo%2010%20-%20Figura%2020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'[Capítulo 10 - Figura 7.xlsx]Figura 7'!$F$9</c:f>
              <c:strCache>
                <c:ptCount val="1"/>
                <c:pt idx="0">
                  <c:v>Log (F-)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'[Capítulo 10 - Figura 7.xlsx]Figura 7'!$E$10:$E$29</c:f>
              <c:numCache>
                <c:formatCode>General</c:formatCode>
                <c:ptCount val="20"/>
                <c:pt idx="0">
                  <c:v>-20</c:v>
                </c:pt>
                <c:pt idx="1">
                  <c:v>-19</c:v>
                </c:pt>
                <c:pt idx="2">
                  <c:v>-18</c:v>
                </c:pt>
                <c:pt idx="3">
                  <c:v>-17</c:v>
                </c:pt>
                <c:pt idx="4">
                  <c:v>-16</c:v>
                </c:pt>
                <c:pt idx="5">
                  <c:v>-15</c:v>
                </c:pt>
                <c:pt idx="6">
                  <c:v>-14</c:v>
                </c:pt>
                <c:pt idx="7">
                  <c:v>-13</c:v>
                </c:pt>
                <c:pt idx="8">
                  <c:v>-12</c:v>
                </c:pt>
                <c:pt idx="9">
                  <c:v>-11</c:v>
                </c:pt>
                <c:pt idx="10">
                  <c:v>-10</c:v>
                </c:pt>
                <c:pt idx="11">
                  <c:v>-9</c:v>
                </c:pt>
                <c:pt idx="12">
                  <c:v>-8</c:v>
                </c:pt>
                <c:pt idx="13">
                  <c:v>-7</c:v>
                </c:pt>
                <c:pt idx="14">
                  <c:v>-6</c:v>
                </c:pt>
                <c:pt idx="15">
                  <c:v>-5</c:v>
                </c:pt>
                <c:pt idx="16">
                  <c:v>-4</c:v>
                </c:pt>
                <c:pt idx="17">
                  <c:v>-3</c:v>
                </c:pt>
                <c:pt idx="18">
                  <c:v>-2</c:v>
                </c:pt>
                <c:pt idx="19">
                  <c:v>-1</c:v>
                </c:pt>
              </c:numCache>
            </c:numRef>
          </c:xVal>
          <c:yVal>
            <c:numRef>
              <c:f>'[Capítulo 10 - Figura 7.xlsx]Figura 7'!$F$10:$F$29</c:f>
              <c:numCache>
                <c:formatCode>0.00E+00</c:formatCode>
                <c:ptCount val="20"/>
                <c:pt idx="0">
                  <c:v>4.7689095475366372</c:v>
                </c:pt>
                <c:pt idx="1">
                  <c:v>4.2689095475366372</c:v>
                </c:pt>
                <c:pt idx="2">
                  <c:v>3.7689095475366372</c:v>
                </c:pt>
                <c:pt idx="3">
                  <c:v>3.2689095475366372</c:v>
                </c:pt>
                <c:pt idx="4">
                  <c:v>2.7689095475366372</c:v>
                </c:pt>
                <c:pt idx="5">
                  <c:v>2.2689095475366372</c:v>
                </c:pt>
                <c:pt idx="6">
                  <c:v>1.7689095475366372</c:v>
                </c:pt>
                <c:pt idx="7">
                  <c:v>1.2689095475366372</c:v>
                </c:pt>
                <c:pt idx="8">
                  <c:v>0.76890954753663721</c:v>
                </c:pt>
                <c:pt idx="9">
                  <c:v>0.26890954753663721</c:v>
                </c:pt>
                <c:pt idx="10">
                  <c:v>-0.23109045246336279</c:v>
                </c:pt>
                <c:pt idx="11">
                  <c:v>-0.73109045246336279</c:v>
                </c:pt>
                <c:pt idx="12">
                  <c:v>-1.2310904524633628</c:v>
                </c:pt>
                <c:pt idx="13">
                  <c:v>-1.7310904524633628</c:v>
                </c:pt>
                <c:pt idx="14">
                  <c:v>-2.2310904524633628</c:v>
                </c:pt>
                <c:pt idx="15">
                  <c:v>-2.7310904524633628</c:v>
                </c:pt>
                <c:pt idx="16">
                  <c:v>-3.2310904524633628</c:v>
                </c:pt>
                <c:pt idx="17">
                  <c:v>-3.7310904524633628</c:v>
                </c:pt>
                <c:pt idx="18">
                  <c:v>-4.2310904524633628</c:v>
                </c:pt>
                <c:pt idx="19">
                  <c:v>-4.7310904524633628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546-4EF1-ACF4-B44C35D09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6307472"/>
        <c:axId val="866300912"/>
      </c:scatterChart>
      <c:valAx>
        <c:axId val="866307472"/>
        <c:scaling>
          <c:orientation val="minMax"/>
          <c:min val="-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Log Ca+2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6300912"/>
        <c:crossesAt val="-25"/>
        <c:crossBetween val="midCat"/>
      </c:valAx>
      <c:valAx>
        <c:axId val="86630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Log F-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6307472"/>
        <c:crossesAt val="-25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'[Capítulo 10 - Figura 8.xlsx]Figura 8'!$F$9</c:f>
              <c:strCache>
                <c:ptCount val="1"/>
                <c:pt idx="0">
                  <c:v>Log (Mg+2)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'[Capítulo 10 - Figura 8.xlsx]Figura 8'!$E$10:$E$21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numCache>
            </c:numRef>
          </c:xVal>
          <c:yVal>
            <c:numRef>
              <c:f>'[Capítulo 10 - Figura 8.xlsx]Figura 8'!$F$10:$F$21</c:f>
              <c:numCache>
                <c:formatCode>0.00E+00</c:formatCode>
                <c:ptCount val="12"/>
                <c:pt idx="0">
                  <c:v>13.592176757395869</c:v>
                </c:pt>
                <c:pt idx="1">
                  <c:v>11.592176757395869</c:v>
                </c:pt>
                <c:pt idx="2">
                  <c:v>9.5921767573958689</c:v>
                </c:pt>
                <c:pt idx="3">
                  <c:v>7.5921767573958689</c:v>
                </c:pt>
                <c:pt idx="4">
                  <c:v>5.5921767573958689</c:v>
                </c:pt>
                <c:pt idx="5">
                  <c:v>3.5921767573958689</c:v>
                </c:pt>
                <c:pt idx="6">
                  <c:v>1.5921767573958689</c:v>
                </c:pt>
                <c:pt idx="7">
                  <c:v>-0.40782324260413105</c:v>
                </c:pt>
                <c:pt idx="8">
                  <c:v>-2.4078232426041311</c:v>
                </c:pt>
                <c:pt idx="9">
                  <c:v>-4.4078232426041311</c:v>
                </c:pt>
                <c:pt idx="10">
                  <c:v>-6.4078232426041311</c:v>
                </c:pt>
                <c:pt idx="11">
                  <c:v>-8.4078232426041311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2C0-4480-A7F8-539AA3D5D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6307472"/>
        <c:axId val="866300912"/>
      </c:scatterChart>
      <c:valAx>
        <c:axId val="866307472"/>
        <c:scaling>
          <c:orientation val="minMax"/>
          <c:max val="13"/>
          <c:min val="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6300912"/>
        <c:crossesAt val="-25"/>
        <c:crossBetween val="midCat"/>
        <c:majorUnit val="1"/>
      </c:valAx>
      <c:valAx>
        <c:axId val="86630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Log Mg+2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6307472"/>
        <c:crossesAt val="-25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'[Capítulo 10 - Figura 12.xlsx]Figura 12'!$F$9</c:f>
              <c:strCache>
                <c:ptCount val="1"/>
                <c:pt idx="0">
                  <c:v>Log (Fe+3)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'[Capítulo 10 - Figura 12.xlsx]Figura 12'!$E$10:$E$21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numCache>
            </c:numRef>
          </c:xVal>
          <c:yVal>
            <c:numRef>
              <c:f>'[Capítulo 10 - Figura 12.xlsx]Figura 12'!$F$10:$F$21</c:f>
              <c:numCache>
                <c:formatCode>0.00E+00</c:formatCode>
                <c:ptCount val="12"/>
                <c:pt idx="0">
                  <c:v>-1.5543957967264035</c:v>
                </c:pt>
                <c:pt idx="1">
                  <c:v>-4.5543957967264035</c:v>
                </c:pt>
                <c:pt idx="2">
                  <c:v>-7.5543957967264035</c:v>
                </c:pt>
                <c:pt idx="3">
                  <c:v>-10.554395796726403</c:v>
                </c:pt>
                <c:pt idx="4">
                  <c:v>-13.554395796726403</c:v>
                </c:pt>
                <c:pt idx="5">
                  <c:v>-16.554395796726403</c:v>
                </c:pt>
                <c:pt idx="6">
                  <c:v>-19.554395796726403</c:v>
                </c:pt>
                <c:pt idx="7">
                  <c:v>-22.554395796726403</c:v>
                </c:pt>
                <c:pt idx="8">
                  <c:v>-25.554395796726403</c:v>
                </c:pt>
                <c:pt idx="9">
                  <c:v>-28.554395796726403</c:v>
                </c:pt>
                <c:pt idx="10">
                  <c:v>-31.554395796726403</c:v>
                </c:pt>
                <c:pt idx="11">
                  <c:v>-34.554395796726403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4C5-4B8A-AC3E-D68D74190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6307472"/>
        <c:axId val="866300912"/>
      </c:scatterChart>
      <c:valAx>
        <c:axId val="866307472"/>
        <c:scaling>
          <c:orientation val="minMax"/>
          <c:max val="13"/>
          <c:min val="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6300912"/>
        <c:crossesAt val="-40"/>
        <c:crossBetween val="midCat"/>
        <c:majorUnit val="1"/>
      </c:valAx>
      <c:valAx>
        <c:axId val="86630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Log Fe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6307472"/>
        <c:crossesAt val="2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'[Capítulo 10 - Figura 13.xlsx]Planilha1'!$F$11</c:f>
              <c:strCache>
                <c:ptCount val="1"/>
                <c:pt idx="0">
                  <c:v>Log (Fe+3)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'[Capítulo 10 - Figura 13.xlsx]Planilha1'!$E$12:$E$23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numCache>
            </c:numRef>
          </c:xVal>
          <c:yVal>
            <c:numRef>
              <c:f>'[Capítulo 10 - Figura 13.xlsx]Planilha1'!$F$12:$F$23</c:f>
              <c:numCache>
                <c:formatCode>0.00E+00</c:formatCode>
                <c:ptCount val="12"/>
                <c:pt idx="0">
                  <c:v>-1.5543957967264035</c:v>
                </c:pt>
                <c:pt idx="1">
                  <c:v>-4.5543957967264035</c:v>
                </c:pt>
                <c:pt idx="2">
                  <c:v>-7.5543957967264035</c:v>
                </c:pt>
                <c:pt idx="3">
                  <c:v>-10.554395796726403</c:v>
                </c:pt>
                <c:pt idx="4">
                  <c:v>-13.554395796726403</c:v>
                </c:pt>
                <c:pt idx="5">
                  <c:v>-16.554395796726403</c:v>
                </c:pt>
                <c:pt idx="6">
                  <c:v>-19.554395796726403</c:v>
                </c:pt>
                <c:pt idx="7">
                  <c:v>-22.554395796726403</c:v>
                </c:pt>
                <c:pt idx="8">
                  <c:v>-25.554395796726403</c:v>
                </c:pt>
                <c:pt idx="9">
                  <c:v>-28.554395796726403</c:v>
                </c:pt>
                <c:pt idx="10">
                  <c:v>-31.554395796726403</c:v>
                </c:pt>
                <c:pt idx="11">
                  <c:v>-34.554395796726403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D9D-40B0-9DED-B075C0286D6C}"/>
            </c:ext>
          </c:extLst>
        </c:ser>
        <c:ser>
          <c:idx val="1"/>
          <c:order val="1"/>
          <c:tx>
            <c:strRef>
              <c:f>'[Capítulo 10 - Figura 13.xlsx]Planilha1'!$G$11</c:f>
              <c:strCache>
                <c:ptCount val="1"/>
                <c:pt idx="0">
                  <c:v>Log (Fe(OH)+2)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'[Capítulo 10 - Figura 13.xlsx]Planilha1'!$E$12:$E$23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numCache>
            </c:numRef>
          </c:xVal>
          <c:yVal>
            <c:numRef>
              <c:f>'[Capítulo 10 - Figura 13.xlsx]Planilha1'!$G$12:$G$23</c:f>
              <c:numCache>
                <c:formatCode>General</c:formatCode>
                <c:ptCount val="12"/>
                <c:pt idx="0">
                  <c:v>-1.7443957967264012</c:v>
                </c:pt>
                <c:pt idx="1">
                  <c:v>-3.7443957967264012</c:v>
                </c:pt>
                <c:pt idx="2">
                  <c:v>-5.7443957967264012</c:v>
                </c:pt>
                <c:pt idx="3">
                  <c:v>-7.7443957967264012</c:v>
                </c:pt>
                <c:pt idx="4">
                  <c:v>-9.7443957967264012</c:v>
                </c:pt>
                <c:pt idx="5">
                  <c:v>-11.744395796726401</c:v>
                </c:pt>
                <c:pt idx="6">
                  <c:v>-13.744395796726401</c:v>
                </c:pt>
                <c:pt idx="7">
                  <c:v>-15.744395796726401</c:v>
                </c:pt>
                <c:pt idx="8">
                  <c:v>-17.744395796726401</c:v>
                </c:pt>
                <c:pt idx="9">
                  <c:v>-19.744395796726401</c:v>
                </c:pt>
                <c:pt idx="10">
                  <c:v>-21.744395796726401</c:v>
                </c:pt>
                <c:pt idx="11">
                  <c:v>-23.744395796726401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D9D-40B0-9DED-B075C0286D6C}"/>
            </c:ext>
          </c:extLst>
        </c:ser>
        <c:ser>
          <c:idx val="2"/>
          <c:order val="2"/>
          <c:tx>
            <c:strRef>
              <c:f>'[Capítulo 10 - Figura 13.xlsx]Planilha1'!$H$11</c:f>
              <c:strCache>
                <c:ptCount val="1"/>
                <c:pt idx="0">
                  <c:v>Log (Fe(OH)2+)</c:v>
                </c:pt>
              </c:strCache>
            </c:strRef>
          </c:tx>
          <c:spPr>
            <a:ln w="317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'[Capítulo 10 - Figura 13.xlsx]Planilha1'!$E$12:$E$23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numCache>
            </c:numRef>
          </c:xVal>
          <c:yVal>
            <c:numRef>
              <c:f>'[Capítulo 10 - Figura 13.xlsx]Planilha1'!$H$12:$H$23</c:f>
              <c:numCache>
                <c:formatCode>0.0000</c:formatCode>
                <c:ptCount val="12"/>
                <c:pt idx="0">
                  <c:v>-2.1543957967264049</c:v>
                </c:pt>
                <c:pt idx="1">
                  <c:v>-3.1543957967264049</c:v>
                </c:pt>
                <c:pt idx="2">
                  <c:v>-4.1543957967264049</c:v>
                </c:pt>
                <c:pt idx="3">
                  <c:v>-5.1543957967264049</c:v>
                </c:pt>
                <c:pt idx="4">
                  <c:v>-6.1543957967264049</c:v>
                </c:pt>
                <c:pt idx="5">
                  <c:v>-7.1543957967264049</c:v>
                </c:pt>
                <c:pt idx="6">
                  <c:v>-8.1543957967264049</c:v>
                </c:pt>
                <c:pt idx="7">
                  <c:v>-9.1543957967264049</c:v>
                </c:pt>
                <c:pt idx="8">
                  <c:v>-10.154395796726405</c:v>
                </c:pt>
                <c:pt idx="9">
                  <c:v>-11.154395796726405</c:v>
                </c:pt>
                <c:pt idx="10">
                  <c:v>-12.154395796726405</c:v>
                </c:pt>
                <c:pt idx="11">
                  <c:v>-13.154395796726405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D9D-40B0-9DED-B075C0286D6C}"/>
            </c:ext>
          </c:extLst>
        </c:ser>
        <c:ser>
          <c:idx val="3"/>
          <c:order val="3"/>
          <c:tx>
            <c:strRef>
              <c:f>'[Capítulo 10 - Figura 13.xlsx]Planilha1'!$I$11</c:f>
              <c:strCache>
                <c:ptCount val="1"/>
                <c:pt idx="0">
                  <c:v>Log (Fe(OH)30)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'[Capítulo 10 - Figura 13.xlsx]Planilha1'!$E$12:$E$23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numCache>
            </c:numRef>
          </c:xVal>
          <c:yVal>
            <c:numRef>
              <c:f>'[Capítulo 10 - Figura 13.xlsx]Planilha1'!$I$12:$I$23</c:f>
              <c:numCache>
                <c:formatCode>0.0000</c:formatCode>
                <c:ptCount val="12"/>
                <c:pt idx="0">
                  <c:v>-9.1543957967264049</c:v>
                </c:pt>
                <c:pt idx="1">
                  <c:v>-9.1543957967264049</c:v>
                </c:pt>
                <c:pt idx="2">
                  <c:v>-9.1543957967264049</c:v>
                </c:pt>
                <c:pt idx="3">
                  <c:v>-9.1543957967264049</c:v>
                </c:pt>
                <c:pt idx="4">
                  <c:v>-9.1543957967264049</c:v>
                </c:pt>
                <c:pt idx="5">
                  <c:v>-9.1543957967264049</c:v>
                </c:pt>
                <c:pt idx="6">
                  <c:v>-9.1543957967264049</c:v>
                </c:pt>
                <c:pt idx="7">
                  <c:v>-9.1543957967264049</c:v>
                </c:pt>
                <c:pt idx="8">
                  <c:v>-9.1543957967264049</c:v>
                </c:pt>
                <c:pt idx="9">
                  <c:v>-9.1543957967264049</c:v>
                </c:pt>
                <c:pt idx="10">
                  <c:v>-9.1543957967264049</c:v>
                </c:pt>
                <c:pt idx="11">
                  <c:v>-9.1543957967264049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D9D-40B0-9DED-B075C0286D6C}"/>
            </c:ext>
          </c:extLst>
        </c:ser>
        <c:ser>
          <c:idx val="4"/>
          <c:order val="4"/>
          <c:tx>
            <c:strRef>
              <c:f>'[Capítulo 10 - Figura 13.xlsx]Planilha1'!$J$11</c:f>
              <c:strCache>
                <c:ptCount val="1"/>
                <c:pt idx="0">
                  <c:v>Log (Fe(OH)4-)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'[Capítulo 10 - Figura 13.xlsx]Planilha1'!$E$12:$E$23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numCache>
            </c:numRef>
          </c:xVal>
          <c:yVal>
            <c:numRef>
              <c:f>'[Capítulo 10 - Figura 13.xlsx]Planilha1'!$J$12:$J$23</c:f>
              <c:numCache>
                <c:formatCode>0.0000</c:formatCode>
                <c:ptCount val="12"/>
                <c:pt idx="0">
                  <c:v>-15.154395796726405</c:v>
                </c:pt>
                <c:pt idx="1">
                  <c:v>-14.154395796726405</c:v>
                </c:pt>
                <c:pt idx="2">
                  <c:v>-13.154395796726405</c:v>
                </c:pt>
                <c:pt idx="3">
                  <c:v>-12.154395796726405</c:v>
                </c:pt>
                <c:pt idx="4">
                  <c:v>-11.154395796726405</c:v>
                </c:pt>
                <c:pt idx="5">
                  <c:v>-10.154395796726405</c:v>
                </c:pt>
                <c:pt idx="6">
                  <c:v>-9.1543957967264049</c:v>
                </c:pt>
                <c:pt idx="7">
                  <c:v>-8.1543957967264049</c:v>
                </c:pt>
                <c:pt idx="8">
                  <c:v>-7.1543957967264049</c:v>
                </c:pt>
                <c:pt idx="9">
                  <c:v>-6.1543957967264049</c:v>
                </c:pt>
                <c:pt idx="10">
                  <c:v>-5.1543957967264049</c:v>
                </c:pt>
                <c:pt idx="11">
                  <c:v>-4.1543957967264049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D9D-40B0-9DED-B075C0286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6307472"/>
        <c:axId val="866300912"/>
      </c:scatterChart>
      <c:valAx>
        <c:axId val="866307472"/>
        <c:scaling>
          <c:orientation val="minMax"/>
          <c:max val="13"/>
          <c:min val="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6300912"/>
        <c:crossesAt val="-40"/>
        <c:crossBetween val="midCat"/>
        <c:majorUnit val="1"/>
      </c:valAx>
      <c:valAx>
        <c:axId val="86630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Log Fe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6307472"/>
        <c:crossesAt val="2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5"/>
          <c:order val="5"/>
          <c:tx>
            <c:strRef>
              <c:f>'[Capítulo 10 - Figura 14.xlsx]Figura 14'!$K$11</c:f>
              <c:strCache>
                <c:ptCount val="1"/>
                <c:pt idx="0">
                  <c:v>Log (Fe) total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'[Capítulo 10 - Figura 14.xlsx]Figura 14'!$E$12:$E$122</c:f>
              <c:numCache>
                <c:formatCode>General</c:formatCode>
                <c:ptCount val="111"/>
                <c:pt idx="0">
                  <c:v>2</c:v>
                </c:pt>
                <c:pt idx="1">
                  <c:v>2.1</c:v>
                </c:pt>
                <c:pt idx="2">
                  <c:v>2.2000000000000002</c:v>
                </c:pt>
                <c:pt idx="3">
                  <c:v>2.3000000000000003</c:v>
                </c:pt>
                <c:pt idx="4">
                  <c:v>2.4000000000000004</c:v>
                </c:pt>
                <c:pt idx="5">
                  <c:v>2.5000000000000004</c:v>
                </c:pt>
                <c:pt idx="6">
                  <c:v>2.6000000000000005</c:v>
                </c:pt>
                <c:pt idx="7">
                  <c:v>2.7000000000000006</c:v>
                </c:pt>
                <c:pt idx="8">
                  <c:v>2.8000000000000007</c:v>
                </c:pt>
                <c:pt idx="9">
                  <c:v>2.9000000000000008</c:v>
                </c:pt>
                <c:pt idx="10">
                  <c:v>3.0000000000000009</c:v>
                </c:pt>
                <c:pt idx="11">
                  <c:v>3.100000000000001</c:v>
                </c:pt>
                <c:pt idx="12">
                  <c:v>3.2000000000000011</c:v>
                </c:pt>
                <c:pt idx="13">
                  <c:v>3.3000000000000012</c:v>
                </c:pt>
                <c:pt idx="14">
                  <c:v>3.4000000000000012</c:v>
                </c:pt>
                <c:pt idx="15">
                  <c:v>3.5000000000000013</c:v>
                </c:pt>
                <c:pt idx="16">
                  <c:v>3.6000000000000014</c:v>
                </c:pt>
                <c:pt idx="17">
                  <c:v>3.7000000000000015</c:v>
                </c:pt>
                <c:pt idx="18">
                  <c:v>3.8000000000000016</c:v>
                </c:pt>
                <c:pt idx="19">
                  <c:v>3.9000000000000017</c:v>
                </c:pt>
                <c:pt idx="20">
                  <c:v>4.0000000000000018</c:v>
                </c:pt>
                <c:pt idx="21">
                  <c:v>4.1000000000000014</c:v>
                </c:pt>
                <c:pt idx="22">
                  <c:v>4.2000000000000011</c:v>
                </c:pt>
                <c:pt idx="23">
                  <c:v>4.3000000000000007</c:v>
                </c:pt>
                <c:pt idx="24">
                  <c:v>4.4000000000000004</c:v>
                </c:pt>
                <c:pt idx="25">
                  <c:v>4.5</c:v>
                </c:pt>
                <c:pt idx="26">
                  <c:v>4.5999999999999996</c:v>
                </c:pt>
                <c:pt idx="27">
                  <c:v>4.6999999999999993</c:v>
                </c:pt>
                <c:pt idx="28">
                  <c:v>4.7999999999999989</c:v>
                </c:pt>
                <c:pt idx="29">
                  <c:v>4.8999999999999986</c:v>
                </c:pt>
                <c:pt idx="30">
                  <c:v>4.9999999999999982</c:v>
                </c:pt>
                <c:pt idx="31">
                  <c:v>5.0999999999999979</c:v>
                </c:pt>
                <c:pt idx="32">
                  <c:v>5.1999999999999975</c:v>
                </c:pt>
                <c:pt idx="33">
                  <c:v>5.2999999999999972</c:v>
                </c:pt>
                <c:pt idx="34">
                  <c:v>5.3999999999999968</c:v>
                </c:pt>
                <c:pt idx="35">
                  <c:v>5.4999999999999964</c:v>
                </c:pt>
                <c:pt idx="36">
                  <c:v>5.5999999999999961</c:v>
                </c:pt>
                <c:pt idx="37">
                  <c:v>5.6999999999999957</c:v>
                </c:pt>
                <c:pt idx="38">
                  <c:v>5.7999999999999954</c:v>
                </c:pt>
                <c:pt idx="39">
                  <c:v>5.899999999999995</c:v>
                </c:pt>
                <c:pt idx="40">
                  <c:v>5.9999999999999947</c:v>
                </c:pt>
                <c:pt idx="41">
                  <c:v>6.0999999999999943</c:v>
                </c:pt>
                <c:pt idx="42">
                  <c:v>6.199999999999994</c:v>
                </c:pt>
                <c:pt idx="43">
                  <c:v>6.2999999999999936</c:v>
                </c:pt>
                <c:pt idx="44">
                  <c:v>6.3999999999999932</c:v>
                </c:pt>
                <c:pt idx="45">
                  <c:v>6.4999999999999929</c:v>
                </c:pt>
                <c:pt idx="46">
                  <c:v>6.5999999999999925</c:v>
                </c:pt>
                <c:pt idx="47">
                  <c:v>6.6999999999999922</c:v>
                </c:pt>
                <c:pt idx="48">
                  <c:v>6.7999999999999918</c:v>
                </c:pt>
                <c:pt idx="49">
                  <c:v>6.8999999999999915</c:v>
                </c:pt>
                <c:pt idx="50">
                  <c:v>6.9999999999999911</c:v>
                </c:pt>
                <c:pt idx="51">
                  <c:v>7.0999999999999908</c:v>
                </c:pt>
                <c:pt idx="52">
                  <c:v>7.1999999999999904</c:v>
                </c:pt>
                <c:pt idx="53">
                  <c:v>7.2999999999999901</c:v>
                </c:pt>
                <c:pt idx="54">
                  <c:v>7.3999999999999897</c:v>
                </c:pt>
                <c:pt idx="55">
                  <c:v>7.4999999999999893</c:v>
                </c:pt>
                <c:pt idx="56">
                  <c:v>7.599999999999989</c:v>
                </c:pt>
                <c:pt idx="57">
                  <c:v>7.6999999999999886</c:v>
                </c:pt>
                <c:pt idx="58">
                  <c:v>7.7999999999999883</c:v>
                </c:pt>
                <c:pt idx="59">
                  <c:v>7.8999999999999879</c:v>
                </c:pt>
                <c:pt idx="60">
                  <c:v>7.9999999999999876</c:v>
                </c:pt>
                <c:pt idx="61">
                  <c:v>8.0999999999999872</c:v>
                </c:pt>
                <c:pt idx="62">
                  <c:v>8.1999999999999869</c:v>
                </c:pt>
                <c:pt idx="63">
                  <c:v>8.2999999999999865</c:v>
                </c:pt>
                <c:pt idx="64">
                  <c:v>8.3999999999999861</c:v>
                </c:pt>
                <c:pt idx="65">
                  <c:v>8.4999999999999858</c:v>
                </c:pt>
                <c:pt idx="66">
                  <c:v>8.5999999999999854</c:v>
                </c:pt>
                <c:pt idx="67">
                  <c:v>8.6999999999999851</c:v>
                </c:pt>
                <c:pt idx="68">
                  <c:v>8.7999999999999847</c:v>
                </c:pt>
                <c:pt idx="69">
                  <c:v>8.8999999999999844</c:v>
                </c:pt>
                <c:pt idx="70">
                  <c:v>8.999999999999984</c:v>
                </c:pt>
                <c:pt idx="71">
                  <c:v>9.0999999999999837</c:v>
                </c:pt>
                <c:pt idx="72">
                  <c:v>9.1999999999999833</c:v>
                </c:pt>
                <c:pt idx="73">
                  <c:v>9.2999999999999829</c:v>
                </c:pt>
                <c:pt idx="74">
                  <c:v>9.3999999999999826</c:v>
                </c:pt>
                <c:pt idx="75">
                  <c:v>9.4999999999999822</c:v>
                </c:pt>
                <c:pt idx="76">
                  <c:v>9.5999999999999819</c:v>
                </c:pt>
                <c:pt idx="77">
                  <c:v>9.6999999999999815</c:v>
                </c:pt>
                <c:pt idx="78">
                  <c:v>9.7999999999999812</c:v>
                </c:pt>
                <c:pt idx="79">
                  <c:v>9.8999999999999808</c:v>
                </c:pt>
                <c:pt idx="80">
                  <c:v>9.9999999999999805</c:v>
                </c:pt>
                <c:pt idx="81">
                  <c:v>10.09999999999998</c:v>
                </c:pt>
                <c:pt idx="82">
                  <c:v>10.19999999999998</c:v>
                </c:pt>
                <c:pt idx="83">
                  <c:v>10.299999999999979</c:v>
                </c:pt>
                <c:pt idx="84">
                  <c:v>10.399999999999979</c:v>
                </c:pt>
                <c:pt idx="85">
                  <c:v>10.499999999999979</c:v>
                </c:pt>
                <c:pt idx="86">
                  <c:v>10.599999999999978</c:v>
                </c:pt>
                <c:pt idx="87">
                  <c:v>10.699999999999978</c:v>
                </c:pt>
                <c:pt idx="88">
                  <c:v>10.799999999999978</c:v>
                </c:pt>
                <c:pt idx="89">
                  <c:v>10.899999999999977</c:v>
                </c:pt>
                <c:pt idx="90">
                  <c:v>10.999999999999977</c:v>
                </c:pt>
                <c:pt idx="91">
                  <c:v>11.099999999999977</c:v>
                </c:pt>
                <c:pt idx="92">
                  <c:v>11.199999999999976</c:v>
                </c:pt>
                <c:pt idx="93">
                  <c:v>11.299999999999976</c:v>
                </c:pt>
                <c:pt idx="94">
                  <c:v>11.399999999999975</c:v>
                </c:pt>
                <c:pt idx="95">
                  <c:v>11.499999999999975</c:v>
                </c:pt>
                <c:pt idx="96">
                  <c:v>11.599999999999975</c:v>
                </c:pt>
                <c:pt idx="97">
                  <c:v>11.699999999999974</c:v>
                </c:pt>
                <c:pt idx="98">
                  <c:v>11.799999999999974</c:v>
                </c:pt>
                <c:pt idx="99">
                  <c:v>11.899999999999974</c:v>
                </c:pt>
                <c:pt idx="100">
                  <c:v>11.999999999999973</c:v>
                </c:pt>
                <c:pt idx="101">
                  <c:v>12.099999999999973</c:v>
                </c:pt>
                <c:pt idx="102">
                  <c:v>12.199999999999973</c:v>
                </c:pt>
                <c:pt idx="103">
                  <c:v>12.299999999999972</c:v>
                </c:pt>
                <c:pt idx="104">
                  <c:v>12.399999999999972</c:v>
                </c:pt>
                <c:pt idx="105">
                  <c:v>12.499999999999972</c:v>
                </c:pt>
                <c:pt idx="106">
                  <c:v>12.599999999999971</c:v>
                </c:pt>
                <c:pt idx="107">
                  <c:v>12.699999999999971</c:v>
                </c:pt>
                <c:pt idx="108">
                  <c:v>12.799999999999971</c:v>
                </c:pt>
                <c:pt idx="109">
                  <c:v>12.89999999999997</c:v>
                </c:pt>
                <c:pt idx="110">
                  <c:v>12.99999999999997</c:v>
                </c:pt>
              </c:numCache>
            </c:numRef>
          </c:xVal>
          <c:yVal>
            <c:numRef>
              <c:f>'[Capítulo 10 - Figura 14.xlsx]Figura 14'!$K$12:$K$122</c:f>
              <c:numCache>
                <c:formatCode>General</c:formatCode>
                <c:ptCount val="111"/>
                <c:pt idx="0">
                  <c:v>-1.2763644340291667</c:v>
                </c:pt>
                <c:pt idx="1">
                  <c:v>-1.5098192843282103</c:v>
                </c:pt>
                <c:pt idx="2">
                  <c:v>-1.7304538992333391</c:v>
                </c:pt>
                <c:pt idx="3">
                  <c:v>-1.9374310007971485</c:v>
                </c:pt>
                <c:pt idx="4">
                  <c:v>-2.130453874495434</c:v>
                </c:pt>
                <c:pt idx="5">
                  <c:v>-2.309819232056233</c:v>
                </c:pt>
                <c:pt idx="6">
                  <c:v>-2.4763643486307281</c:v>
                </c:pt>
                <c:pt idx="7">
                  <c:v>-2.6313280780608257</c:v>
                </c:pt>
                <c:pt idx="8">
                  <c:v>-2.7761727861689858</c:v>
                </c:pt>
                <c:pt idx="9">
                  <c:v>-2.9124163548781676</c:v>
                </c:pt>
                <c:pt idx="10">
                  <c:v>-3.0415056165673939</c:v>
                </c:pt>
                <c:pt idx="11">
                  <c:v>-3.1647400638934058</c:v>
                </c:pt>
                <c:pt idx="12">
                  <c:v>-3.283238883494338</c:v>
                </c:pt>
                <c:pt idx="13">
                  <c:v>-3.3979380605007541</c:v>
                </c:pt>
                <c:pt idx="14">
                  <c:v>-3.5096047103306156</c:v>
                </c:pt>
                <c:pt idx="15">
                  <c:v>-3.6188590848932369</c:v>
                </c:pt>
                <c:pt idx="16">
                  <c:v>-3.7261982913608742</c:v>
                </c:pt>
                <c:pt idx="17">
                  <c:v>-3.8320185525108501</c:v>
                </c:pt>
                <c:pt idx="18">
                  <c:v>-3.9366346481344183</c:v>
                </c:pt>
                <c:pt idx="19">
                  <c:v>-4.0402962038170083</c:v>
                </c:pt>
                <c:pt idx="20">
                  <c:v>-4.1432010022402377</c:v>
                </c:pt>
                <c:pt idx="21">
                  <c:v>-4.2455056986584667</c:v>
                </c:pt>
                <c:pt idx="22">
                  <c:v>-4.3473343699075713</c:v>
                </c:pt>
                <c:pt idx="23">
                  <c:v>-4.448785300091302</c:v>
                </c:pt>
                <c:pt idx="24">
                  <c:v>-4.5499363517911231</c:v>
                </c:pt>
                <c:pt idx="25">
                  <c:v>-4.6508492118940916</c:v>
                </c:pt>
                <c:pt idx="26">
                  <c:v>-4.7515727458684545</c:v>
                </c:pt>
                <c:pt idx="27">
                  <c:v>-4.8521456470128239</c:v>
                </c:pt>
                <c:pt idx="28">
                  <c:v>-4.9525985283061633</c:v>
                </c:pt>
                <c:pt idx="29">
                  <c:v>-5.0529555731820697</c:v>
                </c:pt>
                <c:pt idx="30">
                  <c:v>-5.1532358366392366</c:v>
                </c:pt>
                <c:pt idx="31">
                  <c:v>-5.2534542683688779</c:v>
                </c:pt>
                <c:pt idx="32">
                  <c:v>-5.3536225139562834</c:v>
                </c:pt>
                <c:pt idx="33">
                  <c:v>-5.4537495377998431</c:v>
                </c:pt>
                <c:pt idx="34">
                  <c:v>-5.5538421014537995</c:v>
                </c:pt>
                <c:pt idx="35">
                  <c:v>-5.6539051230448489</c:v>
                </c:pt>
                <c:pt idx="36">
                  <c:v>-5.7539419367460258</c:v>
                </c:pt>
                <c:pt idx="37">
                  <c:v>-5.8539544655948079</c:v>
                </c:pt>
                <c:pt idx="38">
                  <c:v>-5.9539433158360859</c:v>
                </c:pt>
                <c:pt idx="39">
                  <c:v>-6.0539077960794581</c:v>
                </c:pt>
                <c:pt idx="40">
                  <c:v>-6.1538458594731758</c:v>
                </c:pt>
                <c:pt idx="41">
                  <c:v>-6.2537539613137785</c:v>
                </c:pt>
                <c:pt idx="42">
                  <c:v>-6.3536268173685944</c:v>
                </c:pt>
                <c:pt idx="43">
                  <c:v>-6.4534570387552348</c:v>
                </c:pt>
                <c:pt idx="44">
                  <c:v>-6.5532346061359297</c:v>
                </c:pt>
                <c:pt idx="45">
                  <c:v>-6.6529461272140171</c:v>
                </c:pt>
                <c:pt idx="46">
                  <c:v>-6.7525737940072581</c:v>
                </c:pt>
                <c:pt idx="47">
                  <c:v>-6.8520939155064475</c:v>
                </c:pt>
                <c:pt idx="48">
                  <c:v>-6.9514748401859929</c:v>
                </c:pt>
                <c:pt idx="49">
                  <c:v>-7.0506739911435501</c:v>
                </c:pt>
                <c:pt idx="50">
                  <c:v>-7.1496335994756191</c:v>
                </c:pt>
                <c:pt idx="51">
                  <c:v>-7.2482745178882766</c:v>
                </c:pt>
                <c:pt idx="52">
                  <c:v>-7.3464871988769254</c:v>
                </c:pt>
                <c:pt idx="53">
                  <c:v>-7.4441184980197681</c:v>
                </c:pt>
                <c:pt idx="54">
                  <c:v>-7.5409523867588915</c:v>
                </c:pt>
                <c:pt idx="55">
                  <c:v>-7.6366819398948644</c:v>
                </c:pt>
                <c:pt idx="56">
                  <c:v>-7.7308692189150801</c:v>
                </c:pt>
                <c:pt idx="57">
                  <c:v>-7.8228892874004465</c:v>
                </c:pt>
                <c:pt idx="58">
                  <c:v>-7.9118555154173347</c:v>
                </c:pt>
                <c:pt idx="59">
                  <c:v>-7.9965275024639135</c:v>
                </c:pt>
                <c:pt idx="60">
                  <c:v>-8.0752136204210725</c:v>
                </c:pt>
                <c:pt idx="61">
                  <c:v>-8.1457009430305423</c:v>
                </c:pt>
                <c:pt idx="62">
                  <c:v>-8.2052753866409365</c:v>
                </c:pt>
                <c:pt idx="63">
                  <c:v>-8.2509183146918055</c:v>
                </c:pt>
                <c:pt idx="64">
                  <c:v>-8.2797422543939874</c:v>
                </c:pt>
                <c:pt idx="65">
                  <c:v>-8.2896143808619396</c:v>
                </c:pt>
                <c:pt idx="66">
                  <c:v>-8.279742396512404</c:v>
                </c:pt>
                <c:pt idx="67">
                  <c:v>-8.250918609382893</c:v>
                </c:pt>
                <c:pt idx="68">
                  <c:v>-8.2052758547637552</c:v>
                </c:pt>
                <c:pt idx="69">
                  <c:v>-8.1457016160723139</c:v>
                </c:pt>
                <c:pt idx="70">
                  <c:v>-8.0752145413762193</c:v>
                </c:pt>
                <c:pt idx="71">
                  <c:v>-7.996528727602108</c:v>
                </c:pt>
                <c:pt idx="72">
                  <c:v>-7.9118571170283554</c:v>
                </c:pt>
                <c:pt idx="73">
                  <c:v>-7.8228913575707653</c:v>
                </c:pt>
                <c:pt idx="74">
                  <c:v>-7.7308718744477698</c:v>
                </c:pt>
                <c:pt idx="75">
                  <c:v>-7.6366853285771148</c:v>
                </c:pt>
                <c:pt idx="76">
                  <c:v>-7.5409566952821949</c:v>
                </c:pt>
                <c:pt idx="77">
                  <c:v>-7.4441239619637072</c:v>
                </c:pt>
                <c:pt idx="78">
                  <c:v>-7.3464941152860845</c:v>
                </c:pt>
                <c:pt idx="79">
                  <c:v>-7.2482832611133317</c:v>
                </c:pt>
                <c:pt idx="80">
                  <c:v>-7.1496446411243824</c:v>
                </c:pt>
                <c:pt idx="81">
                  <c:v>-7.0506879252065167</c:v>
                </c:pt>
                <c:pt idx="82">
                  <c:v>-6.9514924146761334</c:v>
                </c:pt>
                <c:pt idx="83">
                  <c:v>-6.8521160722995518</c:v>
                </c:pt>
                <c:pt idx="84">
                  <c:v>-6.7526017190056145</c:v>
                </c:pt>
                <c:pt idx="85">
                  <c:v>-6.6529813135059097</c:v>
                </c:pt>
                <c:pt idx="86">
                  <c:v>-6.5532789335156769</c:v>
                </c:pt>
                <c:pt idx="87">
                  <c:v>-6.4535128738401273</c:v>
                </c:pt>
                <c:pt idx="88">
                  <c:v>-6.3536971396466919</c:v>
                </c:pt>
                <c:pt idx="89">
                  <c:v>-6.2538425218386955</c:v>
                </c:pt>
                <c:pt idx="90">
                  <c:v>-6.1539573806625567</c:v>
                </c:pt>
                <c:pt idx="91">
                  <c:v>-6.0540482232660002</c:v>
                </c:pt>
                <c:pt idx="92">
                  <c:v>-5.9541201339811041</c:v>
                </c:pt>
                <c:pt idx="93">
                  <c:v>-5.8541770980525891</c:v>
                </c:pt>
                <c:pt idx="94">
                  <c:v>-5.7542222473495288</c:v>
                </c:pt>
                <c:pt idx="95">
                  <c:v>-5.6542580483057998</c:v>
                </c:pt>
                <c:pt idx="96">
                  <c:v>-5.5542864466311705</c:v>
                </c:pt>
                <c:pt idx="97">
                  <c:v>-5.4543089793675117</c:v>
                </c:pt>
                <c:pt idx="98">
                  <c:v>-5.3543268620710167</c:v>
                </c:pt>
                <c:pt idx="99">
                  <c:v>-5.2543410569093805</c:v>
                </c:pt>
                <c:pt idx="100">
                  <c:v>-5.1543523260244655</c:v>
                </c:pt>
                <c:pt idx="101">
                  <c:v>-5.0543612734595982</c:v>
                </c:pt>
                <c:pt idx="102">
                  <c:v>-4.9543683781730889</c:v>
                </c:pt>
                <c:pt idx="103">
                  <c:v>-4.8543740200784304</c:v>
                </c:pt>
                <c:pt idx="104">
                  <c:v>-4.7543785006130124</c:v>
                </c:pt>
                <c:pt idx="105">
                  <c:v>-4.6543820590033889</c:v>
                </c:pt>
                <c:pt idx="106">
                  <c:v>-4.5543848851391351</c:v>
                </c:pt>
                <c:pt idx="107">
                  <c:v>-4.4543871297698248</c:v>
                </c:pt>
                <c:pt idx="108">
                  <c:v>-4.354388912586419</c:v>
                </c:pt>
                <c:pt idx="109">
                  <c:v>-4.2543903286289542</c:v>
                </c:pt>
                <c:pt idx="110">
                  <c:v>-4.1543914533690405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F6E-4DD4-8D4E-B89E1883C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6307472"/>
        <c:axId val="866300912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'[Capítulo 10 - Figura 14.xlsx]Figura 14'!$F$11</c15:sqref>
                        </c15:formulaRef>
                      </c:ext>
                    </c:extLst>
                    <c:strCache>
                      <c:ptCount val="1"/>
                      <c:pt idx="0">
                        <c:v>Log (Fe+3)</c:v>
                      </c:pt>
                    </c:strCache>
                  </c:strRef>
                </c:tx>
                <c:spPr>
                  <a:ln w="317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'[Capítulo 10 - Figura 14.xlsx]Figura 14'!$E$12:$E$112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2</c:v>
                      </c:pt>
                      <c:pt idx="1">
                        <c:v>2.1</c:v>
                      </c:pt>
                      <c:pt idx="2">
                        <c:v>2.2000000000000002</c:v>
                      </c:pt>
                      <c:pt idx="3">
                        <c:v>2.3000000000000003</c:v>
                      </c:pt>
                      <c:pt idx="4">
                        <c:v>2.4000000000000004</c:v>
                      </c:pt>
                      <c:pt idx="5">
                        <c:v>2.5000000000000004</c:v>
                      </c:pt>
                      <c:pt idx="6">
                        <c:v>2.6000000000000005</c:v>
                      </c:pt>
                      <c:pt idx="7">
                        <c:v>2.7000000000000006</c:v>
                      </c:pt>
                      <c:pt idx="8">
                        <c:v>2.8000000000000007</c:v>
                      </c:pt>
                      <c:pt idx="9">
                        <c:v>2.9000000000000008</c:v>
                      </c:pt>
                      <c:pt idx="10">
                        <c:v>3.0000000000000009</c:v>
                      </c:pt>
                      <c:pt idx="11">
                        <c:v>3.100000000000001</c:v>
                      </c:pt>
                      <c:pt idx="12">
                        <c:v>3.2000000000000011</c:v>
                      </c:pt>
                      <c:pt idx="13">
                        <c:v>3.3000000000000012</c:v>
                      </c:pt>
                      <c:pt idx="14">
                        <c:v>3.4000000000000012</c:v>
                      </c:pt>
                      <c:pt idx="15">
                        <c:v>3.5000000000000013</c:v>
                      </c:pt>
                      <c:pt idx="16">
                        <c:v>3.6000000000000014</c:v>
                      </c:pt>
                      <c:pt idx="17">
                        <c:v>3.7000000000000015</c:v>
                      </c:pt>
                      <c:pt idx="18">
                        <c:v>3.8000000000000016</c:v>
                      </c:pt>
                      <c:pt idx="19">
                        <c:v>3.9000000000000017</c:v>
                      </c:pt>
                      <c:pt idx="20">
                        <c:v>4.0000000000000018</c:v>
                      </c:pt>
                      <c:pt idx="21">
                        <c:v>4.1000000000000014</c:v>
                      </c:pt>
                      <c:pt idx="22">
                        <c:v>4.2000000000000011</c:v>
                      </c:pt>
                      <c:pt idx="23">
                        <c:v>4.3000000000000007</c:v>
                      </c:pt>
                      <c:pt idx="24">
                        <c:v>4.4000000000000004</c:v>
                      </c:pt>
                      <c:pt idx="25">
                        <c:v>4.5</c:v>
                      </c:pt>
                      <c:pt idx="26">
                        <c:v>4.5999999999999996</c:v>
                      </c:pt>
                      <c:pt idx="27">
                        <c:v>4.6999999999999993</c:v>
                      </c:pt>
                      <c:pt idx="28">
                        <c:v>4.7999999999999989</c:v>
                      </c:pt>
                      <c:pt idx="29">
                        <c:v>4.8999999999999986</c:v>
                      </c:pt>
                      <c:pt idx="30">
                        <c:v>4.9999999999999982</c:v>
                      </c:pt>
                      <c:pt idx="31">
                        <c:v>5.0999999999999979</c:v>
                      </c:pt>
                      <c:pt idx="32">
                        <c:v>5.1999999999999975</c:v>
                      </c:pt>
                      <c:pt idx="33">
                        <c:v>5.2999999999999972</c:v>
                      </c:pt>
                      <c:pt idx="34">
                        <c:v>5.3999999999999968</c:v>
                      </c:pt>
                      <c:pt idx="35">
                        <c:v>5.4999999999999964</c:v>
                      </c:pt>
                      <c:pt idx="36">
                        <c:v>5.5999999999999961</c:v>
                      </c:pt>
                      <c:pt idx="37">
                        <c:v>5.6999999999999957</c:v>
                      </c:pt>
                      <c:pt idx="38">
                        <c:v>5.7999999999999954</c:v>
                      </c:pt>
                      <c:pt idx="39">
                        <c:v>5.899999999999995</c:v>
                      </c:pt>
                      <c:pt idx="40">
                        <c:v>5.9999999999999947</c:v>
                      </c:pt>
                      <c:pt idx="41">
                        <c:v>6.0999999999999943</c:v>
                      </c:pt>
                      <c:pt idx="42">
                        <c:v>6.199999999999994</c:v>
                      </c:pt>
                      <c:pt idx="43">
                        <c:v>6.2999999999999936</c:v>
                      </c:pt>
                      <c:pt idx="44">
                        <c:v>6.3999999999999932</c:v>
                      </c:pt>
                      <c:pt idx="45">
                        <c:v>6.4999999999999929</c:v>
                      </c:pt>
                      <c:pt idx="46">
                        <c:v>6.5999999999999925</c:v>
                      </c:pt>
                      <c:pt idx="47">
                        <c:v>6.6999999999999922</c:v>
                      </c:pt>
                      <c:pt idx="48">
                        <c:v>6.7999999999999918</c:v>
                      </c:pt>
                      <c:pt idx="49">
                        <c:v>6.8999999999999915</c:v>
                      </c:pt>
                      <c:pt idx="50">
                        <c:v>6.9999999999999911</c:v>
                      </c:pt>
                      <c:pt idx="51">
                        <c:v>7.0999999999999908</c:v>
                      </c:pt>
                      <c:pt idx="52">
                        <c:v>7.1999999999999904</c:v>
                      </c:pt>
                      <c:pt idx="53">
                        <c:v>7.2999999999999901</c:v>
                      </c:pt>
                      <c:pt idx="54">
                        <c:v>7.3999999999999897</c:v>
                      </c:pt>
                      <c:pt idx="55">
                        <c:v>7.4999999999999893</c:v>
                      </c:pt>
                      <c:pt idx="56">
                        <c:v>7.599999999999989</c:v>
                      </c:pt>
                      <c:pt idx="57">
                        <c:v>7.6999999999999886</c:v>
                      </c:pt>
                      <c:pt idx="58">
                        <c:v>7.7999999999999883</c:v>
                      </c:pt>
                      <c:pt idx="59">
                        <c:v>7.8999999999999879</c:v>
                      </c:pt>
                      <c:pt idx="60">
                        <c:v>7.9999999999999876</c:v>
                      </c:pt>
                      <c:pt idx="61">
                        <c:v>8.0999999999999872</c:v>
                      </c:pt>
                      <c:pt idx="62">
                        <c:v>8.1999999999999869</c:v>
                      </c:pt>
                      <c:pt idx="63">
                        <c:v>8.2999999999999865</c:v>
                      </c:pt>
                      <c:pt idx="64">
                        <c:v>8.3999999999999861</c:v>
                      </c:pt>
                      <c:pt idx="65">
                        <c:v>8.4999999999999858</c:v>
                      </c:pt>
                      <c:pt idx="66">
                        <c:v>8.5999999999999854</c:v>
                      </c:pt>
                      <c:pt idx="67">
                        <c:v>8.6999999999999851</c:v>
                      </c:pt>
                      <c:pt idx="68">
                        <c:v>8.7999999999999847</c:v>
                      </c:pt>
                      <c:pt idx="69">
                        <c:v>8.8999999999999844</c:v>
                      </c:pt>
                      <c:pt idx="70">
                        <c:v>8.999999999999984</c:v>
                      </c:pt>
                      <c:pt idx="71">
                        <c:v>9.0999999999999837</c:v>
                      </c:pt>
                      <c:pt idx="72">
                        <c:v>9.1999999999999833</c:v>
                      </c:pt>
                      <c:pt idx="73">
                        <c:v>9.2999999999999829</c:v>
                      </c:pt>
                      <c:pt idx="74">
                        <c:v>9.3999999999999826</c:v>
                      </c:pt>
                      <c:pt idx="75">
                        <c:v>9.4999999999999822</c:v>
                      </c:pt>
                      <c:pt idx="76">
                        <c:v>9.5999999999999819</c:v>
                      </c:pt>
                      <c:pt idx="77">
                        <c:v>9.6999999999999815</c:v>
                      </c:pt>
                      <c:pt idx="78">
                        <c:v>9.7999999999999812</c:v>
                      </c:pt>
                      <c:pt idx="79">
                        <c:v>9.8999999999999808</c:v>
                      </c:pt>
                      <c:pt idx="80">
                        <c:v>9.9999999999999805</c:v>
                      </c:pt>
                      <c:pt idx="81">
                        <c:v>10.09999999999998</c:v>
                      </c:pt>
                      <c:pt idx="82">
                        <c:v>10.19999999999998</c:v>
                      </c:pt>
                      <c:pt idx="83">
                        <c:v>10.299999999999979</c:v>
                      </c:pt>
                      <c:pt idx="84">
                        <c:v>10.399999999999979</c:v>
                      </c:pt>
                      <c:pt idx="85">
                        <c:v>10.499999999999979</c:v>
                      </c:pt>
                      <c:pt idx="86">
                        <c:v>10.599999999999978</c:v>
                      </c:pt>
                      <c:pt idx="87">
                        <c:v>10.699999999999978</c:v>
                      </c:pt>
                      <c:pt idx="88">
                        <c:v>10.799999999999978</c:v>
                      </c:pt>
                      <c:pt idx="89">
                        <c:v>10.899999999999977</c:v>
                      </c:pt>
                      <c:pt idx="90">
                        <c:v>10.999999999999977</c:v>
                      </c:pt>
                      <c:pt idx="91">
                        <c:v>11.099999999999977</c:v>
                      </c:pt>
                      <c:pt idx="92">
                        <c:v>11.199999999999976</c:v>
                      </c:pt>
                      <c:pt idx="93">
                        <c:v>11.299999999999976</c:v>
                      </c:pt>
                      <c:pt idx="94">
                        <c:v>11.399999999999975</c:v>
                      </c:pt>
                      <c:pt idx="95">
                        <c:v>11.499999999999975</c:v>
                      </c:pt>
                      <c:pt idx="96">
                        <c:v>11.599999999999975</c:v>
                      </c:pt>
                      <c:pt idx="97">
                        <c:v>11.699999999999974</c:v>
                      </c:pt>
                      <c:pt idx="98">
                        <c:v>11.799999999999974</c:v>
                      </c:pt>
                      <c:pt idx="99">
                        <c:v>11.899999999999974</c:v>
                      </c:pt>
                      <c:pt idx="100">
                        <c:v>11.999999999999973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'[Capítulo 10 - Figura 14.xlsx]Figura 14'!$F$12:$F$112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-1.5543957967264035</c:v>
                      </c:pt>
                      <c:pt idx="1">
                        <c:v>-1.8543957967264042</c:v>
                      </c:pt>
                      <c:pt idx="2">
                        <c:v>-2.154395796726404</c:v>
                      </c:pt>
                      <c:pt idx="3">
                        <c:v>-2.4543957967264038</c:v>
                      </c:pt>
                      <c:pt idx="4">
                        <c:v>-2.7543957967264046</c:v>
                      </c:pt>
                      <c:pt idx="5">
                        <c:v>-3.0543957967264053</c:v>
                      </c:pt>
                      <c:pt idx="6">
                        <c:v>-3.3543957967264051</c:v>
                      </c:pt>
                      <c:pt idx="7">
                        <c:v>-3.6543957967264049</c:v>
                      </c:pt>
                      <c:pt idx="8">
                        <c:v>-3.9543957967264056</c:v>
                      </c:pt>
                      <c:pt idx="9">
                        <c:v>-4.2543957967264063</c:v>
                      </c:pt>
                      <c:pt idx="10">
                        <c:v>-4.554395796726407</c:v>
                      </c:pt>
                      <c:pt idx="11">
                        <c:v>-4.854395796726406</c:v>
                      </c:pt>
                      <c:pt idx="12">
                        <c:v>-5.1543957967264067</c:v>
                      </c:pt>
                      <c:pt idx="13">
                        <c:v>-5.4543957967264074</c:v>
                      </c:pt>
                      <c:pt idx="14">
                        <c:v>-5.7543957967264063</c:v>
                      </c:pt>
                      <c:pt idx="15">
                        <c:v>-6.054395796726407</c:v>
                      </c:pt>
                      <c:pt idx="16">
                        <c:v>-6.3543957967264078</c:v>
                      </c:pt>
                      <c:pt idx="17">
                        <c:v>-6.6543957967264085</c:v>
                      </c:pt>
                      <c:pt idx="18">
                        <c:v>-6.9543957967264092</c:v>
                      </c:pt>
                      <c:pt idx="19">
                        <c:v>-7.2543957967264081</c:v>
                      </c:pt>
                      <c:pt idx="20">
                        <c:v>-7.5543957967264088</c:v>
                      </c:pt>
                      <c:pt idx="21">
                        <c:v>-7.8543957967264078</c:v>
                      </c:pt>
                      <c:pt idx="22">
                        <c:v>-8.1543957967264067</c:v>
                      </c:pt>
                      <c:pt idx="23">
                        <c:v>-8.4543957967264056</c:v>
                      </c:pt>
                      <c:pt idx="24">
                        <c:v>-8.7543957967264046</c:v>
                      </c:pt>
                      <c:pt idx="25">
                        <c:v>-9.0543957967264035</c:v>
                      </c:pt>
                      <c:pt idx="26">
                        <c:v>-9.3543957967264024</c:v>
                      </c:pt>
                      <c:pt idx="27">
                        <c:v>-9.6543957967264014</c:v>
                      </c:pt>
                      <c:pt idx="28">
                        <c:v>-9.9543957967264003</c:v>
                      </c:pt>
                      <c:pt idx="29">
                        <c:v>-10.254395796726399</c:v>
                      </c:pt>
                      <c:pt idx="30">
                        <c:v>-10.554395796726398</c:v>
                      </c:pt>
                      <c:pt idx="31">
                        <c:v>-10.854395796726397</c:v>
                      </c:pt>
                      <c:pt idx="32">
                        <c:v>-11.154395796726396</c:v>
                      </c:pt>
                      <c:pt idx="33">
                        <c:v>-11.454395796726395</c:v>
                      </c:pt>
                      <c:pt idx="34">
                        <c:v>-11.754395796726392</c:v>
                      </c:pt>
                      <c:pt idx="35">
                        <c:v>-12.054395796726393</c:v>
                      </c:pt>
                      <c:pt idx="36">
                        <c:v>-12.354395796726394</c:v>
                      </c:pt>
                      <c:pt idx="37">
                        <c:v>-12.654395796726391</c:v>
                      </c:pt>
                      <c:pt idx="38">
                        <c:v>-12.954395796726388</c:v>
                      </c:pt>
                      <c:pt idx="39">
                        <c:v>-13.254395796726389</c:v>
                      </c:pt>
                      <c:pt idx="40">
                        <c:v>-13.554395796726389</c:v>
                      </c:pt>
                      <c:pt idx="41">
                        <c:v>-13.854395796726386</c:v>
                      </c:pt>
                      <c:pt idx="42">
                        <c:v>-14.154395796726384</c:v>
                      </c:pt>
                      <c:pt idx="43">
                        <c:v>-14.454395796726384</c:v>
                      </c:pt>
                      <c:pt idx="44">
                        <c:v>-14.754395796726385</c:v>
                      </c:pt>
                      <c:pt idx="45">
                        <c:v>-15.054395796726382</c:v>
                      </c:pt>
                      <c:pt idx="46">
                        <c:v>-15.354395796726379</c:v>
                      </c:pt>
                      <c:pt idx="47">
                        <c:v>-15.65439579672638</c:v>
                      </c:pt>
                      <c:pt idx="48">
                        <c:v>-15.954395796726381</c:v>
                      </c:pt>
                      <c:pt idx="49">
                        <c:v>-16.254395796726378</c:v>
                      </c:pt>
                      <c:pt idx="50">
                        <c:v>-16.554395796726375</c:v>
                      </c:pt>
                      <c:pt idx="51">
                        <c:v>-16.854395796726376</c:v>
                      </c:pt>
                      <c:pt idx="52">
                        <c:v>-17.154395796726376</c:v>
                      </c:pt>
                      <c:pt idx="53">
                        <c:v>-17.454395796726374</c:v>
                      </c:pt>
                      <c:pt idx="54">
                        <c:v>-17.754395796726371</c:v>
                      </c:pt>
                      <c:pt idx="55">
                        <c:v>-18.054395796726372</c:v>
                      </c:pt>
                      <c:pt idx="56">
                        <c:v>-18.354395796726372</c:v>
                      </c:pt>
                      <c:pt idx="57">
                        <c:v>-18.654395796726369</c:v>
                      </c:pt>
                      <c:pt idx="58">
                        <c:v>-18.954395796726367</c:v>
                      </c:pt>
                      <c:pt idx="59">
                        <c:v>-19.254395796726367</c:v>
                      </c:pt>
                      <c:pt idx="60">
                        <c:v>-19.554395796726368</c:v>
                      </c:pt>
                      <c:pt idx="61">
                        <c:v>-19.854395796726365</c:v>
                      </c:pt>
                      <c:pt idx="62">
                        <c:v>-20.154395796726362</c:v>
                      </c:pt>
                      <c:pt idx="63">
                        <c:v>-20.454395796726363</c:v>
                      </c:pt>
                      <c:pt idx="64">
                        <c:v>-20.754395796726364</c:v>
                      </c:pt>
                      <c:pt idx="65">
                        <c:v>-21.054395796726361</c:v>
                      </c:pt>
                      <c:pt idx="66">
                        <c:v>-21.354395796726358</c:v>
                      </c:pt>
                      <c:pt idx="67">
                        <c:v>-21.654395796726359</c:v>
                      </c:pt>
                      <c:pt idx="68">
                        <c:v>-21.954395796726359</c:v>
                      </c:pt>
                      <c:pt idx="69">
                        <c:v>-22.254395796726357</c:v>
                      </c:pt>
                      <c:pt idx="70">
                        <c:v>-22.554395796726354</c:v>
                      </c:pt>
                      <c:pt idx="71">
                        <c:v>-22.854395796726354</c:v>
                      </c:pt>
                      <c:pt idx="72">
                        <c:v>-23.154395796726355</c:v>
                      </c:pt>
                      <c:pt idx="73">
                        <c:v>-23.454395796726352</c:v>
                      </c:pt>
                      <c:pt idx="74">
                        <c:v>-23.754395796726349</c:v>
                      </c:pt>
                      <c:pt idx="75">
                        <c:v>-24.05439579672635</c:v>
                      </c:pt>
                      <c:pt idx="76">
                        <c:v>-24.354395796726351</c:v>
                      </c:pt>
                      <c:pt idx="77">
                        <c:v>-24.654395796726348</c:v>
                      </c:pt>
                      <c:pt idx="78">
                        <c:v>-24.954395796726345</c:v>
                      </c:pt>
                      <c:pt idx="79">
                        <c:v>-25.254395796726346</c:v>
                      </c:pt>
                      <c:pt idx="80">
                        <c:v>-25.554395796726347</c:v>
                      </c:pt>
                      <c:pt idx="81">
                        <c:v>-25.854395796726344</c:v>
                      </c:pt>
                      <c:pt idx="82">
                        <c:v>-26.154395796726341</c:v>
                      </c:pt>
                      <c:pt idx="83">
                        <c:v>-26.454395796726342</c:v>
                      </c:pt>
                      <c:pt idx="84">
                        <c:v>-26.754395796726342</c:v>
                      </c:pt>
                      <c:pt idx="85">
                        <c:v>-27.05439579672634</c:v>
                      </c:pt>
                      <c:pt idx="86">
                        <c:v>-27.354395796726337</c:v>
                      </c:pt>
                      <c:pt idx="87">
                        <c:v>-27.654395796726341</c:v>
                      </c:pt>
                      <c:pt idx="88">
                        <c:v>-27.954395796726338</c:v>
                      </c:pt>
                      <c:pt idx="89">
                        <c:v>-28.254395796726335</c:v>
                      </c:pt>
                      <c:pt idx="90">
                        <c:v>-28.554395796726332</c:v>
                      </c:pt>
                      <c:pt idx="91">
                        <c:v>-28.85439579672633</c:v>
                      </c:pt>
                      <c:pt idx="92">
                        <c:v>-29.154395796726334</c:v>
                      </c:pt>
                      <c:pt idx="93">
                        <c:v>-29.454395796726331</c:v>
                      </c:pt>
                      <c:pt idx="94">
                        <c:v>-29.754395796726328</c:v>
                      </c:pt>
                      <c:pt idx="95">
                        <c:v>-30.054395796726332</c:v>
                      </c:pt>
                      <c:pt idx="96">
                        <c:v>-30.35439579672633</c:v>
                      </c:pt>
                      <c:pt idx="97">
                        <c:v>-30.654395796726327</c:v>
                      </c:pt>
                      <c:pt idx="98">
                        <c:v>-30.954395796726324</c:v>
                      </c:pt>
                      <c:pt idx="99">
                        <c:v>-31.254395796726321</c:v>
                      </c:pt>
                      <c:pt idx="100">
                        <c:v>-31.554395796726325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BF6E-4DD4-8D4E-B89E1883C16D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'[Capítulo 10 - Figura 14.xlsx]Figura 14'!$G$11</c15:sqref>
                        </c15:formulaRef>
                      </c:ext>
                    </c:extLst>
                    <c:strCache>
                      <c:ptCount val="1"/>
                      <c:pt idx="0">
                        <c:v>Log (Fe(OH)+2)</c:v>
                      </c:pt>
                    </c:strCache>
                  </c:strRef>
                </c:tx>
                <c:spPr>
                  <a:ln w="317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'[Capítulo 10 - Figura 14.xlsx]Figura 14'!$E$12:$E$112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2</c:v>
                      </c:pt>
                      <c:pt idx="1">
                        <c:v>2.1</c:v>
                      </c:pt>
                      <c:pt idx="2">
                        <c:v>2.2000000000000002</c:v>
                      </c:pt>
                      <c:pt idx="3">
                        <c:v>2.3000000000000003</c:v>
                      </c:pt>
                      <c:pt idx="4">
                        <c:v>2.4000000000000004</c:v>
                      </c:pt>
                      <c:pt idx="5">
                        <c:v>2.5000000000000004</c:v>
                      </c:pt>
                      <c:pt idx="6">
                        <c:v>2.6000000000000005</c:v>
                      </c:pt>
                      <c:pt idx="7">
                        <c:v>2.7000000000000006</c:v>
                      </c:pt>
                      <c:pt idx="8">
                        <c:v>2.8000000000000007</c:v>
                      </c:pt>
                      <c:pt idx="9">
                        <c:v>2.9000000000000008</c:v>
                      </c:pt>
                      <c:pt idx="10">
                        <c:v>3.0000000000000009</c:v>
                      </c:pt>
                      <c:pt idx="11">
                        <c:v>3.100000000000001</c:v>
                      </c:pt>
                      <c:pt idx="12">
                        <c:v>3.2000000000000011</c:v>
                      </c:pt>
                      <c:pt idx="13">
                        <c:v>3.3000000000000012</c:v>
                      </c:pt>
                      <c:pt idx="14">
                        <c:v>3.4000000000000012</c:v>
                      </c:pt>
                      <c:pt idx="15">
                        <c:v>3.5000000000000013</c:v>
                      </c:pt>
                      <c:pt idx="16">
                        <c:v>3.6000000000000014</c:v>
                      </c:pt>
                      <c:pt idx="17">
                        <c:v>3.7000000000000015</c:v>
                      </c:pt>
                      <c:pt idx="18">
                        <c:v>3.8000000000000016</c:v>
                      </c:pt>
                      <c:pt idx="19">
                        <c:v>3.9000000000000017</c:v>
                      </c:pt>
                      <c:pt idx="20">
                        <c:v>4.0000000000000018</c:v>
                      </c:pt>
                      <c:pt idx="21">
                        <c:v>4.1000000000000014</c:v>
                      </c:pt>
                      <c:pt idx="22">
                        <c:v>4.2000000000000011</c:v>
                      </c:pt>
                      <c:pt idx="23">
                        <c:v>4.3000000000000007</c:v>
                      </c:pt>
                      <c:pt idx="24">
                        <c:v>4.4000000000000004</c:v>
                      </c:pt>
                      <c:pt idx="25">
                        <c:v>4.5</c:v>
                      </c:pt>
                      <c:pt idx="26">
                        <c:v>4.5999999999999996</c:v>
                      </c:pt>
                      <c:pt idx="27">
                        <c:v>4.6999999999999993</c:v>
                      </c:pt>
                      <c:pt idx="28">
                        <c:v>4.7999999999999989</c:v>
                      </c:pt>
                      <c:pt idx="29">
                        <c:v>4.8999999999999986</c:v>
                      </c:pt>
                      <c:pt idx="30">
                        <c:v>4.9999999999999982</c:v>
                      </c:pt>
                      <c:pt idx="31">
                        <c:v>5.0999999999999979</c:v>
                      </c:pt>
                      <c:pt idx="32">
                        <c:v>5.1999999999999975</c:v>
                      </c:pt>
                      <c:pt idx="33">
                        <c:v>5.2999999999999972</c:v>
                      </c:pt>
                      <c:pt idx="34">
                        <c:v>5.3999999999999968</c:v>
                      </c:pt>
                      <c:pt idx="35">
                        <c:v>5.4999999999999964</c:v>
                      </c:pt>
                      <c:pt idx="36">
                        <c:v>5.5999999999999961</c:v>
                      </c:pt>
                      <c:pt idx="37">
                        <c:v>5.6999999999999957</c:v>
                      </c:pt>
                      <c:pt idx="38">
                        <c:v>5.7999999999999954</c:v>
                      </c:pt>
                      <c:pt idx="39">
                        <c:v>5.899999999999995</c:v>
                      </c:pt>
                      <c:pt idx="40">
                        <c:v>5.9999999999999947</c:v>
                      </c:pt>
                      <c:pt idx="41">
                        <c:v>6.0999999999999943</c:v>
                      </c:pt>
                      <c:pt idx="42">
                        <c:v>6.199999999999994</c:v>
                      </c:pt>
                      <c:pt idx="43">
                        <c:v>6.2999999999999936</c:v>
                      </c:pt>
                      <c:pt idx="44">
                        <c:v>6.3999999999999932</c:v>
                      </c:pt>
                      <c:pt idx="45">
                        <c:v>6.4999999999999929</c:v>
                      </c:pt>
                      <c:pt idx="46">
                        <c:v>6.5999999999999925</c:v>
                      </c:pt>
                      <c:pt idx="47">
                        <c:v>6.6999999999999922</c:v>
                      </c:pt>
                      <c:pt idx="48">
                        <c:v>6.7999999999999918</c:v>
                      </c:pt>
                      <c:pt idx="49">
                        <c:v>6.8999999999999915</c:v>
                      </c:pt>
                      <c:pt idx="50">
                        <c:v>6.9999999999999911</c:v>
                      </c:pt>
                      <c:pt idx="51">
                        <c:v>7.0999999999999908</c:v>
                      </c:pt>
                      <c:pt idx="52">
                        <c:v>7.1999999999999904</c:v>
                      </c:pt>
                      <c:pt idx="53">
                        <c:v>7.2999999999999901</c:v>
                      </c:pt>
                      <c:pt idx="54">
                        <c:v>7.3999999999999897</c:v>
                      </c:pt>
                      <c:pt idx="55">
                        <c:v>7.4999999999999893</c:v>
                      </c:pt>
                      <c:pt idx="56">
                        <c:v>7.599999999999989</c:v>
                      </c:pt>
                      <c:pt idx="57">
                        <c:v>7.6999999999999886</c:v>
                      </c:pt>
                      <c:pt idx="58">
                        <c:v>7.7999999999999883</c:v>
                      </c:pt>
                      <c:pt idx="59">
                        <c:v>7.8999999999999879</c:v>
                      </c:pt>
                      <c:pt idx="60">
                        <c:v>7.9999999999999876</c:v>
                      </c:pt>
                      <c:pt idx="61">
                        <c:v>8.0999999999999872</c:v>
                      </c:pt>
                      <c:pt idx="62">
                        <c:v>8.1999999999999869</c:v>
                      </c:pt>
                      <c:pt idx="63">
                        <c:v>8.2999999999999865</c:v>
                      </c:pt>
                      <c:pt idx="64">
                        <c:v>8.3999999999999861</c:v>
                      </c:pt>
                      <c:pt idx="65">
                        <c:v>8.4999999999999858</c:v>
                      </c:pt>
                      <c:pt idx="66">
                        <c:v>8.5999999999999854</c:v>
                      </c:pt>
                      <c:pt idx="67">
                        <c:v>8.6999999999999851</c:v>
                      </c:pt>
                      <c:pt idx="68">
                        <c:v>8.7999999999999847</c:v>
                      </c:pt>
                      <c:pt idx="69">
                        <c:v>8.8999999999999844</c:v>
                      </c:pt>
                      <c:pt idx="70">
                        <c:v>8.999999999999984</c:v>
                      </c:pt>
                      <c:pt idx="71">
                        <c:v>9.0999999999999837</c:v>
                      </c:pt>
                      <c:pt idx="72">
                        <c:v>9.1999999999999833</c:v>
                      </c:pt>
                      <c:pt idx="73">
                        <c:v>9.2999999999999829</c:v>
                      </c:pt>
                      <c:pt idx="74">
                        <c:v>9.3999999999999826</c:v>
                      </c:pt>
                      <c:pt idx="75">
                        <c:v>9.4999999999999822</c:v>
                      </c:pt>
                      <c:pt idx="76">
                        <c:v>9.5999999999999819</c:v>
                      </c:pt>
                      <c:pt idx="77">
                        <c:v>9.6999999999999815</c:v>
                      </c:pt>
                      <c:pt idx="78">
                        <c:v>9.7999999999999812</c:v>
                      </c:pt>
                      <c:pt idx="79">
                        <c:v>9.8999999999999808</c:v>
                      </c:pt>
                      <c:pt idx="80">
                        <c:v>9.9999999999999805</c:v>
                      </c:pt>
                      <c:pt idx="81">
                        <c:v>10.09999999999998</c:v>
                      </c:pt>
                      <c:pt idx="82">
                        <c:v>10.19999999999998</c:v>
                      </c:pt>
                      <c:pt idx="83">
                        <c:v>10.299999999999979</c:v>
                      </c:pt>
                      <c:pt idx="84">
                        <c:v>10.399999999999979</c:v>
                      </c:pt>
                      <c:pt idx="85">
                        <c:v>10.499999999999979</c:v>
                      </c:pt>
                      <c:pt idx="86">
                        <c:v>10.599999999999978</c:v>
                      </c:pt>
                      <c:pt idx="87">
                        <c:v>10.699999999999978</c:v>
                      </c:pt>
                      <c:pt idx="88">
                        <c:v>10.799999999999978</c:v>
                      </c:pt>
                      <c:pt idx="89">
                        <c:v>10.899999999999977</c:v>
                      </c:pt>
                      <c:pt idx="90">
                        <c:v>10.999999999999977</c:v>
                      </c:pt>
                      <c:pt idx="91">
                        <c:v>11.099999999999977</c:v>
                      </c:pt>
                      <c:pt idx="92">
                        <c:v>11.199999999999976</c:v>
                      </c:pt>
                      <c:pt idx="93">
                        <c:v>11.299999999999976</c:v>
                      </c:pt>
                      <c:pt idx="94">
                        <c:v>11.399999999999975</c:v>
                      </c:pt>
                      <c:pt idx="95">
                        <c:v>11.499999999999975</c:v>
                      </c:pt>
                      <c:pt idx="96">
                        <c:v>11.599999999999975</c:v>
                      </c:pt>
                      <c:pt idx="97">
                        <c:v>11.699999999999974</c:v>
                      </c:pt>
                      <c:pt idx="98">
                        <c:v>11.799999999999974</c:v>
                      </c:pt>
                      <c:pt idx="99">
                        <c:v>11.899999999999974</c:v>
                      </c:pt>
                      <c:pt idx="100">
                        <c:v>11.999999999999973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'[Capítulo 10 - Figura 14.xlsx]Figura 14'!$G$12:$G$112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-1.7443957967264012</c:v>
                      </c:pt>
                      <c:pt idx="1">
                        <c:v>-1.9443957967264014</c:v>
                      </c:pt>
                      <c:pt idx="2">
                        <c:v>-2.1443957967264016</c:v>
                      </c:pt>
                      <c:pt idx="3">
                        <c:v>-2.3443957967264017</c:v>
                      </c:pt>
                      <c:pt idx="4">
                        <c:v>-2.5443957967264019</c:v>
                      </c:pt>
                      <c:pt idx="5">
                        <c:v>-2.7443957967264021</c:v>
                      </c:pt>
                      <c:pt idx="6">
                        <c:v>-2.9443957967264023</c:v>
                      </c:pt>
                      <c:pt idx="7">
                        <c:v>-3.1443957967264025</c:v>
                      </c:pt>
                      <c:pt idx="8">
                        <c:v>-3.3443957967264026</c:v>
                      </c:pt>
                      <c:pt idx="9">
                        <c:v>-3.5443957967264028</c:v>
                      </c:pt>
                      <c:pt idx="10">
                        <c:v>-3.744395796726403</c:v>
                      </c:pt>
                      <c:pt idx="11">
                        <c:v>-3.9443957967264032</c:v>
                      </c:pt>
                      <c:pt idx="12">
                        <c:v>-4.1443957967264033</c:v>
                      </c:pt>
                      <c:pt idx="13">
                        <c:v>-4.3443957967264035</c:v>
                      </c:pt>
                      <c:pt idx="14">
                        <c:v>-4.5443957967264037</c:v>
                      </c:pt>
                      <c:pt idx="15">
                        <c:v>-4.7443957967264039</c:v>
                      </c:pt>
                      <c:pt idx="16">
                        <c:v>-4.9443957967264041</c:v>
                      </c:pt>
                      <c:pt idx="17">
                        <c:v>-5.1443957967264042</c:v>
                      </c:pt>
                      <c:pt idx="18">
                        <c:v>-5.3443957967264044</c:v>
                      </c:pt>
                      <c:pt idx="19">
                        <c:v>-5.5443957967264046</c:v>
                      </c:pt>
                      <c:pt idx="20">
                        <c:v>-5.7443957967264048</c:v>
                      </c:pt>
                      <c:pt idx="21">
                        <c:v>-5.9443957967264041</c:v>
                      </c:pt>
                      <c:pt idx="22">
                        <c:v>-6.1443957967264033</c:v>
                      </c:pt>
                      <c:pt idx="23">
                        <c:v>-6.3443957967264026</c:v>
                      </c:pt>
                      <c:pt idx="24">
                        <c:v>-6.5443957967264019</c:v>
                      </c:pt>
                      <c:pt idx="25">
                        <c:v>-6.7443957967264012</c:v>
                      </c:pt>
                      <c:pt idx="26">
                        <c:v>-6.9443957967264005</c:v>
                      </c:pt>
                      <c:pt idx="27">
                        <c:v>-7.1443957967263998</c:v>
                      </c:pt>
                      <c:pt idx="28">
                        <c:v>-7.3443957967263991</c:v>
                      </c:pt>
                      <c:pt idx="29">
                        <c:v>-7.5443957967263984</c:v>
                      </c:pt>
                      <c:pt idx="30">
                        <c:v>-7.7443957967263977</c:v>
                      </c:pt>
                      <c:pt idx="31">
                        <c:v>-7.944395796726397</c:v>
                      </c:pt>
                      <c:pt idx="32">
                        <c:v>-8.1443957967263962</c:v>
                      </c:pt>
                      <c:pt idx="33">
                        <c:v>-8.3443957967263955</c:v>
                      </c:pt>
                      <c:pt idx="34">
                        <c:v>-8.5443957967263948</c:v>
                      </c:pt>
                      <c:pt idx="35">
                        <c:v>-8.7443957967263941</c:v>
                      </c:pt>
                      <c:pt idx="36">
                        <c:v>-8.9443957967263934</c:v>
                      </c:pt>
                      <c:pt idx="37">
                        <c:v>-9.1443957967263927</c:v>
                      </c:pt>
                      <c:pt idx="38">
                        <c:v>-9.344395796726392</c:v>
                      </c:pt>
                      <c:pt idx="39">
                        <c:v>-9.5443957967263913</c:v>
                      </c:pt>
                      <c:pt idx="40">
                        <c:v>-9.7443957967263906</c:v>
                      </c:pt>
                      <c:pt idx="41">
                        <c:v>-9.9443957967263898</c:v>
                      </c:pt>
                      <c:pt idx="42">
                        <c:v>-10.144395796726389</c:v>
                      </c:pt>
                      <c:pt idx="43">
                        <c:v>-10.344395796726388</c:v>
                      </c:pt>
                      <c:pt idx="44">
                        <c:v>-10.544395796726388</c:v>
                      </c:pt>
                      <c:pt idx="45">
                        <c:v>-10.744395796726387</c:v>
                      </c:pt>
                      <c:pt idx="46">
                        <c:v>-10.944395796726386</c:v>
                      </c:pt>
                      <c:pt idx="47">
                        <c:v>-11.144395796726386</c:v>
                      </c:pt>
                      <c:pt idx="48">
                        <c:v>-11.344395796726385</c:v>
                      </c:pt>
                      <c:pt idx="49">
                        <c:v>-11.544395796726384</c:v>
                      </c:pt>
                      <c:pt idx="50">
                        <c:v>-11.744395796726383</c:v>
                      </c:pt>
                      <c:pt idx="51">
                        <c:v>-11.944395796726383</c:v>
                      </c:pt>
                      <c:pt idx="52">
                        <c:v>-12.144395796726382</c:v>
                      </c:pt>
                      <c:pt idx="53">
                        <c:v>-12.344395796726381</c:v>
                      </c:pt>
                      <c:pt idx="54">
                        <c:v>-12.544395796726381</c:v>
                      </c:pt>
                      <c:pt idx="55">
                        <c:v>-12.74439579672638</c:v>
                      </c:pt>
                      <c:pt idx="56">
                        <c:v>-12.944395796726379</c:v>
                      </c:pt>
                      <c:pt idx="57">
                        <c:v>-13.144395796726378</c:v>
                      </c:pt>
                      <c:pt idx="58">
                        <c:v>-13.344395796726378</c:v>
                      </c:pt>
                      <c:pt idx="59">
                        <c:v>-13.544395796726377</c:v>
                      </c:pt>
                      <c:pt idx="60">
                        <c:v>-13.744395796726376</c:v>
                      </c:pt>
                      <c:pt idx="61">
                        <c:v>-13.944395796726376</c:v>
                      </c:pt>
                      <c:pt idx="62">
                        <c:v>-14.144395796726375</c:v>
                      </c:pt>
                      <c:pt idx="63">
                        <c:v>-14.344395796726374</c:v>
                      </c:pt>
                      <c:pt idx="64">
                        <c:v>-14.544395796726374</c:v>
                      </c:pt>
                      <c:pt idx="65">
                        <c:v>-14.744395796726373</c:v>
                      </c:pt>
                      <c:pt idx="66">
                        <c:v>-14.944395796726372</c:v>
                      </c:pt>
                      <c:pt idx="67">
                        <c:v>-15.144395796726371</c:v>
                      </c:pt>
                      <c:pt idx="68">
                        <c:v>-15.344395796726371</c:v>
                      </c:pt>
                      <c:pt idx="69">
                        <c:v>-15.54439579672637</c:v>
                      </c:pt>
                      <c:pt idx="70">
                        <c:v>-15.744395796726369</c:v>
                      </c:pt>
                      <c:pt idx="71">
                        <c:v>-15.944395796726369</c:v>
                      </c:pt>
                      <c:pt idx="72">
                        <c:v>-16.144395796726368</c:v>
                      </c:pt>
                      <c:pt idx="73">
                        <c:v>-16.344395796726367</c:v>
                      </c:pt>
                      <c:pt idx="74">
                        <c:v>-16.544395796726366</c:v>
                      </c:pt>
                      <c:pt idx="75">
                        <c:v>-16.744395796726366</c:v>
                      </c:pt>
                      <c:pt idx="76">
                        <c:v>-16.944395796726365</c:v>
                      </c:pt>
                      <c:pt idx="77">
                        <c:v>-17.144395796726364</c:v>
                      </c:pt>
                      <c:pt idx="78">
                        <c:v>-17.344395796726364</c:v>
                      </c:pt>
                      <c:pt idx="79">
                        <c:v>-17.544395796726363</c:v>
                      </c:pt>
                      <c:pt idx="80">
                        <c:v>-17.744395796726362</c:v>
                      </c:pt>
                      <c:pt idx="81">
                        <c:v>-17.944395796726361</c:v>
                      </c:pt>
                      <c:pt idx="82">
                        <c:v>-18.144395796726361</c:v>
                      </c:pt>
                      <c:pt idx="83">
                        <c:v>-18.34439579672636</c:v>
                      </c:pt>
                      <c:pt idx="84">
                        <c:v>-18.544395796726359</c:v>
                      </c:pt>
                      <c:pt idx="85">
                        <c:v>-18.744395796726359</c:v>
                      </c:pt>
                      <c:pt idx="86">
                        <c:v>-18.944395796726358</c:v>
                      </c:pt>
                      <c:pt idx="87">
                        <c:v>-19.144395796726357</c:v>
                      </c:pt>
                      <c:pt idx="88">
                        <c:v>-19.344395796726356</c:v>
                      </c:pt>
                      <c:pt idx="89">
                        <c:v>-19.544395796726356</c:v>
                      </c:pt>
                      <c:pt idx="90">
                        <c:v>-19.744395796726355</c:v>
                      </c:pt>
                      <c:pt idx="91">
                        <c:v>-19.944395796726354</c:v>
                      </c:pt>
                      <c:pt idx="92">
                        <c:v>-20.144395796726354</c:v>
                      </c:pt>
                      <c:pt idx="93">
                        <c:v>-20.344395796726353</c:v>
                      </c:pt>
                      <c:pt idx="94">
                        <c:v>-20.544395796726352</c:v>
                      </c:pt>
                      <c:pt idx="95">
                        <c:v>-20.744395796726351</c:v>
                      </c:pt>
                      <c:pt idx="96">
                        <c:v>-20.944395796726351</c:v>
                      </c:pt>
                      <c:pt idx="97">
                        <c:v>-21.14439579672635</c:v>
                      </c:pt>
                      <c:pt idx="98">
                        <c:v>-21.344395796726349</c:v>
                      </c:pt>
                      <c:pt idx="99">
                        <c:v>-21.544395796726349</c:v>
                      </c:pt>
                      <c:pt idx="100">
                        <c:v>-21.744395796726348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F6E-4DD4-8D4E-B89E1883C16D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'[Capítulo 10 - Figura 14.xlsx]Figura 14'!$H$11</c15:sqref>
                        </c15:formulaRef>
                      </c:ext>
                    </c:extLst>
                    <c:strCache>
                      <c:ptCount val="1"/>
                      <c:pt idx="0">
                        <c:v>Log (Fe(OH)2+)</c:v>
                      </c:pt>
                    </c:strCache>
                  </c:strRef>
                </c:tx>
                <c:spPr>
                  <a:ln w="31750" cap="rnd">
                    <a:solidFill>
                      <a:schemeClr val="accent6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'[Capítulo 10 - Figura 14.xlsx]Figura 14'!$E$12:$E$112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2</c:v>
                      </c:pt>
                      <c:pt idx="1">
                        <c:v>2.1</c:v>
                      </c:pt>
                      <c:pt idx="2">
                        <c:v>2.2000000000000002</c:v>
                      </c:pt>
                      <c:pt idx="3">
                        <c:v>2.3000000000000003</c:v>
                      </c:pt>
                      <c:pt idx="4">
                        <c:v>2.4000000000000004</c:v>
                      </c:pt>
                      <c:pt idx="5">
                        <c:v>2.5000000000000004</c:v>
                      </c:pt>
                      <c:pt idx="6">
                        <c:v>2.6000000000000005</c:v>
                      </c:pt>
                      <c:pt idx="7">
                        <c:v>2.7000000000000006</c:v>
                      </c:pt>
                      <c:pt idx="8">
                        <c:v>2.8000000000000007</c:v>
                      </c:pt>
                      <c:pt idx="9">
                        <c:v>2.9000000000000008</c:v>
                      </c:pt>
                      <c:pt idx="10">
                        <c:v>3.0000000000000009</c:v>
                      </c:pt>
                      <c:pt idx="11">
                        <c:v>3.100000000000001</c:v>
                      </c:pt>
                      <c:pt idx="12">
                        <c:v>3.2000000000000011</c:v>
                      </c:pt>
                      <c:pt idx="13">
                        <c:v>3.3000000000000012</c:v>
                      </c:pt>
                      <c:pt idx="14">
                        <c:v>3.4000000000000012</c:v>
                      </c:pt>
                      <c:pt idx="15">
                        <c:v>3.5000000000000013</c:v>
                      </c:pt>
                      <c:pt idx="16">
                        <c:v>3.6000000000000014</c:v>
                      </c:pt>
                      <c:pt idx="17">
                        <c:v>3.7000000000000015</c:v>
                      </c:pt>
                      <c:pt idx="18">
                        <c:v>3.8000000000000016</c:v>
                      </c:pt>
                      <c:pt idx="19">
                        <c:v>3.9000000000000017</c:v>
                      </c:pt>
                      <c:pt idx="20">
                        <c:v>4.0000000000000018</c:v>
                      </c:pt>
                      <c:pt idx="21">
                        <c:v>4.1000000000000014</c:v>
                      </c:pt>
                      <c:pt idx="22">
                        <c:v>4.2000000000000011</c:v>
                      </c:pt>
                      <c:pt idx="23">
                        <c:v>4.3000000000000007</c:v>
                      </c:pt>
                      <c:pt idx="24">
                        <c:v>4.4000000000000004</c:v>
                      </c:pt>
                      <c:pt idx="25">
                        <c:v>4.5</c:v>
                      </c:pt>
                      <c:pt idx="26">
                        <c:v>4.5999999999999996</c:v>
                      </c:pt>
                      <c:pt idx="27">
                        <c:v>4.6999999999999993</c:v>
                      </c:pt>
                      <c:pt idx="28">
                        <c:v>4.7999999999999989</c:v>
                      </c:pt>
                      <c:pt idx="29">
                        <c:v>4.8999999999999986</c:v>
                      </c:pt>
                      <c:pt idx="30">
                        <c:v>4.9999999999999982</c:v>
                      </c:pt>
                      <c:pt idx="31">
                        <c:v>5.0999999999999979</c:v>
                      </c:pt>
                      <c:pt idx="32">
                        <c:v>5.1999999999999975</c:v>
                      </c:pt>
                      <c:pt idx="33">
                        <c:v>5.2999999999999972</c:v>
                      </c:pt>
                      <c:pt idx="34">
                        <c:v>5.3999999999999968</c:v>
                      </c:pt>
                      <c:pt idx="35">
                        <c:v>5.4999999999999964</c:v>
                      </c:pt>
                      <c:pt idx="36">
                        <c:v>5.5999999999999961</c:v>
                      </c:pt>
                      <c:pt idx="37">
                        <c:v>5.6999999999999957</c:v>
                      </c:pt>
                      <c:pt idx="38">
                        <c:v>5.7999999999999954</c:v>
                      </c:pt>
                      <c:pt idx="39">
                        <c:v>5.899999999999995</c:v>
                      </c:pt>
                      <c:pt idx="40">
                        <c:v>5.9999999999999947</c:v>
                      </c:pt>
                      <c:pt idx="41">
                        <c:v>6.0999999999999943</c:v>
                      </c:pt>
                      <c:pt idx="42">
                        <c:v>6.199999999999994</c:v>
                      </c:pt>
                      <c:pt idx="43">
                        <c:v>6.2999999999999936</c:v>
                      </c:pt>
                      <c:pt idx="44">
                        <c:v>6.3999999999999932</c:v>
                      </c:pt>
                      <c:pt idx="45">
                        <c:v>6.4999999999999929</c:v>
                      </c:pt>
                      <c:pt idx="46">
                        <c:v>6.5999999999999925</c:v>
                      </c:pt>
                      <c:pt idx="47">
                        <c:v>6.6999999999999922</c:v>
                      </c:pt>
                      <c:pt idx="48">
                        <c:v>6.7999999999999918</c:v>
                      </c:pt>
                      <c:pt idx="49">
                        <c:v>6.8999999999999915</c:v>
                      </c:pt>
                      <c:pt idx="50">
                        <c:v>6.9999999999999911</c:v>
                      </c:pt>
                      <c:pt idx="51">
                        <c:v>7.0999999999999908</c:v>
                      </c:pt>
                      <c:pt idx="52">
                        <c:v>7.1999999999999904</c:v>
                      </c:pt>
                      <c:pt idx="53">
                        <c:v>7.2999999999999901</c:v>
                      </c:pt>
                      <c:pt idx="54">
                        <c:v>7.3999999999999897</c:v>
                      </c:pt>
                      <c:pt idx="55">
                        <c:v>7.4999999999999893</c:v>
                      </c:pt>
                      <c:pt idx="56">
                        <c:v>7.599999999999989</c:v>
                      </c:pt>
                      <c:pt idx="57">
                        <c:v>7.6999999999999886</c:v>
                      </c:pt>
                      <c:pt idx="58">
                        <c:v>7.7999999999999883</c:v>
                      </c:pt>
                      <c:pt idx="59">
                        <c:v>7.8999999999999879</c:v>
                      </c:pt>
                      <c:pt idx="60">
                        <c:v>7.9999999999999876</c:v>
                      </c:pt>
                      <c:pt idx="61">
                        <c:v>8.0999999999999872</c:v>
                      </c:pt>
                      <c:pt idx="62">
                        <c:v>8.1999999999999869</c:v>
                      </c:pt>
                      <c:pt idx="63">
                        <c:v>8.2999999999999865</c:v>
                      </c:pt>
                      <c:pt idx="64">
                        <c:v>8.3999999999999861</c:v>
                      </c:pt>
                      <c:pt idx="65">
                        <c:v>8.4999999999999858</c:v>
                      </c:pt>
                      <c:pt idx="66">
                        <c:v>8.5999999999999854</c:v>
                      </c:pt>
                      <c:pt idx="67">
                        <c:v>8.6999999999999851</c:v>
                      </c:pt>
                      <c:pt idx="68">
                        <c:v>8.7999999999999847</c:v>
                      </c:pt>
                      <c:pt idx="69">
                        <c:v>8.8999999999999844</c:v>
                      </c:pt>
                      <c:pt idx="70">
                        <c:v>8.999999999999984</c:v>
                      </c:pt>
                      <c:pt idx="71">
                        <c:v>9.0999999999999837</c:v>
                      </c:pt>
                      <c:pt idx="72">
                        <c:v>9.1999999999999833</c:v>
                      </c:pt>
                      <c:pt idx="73">
                        <c:v>9.2999999999999829</c:v>
                      </c:pt>
                      <c:pt idx="74">
                        <c:v>9.3999999999999826</c:v>
                      </c:pt>
                      <c:pt idx="75">
                        <c:v>9.4999999999999822</c:v>
                      </c:pt>
                      <c:pt idx="76">
                        <c:v>9.5999999999999819</c:v>
                      </c:pt>
                      <c:pt idx="77">
                        <c:v>9.6999999999999815</c:v>
                      </c:pt>
                      <c:pt idx="78">
                        <c:v>9.7999999999999812</c:v>
                      </c:pt>
                      <c:pt idx="79">
                        <c:v>9.8999999999999808</c:v>
                      </c:pt>
                      <c:pt idx="80">
                        <c:v>9.9999999999999805</c:v>
                      </c:pt>
                      <c:pt idx="81">
                        <c:v>10.09999999999998</c:v>
                      </c:pt>
                      <c:pt idx="82">
                        <c:v>10.19999999999998</c:v>
                      </c:pt>
                      <c:pt idx="83">
                        <c:v>10.299999999999979</c:v>
                      </c:pt>
                      <c:pt idx="84">
                        <c:v>10.399999999999979</c:v>
                      </c:pt>
                      <c:pt idx="85">
                        <c:v>10.499999999999979</c:v>
                      </c:pt>
                      <c:pt idx="86">
                        <c:v>10.599999999999978</c:v>
                      </c:pt>
                      <c:pt idx="87">
                        <c:v>10.699999999999978</c:v>
                      </c:pt>
                      <c:pt idx="88">
                        <c:v>10.799999999999978</c:v>
                      </c:pt>
                      <c:pt idx="89">
                        <c:v>10.899999999999977</c:v>
                      </c:pt>
                      <c:pt idx="90">
                        <c:v>10.999999999999977</c:v>
                      </c:pt>
                      <c:pt idx="91">
                        <c:v>11.099999999999977</c:v>
                      </c:pt>
                      <c:pt idx="92">
                        <c:v>11.199999999999976</c:v>
                      </c:pt>
                      <c:pt idx="93">
                        <c:v>11.299999999999976</c:v>
                      </c:pt>
                      <c:pt idx="94">
                        <c:v>11.399999999999975</c:v>
                      </c:pt>
                      <c:pt idx="95">
                        <c:v>11.499999999999975</c:v>
                      </c:pt>
                      <c:pt idx="96">
                        <c:v>11.599999999999975</c:v>
                      </c:pt>
                      <c:pt idx="97">
                        <c:v>11.699999999999974</c:v>
                      </c:pt>
                      <c:pt idx="98">
                        <c:v>11.799999999999974</c:v>
                      </c:pt>
                      <c:pt idx="99">
                        <c:v>11.899999999999974</c:v>
                      </c:pt>
                      <c:pt idx="100">
                        <c:v>11.999999999999973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'[Capítulo 10 - Figura 14.xlsx]Figura 14'!$H$12:$H$112</c15:sqref>
                        </c15:formulaRef>
                      </c:ext>
                    </c:extLst>
                    <c:numCache>
                      <c:formatCode>0.0000</c:formatCode>
                      <c:ptCount val="101"/>
                      <c:pt idx="0">
                        <c:v>-2.1543957967264049</c:v>
                      </c:pt>
                      <c:pt idx="1">
                        <c:v>-2.254395796726405</c:v>
                      </c:pt>
                      <c:pt idx="2">
                        <c:v>-2.3543957967264051</c:v>
                      </c:pt>
                      <c:pt idx="3">
                        <c:v>-2.4543957967264052</c:v>
                      </c:pt>
                      <c:pt idx="4">
                        <c:v>-2.5543957967264053</c:v>
                      </c:pt>
                      <c:pt idx="5">
                        <c:v>-2.6543957967264054</c:v>
                      </c:pt>
                      <c:pt idx="6">
                        <c:v>-2.7543957967264054</c:v>
                      </c:pt>
                      <c:pt idx="7">
                        <c:v>-2.8543957967264055</c:v>
                      </c:pt>
                      <c:pt idx="8">
                        <c:v>-2.9543957967264056</c:v>
                      </c:pt>
                      <c:pt idx="9">
                        <c:v>-3.0543957967264057</c:v>
                      </c:pt>
                      <c:pt idx="10">
                        <c:v>-3.1543957967264058</c:v>
                      </c:pt>
                      <c:pt idx="11">
                        <c:v>-3.2543957967264059</c:v>
                      </c:pt>
                      <c:pt idx="12">
                        <c:v>-3.354395796726406</c:v>
                      </c:pt>
                      <c:pt idx="13">
                        <c:v>-3.4543957967264061</c:v>
                      </c:pt>
                      <c:pt idx="14">
                        <c:v>-3.5543957967264062</c:v>
                      </c:pt>
                      <c:pt idx="15">
                        <c:v>-3.6543957967264062</c:v>
                      </c:pt>
                      <c:pt idx="16">
                        <c:v>-3.7543957967264063</c:v>
                      </c:pt>
                      <c:pt idx="17">
                        <c:v>-3.8543957967264064</c:v>
                      </c:pt>
                      <c:pt idx="18">
                        <c:v>-3.9543957967264065</c:v>
                      </c:pt>
                      <c:pt idx="19">
                        <c:v>-4.054395796726407</c:v>
                      </c:pt>
                      <c:pt idx="20">
                        <c:v>-4.1543957967264067</c:v>
                      </c:pt>
                      <c:pt idx="21">
                        <c:v>-4.2543957967264063</c:v>
                      </c:pt>
                      <c:pt idx="22">
                        <c:v>-4.354395796726406</c:v>
                      </c:pt>
                      <c:pt idx="23">
                        <c:v>-4.4543957967264056</c:v>
                      </c:pt>
                      <c:pt idx="24">
                        <c:v>-4.5543957967264053</c:v>
                      </c:pt>
                      <c:pt idx="25">
                        <c:v>-4.6543957967264049</c:v>
                      </c:pt>
                      <c:pt idx="26">
                        <c:v>-4.7543957967264046</c:v>
                      </c:pt>
                      <c:pt idx="27">
                        <c:v>-4.8543957967264042</c:v>
                      </c:pt>
                      <c:pt idx="28">
                        <c:v>-4.9543957967264038</c:v>
                      </c:pt>
                      <c:pt idx="29">
                        <c:v>-5.0543957967264035</c:v>
                      </c:pt>
                      <c:pt idx="30">
                        <c:v>-5.1543957967264031</c:v>
                      </c:pt>
                      <c:pt idx="31">
                        <c:v>-5.2543957967264028</c:v>
                      </c:pt>
                      <c:pt idx="32">
                        <c:v>-5.3543957967264024</c:v>
                      </c:pt>
                      <c:pt idx="33">
                        <c:v>-5.4543957967264021</c:v>
                      </c:pt>
                      <c:pt idx="34">
                        <c:v>-5.5543957967264017</c:v>
                      </c:pt>
                      <c:pt idx="35">
                        <c:v>-5.6543957967264014</c:v>
                      </c:pt>
                      <c:pt idx="36">
                        <c:v>-5.754395796726401</c:v>
                      </c:pt>
                      <c:pt idx="37">
                        <c:v>-5.8543957967264006</c:v>
                      </c:pt>
                      <c:pt idx="38">
                        <c:v>-5.9543957967264003</c:v>
                      </c:pt>
                      <c:pt idx="39">
                        <c:v>-6.0543957967263999</c:v>
                      </c:pt>
                      <c:pt idx="40">
                        <c:v>-6.1543957967263996</c:v>
                      </c:pt>
                      <c:pt idx="41">
                        <c:v>-6.2543957967263992</c:v>
                      </c:pt>
                      <c:pt idx="42">
                        <c:v>-6.3543957967263989</c:v>
                      </c:pt>
                      <c:pt idx="43">
                        <c:v>-6.4543957967263985</c:v>
                      </c:pt>
                      <c:pt idx="44">
                        <c:v>-6.5543957967263982</c:v>
                      </c:pt>
                      <c:pt idx="45">
                        <c:v>-6.6543957967263978</c:v>
                      </c:pt>
                      <c:pt idx="46">
                        <c:v>-6.7543957967263974</c:v>
                      </c:pt>
                      <c:pt idx="47">
                        <c:v>-6.8543957967263971</c:v>
                      </c:pt>
                      <c:pt idx="48">
                        <c:v>-6.9543957967263967</c:v>
                      </c:pt>
                      <c:pt idx="49">
                        <c:v>-7.0543957967263964</c:v>
                      </c:pt>
                      <c:pt idx="50">
                        <c:v>-7.154395796726396</c:v>
                      </c:pt>
                      <c:pt idx="51">
                        <c:v>-7.2543957967263957</c:v>
                      </c:pt>
                      <c:pt idx="52">
                        <c:v>-7.3543957967263953</c:v>
                      </c:pt>
                      <c:pt idx="53">
                        <c:v>-7.454395796726395</c:v>
                      </c:pt>
                      <c:pt idx="54">
                        <c:v>-7.5543957967263946</c:v>
                      </c:pt>
                      <c:pt idx="55">
                        <c:v>-7.6543957967263943</c:v>
                      </c:pt>
                      <c:pt idx="56">
                        <c:v>-7.7543957967263939</c:v>
                      </c:pt>
                      <c:pt idx="57">
                        <c:v>-7.8543957967263935</c:v>
                      </c:pt>
                      <c:pt idx="58">
                        <c:v>-7.9543957967263932</c:v>
                      </c:pt>
                      <c:pt idx="59">
                        <c:v>-8.0543957967263928</c:v>
                      </c:pt>
                      <c:pt idx="60">
                        <c:v>-8.1543957967263925</c:v>
                      </c:pt>
                      <c:pt idx="61">
                        <c:v>-8.2543957967263921</c:v>
                      </c:pt>
                      <c:pt idx="62">
                        <c:v>-8.3543957967263918</c:v>
                      </c:pt>
                      <c:pt idx="63">
                        <c:v>-8.4543957967263914</c:v>
                      </c:pt>
                      <c:pt idx="64">
                        <c:v>-8.5543957967263911</c:v>
                      </c:pt>
                      <c:pt idx="65">
                        <c:v>-8.6543957967263907</c:v>
                      </c:pt>
                      <c:pt idx="66">
                        <c:v>-8.7543957967263903</c:v>
                      </c:pt>
                      <c:pt idx="67">
                        <c:v>-8.85439579672639</c:v>
                      </c:pt>
                      <c:pt idx="68">
                        <c:v>-8.9543957967263896</c:v>
                      </c:pt>
                      <c:pt idx="69">
                        <c:v>-9.0543957967263893</c:v>
                      </c:pt>
                      <c:pt idx="70">
                        <c:v>-9.1543957967263889</c:v>
                      </c:pt>
                      <c:pt idx="71">
                        <c:v>-9.2543957967263886</c:v>
                      </c:pt>
                      <c:pt idx="72">
                        <c:v>-9.3543957967263882</c:v>
                      </c:pt>
                      <c:pt idx="73">
                        <c:v>-9.4543957967263879</c:v>
                      </c:pt>
                      <c:pt idx="74">
                        <c:v>-9.5543957967263875</c:v>
                      </c:pt>
                      <c:pt idx="75">
                        <c:v>-9.6543957967263871</c:v>
                      </c:pt>
                      <c:pt idx="76">
                        <c:v>-9.7543957967263868</c:v>
                      </c:pt>
                      <c:pt idx="77">
                        <c:v>-9.8543957967263864</c:v>
                      </c:pt>
                      <c:pt idx="78">
                        <c:v>-9.9543957967263861</c:v>
                      </c:pt>
                      <c:pt idx="79">
                        <c:v>-10.054395796726386</c:v>
                      </c:pt>
                      <c:pt idx="80">
                        <c:v>-10.154395796726385</c:v>
                      </c:pt>
                      <c:pt idx="81">
                        <c:v>-10.254395796726385</c:v>
                      </c:pt>
                      <c:pt idx="82">
                        <c:v>-10.354395796726385</c:v>
                      </c:pt>
                      <c:pt idx="83">
                        <c:v>-10.454395796726384</c:v>
                      </c:pt>
                      <c:pt idx="84">
                        <c:v>-10.554395796726384</c:v>
                      </c:pt>
                      <c:pt idx="85">
                        <c:v>-10.654395796726384</c:v>
                      </c:pt>
                      <c:pt idx="86">
                        <c:v>-10.754395796726383</c:v>
                      </c:pt>
                      <c:pt idx="87">
                        <c:v>-10.854395796726383</c:v>
                      </c:pt>
                      <c:pt idx="88">
                        <c:v>-10.954395796726383</c:v>
                      </c:pt>
                      <c:pt idx="89">
                        <c:v>-11.054395796726382</c:v>
                      </c:pt>
                      <c:pt idx="90">
                        <c:v>-11.154395796726382</c:v>
                      </c:pt>
                      <c:pt idx="91">
                        <c:v>-11.254395796726381</c:v>
                      </c:pt>
                      <c:pt idx="92">
                        <c:v>-11.354395796726381</c:v>
                      </c:pt>
                      <c:pt idx="93">
                        <c:v>-11.454395796726381</c:v>
                      </c:pt>
                      <c:pt idx="94">
                        <c:v>-11.55439579672638</c:v>
                      </c:pt>
                      <c:pt idx="95">
                        <c:v>-11.65439579672638</c:v>
                      </c:pt>
                      <c:pt idx="96">
                        <c:v>-11.75439579672638</c:v>
                      </c:pt>
                      <c:pt idx="97">
                        <c:v>-11.854395796726379</c:v>
                      </c:pt>
                      <c:pt idx="98">
                        <c:v>-11.954395796726379</c:v>
                      </c:pt>
                      <c:pt idx="99">
                        <c:v>-12.054395796726379</c:v>
                      </c:pt>
                      <c:pt idx="100">
                        <c:v>-12.154395796726378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F6E-4DD4-8D4E-B89E1883C16D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'[Capítulo 10 - Figura 14.xlsx]Figura 14'!$I$11</c15:sqref>
                        </c15:formulaRef>
                      </c:ext>
                    </c:extLst>
                    <c:strCache>
                      <c:ptCount val="1"/>
                      <c:pt idx="0">
                        <c:v>Log (Fe(OH)30)</c:v>
                      </c:pt>
                    </c:strCache>
                  </c:strRef>
                </c:tx>
                <c:spPr>
                  <a:ln w="317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'[Capítulo 10 - Figura 14.xlsx]Figura 14'!$E$12:$E$112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2</c:v>
                      </c:pt>
                      <c:pt idx="1">
                        <c:v>2.1</c:v>
                      </c:pt>
                      <c:pt idx="2">
                        <c:v>2.2000000000000002</c:v>
                      </c:pt>
                      <c:pt idx="3">
                        <c:v>2.3000000000000003</c:v>
                      </c:pt>
                      <c:pt idx="4">
                        <c:v>2.4000000000000004</c:v>
                      </c:pt>
                      <c:pt idx="5">
                        <c:v>2.5000000000000004</c:v>
                      </c:pt>
                      <c:pt idx="6">
                        <c:v>2.6000000000000005</c:v>
                      </c:pt>
                      <c:pt idx="7">
                        <c:v>2.7000000000000006</c:v>
                      </c:pt>
                      <c:pt idx="8">
                        <c:v>2.8000000000000007</c:v>
                      </c:pt>
                      <c:pt idx="9">
                        <c:v>2.9000000000000008</c:v>
                      </c:pt>
                      <c:pt idx="10">
                        <c:v>3.0000000000000009</c:v>
                      </c:pt>
                      <c:pt idx="11">
                        <c:v>3.100000000000001</c:v>
                      </c:pt>
                      <c:pt idx="12">
                        <c:v>3.2000000000000011</c:v>
                      </c:pt>
                      <c:pt idx="13">
                        <c:v>3.3000000000000012</c:v>
                      </c:pt>
                      <c:pt idx="14">
                        <c:v>3.4000000000000012</c:v>
                      </c:pt>
                      <c:pt idx="15">
                        <c:v>3.5000000000000013</c:v>
                      </c:pt>
                      <c:pt idx="16">
                        <c:v>3.6000000000000014</c:v>
                      </c:pt>
                      <c:pt idx="17">
                        <c:v>3.7000000000000015</c:v>
                      </c:pt>
                      <c:pt idx="18">
                        <c:v>3.8000000000000016</c:v>
                      </c:pt>
                      <c:pt idx="19">
                        <c:v>3.9000000000000017</c:v>
                      </c:pt>
                      <c:pt idx="20">
                        <c:v>4.0000000000000018</c:v>
                      </c:pt>
                      <c:pt idx="21">
                        <c:v>4.1000000000000014</c:v>
                      </c:pt>
                      <c:pt idx="22">
                        <c:v>4.2000000000000011</c:v>
                      </c:pt>
                      <c:pt idx="23">
                        <c:v>4.3000000000000007</c:v>
                      </c:pt>
                      <c:pt idx="24">
                        <c:v>4.4000000000000004</c:v>
                      </c:pt>
                      <c:pt idx="25">
                        <c:v>4.5</c:v>
                      </c:pt>
                      <c:pt idx="26">
                        <c:v>4.5999999999999996</c:v>
                      </c:pt>
                      <c:pt idx="27">
                        <c:v>4.6999999999999993</c:v>
                      </c:pt>
                      <c:pt idx="28">
                        <c:v>4.7999999999999989</c:v>
                      </c:pt>
                      <c:pt idx="29">
                        <c:v>4.8999999999999986</c:v>
                      </c:pt>
                      <c:pt idx="30">
                        <c:v>4.9999999999999982</c:v>
                      </c:pt>
                      <c:pt idx="31">
                        <c:v>5.0999999999999979</c:v>
                      </c:pt>
                      <c:pt idx="32">
                        <c:v>5.1999999999999975</c:v>
                      </c:pt>
                      <c:pt idx="33">
                        <c:v>5.2999999999999972</c:v>
                      </c:pt>
                      <c:pt idx="34">
                        <c:v>5.3999999999999968</c:v>
                      </c:pt>
                      <c:pt idx="35">
                        <c:v>5.4999999999999964</c:v>
                      </c:pt>
                      <c:pt idx="36">
                        <c:v>5.5999999999999961</c:v>
                      </c:pt>
                      <c:pt idx="37">
                        <c:v>5.6999999999999957</c:v>
                      </c:pt>
                      <c:pt idx="38">
                        <c:v>5.7999999999999954</c:v>
                      </c:pt>
                      <c:pt idx="39">
                        <c:v>5.899999999999995</c:v>
                      </c:pt>
                      <c:pt idx="40">
                        <c:v>5.9999999999999947</c:v>
                      </c:pt>
                      <c:pt idx="41">
                        <c:v>6.0999999999999943</c:v>
                      </c:pt>
                      <c:pt idx="42">
                        <c:v>6.199999999999994</c:v>
                      </c:pt>
                      <c:pt idx="43">
                        <c:v>6.2999999999999936</c:v>
                      </c:pt>
                      <c:pt idx="44">
                        <c:v>6.3999999999999932</c:v>
                      </c:pt>
                      <c:pt idx="45">
                        <c:v>6.4999999999999929</c:v>
                      </c:pt>
                      <c:pt idx="46">
                        <c:v>6.5999999999999925</c:v>
                      </c:pt>
                      <c:pt idx="47">
                        <c:v>6.6999999999999922</c:v>
                      </c:pt>
                      <c:pt idx="48">
                        <c:v>6.7999999999999918</c:v>
                      </c:pt>
                      <c:pt idx="49">
                        <c:v>6.8999999999999915</c:v>
                      </c:pt>
                      <c:pt idx="50">
                        <c:v>6.9999999999999911</c:v>
                      </c:pt>
                      <c:pt idx="51">
                        <c:v>7.0999999999999908</c:v>
                      </c:pt>
                      <c:pt idx="52">
                        <c:v>7.1999999999999904</c:v>
                      </c:pt>
                      <c:pt idx="53">
                        <c:v>7.2999999999999901</c:v>
                      </c:pt>
                      <c:pt idx="54">
                        <c:v>7.3999999999999897</c:v>
                      </c:pt>
                      <c:pt idx="55">
                        <c:v>7.4999999999999893</c:v>
                      </c:pt>
                      <c:pt idx="56">
                        <c:v>7.599999999999989</c:v>
                      </c:pt>
                      <c:pt idx="57">
                        <c:v>7.6999999999999886</c:v>
                      </c:pt>
                      <c:pt idx="58">
                        <c:v>7.7999999999999883</c:v>
                      </c:pt>
                      <c:pt idx="59">
                        <c:v>7.8999999999999879</c:v>
                      </c:pt>
                      <c:pt idx="60">
                        <c:v>7.9999999999999876</c:v>
                      </c:pt>
                      <c:pt idx="61">
                        <c:v>8.0999999999999872</c:v>
                      </c:pt>
                      <c:pt idx="62">
                        <c:v>8.1999999999999869</c:v>
                      </c:pt>
                      <c:pt idx="63">
                        <c:v>8.2999999999999865</c:v>
                      </c:pt>
                      <c:pt idx="64">
                        <c:v>8.3999999999999861</c:v>
                      </c:pt>
                      <c:pt idx="65">
                        <c:v>8.4999999999999858</c:v>
                      </c:pt>
                      <c:pt idx="66">
                        <c:v>8.5999999999999854</c:v>
                      </c:pt>
                      <c:pt idx="67">
                        <c:v>8.6999999999999851</c:v>
                      </c:pt>
                      <c:pt idx="68">
                        <c:v>8.7999999999999847</c:v>
                      </c:pt>
                      <c:pt idx="69">
                        <c:v>8.8999999999999844</c:v>
                      </c:pt>
                      <c:pt idx="70">
                        <c:v>8.999999999999984</c:v>
                      </c:pt>
                      <c:pt idx="71">
                        <c:v>9.0999999999999837</c:v>
                      </c:pt>
                      <c:pt idx="72">
                        <c:v>9.1999999999999833</c:v>
                      </c:pt>
                      <c:pt idx="73">
                        <c:v>9.2999999999999829</c:v>
                      </c:pt>
                      <c:pt idx="74">
                        <c:v>9.3999999999999826</c:v>
                      </c:pt>
                      <c:pt idx="75">
                        <c:v>9.4999999999999822</c:v>
                      </c:pt>
                      <c:pt idx="76">
                        <c:v>9.5999999999999819</c:v>
                      </c:pt>
                      <c:pt idx="77">
                        <c:v>9.6999999999999815</c:v>
                      </c:pt>
                      <c:pt idx="78">
                        <c:v>9.7999999999999812</c:v>
                      </c:pt>
                      <c:pt idx="79">
                        <c:v>9.8999999999999808</c:v>
                      </c:pt>
                      <c:pt idx="80">
                        <c:v>9.9999999999999805</c:v>
                      </c:pt>
                      <c:pt idx="81">
                        <c:v>10.09999999999998</c:v>
                      </c:pt>
                      <c:pt idx="82">
                        <c:v>10.19999999999998</c:v>
                      </c:pt>
                      <c:pt idx="83">
                        <c:v>10.299999999999979</c:v>
                      </c:pt>
                      <c:pt idx="84">
                        <c:v>10.399999999999979</c:v>
                      </c:pt>
                      <c:pt idx="85">
                        <c:v>10.499999999999979</c:v>
                      </c:pt>
                      <c:pt idx="86">
                        <c:v>10.599999999999978</c:v>
                      </c:pt>
                      <c:pt idx="87">
                        <c:v>10.699999999999978</c:v>
                      </c:pt>
                      <c:pt idx="88">
                        <c:v>10.799999999999978</c:v>
                      </c:pt>
                      <c:pt idx="89">
                        <c:v>10.899999999999977</c:v>
                      </c:pt>
                      <c:pt idx="90">
                        <c:v>10.999999999999977</c:v>
                      </c:pt>
                      <c:pt idx="91">
                        <c:v>11.099999999999977</c:v>
                      </c:pt>
                      <c:pt idx="92">
                        <c:v>11.199999999999976</c:v>
                      </c:pt>
                      <c:pt idx="93">
                        <c:v>11.299999999999976</c:v>
                      </c:pt>
                      <c:pt idx="94">
                        <c:v>11.399999999999975</c:v>
                      </c:pt>
                      <c:pt idx="95">
                        <c:v>11.499999999999975</c:v>
                      </c:pt>
                      <c:pt idx="96">
                        <c:v>11.599999999999975</c:v>
                      </c:pt>
                      <c:pt idx="97">
                        <c:v>11.699999999999974</c:v>
                      </c:pt>
                      <c:pt idx="98">
                        <c:v>11.799999999999974</c:v>
                      </c:pt>
                      <c:pt idx="99">
                        <c:v>11.899999999999974</c:v>
                      </c:pt>
                      <c:pt idx="100">
                        <c:v>11.999999999999973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'[Capítulo 10 - Figura 14.xlsx]Figura 14'!$I$12:$I$112</c15:sqref>
                        </c15:formulaRef>
                      </c:ext>
                    </c:extLst>
                    <c:numCache>
                      <c:formatCode>0.0000</c:formatCode>
                      <c:ptCount val="101"/>
                      <c:pt idx="0">
                        <c:v>-9.1543957967264049</c:v>
                      </c:pt>
                      <c:pt idx="1">
                        <c:v>-9.1543957967264049</c:v>
                      </c:pt>
                      <c:pt idx="2">
                        <c:v>-9.1543957967264049</c:v>
                      </c:pt>
                      <c:pt idx="3">
                        <c:v>-9.1543957967264049</c:v>
                      </c:pt>
                      <c:pt idx="4">
                        <c:v>-9.1543957967264049</c:v>
                      </c:pt>
                      <c:pt idx="5">
                        <c:v>-9.1543957967264049</c:v>
                      </c:pt>
                      <c:pt idx="6">
                        <c:v>-9.1543957967264049</c:v>
                      </c:pt>
                      <c:pt idx="7">
                        <c:v>-9.1543957967264049</c:v>
                      </c:pt>
                      <c:pt idx="8">
                        <c:v>-9.1543957967264049</c:v>
                      </c:pt>
                      <c:pt idx="9">
                        <c:v>-9.1543957967264049</c:v>
                      </c:pt>
                      <c:pt idx="10">
                        <c:v>-9.1543957967264049</c:v>
                      </c:pt>
                      <c:pt idx="11">
                        <c:v>-9.1543957967264049</c:v>
                      </c:pt>
                      <c:pt idx="12">
                        <c:v>-9.1543957967264049</c:v>
                      </c:pt>
                      <c:pt idx="13">
                        <c:v>-9.1543957967264049</c:v>
                      </c:pt>
                      <c:pt idx="14">
                        <c:v>-9.1543957967264049</c:v>
                      </c:pt>
                      <c:pt idx="15">
                        <c:v>-9.1543957967264049</c:v>
                      </c:pt>
                      <c:pt idx="16">
                        <c:v>-9.1543957967264049</c:v>
                      </c:pt>
                      <c:pt idx="17">
                        <c:v>-9.1543957967264049</c:v>
                      </c:pt>
                      <c:pt idx="18">
                        <c:v>-9.1543957967264049</c:v>
                      </c:pt>
                      <c:pt idx="19">
                        <c:v>-9.1543957967264049</c:v>
                      </c:pt>
                      <c:pt idx="20">
                        <c:v>-9.1543957967264049</c:v>
                      </c:pt>
                      <c:pt idx="21">
                        <c:v>-9.1543957967264049</c:v>
                      </c:pt>
                      <c:pt idx="22">
                        <c:v>-9.1543957967264049</c:v>
                      </c:pt>
                      <c:pt idx="23">
                        <c:v>-9.1543957967264049</c:v>
                      </c:pt>
                      <c:pt idx="24">
                        <c:v>-9.1543957967264049</c:v>
                      </c:pt>
                      <c:pt idx="25">
                        <c:v>-9.1543957967264049</c:v>
                      </c:pt>
                      <c:pt idx="26">
                        <c:v>-9.1543957967264049</c:v>
                      </c:pt>
                      <c:pt idx="27">
                        <c:v>-9.1543957967264049</c:v>
                      </c:pt>
                      <c:pt idx="28">
                        <c:v>-9.1543957967264049</c:v>
                      </c:pt>
                      <c:pt idx="29">
                        <c:v>-9.1543957967264049</c:v>
                      </c:pt>
                      <c:pt idx="30">
                        <c:v>-9.1543957967264049</c:v>
                      </c:pt>
                      <c:pt idx="31">
                        <c:v>-9.1543957967264049</c:v>
                      </c:pt>
                      <c:pt idx="32">
                        <c:v>-9.1543957967264049</c:v>
                      </c:pt>
                      <c:pt idx="33">
                        <c:v>-9.1543957967264049</c:v>
                      </c:pt>
                      <c:pt idx="34">
                        <c:v>-9.1543957967264049</c:v>
                      </c:pt>
                      <c:pt idx="35">
                        <c:v>-9.1543957967264049</c:v>
                      </c:pt>
                      <c:pt idx="36">
                        <c:v>-9.1543957967264049</c:v>
                      </c:pt>
                      <c:pt idx="37">
                        <c:v>-9.1543957967264049</c:v>
                      </c:pt>
                      <c:pt idx="38">
                        <c:v>-9.1543957967264049</c:v>
                      </c:pt>
                      <c:pt idx="39">
                        <c:v>-9.1543957967264049</c:v>
                      </c:pt>
                      <c:pt idx="40">
                        <c:v>-9.1543957967264049</c:v>
                      </c:pt>
                      <c:pt idx="41">
                        <c:v>-9.1543957967264049</c:v>
                      </c:pt>
                      <c:pt idx="42">
                        <c:v>-9.1543957967264049</c:v>
                      </c:pt>
                      <c:pt idx="43">
                        <c:v>-9.1543957967264049</c:v>
                      </c:pt>
                      <c:pt idx="44">
                        <c:v>-9.1543957967264049</c:v>
                      </c:pt>
                      <c:pt idx="45">
                        <c:v>-9.1543957967264049</c:v>
                      </c:pt>
                      <c:pt idx="46">
                        <c:v>-9.1543957967264049</c:v>
                      </c:pt>
                      <c:pt idx="47">
                        <c:v>-9.1543957967264049</c:v>
                      </c:pt>
                      <c:pt idx="48">
                        <c:v>-9.1543957967264049</c:v>
                      </c:pt>
                      <c:pt idx="49">
                        <c:v>-9.1543957967264049</c:v>
                      </c:pt>
                      <c:pt idx="50">
                        <c:v>-9.1543957967264049</c:v>
                      </c:pt>
                      <c:pt idx="51">
                        <c:v>-9.1543957967264049</c:v>
                      </c:pt>
                      <c:pt idx="52">
                        <c:v>-9.1543957967264049</c:v>
                      </c:pt>
                      <c:pt idx="53">
                        <c:v>-9.1543957967264049</c:v>
                      </c:pt>
                      <c:pt idx="54">
                        <c:v>-9.1543957967264049</c:v>
                      </c:pt>
                      <c:pt idx="55">
                        <c:v>-9.1543957967264049</c:v>
                      </c:pt>
                      <c:pt idx="56">
                        <c:v>-9.1543957967264049</c:v>
                      </c:pt>
                      <c:pt idx="57">
                        <c:v>-9.1543957967264049</c:v>
                      </c:pt>
                      <c:pt idx="58">
                        <c:v>-9.1543957967264049</c:v>
                      </c:pt>
                      <c:pt idx="59">
                        <c:v>-9.1543957967264049</c:v>
                      </c:pt>
                      <c:pt idx="60">
                        <c:v>-9.1543957967264049</c:v>
                      </c:pt>
                      <c:pt idx="61">
                        <c:v>-9.1543957967264049</c:v>
                      </c:pt>
                      <c:pt idx="62">
                        <c:v>-9.1543957967264049</c:v>
                      </c:pt>
                      <c:pt idx="63">
                        <c:v>-9.1543957967264049</c:v>
                      </c:pt>
                      <c:pt idx="64">
                        <c:v>-9.1543957967264049</c:v>
                      </c:pt>
                      <c:pt idx="65">
                        <c:v>-9.1543957967264049</c:v>
                      </c:pt>
                      <c:pt idx="66">
                        <c:v>-9.1543957967264049</c:v>
                      </c:pt>
                      <c:pt idx="67">
                        <c:v>-9.1543957967264049</c:v>
                      </c:pt>
                      <c:pt idx="68">
                        <c:v>-9.1543957967264049</c:v>
                      </c:pt>
                      <c:pt idx="69">
                        <c:v>-9.1543957967264049</c:v>
                      </c:pt>
                      <c:pt idx="70">
                        <c:v>-9.1543957967264049</c:v>
                      </c:pt>
                      <c:pt idx="71">
                        <c:v>-9.1543957967264049</c:v>
                      </c:pt>
                      <c:pt idx="72">
                        <c:v>-9.1543957967264049</c:v>
                      </c:pt>
                      <c:pt idx="73">
                        <c:v>-9.1543957967264049</c:v>
                      </c:pt>
                      <c:pt idx="74">
                        <c:v>-9.1543957967264049</c:v>
                      </c:pt>
                      <c:pt idx="75">
                        <c:v>-9.1543957967264049</c:v>
                      </c:pt>
                      <c:pt idx="76">
                        <c:v>-9.1543957967264049</c:v>
                      </c:pt>
                      <c:pt idx="77">
                        <c:v>-9.1543957967264049</c:v>
                      </c:pt>
                      <c:pt idx="78">
                        <c:v>-9.1543957967264049</c:v>
                      </c:pt>
                      <c:pt idx="79">
                        <c:v>-9.1543957967264049</c:v>
                      </c:pt>
                      <c:pt idx="80">
                        <c:v>-9.1543957967264049</c:v>
                      </c:pt>
                      <c:pt idx="81">
                        <c:v>-9.1543957967264049</c:v>
                      </c:pt>
                      <c:pt idx="82">
                        <c:v>-9.1543957967264049</c:v>
                      </c:pt>
                      <c:pt idx="83">
                        <c:v>-9.1543957967264049</c:v>
                      </c:pt>
                      <c:pt idx="84">
                        <c:v>-9.1543957967264049</c:v>
                      </c:pt>
                      <c:pt idx="85">
                        <c:v>-9.1543957967264049</c:v>
                      </c:pt>
                      <c:pt idx="86">
                        <c:v>-9.1543957967264049</c:v>
                      </c:pt>
                      <c:pt idx="87">
                        <c:v>-9.1543957967264049</c:v>
                      </c:pt>
                      <c:pt idx="88">
                        <c:v>-9.1543957967264049</c:v>
                      </c:pt>
                      <c:pt idx="89">
                        <c:v>-9.1543957967264049</c:v>
                      </c:pt>
                      <c:pt idx="90">
                        <c:v>-9.1543957967264049</c:v>
                      </c:pt>
                      <c:pt idx="91">
                        <c:v>-9.1543957967264049</c:v>
                      </c:pt>
                      <c:pt idx="92">
                        <c:v>-9.1543957967264049</c:v>
                      </c:pt>
                      <c:pt idx="93">
                        <c:v>-9.1543957967264049</c:v>
                      </c:pt>
                      <c:pt idx="94">
                        <c:v>-9.1543957967264049</c:v>
                      </c:pt>
                      <c:pt idx="95">
                        <c:v>-9.1543957967264049</c:v>
                      </c:pt>
                      <c:pt idx="96">
                        <c:v>-9.1543957967264049</c:v>
                      </c:pt>
                      <c:pt idx="97">
                        <c:v>-9.1543957967264049</c:v>
                      </c:pt>
                      <c:pt idx="98">
                        <c:v>-9.1543957967264049</c:v>
                      </c:pt>
                      <c:pt idx="99">
                        <c:v>-9.1543957967264049</c:v>
                      </c:pt>
                      <c:pt idx="100">
                        <c:v>-9.1543957967264049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F6E-4DD4-8D4E-B89E1883C16D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'[Capítulo 10 - Figura 14.xlsx]Figura 14'!$J$11</c15:sqref>
                        </c15:formulaRef>
                      </c:ext>
                    </c:extLst>
                    <c:strCache>
                      <c:ptCount val="1"/>
                      <c:pt idx="0">
                        <c:v>Log (Fe(OH)4-)</c:v>
                      </c:pt>
                    </c:strCache>
                  </c:strRef>
                </c:tx>
                <c:spPr>
                  <a:ln w="31750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'[Capítulo 10 - Figura 14.xlsx]Figura 14'!$E$12:$E$112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2</c:v>
                      </c:pt>
                      <c:pt idx="1">
                        <c:v>2.1</c:v>
                      </c:pt>
                      <c:pt idx="2">
                        <c:v>2.2000000000000002</c:v>
                      </c:pt>
                      <c:pt idx="3">
                        <c:v>2.3000000000000003</c:v>
                      </c:pt>
                      <c:pt idx="4">
                        <c:v>2.4000000000000004</c:v>
                      </c:pt>
                      <c:pt idx="5">
                        <c:v>2.5000000000000004</c:v>
                      </c:pt>
                      <c:pt idx="6">
                        <c:v>2.6000000000000005</c:v>
                      </c:pt>
                      <c:pt idx="7">
                        <c:v>2.7000000000000006</c:v>
                      </c:pt>
                      <c:pt idx="8">
                        <c:v>2.8000000000000007</c:v>
                      </c:pt>
                      <c:pt idx="9">
                        <c:v>2.9000000000000008</c:v>
                      </c:pt>
                      <c:pt idx="10">
                        <c:v>3.0000000000000009</c:v>
                      </c:pt>
                      <c:pt idx="11">
                        <c:v>3.100000000000001</c:v>
                      </c:pt>
                      <c:pt idx="12">
                        <c:v>3.2000000000000011</c:v>
                      </c:pt>
                      <c:pt idx="13">
                        <c:v>3.3000000000000012</c:v>
                      </c:pt>
                      <c:pt idx="14">
                        <c:v>3.4000000000000012</c:v>
                      </c:pt>
                      <c:pt idx="15">
                        <c:v>3.5000000000000013</c:v>
                      </c:pt>
                      <c:pt idx="16">
                        <c:v>3.6000000000000014</c:v>
                      </c:pt>
                      <c:pt idx="17">
                        <c:v>3.7000000000000015</c:v>
                      </c:pt>
                      <c:pt idx="18">
                        <c:v>3.8000000000000016</c:v>
                      </c:pt>
                      <c:pt idx="19">
                        <c:v>3.9000000000000017</c:v>
                      </c:pt>
                      <c:pt idx="20">
                        <c:v>4.0000000000000018</c:v>
                      </c:pt>
                      <c:pt idx="21">
                        <c:v>4.1000000000000014</c:v>
                      </c:pt>
                      <c:pt idx="22">
                        <c:v>4.2000000000000011</c:v>
                      </c:pt>
                      <c:pt idx="23">
                        <c:v>4.3000000000000007</c:v>
                      </c:pt>
                      <c:pt idx="24">
                        <c:v>4.4000000000000004</c:v>
                      </c:pt>
                      <c:pt idx="25">
                        <c:v>4.5</c:v>
                      </c:pt>
                      <c:pt idx="26">
                        <c:v>4.5999999999999996</c:v>
                      </c:pt>
                      <c:pt idx="27">
                        <c:v>4.6999999999999993</c:v>
                      </c:pt>
                      <c:pt idx="28">
                        <c:v>4.7999999999999989</c:v>
                      </c:pt>
                      <c:pt idx="29">
                        <c:v>4.8999999999999986</c:v>
                      </c:pt>
                      <c:pt idx="30">
                        <c:v>4.9999999999999982</c:v>
                      </c:pt>
                      <c:pt idx="31">
                        <c:v>5.0999999999999979</c:v>
                      </c:pt>
                      <c:pt idx="32">
                        <c:v>5.1999999999999975</c:v>
                      </c:pt>
                      <c:pt idx="33">
                        <c:v>5.2999999999999972</c:v>
                      </c:pt>
                      <c:pt idx="34">
                        <c:v>5.3999999999999968</c:v>
                      </c:pt>
                      <c:pt idx="35">
                        <c:v>5.4999999999999964</c:v>
                      </c:pt>
                      <c:pt idx="36">
                        <c:v>5.5999999999999961</c:v>
                      </c:pt>
                      <c:pt idx="37">
                        <c:v>5.6999999999999957</c:v>
                      </c:pt>
                      <c:pt idx="38">
                        <c:v>5.7999999999999954</c:v>
                      </c:pt>
                      <c:pt idx="39">
                        <c:v>5.899999999999995</c:v>
                      </c:pt>
                      <c:pt idx="40">
                        <c:v>5.9999999999999947</c:v>
                      </c:pt>
                      <c:pt idx="41">
                        <c:v>6.0999999999999943</c:v>
                      </c:pt>
                      <c:pt idx="42">
                        <c:v>6.199999999999994</c:v>
                      </c:pt>
                      <c:pt idx="43">
                        <c:v>6.2999999999999936</c:v>
                      </c:pt>
                      <c:pt idx="44">
                        <c:v>6.3999999999999932</c:v>
                      </c:pt>
                      <c:pt idx="45">
                        <c:v>6.4999999999999929</c:v>
                      </c:pt>
                      <c:pt idx="46">
                        <c:v>6.5999999999999925</c:v>
                      </c:pt>
                      <c:pt idx="47">
                        <c:v>6.6999999999999922</c:v>
                      </c:pt>
                      <c:pt idx="48">
                        <c:v>6.7999999999999918</c:v>
                      </c:pt>
                      <c:pt idx="49">
                        <c:v>6.8999999999999915</c:v>
                      </c:pt>
                      <c:pt idx="50">
                        <c:v>6.9999999999999911</c:v>
                      </c:pt>
                      <c:pt idx="51">
                        <c:v>7.0999999999999908</c:v>
                      </c:pt>
                      <c:pt idx="52">
                        <c:v>7.1999999999999904</c:v>
                      </c:pt>
                      <c:pt idx="53">
                        <c:v>7.2999999999999901</c:v>
                      </c:pt>
                      <c:pt idx="54">
                        <c:v>7.3999999999999897</c:v>
                      </c:pt>
                      <c:pt idx="55">
                        <c:v>7.4999999999999893</c:v>
                      </c:pt>
                      <c:pt idx="56">
                        <c:v>7.599999999999989</c:v>
                      </c:pt>
                      <c:pt idx="57">
                        <c:v>7.6999999999999886</c:v>
                      </c:pt>
                      <c:pt idx="58">
                        <c:v>7.7999999999999883</c:v>
                      </c:pt>
                      <c:pt idx="59">
                        <c:v>7.8999999999999879</c:v>
                      </c:pt>
                      <c:pt idx="60">
                        <c:v>7.9999999999999876</c:v>
                      </c:pt>
                      <c:pt idx="61">
                        <c:v>8.0999999999999872</c:v>
                      </c:pt>
                      <c:pt idx="62">
                        <c:v>8.1999999999999869</c:v>
                      </c:pt>
                      <c:pt idx="63">
                        <c:v>8.2999999999999865</c:v>
                      </c:pt>
                      <c:pt idx="64">
                        <c:v>8.3999999999999861</c:v>
                      </c:pt>
                      <c:pt idx="65">
                        <c:v>8.4999999999999858</c:v>
                      </c:pt>
                      <c:pt idx="66">
                        <c:v>8.5999999999999854</c:v>
                      </c:pt>
                      <c:pt idx="67">
                        <c:v>8.6999999999999851</c:v>
                      </c:pt>
                      <c:pt idx="68">
                        <c:v>8.7999999999999847</c:v>
                      </c:pt>
                      <c:pt idx="69">
                        <c:v>8.8999999999999844</c:v>
                      </c:pt>
                      <c:pt idx="70">
                        <c:v>8.999999999999984</c:v>
                      </c:pt>
                      <c:pt idx="71">
                        <c:v>9.0999999999999837</c:v>
                      </c:pt>
                      <c:pt idx="72">
                        <c:v>9.1999999999999833</c:v>
                      </c:pt>
                      <c:pt idx="73">
                        <c:v>9.2999999999999829</c:v>
                      </c:pt>
                      <c:pt idx="74">
                        <c:v>9.3999999999999826</c:v>
                      </c:pt>
                      <c:pt idx="75">
                        <c:v>9.4999999999999822</c:v>
                      </c:pt>
                      <c:pt idx="76">
                        <c:v>9.5999999999999819</c:v>
                      </c:pt>
                      <c:pt idx="77">
                        <c:v>9.6999999999999815</c:v>
                      </c:pt>
                      <c:pt idx="78">
                        <c:v>9.7999999999999812</c:v>
                      </c:pt>
                      <c:pt idx="79">
                        <c:v>9.8999999999999808</c:v>
                      </c:pt>
                      <c:pt idx="80">
                        <c:v>9.9999999999999805</c:v>
                      </c:pt>
                      <c:pt idx="81">
                        <c:v>10.09999999999998</c:v>
                      </c:pt>
                      <c:pt idx="82">
                        <c:v>10.19999999999998</c:v>
                      </c:pt>
                      <c:pt idx="83">
                        <c:v>10.299999999999979</c:v>
                      </c:pt>
                      <c:pt idx="84">
                        <c:v>10.399999999999979</c:v>
                      </c:pt>
                      <c:pt idx="85">
                        <c:v>10.499999999999979</c:v>
                      </c:pt>
                      <c:pt idx="86">
                        <c:v>10.599999999999978</c:v>
                      </c:pt>
                      <c:pt idx="87">
                        <c:v>10.699999999999978</c:v>
                      </c:pt>
                      <c:pt idx="88">
                        <c:v>10.799999999999978</c:v>
                      </c:pt>
                      <c:pt idx="89">
                        <c:v>10.899999999999977</c:v>
                      </c:pt>
                      <c:pt idx="90">
                        <c:v>10.999999999999977</c:v>
                      </c:pt>
                      <c:pt idx="91">
                        <c:v>11.099999999999977</c:v>
                      </c:pt>
                      <c:pt idx="92">
                        <c:v>11.199999999999976</c:v>
                      </c:pt>
                      <c:pt idx="93">
                        <c:v>11.299999999999976</c:v>
                      </c:pt>
                      <c:pt idx="94">
                        <c:v>11.399999999999975</c:v>
                      </c:pt>
                      <c:pt idx="95">
                        <c:v>11.499999999999975</c:v>
                      </c:pt>
                      <c:pt idx="96">
                        <c:v>11.599999999999975</c:v>
                      </c:pt>
                      <c:pt idx="97">
                        <c:v>11.699999999999974</c:v>
                      </c:pt>
                      <c:pt idx="98">
                        <c:v>11.799999999999974</c:v>
                      </c:pt>
                      <c:pt idx="99">
                        <c:v>11.899999999999974</c:v>
                      </c:pt>
                      <c:pt idx="100">
                        <c:v>11.999999999999973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'[Capítulo 10 - Figura 14.xlsx]Figura 14'!$J$12:$J$112</c15:sqref>
                        </c15:formulaRef>
                      </c:ext>
                    </c:extLst>
                    <c:numCache>
                      <c:formatCode>0.0000</c:formatCode>
                      <c:ptCount val="101"/>
                      <c:pt idx="0">
                        <c:v>-15.154395796726405</c:v>
                      </c:pt>
                      <c:pt idx="1">
                        <c:v>-15.054395796726405</c:v>
                      </c:pt>
                      <c:pt idx="2">
                        <c:v>-14.954395796726406</c:v>
                      </c:pt>
                      <c:pt idx="3">
                        <c:v>-14.854395796726404</c:v>
                      </c:pt>
                      <c:pt idx="4">
                        <c:v>-14.754395796726405</c:v>
                      </c:pt>
                      <c:pt idx="5">
                        <c:v>-14.654395796726405</c:v>
                      </c:pt>
                      <c:pt idx="6">
                        <c:v>-14.554395796726403</c:v>
                      </c:pt>
                      <c:pt idx="7">
                        <c:v>-14.454395796726404</c:v>
                      </c:pt>
                      <c:pt idx="8">
                        <c:v>-14.354395796726404</c:v>
                      </c:pt>
                      <c:pt idx="9">
                        <c:v>-14.254395796726405</c:v>
                      </c:pt>
                      <c:pt idx="10">
                        <c:v>-14.154395796726405</c:v>
                      </c:pt>
                      <c:pt idx="11">
                        <c:v>-14.054395796726403</c:v>
                      </c:pt>
                      <c:pt idx="12">
                        <c:v>-13.954395796726404</c:v>
                      </c:pt>
                      <c:pt idx="13">
                        <c:v>-13.854395796726404</c:v>
                      </c:pt>
                      <c:pt idx="14">
                        <c:v>-13.754395796726403</c:v>
                      </c:pt>
                      <c:pt idx="15">
                        <c:v>-13.654395796726403</c:v>
                      </c:pt>
                      <c:pt idx="16">
                        <c:v>-13.554395796726403</c:v>
                      </c:pt>
                      <c:pt idx="17">
                        <c:v>-13.454395796726404</c:v>
                      </c:pt>
                      <c:pt idx="18">
                        <c:v>-13.354395796726404</c:v>
                      </c:pt>
                      <c:pt idx="19">
                        <c:v>-13.254395796726403</c:v>
                      </c:pt>
                      <c:pt idx="20">
                        <c:v>-13.154395796726403</c:v>
                      </c:pt>
                      <c:pt idx="21">
                        <c:v>-13.054395796726403</c:v>
                      </c:pt>
                      <c:pt idx="22">
                        <c:v>-12.954395796726404</c:v>
                      </c:pt>
                      <c:pt idx="23">
                        <c:v>-12.854395796726404</c:v>
                      </c:pt>
                      <c:pt idx="24">
                        <c:v>-12.754395796726405</c:v>
                      </c:pt>
                      <c:pt idx="25">
                        <c:v>-12.654395796726405</c:v>
                      </c:pt>
                      <c:pt idx="26">
                        <c:v>-12.554395796726405</c:v>
                      </c:pt>
                      <c:pt idx="27">
                        <c:v>-12.454395796726406</c:v>
                      </c:pt>
                      <c:pt idx="28">
                        <c:v>-12.354395796726406</c:v>
                      </c:pt>
                      <c:pt idx="29">
                        <c:v>-12.254395796726406</c:v>
                      </c:pt>
                      <c:pt idx="30">
                        <c:v>-12.154395796726407</c:v>
                      </c:pt>
                      <c:pt idx="31">
                        <c:v>-12.054395796726407</c:v>
                      </c:pt>
                      <c:pt idx="32">
                        <c:v>-11.954395796726407</c:v>
                      </c:pt>
                      <c:pt idx="33">
                        <c:v>-11.854395796726408</c:v>
                      </c:pt>
                      <c:pt idx="34">
                        <c:v>-11.754395796726408</c:v>
                      </c:pt>
                      <c:pt idx="35">
                        <c:v>-11.654395796726408</c:v>
                      </c:pt>
                      <c:pt idx="36">
                        <c:v>-11.554395796726409</c:v>
                      </c:pt>
                      <c:pt idx="37">
                        <c:v>-11.454395796726409</c:v>
                      </c:pt>
                      <c:pt idx="38">
                        <c:v>-11.35439579672641</c:v>
                      </c:pt>
                      <c:pt idx="39">
                        <c:v>-11.25439579672641</c:v>
                      </c:pt>
                      <c:pt idx="40">
                        <c:v>-11.15439579672641</c:v>
                      </c:pt>
                      <c:pt idx="41">
                        <c:v>-11.054395796726411</c:v>
                      </c:pt>
                      <c:pt idx="42">
                        <c:v>-10.954395796726411</c:v>
                      </c:pt>
                      <c:pt idx="43">
                        <c:v>-10.854395796726411</c:v>
                      </c:pt>
                      <c:pt idx="44">
                        <c:v>-10.754395796726412</c:v>
                      </c:pt>
                      <c:pt idx="45">
                        <c:v>-10.654395796726412</c:v>
                      </c:pt>
                      <c:pt idx="46">
                        <c:v>-10.554395796726412</c:v>
                      </c:pt>
                      <c:pt idx="47">
                        <c:v>-10.454395796726413</c:v>
                      </c:pt>
                      <c:pt idx="48">
                        <c:v>-10.354395796726413</c:v>
                      </c:pt>
                      <c:pt idx="49">
                        <c:v>-10.254395796726413</c:v>
                      </c:pt>
                      <c:pt idx="50">
                        <c:v>-10.154395796726414</c:v>
                      </c:pt>
                      <c:pt idx="51">
                        <c:v>-10.054395796726414</c:v>
                      </c:pt>
                      <c:pt idx="52">
                        <c:v>-9.9543957967264145</c:v>
                      </c:pt>
                      <c:pt idx="53">
                        <c:v>-9.8543957967264149</c:v>
                      </c:pt>
                      <c:pt idx="54">
                        <c:v>-9.7543957967264152</c:v>
                      </c:pt>
                      <c:pt idx="55">
                        <c:v>-9.6543957967264156</c:v>
                      </c:pt>
                      <c:pt idx="56">
                        <c:v>-9.5543957967264159</c:v>
                      </c:pt>
                      <c:pt idx="57">
                        <c:v>-9.4543957967264163</c:v>
                      </c:pt>
                      <c:pt idx="58">
                        <c:v>-9.3543957967264166</c:v>
                      </c:pt>
                      <c:pt idx="59">
                        <c:v>-9.254395796726417</c:v>
                      </c:pt>
                      <c:pt idx="60">
                        <c:v>-9.1543957967264173</c:v>
                      </c:pt>
                      <c:pt idx="61">
                        <c:v>-9.0543957967264177</c:v>
                      </c:pt>
                      <c:pt idx="62">
                        <c:v>-8.9543957967264181</c:v>
                      </c:pt>
                      <c:pt idx="63">
                        <c:v>-8.8543957967264184</c:v>
                      </c:pt>
                      <c:pt idx="64">
                        <c:v>-8.7543957967264188</c:v>
                      </c:pt>
                      <c:pt idx="65">
                        <c:v>-8.6543957967264191</c:v>
                      </c:pt>
                      <c:pt idx="66">
                        <c:v>-8.5543957967264195</c:v>
                      </c:pt>
                      <c:pt idx="67">
                        <c:v>-8.4543957967264198</c:v>
                      </c:pt>
                      <c:pt idx="68">
                        <c:v>-8.3543957967264202</c:v>
                      </c:pt>
                      <c:pt idx="69">
                        <c:v>-8.2543957967264205</c:v>
                      </c:pt>
                      <c:pt idx="70">
                        <c:v>-8.1543957967264209</c:v>
                      </c:pt>
                      <c:pt idx="71">
                        <c:v>-8.0543957967264213</c:v>
                      </c:pt>
                      <c:pt idx="72">
                        <c:v>-7.9543957967264216</c:v>
                      </c:pt>
                      <c:pt idx="73">
                        <c:v>-7.854395796726422</c:v>
                      </c:pt>
                      <c:pt idx="74">
                        <c:v>-7.7543957967264223</c:v>
                      </c:pt>
                      <c:pt idx="75">
                        <c:v>-7.6543957967264227</c:v>
                      </c:pt>
                      <c:pt idx="76">
                        <c:v>-7.554395796726423</c:v>
                      </c:pt>
                      <c:pt idx="77">
                        <c:v>-7.4543957967264234</c:v>
                      </c:pt>
                      <c:pt idx="78">
                        <c:v>-7.3543957967264237</c:v>
                      </c:pt>
                      <c:pt idx="79">
                        <c:v>-7.2543957967264241</c:v>
                      </c:pt>
                      <c:pt idx="80">
                        <c:v>-7.1543957967264245</c:v>
                      </c:pt>
                      <c:pt idx="81">
                        <c:v>-7.0543957967264248</c:v>
                      </c:pt>
                      <c:pt idx="82">
                        <c:v>-6.9543957967264252</c:v>
                      </c:pt>
                      <c:pt idx="83">
                        <c:v>-6.8543957967264255</c:v>
                      </c:pt>
                      <c:pt idx="84">
                        <c:v>-6.7543957967264259</c:v>
                      </c:pt>
                      <c:pt idx="85">
                        <c:v>-6.6543957967264262</c:v>
                      </c:pt>
                      <c:pt idx="86">
                        <c:v>-6.5543957967264266</c:v>
                      </c:pt>
                      <c:pt idx="87">
                        <c:v>-6.4543957967264269</c:v>
                      </c:pt>
                      <c:pt idx="88">
                        <c:v>-6.3543957967264273</c:v>
                      </c:pt>
                      <c:pt idx="89">
                        <c:v>-6.2543957967264276</c:v>
                      </c:pt>
                      <c:pt idx="90">
                        <c:v>-6.154395796726428</c:v>
                      </c:pt>
                      <c:pt idx="91">
                        <c:v>-6.0543957967264284</c:v>
                      </c:pt>
                      <c:pt idx="92">
                        <c:v>-5.9543957967264287</c:v>
                      </c:pt>
                      <c:pt idx="93">
                        <c:v>-5.8543957967264291</c:v>
                      </c:pt>
                      <c:pt idx="94">
                        <c:v>-5.7543957967264294</c:v>
                      </c:pt>
                      <c:pt idx="95">
                        <c:v>-5.6543957967264298</c:v>
                      </c:pt>
                      <c:pt idx="96">
                        <c:v>-5.5543957967264301</c:v>
                      </c:pt>
                      <c:pt idx="97">
                        <c:v>-5.4543957967264305</c:v>
                      </c:pt>
                      <c:pt idx="98">
                        <c:v>-5.3543957967264308</c:v>
                      </c:pt>
                      <c:pt idx="99">
                        <c:v>-5.2543957967264312</c:v>
                      </c:pt>
                      <c:pt idx="100">
                        <c:v>-5.1543957967264316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F6E-4DD4-8D4E-B89E1883C16D}"/>
                  </c:ext>
                </c:extLst>
              </c15:ser>
            </c15:filteredScatterSeries>
          </c:ext>
        </c:extLst>
      </c:scatterChart>
      <c:valAx>
        <c:axId val="866307472"/>
        <c:scaling>
          <c:orientation val="minMax"/>
          <c:max val="13"/>
          <c:min val="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6300912"/>
        <c:crossesAt val="-40"/>
        <c:crossBetween val="midCat"/>
        <c:majorUnit val="1"/>
      </c:valAx>
      <c:valAx>
        <c:axId val="86630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Log Fe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6307472"/>
        <c:crossesAt val="2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'[Capítulo 10 - Figura 19.xlsx]Figura 19'!$D$12</c:f>
              <c:strCache>
                <c:ptCount val="1"/>
                <c:pt idx="0">
                  <c:v>Alfa 0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'[Capítulo 10 - Figura 19.xlsx]Figura 19'!$C$13:$C$133</c:f>
              <c:numCache>
                <c:formatCode>General</c:formatCode>
                <c:ptCount val="121"/>
                <c:pt idx="0">
                  <c:v>1</c:v>
                </c:pt>
                <c:pt idx="1">
                  <c:v>1.1000000000000001</c:v>
                </c:pt>
                <c:pt idx="2">
                  <c:v>1.2000000000000002</c:v>
                </c:pt>
                <c:pt idx="3">
                  <c:v>1.3000000000000003</c:v>
                </c:pt>
                <c:pt idx="4">
                  <c:v>1.4000000000000004</c:v>
                </c:pt>
                <c:pt idx="5">
                  <c:v>1.5000000000000004</c:v>
                </c:pt>
                <c:pt idx="6">
                  <c:v>1.6000000000000005</c:v>
                </c:pt>
                <c:pt idx="7">
                  <c:v>1.7000000000000006</c:v>
                </c:pt>
                <c:pt idx="8">
                  <c:v>1.8000000000000007</c:v>
                </c:pt>
                <c:pt idx="9">
                  <c:v>1.9000000000000008</c:v>
                </c:pt>
                <c:pt idx="10">
                  <c:v>2.0000000000000009</c:v>
                </c:pt>
                <c:pt idx="11">
                  <c:v>2.100000000000001</c:v>
                </c:pt>
                <c:pt idx="12">
                  <c:v>2.2000000000000011</c:v>
                </c:pt>
                <c:pt idx="13">
                  <c:v>2.3000000000000012</c:v>
                </c:pt>
                <c:pt idx="14">
                  <c:v>2.4000000000000012</c:v>
                </c:pt>
                <c:pt idx="15">
                  <c:v>2.5000000000000013</c:v>
                </c:pt>
                <c:pt idx="16">
                  <c:v>2.6000000000000014</c:v>
                </c:pt>
                <c:pt idx="17">
                  <c:v>2.7000000000000015</c:v>
                </c:pt>
                <c:pt idx="18">
                  <c:v>2.8000000000000016</c:v>
                </c:pt>
                <c:pt idx="19">
                  <c:v>2.9000000000000017</c:v>
                </c:pt>
                <c:pt idx="20">
                  <c:v>3.0000000000000018</c:v>
                </c:pt>
                <c:pt idx="21">
                  <c:v>3.1000000000000019</c:v>
                </c:pt>
                <c:pt idx="22">
                  <c:v>3.200000000000002</c:v>
                </c:pt>
                <c:pt idx="23">
                  <c:v>3.300000000000002</c:v>
                </c:pt>
                <c:pt idx="24">
                  <c:v>3.4000000000000021</c:v>
                </c:pt>
                <c:pt idx="25">
                  <c:v>3.5000000000000022</c:v>
                </c:pt>
                <c:pt idx="26">
                  <c:v>3.6000000000000023</c:v>
                </c:pt>
                <c:pt idx="27">
                  <c:v>3.7000000000000024</c:v>
                </c:pt>
                <c:pt idx="28">
                  <c:v>3.8000000000000025</c:v>
                </c:pt>
                <c:pt idx="29">
                  <c:v>3.9000000000000026</c:v>
                </c:pt>
                <c:pt idx="30">
                  <c:v>4.0000000000000027</c:v>
                </c:pt>
                <c:pt idx="31">
                  <c:v>4.1000000000000023</c:v>
                </c:pt>
                <c:pt idx="32">
                  <c:v>4.200000000000002</c:v>
                </c:pt>
                <c:pt idx="33">
                  <c:v>4.3000000000000016</c:v>
                </c:pt>
                <c:pt idx="34">
                  <c:v>4.4000000000000012</c:v>
                </c:pt>
                <c:pt idx="35">
                  <c:v>4.5000000000000009</c:v>
                </c:pt>
                <c:pt idx="36">
                  <c:v>4.6000000000000005</c:v>
                </c:pt>
                <c:pt idx="37">
                  <c:v>4.7</c:v>
                </c:pt>
                <c:pt idx="38">
                  <c:v>4.8</c:v>
                </c:pt>
                <c:pt idx="39">
                  <c:v>4.8999999999999995</c:v>
                </c:pt>
                <c:pt idx="40">
                  <c:v>4.9999999999999991</c:v>
                </c:pt>
                <c:pt idx="41">
                  <c:v>5.0999999999999988</c:v>
                </c:pt>
                <c:pt idx="42">
                  <c:v>5.1999999999999984</c:v>
                </c:pt>
                <c:pt idx="43">
                  <c:v>5.299999999999998</c:v>
                </c:pt>
                <c:pt idx="44">
                  <c:v>5.3999999999999977</c:v>
                </c:pt>
                <c:pt idx="45">
                  <c:v>5.4999999999999973</c:v>
                </c:pt>
                <c:pt idx="46">
                  <c:v>5.599999999999997</c:v>
                </c:pt>
                <c:pt idx="47">
                  <c:v>5.6999999999999966</c:v>
                </c:pt>
                <c:pt idx="48">
                  <c:v>5.7999999999999963</c:v>
                </c:pt>
                <c:pt idx="49">
                  <c:v>5.8999999999999959</c:v>
                </c:pt>
                <c:pt idx="50">
                  <c:v>5.9999999999999956</c:v>
                </c:pt>
                <c:pt idx="51">
                  <c:v>6.0999999999999952</c:v>
                </c:pt>
                <c:pt idx="52">
                  <c:v>6.1999999999999948</c:v>
                </c:pt>
                <c:pt idx="53">
                  <c:v>6.2999999999999945</c:v>
                </c:pt>
                <c:pt idx="54">
                  <c:v>6.3999999999999941</c:v>
                </c:pt>
                <c:pt idx="55">
                  <c:v>6.4999999999999938</c:v>
                </c:pt>
                <c:pt idx="56">
                  <c:v>6.5999999999999934</c:v>
                </c:pt>
                <c:pt idx="57">
                  <c:v>6.6999999999999931</c:v>
                </c:pt>
                <c:pt idx="58">
                  <c:v>6.7999999999999927</c:v>
                </c:pt>
                <c:pt idx="59">
                  <c:v>6.8999999999999924</c:v>
                </c:pt>
                <c:pt idx="60">
                  <c:v>6.999999999999992</c:v>
                </c:pt>
                <c:pt idx="61">
                  <c:v>7.0999999999999917</c:v>
                </c:pt>
                <c:pt idx="62">
                  <c:v>7.1999999999999913</c:v>
                </c:pt>
                <c:pt idx="63">
                  <c:v>7.2999999999999909</c:v>
                </c:pt>
                <c:pt idx="64">
                  <c:v>7.3999999999999906</c:v>
                </c:pt>
                <c:pt idx="65">
                  <c:v>7.4999999999999902</c:v>
                </c:pt>
                <c:pt idx="66">
                  <c:v>7.5999999999999899</c:v>
                </c:pt>
                <c:pt idx="67">
                  <c:v>7.6999999999999895</c:v>
                </c:pt>
                <c:pt idx="68">
                  <c:v>7.7999999999999892</c:v>
                </c:pt>
                <c:pt idx="69">
                  <c:v>7.8999999999999888</c:v>
                </c:pt>
                <c:pt idx="70">
                  <c:v>7.9999999999999885</c:v>
                </c:pt>
                <c:pt idx="71">
                  <c:v>8.099999999999989</c:v>
                </c:pt>
                <c:pt idx="72">
                  <c:v>8.1999999999999886</c:v>
                </c:pt>
                <c:pt idx="73">
                  <c:v>8.2999999999999883</c:v>
                </c:pt>
                <c:pt idx="74">
                  <c:v>8.3999999999999879</c:v>
                </c:pt>
                <c:pt idx="75">
                  <c:v>8.4999999999999876</c:v>
                </c:pt>
                <c:pt idx="76">
                  <c:v>8.5999999999999872</c:v>
                </c:pt>
                <c:pt idx="77">
                  <c:v>8.6999999999999869</c:v>
                </c:pt>
                <c:pt idx="78">
                  <c:v>8.7999999999999865</c:v>
                </c:pt>
                <c:pt idx="79">
                  <c:v>8.8999999999999861</c:v>
                </c:pt>
                <c:pt idx="80">
                  <c:v>8.9999999999999858</c:v>
                </c:pt>
                <c:pt idx="81">
                  <c:v>9.0999999999999854</c:v>
                </c:pt>
                <c:pt idx="82">
                  <c:v>9.1999999999999851</c:v>
                </c:pt>
                <c:pt idx="83">
                  <c:v>9.2999999999999847</c:v>
                </c:pt>
                <c:pt idx="84">
                  <c:v>9.3999999999999844</c:v>
                </c:pt>
                <c:pt idx="85">
                  <c:v>9.499999999999984</c:v>
                </c:pt>
                <c:pt idx="86">
                  <c:v>9.5999999999999837</c:v>
                </c:pt>
                <c:pt idx="87">
                  <c:v>9.6999999999999833</c:v>
                </c:pt>
                <c:pt idx="88">
                  <c:v>9.7999999999999829</c:v>
                </c:pt>
                <c:pt idx="89">
                  <c:v>9.8999999999999826</c:v>
                </c:pt>
                <c:pt idx="90">
                  <c:v>9.9999999999999822</c:v>
                </c:pt>
                <c:pt idx="91">
                  <c:v>10.099999999999982</c:v>
                </c:pt>
                <c:pt idx="92">
                  <c:v>10.199999999999982</c:v>
                </c:pt>
                <c:pt idx="93">
                  <c:v>10.299999999999981</c:v>
                </c:pt>
                <c:pt idx="94">
                  <c:v>10.399999999999981</c:v>
                </c:pt>
                <c:pt idx="95">
                  <c:v>10.49999999999998</c:v>
                </c:pt>
                <c:pt idx="96">
                  <c:v>10.59999999999998</c:v>
                </c:pt>
                <c:pt idx="97">
                  <c:v>10.69999999999998</c:v>
                </c:pt>
                <c:pt idx="98">
                  <c:v>10.799999999999979</c:v>
                </c:pt>
                <c:pt idx="99">
                  <c:v>10.899999999999979</c:v>
                </c:pt>
                <c:pt idx="100">
                  <c:v>10.999999999999979</c:v>
                </c:pt>
                <c:pt idx="101">
                  <c:v>11.099999999999978</c:v>
                </c:pt>
                <c:pt idx="102">
                  <c:v>11.199999999999978</c:v>
                </c:pt>
                <c:pt idx="103">
                  <c:v>11.299999999999978</c:v>
                </c:pt>
                <c:pt idx="104">
                  <c:v>11.399999999999977</c:v>
                </c:pt>
                <c:pt idx="105">
                  <c:v>11.499999999999977</c:v>
                </c:pt>
                <c:pt idx="106">
                  <c:v>11.599999999999977</c:v>
                </c:pt>
                <c:pt idx="107">
                  <c:v>11.699999999999976</c:v>
                </c:pt>
                <c:pt idx="108">
                  <c:v>11.799999999999976</c:v>
                </c:pt>
                <c:pt idx="109">
                  <c:v>11.899999999999975</c:v>
                </c:pt>
                <c:pt idx="110">
                  <c:v>11.999999999999975</c:v>
                </c:pt>
                <c:pt idx="111">
                  <c:v>12.099999999999975</c:v>
                </c:pt>
                <c:pt idx="112">
                  <c:v>12.199999999999974</c:v>
                </c:pt>
                <c:pt idx="113">
                  <c:v>12.299999999999974</c:v>
                </c:pt>
                <c:pt idx="114">
                  <c:v>12.399999999999974</c:v>
                </c:pt>
                <c:pt idx="115">
                  <c:v>12.499999999999973</c:v>
                </c:pt>
                <c:pt idx="116">
                  <c:v>12.599999999999973</c:v>
                </c:pt>
                <c:pt idx="117">
                  <c:v>12.699999999999973</c:v>
                </c:pt>
                <c:pt idx="118">
                  <c:v>12.799999999999972</c:v>
                </c:pt>
                <c:pt idx="119">
                  <c:v>12.899999999999972</c:v>
                </c:pt>
                <c:pt idx="120">
                  <c:v>12.999999999999972</c:v>
                </c:pt>
              </c:numCache>
            </c:numRef>
          </c:xVal>
          <c:yVal>
            <c:numRef>
              <c:f>'[Capítulo 10 - Figura 19.xlsx]Figura 19'!$D$13:$D$133</c:f>
              <c:numCache>
                <c:formatCode>General</c:formatCode>
                <c:ptCount val="121"/>
                <c:pt idx="0">
                  <c:v>0.9999949881527801</c:v>
                </c:pt>
                <c:pt idx="1">
                  <c:v>0.99999369046636166</c:v>
                </c:pt>
                <c:pt idx="2">
                  <c:v>0.99999205678074177</c:v>
                </c:pt>
                <c:pt idx="3">
                  <c:v>0.99999000009998906</c:v>
                </c:pt>
                <c:pt idx="4">
                  <c:v>0.99998741090435361</c:v>
                </c:pt>
                <c:pt idx="5">
                  <c:v>0.99998415131923479</c:v>
                </c:pt>
                <c:pt idx="6">
                  <c:v>0.99998004777490967</c:v>
                </c:pt>
                <c:pt idx="7">
                  <c:v>0.99997488176656335</c:v>
                </c:pt>
                <c:pt idx="8">
                  <c:v>0.99996837822326679</c:v>
                </c:pt>
                <c:pt idx="9">
                  <c:v>0.99996019086761623</c:v>
                </c:pt>
                <c:pt idx="10">
                  <c:v>0.99994988378814675</c:v>
                </c:pt>
                <c:pt idx="11">
                  <c:v>0.99993690824597459</c:v>
                </c:pt>
                <c:pt idx="12">
                  <c:v>0.99992057348496899</c:v>
                </c:pt>
                <c:pt idx="13">
                  <c:v>0.99990000999800033</c:v>
                </c:pt>
                <c:pt idx="14">
                  <c:v>0.99987412330417302</c:v>
                </c:pt>
                <c:pt idx="15">
                  <c:v>0.99984153579312662</c:v>
                </c:pt>
                <c:pt idx="16">
                  <c:v>0.99980051356729904</c:v>
                </c:pt>
                <c:pt idx="17">
                  <c:v>0.99974887443043225</c:v>
                </c:pt>
                <c:pt idx="18">
                  <c:v>0.99968387219237687</c:v>
                </c:pt>
                <c:pt idx="19">
                  <c:v>0.99960205123985879</c:v>
                </c:pt>
                <c:pt idx="20">
                  <c:v>0.9994990638040927</c:v>
                </c:pt>
                <c:pt idx="21">
                  <c:v>0.99936944047189957</c:v>
                </c:pt>
                <c:pt idx="22">
                  <c:v>0.9992063021588351</c:v>
                </c:pt>
                <c:pt idx="23">
                  <c:v>0.99900099890119876</c:v>
                </c:pt>
                <c:pt idx="24">
                  <c:v>0.99874265733055356</c:v>
                </c:pt>
                <c:pt idx="25">
                  <c:v>0.99841761446880384</c:v>
                </c:pt>
                <c:pt idx="26">
                  <c:v>0.99800871043274841</c:v>
                </c:pt>
                <c:pt idx="27">
                  <c:v>0.99749440670491485</c:v>
                </c:pt>
                <c:pt idx="28">
                  <c:v>0.99684768982303451</c:v>
                </c:pt>
                <c:pt idx="29">
                  <c:v>0.99603471280849865</c:v>
                </c:pt>
                <c:pt idx="30">
                  <c:v>0.99501311877641596</c:v>
                </c:pt>
                <c:pt idx="31">
                  <c:v>0.99372998372726062</c:v>
                </c:pt>
                <c:pt idx="32">
                  <c:v>0.99211930993915176</c:v>
                </c:pt>
                <c:pt idx="33">
                  <c:v>0.99009900009802976</c:v>
                </c:pt>
                <c:pt idx="34">
                  <c:v>0.98756724928826711</c:v>
                </c:pt>
                <c:pt idx="35">
                  <c:v>0.98439831341698436</c:v>
                </c:pt>
                <c:pt idx="36">
                  <c:v>0.98043765785904857</c:v>
                </c:pt>
                <c:pt idx="37">
                  <c:v>0.97549657240816556</c:v>
                </c:pt>
                <c:pt idx="38">
                  <c:v>0.96934647600501633</c:v>
                </c:pt>
                <c:pt idx="39">
                  <c:v>0.96171334953212972</c:v>
                </c:pt>
                <c:pt idx="40">
                  <c:v>0.95227305118186067</c:v>
                </c:pt>
                <c:pt idx="41">
                  <c:v>0.94064870464391981</c:v>
                </c:pt>
                <c:pt idx="42">
                  <c:v>0.92641190236990156</c:v>
                </c:pt>
                <c:pt idx="43">
                  <c:v>0.9090900826453796</c:v>
                </c:pt>
                <c:pt idx="44">
                  <c:v>0.88818297994700623</c:v>
                </c:pt>
                <c:pt idx="45">
                  <c:v>0.86319123978837176</c:v>
                </c:pt>
                <c:pt idx="46">
                  <c:v>0.83365970237520559</c:v>
                </c:pt>
                <c:pt idx="47">
                  <c:v>0.7992359606491064</c:v>
                </c:pt>
                <c:pt idx="48">
                  <c:v>0.75974115453788715</c:v>
                </c:pt>
                <c:pt idx="49">
                  <c:v>0.71524464304153412</c:v>
                </c:pt>
                <c:pt idx="50">
                  <c:v>0.66612827848124634</c:v>
                </c:pt>
                <c:pt idx="51">
                  <c:v>0.61312185420646348</c:v>
                </c:pt>
                <c:pt idx="52">
                  <c:v>0.55729203715243025</c:v>
                </c:pt>
                <c:pt idx="53">
                  <c:v>0.49997500124994015</c:v>
                </c:pt>
                <c:pt idx="54">
                  <c:v>0.44265730879103071</c:v>
                </c:pt>
                <c:pt idx="55">
                  <c:v>0.38682558982367166</c:v>
                </c:pt>
                <c:pt idx="56">
                  <c:v>0.33381620714067173</c:v>
                </c:pt>
                <c:pt idx="57">
                  <c:v>0.28469609949070029</c:v>
                </c:pt>
                <c:pt idx="58">
                  <c:v>0.24019536567723609</c:v>
                </c:pt>
                <c:pt idx="59">
                  <c:v>0.20069615077535391</c:v>
                </c:pt>
                <c:pt idx="60">
                  <c:v>0.16626806053145488</c:v>
                </c:pt>
                <c:pt idx="61">
                  <c:v>0.13673241892747362</c:v>
                </c:pt>
                <c:pt idx="62">
                  <c:v>0.11173693827183853</c:v>
                </c:pt>
                <c:pt idx="63">
                  <c:v>9.0826521344234176E-2</c:v>
                </c:pt>
                <c:pt idx="64">
                  <c:v>7.3501832094527791E-2</c:v>
                </c:pt>
                <c:pt idx="65">
                  <c:v>5.9262592753145035E-2</c:v>
                </c:pt>
                <c:pt idx="66">
                  <c:v>4.7636210567475218E-2</c:v>
                </c:pt>
                <c:pt idx="67">
                  <c:v>3.8194237486717381E-2</c:v>
                </c:pt>
                <c:pt idx="68">
                  <c:v>3.0559753903908266E-2</c:v>
                </c:pt>
                <c:pt idx="69">
                  <c:v>2.4408576306230452E-2</c:v>
                </c:pt>
                <c:pt idx="70">
                  <c:v>1.9466648101043944E-2</c:v>
                </c:pt>
                <c:pt idx="71">
                  <c:v>1.5505356401533471E-2</c:v>
                </c:pt>
                <c:pt idx="72">
                  <c:v>1.233596545735558E-2</c:v>
                </c:pt>
                <c:pt idx="73">
                  <c:v>9.8039215686277093E-3</c:v>
                </c:pt>
                <c:pt idx="74">
                  <c:v>7.7834680065724856E-3</c:v>
                </c:pt>
                <c:pt idx="75">
                  <c:v>6.1727935654380733E-3</c:v>
                </c:pt>
                <c:pt idx="76">
                  <c:v>4.8898009231984332E-3</c:v>
                </c:pt>
                <c:pt idx="77">
                  <c:v>3.8684986425412469E-3</c:v>
                </c:pt>
                <c:pt idx="78">
                  <c:v>3.0559753903908497E-3</c:v>
                </c:pt>
                <c:pt idx="79">
                  <c:v>2.4098934659065284E-3</c:v>
                </c:pt>
                <c:pt idx="80">
                  <c:v>1.8964317004908329E-3</c:v>
                </c:pt>
                <c:pt idx="81">
                  <c:v>1.4886090263270466E-3</c:v>
                </c:pt>
                <c:pt idx="82">
                  <c:v>1.1649255332003856E-3</c:v>
                </c:pt>
                <c:pt idx="83">
                  <c:v>9.0826521344235722E-4</c:v>
                </c:pt>
                <c:pt idx="84">
                  <c:v>7.0501241852347941E-4</c:v>
                </c:pt>
                <c:pt idx="85">
                  <c:v>5.443415642215325E-4</c:v>
                </c:pt>
                <c:pt idx="86">
                  <c:v>4.176464852423864E-4</c:v>
                </c:pt>
                <c:pt idx="87">
                  <c:v>3.1808196311701757E-4</c:v>
                </c:pt>
                <c:pt idx="88">
                  <c:v>2.4019536567724455E-4</c:v>
                </c:pt>
                <c:pt idx="89">
                  <c:v>1.7963109491852828E-4</c:v>
                </c:pt>
                <c:pt idx="90">
                  <c:v>1.3289462570967886E-4</c:v>
                </c:pt>
                <c:pt idx="91">
                  <c:v>9.7166195043881895E-5</c:v>
                </c:pt>
                <c:pt idx="92">
                  <c:v>7.0156455529609988E-5</c:v>
                </c:pt>
                <c:pt idx="93">
                  <c:v>4.9997500124997001E-5</c:v>
                </c:pt>
                <c:pt idx="94">
                  <c:v>3.5162750386167706E-5</c:v>
                </c:pt>
                <c:pt idx="95">
                  <c:v>2.4408820658266597E-5</c:v>
                </c:pt>
                <c:pt idx="96">
                  <c:v>1.6732385843620023E-5</c:v>
                </c:pt>
                <c:pt idx="97">
                  <c:v>1.1335863657008961E-5</c:v>
                </c:pt>
                <c:pt idx="98">
                  <c:v>7.5974115453795065E-6</c:v>
                </c:pt>
                <c:pt idx="99">
                  <c:v>5.0428379934428063E-6</c:v>
                </c:pt>
                <c:pt idx="100">
                  <c:v>3.3188590531709424E-6</c:v>
                </c:pt>
                <c:pt idx="101">
                  <c:v>2.1682383630225499E-6</c:v>
                </c:pt>
                <c:pt idx="102">
                  <c:v>1.4076751585779653E-6</c:v>
                </c:pt>
                <c:pt idx="103">
                  <c:v>9.0909008264546592E-7</c:v>
                </c:pt>
                <c:pt idx="104">
                  <c:v>5.8452639381421434E-7</c:v>
                </c:pt>
                <c:pt idx="105">
                  <c:v>3.7447899429064094E-7</c:v>
                </c:pt>
                <c:pt idx="106">
                  <c:v>2.39200175635619E-7</c:v>
                </c:pt>
                <c:pt idx="107">
                  <c:v>1.5242129407726086E-7</c:v>
                </c:pt>
                <c:pt idx="108">
                  <c:v>9.6934647600512059E-8</c:v>
                </c:pt>
                <c:pt idx="109">
                  <c:v>6.1549672687625456E-8</c:v>
                </c:pt>
                <c:pt idx="110">
                  <c:v>3.9031926187440739E-8</c:v>
                </c:pt>
                <c:pt idx="111">
                  <c:v>2.4726967666733216E-8</c:v>
                </c:pt>
                <c:pt idx="112">
                  <c:v>1.5651886104947042E-8</c:v>
                </c:pt>
                <c:pt idx="113">
                  <c:v>9.9009900009814735E-9</c:v>
                </c:pt>
                <c:pt idx="114">
                  <c:v>6.259849652068047E-9</c:v>
                </c:pt>
                <c:pt idx="115">
                  <c:v>3.9561103211588115E-9</c:v>
                </c:pt>
                <c:pt idx="116">
                  <c:v>2.4993599522288203E-9</c:v>
                </c:pt>
                <c:pt idx="117">
                  <c:v>1.5786086357853491E-9</c:v>
                </c:pt>
                <c:pt idx="118">
                  <c:v>9.9684768982316261E-10</c:v>
                </c:pt>
                <c:pt idx="119">
                  <c:v>6.2937642198846105E-10</c:v>
                </c:pt>
                <c:pt idx="120">
                  <c:v>3.9731442389817868E-10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F82-4C6A-B856-01B4569863C2}"/>
            </c:ext>
          </c:extLst>
        </c:ser>
        <c:ser>
          <c:idx val="1"/>
          <c:order val="1"/>
          <c:tx>
            <c:strRef>
              <c:f>'[Capítulo 10 - Figura 19.xlsx]Figura 19'!$E$12</c:f>
              <c:strCache>
                <c:ptCount val="1"/>
                <c:pt idx="0">
                  <c:v>Alfa 1</c:v>
                </c:pt>
              </c:strCache>
            </c:strRef>
          </c:tx>
          <c:spPr>
            <a:ln w="19050" cap="rnd">
              <a:solidFill>
                <a:srgbClr val="FFC0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'[Capítulo 10 - Figura 19.xlsx]Figura 19'!$C$13:$C$133</c:f>
              <c:numCache>
                <c:formatCode>General</c:formatCode>
                <c:ptCount val="121"/>
                <c:pt idx="0">
                  <c:v>1</c:v>
                </c:pt>
                <c:pt idx="1">
                  <c:v>1.1000000000000001</c:v>
                </c:pt>
                <c:pt idx="2">
                  <c:v>1.2000000000000002</c:v>
                </c:pt>
                <c:pt idx="3">
                  <c:v>1.3000000000000003</c:v>
                </c:pt>
                <c:pt idx="4">
                  <c:v>1.4000000000000004</c:v>
                </c:pt>
                <c:pt idx="5">
                  <c:v>1.5000000000000004</c:v>
                </c:pt>
                <c:pt idx="6">
                  <c:v>1.6000000000000005</c:v>
                </c:pt>
                <c:pt idx="7">
                  <c:v>1.7000000000000006</c:v>
                </c:pt>
                <c:pt idx="8">
                  <c:v>1.8000000000000007</c:v>
                </c:pt>
                <c:pt idx="9">
                  <c:v>1.9000000000000008</c:v>
                </c:pt>
                <c:pt idx="10">
                  <c:v>2.0000000000000009</c:v>
                </c:pt>
                <c:pt idx="11">
                  <c:v>2.100000000000001</c:v>
                </c:pt>
                <c:pt idx="12">
                  <c:v>2.2000000000000011</c:v>
                </c:pt>
                <c:pt idx="13">
                  <c:v>2.3000000000000012</c:v>
                </c:pt>
                <c:pt idx="14">
                  <c:v>2.4000000000000012</c:v>
                </c:pt>
                <c:pt idx="15">
                  <c:v>2.5000000000000013</c:v>
                </c:pt>
                <c:pt idx="16">
                  <c:v>2.6000000000000014</c:v>
                </c:pt>
                <c:pt idx="17">
                  <c:v>2.7000000000000015</c:v>
                </c:pt>
                <c:pt idx="18">
                  <c:v>2.8000000000000016</c:v>
                </c:pt>
                <c:pt idx="19">
                  <c:v>2.9000000000000017</c:v>
                </c:pt>
                <c:pt idx="20">
                  <c:v>3.0000000000000018</c:v>
                </c:pt>
                <c:pt idx="21">
                  <c:v>3.1000000000000019</c:v>
                </c:pt>
                <c:pt idx="22">
                  <c:v>3.200000000000002</c:v>
                </c:pt>
                <c:pt idx="23">
                  <c:v>3.300000000000002</c:v>
                </c:pt>
                <c:pt idx="24">
                  <c:v>3.4000000000000021</c:v>
                </c:pt>
                <c:pt idx="25">
                  <c:v>3.5000000000000022</c:v>
                </c:pt>
                <c:pt idx="26">
                  <c:v>3.6000000000000023</c:v>
                </c:pt>
                <c:pt idx="27">
                  <c:v>3.7000000000000024</c:v>
                </c:pt>
                <c:pt idx="28">
                  <c:v>3.8000000000000025</c:v>
                </c:pt>
                <c:pt idx="29">
                  <c:v>3.9000000000000026</c:v>
                </c:pt>
                <c:pt idx="30">
                  <c:v>4.0000000000000027</c:v>
                </c:pt>
                <c:pt idx="31">
                  <c:v>4.1000000000000023</c:v>
                </c:pt>
                <c:pt idx="32">
                  <c:v>4.200000000000002</c:v>
                </c:pt>
                <c:pt idx="33">
                  <c:v>4.3000000000000016</c:v>
                </c:pt>
                <c:pt idx="34">
                  <c:v>4.4000000000000012</c:v>
                </c:pt>
                <c:pt idx="35">
                  <c:v>4.5000000000000009</c:v>
                </c:pt>
                <c:pt idx="36">
                  <c:v>4.6000000000000005</c:v>
                </c:pt>
                <c:pt idx="37">
                  <c:v>4.7</c:v>
                </c:pt>
                <c:pt idx="38">
                  <c:v>4.8</c:v>
                </c:pt>
                <c:pt idx="39">
                  <c:v>4.8999999999999995</c:v>
                </c:pt>
                <c:pt idx="40">
                  <c:v>4.9999999999999991</c:v>
                </c:pt>
                <c:pt idx="41">
                  <c:v>5.0999999999999988</c:v>
                </c:pt>
                <c:pt idx="42">
                  <c:v>5.1999999999999984</c:v>
                </c:pt>
                <c:pt idx="43">
                  <c:v>5.299999999999998</c:v>
                </c:pt>
                <c:pt idx="44">
                  <c:v>5.3999999999999977</c:v>
                </c:pt>
                <c:pt idx="45">
                  <c:v>5.4999999999999973</c:v>
                </c:pt>
                <c:pt idx="46">
                  <c:v>5.599999999999997</c:v>
                </c:pt>
                <c:pt idx="47">
                  <c:v>5.6999999999999966</c:v>
                </c:pt>
                <c:pt idx="48">
                  <c:v>5.7999999999999963</c:v>
                </c:pt>
                <c:pt idx="49">
                  <c:v>5.8999999999999959</c:v>
                </c:pt>
                <c:pt idx="50">
                  <c:v>5.9999999999999956</c:v>
                </c:pt>
                <c:pt idx="51">
                  <c:v>6.0999999999999952</c:v>
                </c:pt>
                <c:pt idx="52">
                  <c:v>6.1999999999999948</c:v>
                </c:pt>
                <c:pt idx="53">
                  <c:v>6.2999999999999945</c:v>
                </c:pt>
                <c:pt idx="54">
                  <c:v>6.3999999999999941</c:v>
                </c:pt>
                <c:pt idx="55">
                  <c:v>6.4999999999999938</c:v>
                </c:pt>
                <c:pt idx="56">
                  <c:v>6.5999999999999934</c:v>
                </c:pt>
                <c:pt idx="57">
                  <c:v>6.6999999999999931</c:v>
                </c:pt>
                <c:pt idx="58">
                  <c:v>6.7999999999999927</c:v>
                </c:pt>
                <c:pt idx="59">
                  <c:v>6.8999999999999924</c:v>
                </c:pt>
                <c:pt idx="60">
                  <c:v>6.999999999999992</c:v>
                </c:pt>
                <c:pt idx="61">
                  <c:v>7.0999999999999917</c:v>
                </c:pt>
                <c:pt idx="62">
                  <c:v>7.1999999999999913</c:v>
                </c:pt>
                <c:pt idx="63">
                  <c:v>7.2999999999999909</c:v>
                </c:pt>
                <c:pt idx="64">
                  <c:v>7.3999999999999906</c:v>
                </c:pt>
                <c:pt idx="65">
                  <c:v>7.4999999999999902</c:v>
                </c:pt>
                <c:pt idx="66">
                  <c:v>7.5999999999999899</c:v>
                </c:pt>
                <c:pt idx="67">
                  <c:v>7.6999999999999895</c:v>
                </c:pt>
                <c:pt idx="68">
                  <c:v>7.7999999999999892</c:v>
                </c:pt>
                <c:pt idx="69">
                  <c:v>7.8999999999999888</c:v>
                </c:pt>
                <c:pt idx="70">
                  <c:v>7.9999999999999885</c:v>
                </c:pt>
                <c:pt idx="71">
                  <c:v>8.099999999999989</c:v>
                </c:pt>
                <c:pt idx="72">
                  <c:v>8.1999999999999886</c:v>
                </c:pt>
                <c:pt idx="73">
                  <c:v>8.2999999999999883</c:v>
                </c:pt>
                <c:pt idx="74">
                  <c:v>8.3999999999999879</c:v>
                </c:pt>
                <c:pt idx="75">
                  <c:v>8.4999999999999876</c:v>
                </c:pt>
                <c:pt idx="76">
                  <c:v>8.5999999999999872</c:v>
                </c:pt>
                <c:pt idx="77">
                  <c:v>8.6999999999999869</c:v>
                </c:pt>
                <c:pt idx="78">
                  <c:v>8.7999999999999865</c:v>
                </c:pt>
                <c:pt idx="79">
                  <c:v>8.8999999999999861</c:v>
                </c:pt>
                <c:pt idx="80">
                  <c:v>8.9999999999999858</c:v>
                </c:pt>
                <c:pt idx="81">
                  <c:v>9.0999999999999854</c:v>
                </c:pt>
                <c:pt idx="82">
                  <c:v>9.1999999999999851</c:v>
                </c:pt>
                <c:pt idx="83">
                  <c:v>9.2999999999999847</c:v>
                </c:pt>
                <c:pt idx="84">
                  <c:v>9.3999999999999844</c:v>
                </c:pt>
                <c:pt idx="85">
                  <c:v>9.499999999999984</c:v>
                </c:pt>
                <c:pt idx="86">
                  <c:v>9.5999999999999837</c:v>
                </c:pt>
                <c:pt idx="87">
                  <c:v>9.6999999999999833</c:v>
                </c:pt>
                <c:pt idx="88">
                  <c:v>9.7999999999999829</c:v>
                </c:pt>
                <c:pt idx="89">
                  <c:v>9.8999999999999826</c:v>
                </c:pt>
                <c:pt idx="90">
                  <c:v>9.9999999999999822</c:v>
                </c:pt>
                <c:pt idx="91">
                  <c:v>10.099999999999982</c:v>
                </c:pt>
                <c:pt idx="92">
                  <c:v>10.199999999999982</c:v>
                </c:pt>
                <c:pt idx="93">
                  <c:v>10.299999999999981</c:v>
                </c:pt>
                <c:pt idx="94">
                  <c:v>10.399999999999981</c:v>
                </c:pt>
                <c:pt idx="95">
                  <c:v>10.49999999999998</c:v>
                </c:pt>
                <c:pt idx="96">
                  <c:v>10.59999999999998</c:v>
                </c:pt>
                <c:pt idx="97">
                  <c:v>10.69999999999998</c:v>
                </c:pt>
                <c:pt idx="98">
                  <c:v>10.799999999999979</c:v>
                </c:pt>
                <c:pt idx="99">
                  <c:v>10.899999999999979</c:v>
                </c:pt>
                <c:pt idx="100">
                  <c:v>10.999999999999979</c:v>
                </c:pt>
                <c:pt idx="101">
                  <c:v>11.099999999999978</c:v>
                </c:pt>
                <c:pt idx="102">
                  <c:v>11.199999999999978</c:v>
                </c:pt>
                <c:pt idx="103">
                  <c:v>11.299999999999978</c:v>
                </c:pt>
                <c:pt idx="104">
                  <c:v>11.399999999999977</c:v>
                </c:pt>
                <c:pt idx="105">
                  <c:v>11.499999999999977</c:v>
                </c:pt>
                <c:pt idx="106">
                  <c:v>11.599999999999977</c:v>
                </c:pt>
                <c:pt idx="107">
                  <c:v>11.699999999999976</c:v>
                </c:pt>
                <c:pt idx="108">
                  <c:v>11.799999999999976</c:v>
                </c:pt>
                <c:pt idx="109">
                  <c:v>11.899999999999975</c:v>
                </c:pt>
                <c:pt idx="110">
                  <c:v>11.999999999999975</c:v>
                </c:pt>
                <c:pt idx="111">
                  <c:v>12.099999999999975</c:v>
                </c:pt>
                <c:pt idx="112">
                  <c:v>12.199999999999974</c:v>
                </c:pt>
                <c:pt idx="113">
                  <c:v>12.299999999999974</c:v>
                </c:pt>
                <c:pt idx="114">
                  <c:v>12.399999999999974</c:v>
                </c:pt>
                <c:pt idx="115">
                  <c:v>12.499999999999973</c:v>
                </c:pt>
                <c:pt idx="116">
                  <c:v>12.599999999999973</c:v>
                </c:pt>
                <c:pt idx="117">
                  <c:v>12.699999999999973</c:v>
                </c:pt>
                <c:pt idx="118">
                  <c:v>12.799999999999972</c:v>
                </c:pt>
                <c:pt idx="119">
                  <c:v>12.899999999999972</c:v>
                </c:pt>
                <c:pt idx="120">
                  <c:v>12.999999999999972</c:v>
                </c:pt>
              </c:numCache>
            </c:numRef>
          </c:xVal>
          <c:yVal>
            <c:numRef>
              <c:f>'[Capítulo 10 - Figura 19.xlsx]Figura 19'!$E$13:$E$133</c:f>
              <c:numCache>
                <c:formatCode>General</c:formatCode>
                <c:ptCount val="121"/>
                <c:pt idx="0">
                  <c:v>5.011847217534286E-6</c:v>
                </c:pt>
                <c:pt idx="1">
                  <c:v>6.3095336343360418E-6</c:v>
                </c:pt>
                <c:pt idx="2">
                  <c:v>7.9432192520095024E-6</c:v>
                </c:pt>
                <c:pt idx="3">
                  <c:v>9.9999000009998993E-6</c:v>
                </c:pt>
                <c:pt idx="4">
                  <c:v>1.2589095630617478E-5</c:v>
                </c:pt>
                <c:pt idx="5">
                  <c:v>1.5848680739948608E-5</c:v>
                </c:pt>
                <c:pt idx="6">
                  <c:v>1.9952225050460602E-5</c:v>
                </c:pt>
                <c:pt idx="7">
                  <c:v>2.5118233373598318E-5</c:v>
                </c:pt>
                <c:pt idx="8">
                  <c:v>3.1621776633302476E-5</c:v>
                </c:pt>
                <c:pt idx="9">
                  <c:v>3.9809132225244261E-5</c:v>
                </c:pt>
                <c:pt idx="10">
                  <c:v>5.0116211602169468E-5</c:v>
                </c:pt>
                <c:pt idx="11">
                  <c:v>6.3091753627461661E-5</c:v>
                </c:pt>
                <c:pt idx="12">
                  <c:v>7.9426514400080875E-5</c:v>
                </c:pt>
                <c:pt idx="13">
                  <c:v>9.9990000999800282E-5</c:v>
                </c:pt>
                <c:pt idx="14">
                  <c:v>1.2587669424230421E-4</c:v>
                </c:pt>
                <c:pt idx="15">
                  <c:v>1.5846420436183966E-4</c:v>
                </c:pt>
                <c:pt idx="16">
                  <c:v>1.9948642872073705E-4</c:v>
                </c:pt>
                <c:pt idx="17">
                  <c:v>2.5112556325987883E-4</c:v>
                </c:pt>
                <c:pt idx="18">
                  <c:v>3.1612779762645873E-4</c:v>
                </c:pt>
                <c:pt idx="19">
                  <c:v>3.979487442985738E-4</c:v>
                </c:pt>
                <c:pt idx="20">
                  <c:v>5.0093617080102426E-4</c:v>
                </c:pt>
                <c:pt idx="21">
                  <c:v>6.3055948831480932E-4</c:v>
                </c:pt>
                <c:pt idx="22">
                  <c:v>7.9369777811920806E-4</c:v>
                </c:pt>
                <c:pt idx="23">
                  <c:v>9.9900099890120426E-4</c:v>
                </c:pt>
                <c:pt idx="24">
                  <c:v>1.2573425111562747E-3</c:v>
                </c:pt>
                <c:pt idx="25">
                  <c:v>1.5823852804048803E-3</c:v>
                </c:pt>
                <c:pt idx="26">
                  <c:v>1.9912891699371644E-3</c:v>
                </c:pt>
                <c:pt idx="27">
                  <c:v>2.5055926657087881E-3</c:v>
                </c:pt>
                <c:pt idx="28">
                  <c:v>3.1523091801178584E-3</c:v>
                </c:pt>
                <c:pt idx="29">
                  <c:v>3.9652856128925933E-3</c:v>
                </c:pt>
                <c:pt idx="30">
                  <c:v>4.9868787242239943E-3</c:v>
                </c:pt>
                <c:pt idx="31">
                  <c:v>6.2700123166290226E-3</c:v>
                </c:pt>
                <c:pt idx="32">
                  <c:v>7.8806838009984337E-3</c:v>
                </c:pt>
                <c:pt idx="33">
                  <c:v>9.9009900009803462E-3</c:v>
                </c:pt>
                <c:pt idx="34">
                  <c:v>1.2432735059846697E-2</c:v>
                </c:pt>
                <c:pt idx="35">
                  <c:v>1.5601661856047846E-2</c:v>
                </c:pt>
                <c:pt idx="36">
                  <c:v>1.9562303109025157E-2</c:v>
                </c:pt>
                <c:pt idx="37">
                  <c:v>2.4503366042161769E-2</c:v>
                </c:pt>
                <c:pt idx="38">
                  <c:v>3.0653427060336073E-2</c:v>
                </c:pt>
                <c:pt idx="39">
                  <c:v>3.8286498046576238E-2</c:v>
                </c:pt>
                <c:pt idx="40">
                  <c:v>4.7726709617963776E-2</c:v>
                </c:pt>
                <c:pt idx="41">
                  <c:v>5.9350920877085961E-2</c:v>
                </c:pt>
                <c:pt idx="42">
                  <c:v>7.358751310370458E-2</c:v>
                </c:pt>
                <c:pt idx="43">
                  <c:v>9.0909008264537711E-2</c:v>
                </c:pt>
                <c:pt idx="44">
                  <c:v>0.11181561237783512</c:v>
                </c:pt>
                <c:pt idx="45">
                  <c:v>0.13680659197326525</c:v>
                </c:pt>
                <c:pt idx="46">
                  <c:v>0.16633697876574102</c:v>
                </c:pt>
                <c:pt idx="47">
                  <c:v>0.20075899651290019</c:v>
                </c:pt>
                <c:pt idx="48">
                  <c:v>0.24025124805056744</c:v>
                </c:pt>
                <c:pt idx="49">
                  <c:v>0.28474402109480884</c:v>
                </c:pt>
                <c:pt idx="50">
                  <c:v>0.33385498913290995</c:v>
                </c:pt>
                <c:pt idx="51">
                  <c:v>0.38685373697287828</c:v>
                </c:pt>
                <c:pt idx="52">
                  <c:v>0.44267280009718357</c:v>
                </c:pt>
                <c:pt idx="53">
                  <c:v>0.49997500124993494</c:v>
                </c:pt>
                <c:pt idx="54">
                  <c:v>0.55727253475343963</c:v>
                </c:pt>
                <c:pt idx="55">
                  <c:v>0.61307724398128449</c:v>
                </c:pt>
                <c:pt idx="56">
                  <c:v>0.66605089823361863</c:v>
                </c:pt>
                <c:pt idx="57">
                  <c:v>0.71512426941438123</c:v>
                </c:pt>
                <c:pt idx="58">
                  <c:v>0.7595644389570867</c:v>
                </c:pt>
                <c:pt idx="59">
                  <c:v>0.79898576726152915</c:v>
                </c:pt>
                <c:pt idx="60">
                  <c:v>0.83331429298330273</c:v>
                </c:pt>
                <c:pt idx="61">
                  <c:v>0.86272323950830498</c:v>
                </c:pt>
                <c:pt idx="62">
                  <c:v>0.887558049309638</c:v>
                </c:pt>
                <c:pt idx="63">
                  <c:v>0.90826521344232347</c:v>
                </c:pt>
                <c:pt idx="64">
                  <c:v>0.92533324237227188</c:v>
                </c:pt>
                <c:pt idx="65">
                  <c:v>0.93924879822052798</c:v>
                </c:pt>
                <c:pt idx="66">
                  <c:v>0.95046735773203406</c:v>
                </c:pt>
                <c:pt idx="67">
                  <c:v>0.95939586904737639</c:v>
                </c:pt>
                <c:pt idx="68">
                  <c:v>0.9663842707057011</c:v>
                </c:pt>
                <c:pt idx="69">
                  <c:v>0.97172292505122859</c:v>
                </c:pt>
                <c:pt idx="70">
                  <c:v>0.97564355097575794</c:v>
                </c:pt>
                <c:pt idx="71">
                  <c:v>0.97832185003302885</c:v>
                </c:pt>
                <c:pt idx="72">
                  <c:v>0.97988056653607236</c:v>
                </c:pt>
                <c:pt idx="73">
                  <c:v>0.98039215686274506</c:v>
                </c:pt>
                <c:pt idx="74">
                  <c:v>0.97988056653607269</c:v>
                </c:pt>
                <c:pt idx="75">
                  <c:v>0.97832185003302929</c:v>
                </c:pt>
                <c:pt idx="76">
                  <c:v>0.97564355097575872</c:v>
                </c:pt>
                <c:pt idx="77">
                  <c:v>0.97172292505122981</c:v>
                </c:pt>
                <c:pt idx="78">
                  <c:v>0.96638427070570265</c:v>
                </c:pt>
                <c:pt idx="79">
                  <c:v>0.95939586904737828</c:v>
                </c:pt>
                <c:pt idx="80">
                  <c:v>0.95046735773203661</c:v>
                </c:pt>
                <c:pt idx="81">
                  <c:v>0.93924879822053109</c:v>
                </c:pt>
                <c:pt idx="82">
                  <c:v>0.92533324237227577</c:v>
                </c:pt>
                <c:pt idx="83">
                  <c:v>0.90826521344232802</c:v>
                </c:pt>
                <c:pt idx="84">
                  <c:v>0.88755804930964366</c:v>
                </c:pt>
                <c:pt idx="85">
                  <c:v>0.86272323950831142</c:v>
                </c:pt>
                <c:pt idx="86">
                  <c:v>0.83331429298331061</c:v>
                </c:pt>
                <c:pt idx="87">
                  <c:v>0.79898576726153825</c:v>
                </c:pt>
                <c:pt idx="88">
                  <c:v>0.75956443895709713</c:v>
                </c:pt>
                <c:pt idx="89">
                  <c:v>0.71512426941439278</c:v>
                </c:pt>
                <c:pt idx="90">
                  <c:v>0.66605089823363128</c:v>
                </c:pt>
                <c:pt idx="91">
                  <c:v>0.61307724398129793</c:v>
                </c:pt>
                <c:pt idx="92">
                  <c:v>0.55727253475345384</c:v>
                </c:pt>
                <c:pt idx="93">
                  <c:v>0.49997500124994904</c:v>
                </c:pt>
                <c:pt idx="94">
                  <c:v>0.442672800097198</c:v>
                </c:pt>
                <c:pt idx="95">
                  <c:v>0.38685373697289227</c:v>
                </c:pt>
                <c:pt idx="96">
                  <c:v>0.33385498913292305</c:v>
                </c:pt>
                <c:pt idx="97">
                  <c:v>0.28474402109482078</c:v>
                </c:pt>
                <c:pt idx="98">
                  <c:v>0.24025124805057821</c:v>
                </c:pt>
                <c:pt idx="99">
                  <c:v>0.20075899651290957</c:v>
                </c:pt>
                <c:pt idx="100">
                  <c:v>0.16633697876574921</c:v>
                </c:pt>
                <c:pt idx="101">
                  <c:v>0.13680659197327219</c:v>
                </c:pt>
                <c:pt idx="102">
                  <c:v>0.11181561237784059</c:v>
                </c:pt>
                <c:pt idx="103">
                  <c:v>9.0909008264542263E-2</c:v>
                </c:pt>
                <c:pt idx="104">
                  <c:v>7.3587513103708355E-2</c:v>
                </c:pt>
                <c:pt idx="105">
                  <c:v>5.9350920877089146E-2</c:v>
                </c:pt>
                <c:pt idx="106">
                  <c:v>4.7726709617966365E-2</c:v>
                </c:pt>
                <c:pt idx="107">
                  <c:v>3.8286498046578327E-2</c:v>
                </c:pt>
                <c:pt idx="108">
                  <c:v>3.0653427060337763E-2</c:v>
                </c:pt>
                <c:pt idx="109">
                  <c:v>2.4503366042163126E-2</c:v>
                </c:pt>
                <c:pt idx="110">
                  <c:v>1.9562303109026246E-2</c:v>
                </c:pt>
                <c:pt idx="111">
                  <c:v>1.5601661856048724E-2</c:v>
                </c:pt>
                <c:pt idx="112">
                  <c:v>1.2432735059847395E-2</c:v>
                </c:pt>
                <c:pt idx="113">
                  <c:v>9.9009900009809047E-3</c:v>
                </c:pt>
                <c:pt idx="114">
                  <c:v>7.8806838009988795E-3</c:v>
                </c:pt>
                <c:pt idx="115">
                  <c:v>6.2700123166293774E-3</c:v>
                </c:pt>
                <c:pt idx="116">
                  <c:v>4.9868787242242857E-3</c:v>
                </c:pt>
                <c:pt idx="117">
                  <c:v>3.9652856128928248E-3</c:v>
                </c:pt>
                <c:pt idx="118">
                  <c:v>3.1523091801180488E-3</c:v>
                </c:pt>
                <c:pt idx="119">
                  <c:v>2.5055926657089429E-3</c:v>
                </c:pt>
                <c:pt idx="120">
                  <c:v>1.991289169937288E-3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F82-4C6A-B856-01B4569863C2}"/>
            </c:ext>
          </c:extLst>
        </c:ser>
        <c:ser>
          <c:idx val="2"/>
          <c:order val="2"/>
          <c:tx>
            <c:strRef>
              <c:f>'[Capítulo 10 - Figura 19.xlsx]Figura 19'!$F$12</c:f>
              <c:strCache>
                <c:ptCount val="1"/>
                <c:pt idx="0">
                  <c:v>Alfa 2</c:v>
                </c:pt>
              </c:strCache>
            </c:strRef>
          </c:tx>
          <c:spPr>
            <a:ln w="19050" cap="rnd">
              <a:solidFill>
                <a:srgbClr val="92D05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'[Capítulo 10 - Figura 19.xlsx]Figura 19'!$C$13:$C$133</c:f>
              <c:numCache>
                <c:formatCode>General</c:formatCode>
                <c:ptCount val="121"/>
                <c:pt idx="0">
                  <c:v>1</c:v>
                </c:pt>
                <c:pt idx="1">
                  <c:v>1.1000000000000001</c:v>
                </c:pt>
                <c:pt idx="2">
                  <c:v>1.2000000000000002</c:v>
                </c:pt>
                <c:pt idx="3">
                  <c:v>1.3000000000000003</c:v>
                </c:pt>
                <c:pt idx="4">
                  <c:v>1.4000000000000004</c:v>
                </c:pt>
                <c:pt idx="5">
                  <c:v>1.5000000000000004</c:v>
                </c:pt>
                <c:pt idx="6">
                  <c:v>1.6000000000000005</c:v>
                </c:pt>
                <c:pt idx="7">
                  <c:v>1.7000000000000006</c:v>
                </c:pt>
                <c:pt idx="8">
                  <c:v>1.8000000000000007</c:v>
                </c:pt>
                <c:pt idx="9">
                  <c:v>1.9000000000000008</c:v>
                </c:pt>
                <c:pt idx="10">
                  <c:v>2.0000000000000009</c:v>
                </c:pt>
                <c:pt idx="11">
                  <c:v>2.100000000000001</c:v>
                </c:pt>
                <c:pt idx="12">
                  <c:v>2.2000000000000011</c:v>
                </c:pt>
                <c:pt idx="13">
                  <c:v>2.3000000000000012</c:v>
                </c:pt>
                <c:pt idx="14">
                  <c:v>2.4000000000000012</c:v>
                </c:pt>
                <c:pt idx="15">
                  <c:v>2.5000000000000013</c:v>
                </c:pt>
                <c:pt idx="16">
                  <c:v>2.6000000000000014</c:v>
                </c:pt>
                <c:pt idx="17">
                  <c:v>2.7000000000000015</c:v>
                </c:pt>
                <c:pt idx="18">
                  <c:v>2.8000000000000016</c:v>
                </c:pt>
                <c:pt idx="19">
                  <c:v>2.9000000000000017</c:v>
                </c:pt>
                <c:pt idx="20">
                  <c:v>3.0000000000000018</c:v>
                </c:pt>
                <c:pt idx="21">
                  <c:v>3.1000000000000019</c:v>
                </c:pt>
                <c:pt idx="22">
                  <c:v>3.200000000000002</c:v>
                </c:pt>
                <c:pt idx="23">
                  <c:v>3.300000000000002</c:v>
                </c:pt>
                <c:pt idx="24">
                  <c:v>3.4000000000000021</c:v>
                </c:pt>
                <c:pt idx="25">
                  <c:v>3.5000000000000022</c:v>
                </c:pt>
                <c:pt idx="26">
                  <c:v>3.6000000000000023</c:v>
                </c:pt>
                <c:pt idx="27">
                  <c:v>3.7000000000000024</c:v>
                </c:pt>
                <c:pt idx="28">
                  <c:v>3.8000000000000025</c:v>
                </c:pt>
                <c:pt idx="29">
                  <c:v>3.9000000000000026</c:v>
                </c:pt>
                <c:pt idx="30">
                  <c:v>4.0000000000000027</c:v>
                </c:pt>
                <c:pt idx="31">
                  <c:v>4.1000000000000023</c:v>
                </c:pt>
                <c:pt idx="32">
                  <c:v>4.200000000000002</c:v>
                </c:pt>
                <c:pt idx="33">
                  <c:v>4.3000000000000016</c:v>
                </c:pt>
                <c:pt idx="34">
                  <c:v>4.4000000000000012</c:v>
                </c:pt>
                <c:pt idx="35">
                  <c:v>4.5000000000000009</c:v>
                </c:pt>
                <c:pt idx="36">
                  <c:v>4.6000000000000005</c:v>
                </c:pt>
                <c:pt idx="37">
                  <c:v>4.7</c:v>
                </c:pt>
                <c:pt idx="38">
                  <c:v>4.8</c:v>
                </c:pt>
                <c:pt idx="39">
                  <c:v>4.8999999999999995</c:v>
                </c:pt>
                <c:pt idx="40">
                  <c:v>4.9999999999999991</c:v>
                </c:pt>
                <c:pt idx="41">
                  <c:v>5.0999999999999988</c:v>
                </c:pt>
                <c:pt idx="42">
                  <c:v>5.1999999999999984</c:v>
                </c:pt>
                <c:pt idx="43">
                  <c:v>5.299999999999998</c:v>
                </c:pt>
                <c:pt idx="44">
                  <c:v>5.3999999999999977</c:v>
                </c:pt>
                <c:pt idx="45">
                  <c:v>5.4999999999999973</c:v>
                </c:pt>
                <c:pt idx="46">
                  <c:v>5.599999999999997</c:v>
                </c:pt>
                <c:pt idx="47">
                  <c:v>5.6999999999999966</c:v>
                </c:pt>
                <c:pt idx="48">
                  <c:v>5.7999999999999963</c:v>
                </c:pt>
                <c:pt idx="49">
                  <c:v>5.8999999999999959</c:v>
                </c:pt>
                <c:pt idx="50">
                  <c:v>5.9999999999999956</c:v>
                </c:pt>
                <c:pt idx="51">
                  <c:v>6.0999999999999952</c:v>
                </c:pt>
                <c:pt idx="52">
                  <c:v>6.1999999999999948</c:v>
                </c:pt>
                <c:pt idx="53">
                  <c:v>6.2999999999999945</c:v>
                </c:pt>
                <c:pt idx="54">
                  <c:v>6.3999999999999941</c:v>
                </c:pt>
                <c:pt idx="55">
                  <c:v>6.4999999999999938</c:v>
                </c:pt>
                <c:pt idx="56">
                  <c:v>6.5999999999999934</c:v>
                </c:pt>
                <c:pt idx="57">
                  <c:v>6.6999999999999931</c:v>
                </c:pt>
                <c:pt idx="58">
                  <c:v>6.7999999999999927</c:v>
                </c:pt>
                <c:pt idx="59">
                  <c:v>6.8999999999999924</c:v>
                </c:pt>
                <c:pt idx="60">
                  <c:v>6.999999999999992</c:v>
                </c:pt>
                <c:pt idx="61">
                  <c:v>7.0999999999999917</c:v>
                </c:pt>
                <c:pt idx="62">
                  <c:v>7.1999999999999913</c:v>
                </c:pt>
                <c:pt idx="63">
                  <c:v>7.2999999999999909</c:v>
                </c:pt>
                <c:pt idx="64">
                  <c:v>7.3999999999999906</c:v>
                </c:pt>
                <c:pt idx="65">
                  <c:v>7.4999999999999902</c:v>
                </c:pt>
                <c:pt idx="66">
                  <c:v>7.5999999999999899</c:v>
                </c:pt>
                <c:pt idx="67">
                  <c:v>7.6999999999999895</c:v>
                </c:pt>
                <c:pt idx="68">
                  <c:v>7.7999999999999892</c:v>
                </c:pt>
                <c:pt idx="69">
                  <c:v>7.8999999999999888</c:v>
                </c:pt>
                <c:pt idx="70">
                  <c:v>7.9999999999999885</c:v>
                </c:pt>
                <c:pt idx="71">
                  <c:v>8.099999999999989</c:v>
                </c:pt>
                <c:pt idx="72">
                  <c:v>8.1999999999999886</c:v>
                </c:pt>
                <c:pt idx="73">
                  <c:v>8.2999999999999883</c:v>
                </c:pt>
                <c:pt idx="74">
                  <c:v>8.3999999999999879</c:v>
                </c:pt>
                <c:pt idx="75">
                  <c:v>8.4999999999999876</c:v>
                </c:pt>
                <c:pt idx="76">
                  <c:v>8.5999999999999872</c:v>
                </c:pt>
                <c:pt idx="77">
                  <c:v>8.6999999999999869</c:v>
                </c:pt>
                <c:pt idx="78">
                  <c:v>8.7999999999999865</c:v>
                </c:pt>
                <c:pt idx="79">
                  <c:v>8.8999999999999861</c:v>
                </c:pt>
                <c:pt idx="80">
                  <c:v>8.9999999999999858</c:v>
                </c:pt>
                <c:pt idx="81">
                  <c:v>9.0999999999999854</c:v>
                </c:pt>
                <c:pt idx="82">
                  <c:v>9.1999999999999851</c:v>
                </c:pt>
                <c:pt idx="83">
                  <c:v>9.2999999999999847</c:v>
                </c:pt>
                <c:pt idx="84">
                  <c:v>9.3999999999999844</c:v>
                </c:pt>
                <c:pt idx="85">
                  <c:v>9.499999999999984</c:v>
                </c:pt>
                <c:pt idx="86">
                  <c:v>9.5999999999999837</c:v>
                </c:pt>
                <c:pt idx="87">
                  <c:v>9.6999999999999833</c:v>
                </c:pt>
                <c:pt idx="88">
                  <c:v>9.7999999999999829</c:v>
                </c:pt>
                <c:pt idx="89">
                  <c:v>9.8999999999999826</c:v>
                </c:pt>
                <c:pt idx="90">
                  <c:v>9.9999999999999822</c:v>
                </c:pt>
                <c:pt idx="91">
                  <c:v>10.099999999999982</c:v>
                </c:pt>
                <c:pt idx="92">
                  <c:v>10.199999999999982</c:v>
                </c:pt>
                <c:pt idx="93">
                  <c:v>10.299999999999981</c:v>
                </c:pt>
                <c:pt idx="94">
                  <c:v>10.399999999999981</c:v>
                </c:pt>
                <c:pt idx="95">
                  <c:v>10.49999999999998</c:v>
                </c:pt>
                <c:pt idx="96">
                  <c:v>10.59999999999998</c:v>
                </c:pt>
                <c:pt idx="97">
                  <c:v>10.69999999999998</c:v>
                </c:pt>
                <c:pt idx="98">
                  <c:v>10.799999999999979</c:v>
                </c:pt>
                <c:pt idx="99">
                  <c:v>10.899999999999979</c:v>
                </c:pt>
                <c:pt idx="100">
                  <c:v>10.999999999999979</c:v>
                </c:pt>
                <c:pt idx="101">
                  <c:v>11.099999999999978</c:v>
                </c:pt>
                <c:pt idx="102">
                  <c:v>11.199999999999978</c:v>
                </c:pt>
                <c:pt idx="103">
                  <c:v>11.299999999999978</c:v>
                </c:pt>
                <c:pt idx="104">
                  <c:v>11.399999999999977</c:v>
                </c:pt>
                <c:pt idx="105">
                  <c:v>11.499999999999977</c:v>
                </c:pt>
                <c:pt idx="106">
                  <c:v>11.599999999999977</c:v>
                </c:pt>
                <c:pt idx="107">
                  <c:v>11.699999999999976</c:v>
                </c:pt>
                <c:pt idx="108">
                  <c:v>11.799999999999976</c:v>
                </c:pt>
                <c:pt idx="109">
                  <c:v>11.899999999999975</c:v>
                </c:pt>
                <c:pt idx="110">
                  <c:v>11.999999999999975</c:v>
                </c:pt>
                <c:pt idx="111">
                  <c:v>12.099999999999975</c:v>
                </c:pt>
                <c:pt idx="112">
                  <c:v>12.199999999999974</c:v>
                </c:pt>
                <c:pt idx="113">
                  <c:v>12.299999999999974</c:v>
                </c:pt>
                <c:pt idx="114">
                  <c:v>12.399999999999974</c:v>
                </c:pt>
                <c:pt idx="115">
                  <c:v>12.499999999999973</c:v>
                </c:pt>
                <c:pt idx="116">
                  <c:v>12.599999999999973</c:v>
                </c:pt>
                <c:pt idx="117">
                  <c:v>12.699999999999973</c:v>
                </c:pt>
                <c:pt idx="118">
                  <c:v>12.799999999999972</c:v>
                </c:pt>
                <c:pt idx="119">
                  <c:v>12.899999999999972</c:v>
                </c:pt>
                <c:pt idx="120">
                  <c:v>12.999999999999972</c:v>
                </c:pt>
              </c:numCache>
            </c:numRef>
          </c:xVal>
          <c:yVal>
            <c:numRef>
              <c:f>'[Capítulo 10 - Figura 19.xlsx]Figura 19'!$F$13:$F$133</c:f>
              <c:numCache>
                <c:formatCode>General</c:formatCode>
                <c:ptCount val="121"/>
                <c:pt idx="0">
                  <c:v>2.370266695861812E-15</c:v>
                </c:pt>
                <c:pt idx="1">
                  <c:v>4.0018190177642035E-15</c:v>
                </c:pt>
                <c:pt idx="2">
                  <c:v>6.2234339724817275E-15</c:v>
                </c:pt>
                <c:pt idx="3">
                  <c:v>9.9375243683931178E-15</c:v>
                </c:pt>
                <c:pt idx="4">
                  <c:v>1.5769515616828426E-14</c:v>
                </c:pt>
                <c:pt idx="5">
                  <c:v>2.5258349692401996E-14</c:v>
                </c:pt>
                <c:pt idx="6">
                  <c:v>3.9864413040133911E-14</c:v>
                </c:pt>
                <c:pt idx="7">
                  <c:v>6.3051221687281112E-14</c:v>
                </c:pt>
                <c:pt idx="8">
                  <c:v>9.9912503129847424E-14</c:v>
                </c:pt>
                <c:pt idx="9">
                  <c:v>1.585281114279552E-13</c:v>
                </c:pt>
                <c:pt idx="10">
                  <c:v>2.5107663886338172E-13</c:v>
                </c:pt>
                <c:pt idx="11">
                  <c:v>3.9795112192521354E-13</c:v>
                </c:pt>
                <c:pt idx="12">
                  <c:v>6.3093051562348318E-13</c:v>
                </c:pt>
                <c:pt idx="13">
                  <c:v>9.9987216856806116E-13</c:v>
                </c:pt>
                <c:pt idx="14">
                  <c:v>1.5846721450243212E-12</c:v>
                </c:pt>
                <c:pt idx="15">
                  <c:v>2.5115369311178026E-12</c:v>
                </c:pt>
                <c:pt idx="16">
                  <c:v>3.9802200706325064E-12</c:v>
                </c:pt>
                <c:pt idx="17">
                  <c:v>6.3078661760064547E-12</c:v>
                </c:pt>
                <c:pt idx="18">
                  <c:v>9.9966756877609142E-12</c:v>
                </c:pt>
                <c:pt idx="19">
                  <c:v>1.584263525488544E-11</c:v>
                </c:pt>
                <c:pt idx="20">
                  <c:v>2.5106273505472176E-11</c:v>
                </c:pt>
                <c:pt idx="21">
                  <c:v>3.9785617942517115E-11</c:v>
                </c:pt>
                <c:pt idx="22">
                  <c:v>6.3045689545696004E-11</c:v>
                </c:pt>
                <c:pt idx="23">
                  <c:v>9.9900040063244377E-11</c:v>
                </c:pt>
                <c:pt idx="24">
                  <c:v>1.5829016266136198E-10</c:v>
                </c:pt>
                <c:pt idx="25">
                  <c:v>2.5079128183891353E-10</c:v>
                </c:pt>
                <c:pt idx="26">
                  <c:v>3.9731442181417664E-10</c:v>
                </c:pt>
                <c:pt idx="27">
                  <c:v>6.2937636309198797E-10</c:v>
                </c:pt>
                <c:pt idx="28">
                  <c:v>9.9684763091648088E-10</c:v>
                </c:pt>
                <c:pt idx="29">
                  <c:v>1.5786087610714095E-9</c:v>
                </c:pt>
                <c:pt idx="30">
                  <c:v>2.499360044448673E-9</c:v>
                </c:pt>
                <c:pt idx="31">
                  <c:v>3.9561103533716779E-9</c:v>
                </c:pt>
                <c:pt idx="32">
                  <c:v>6.2598498051791296E-9</c:v>
                </c:pt>
                <c:pt idx="33">
                  <c:v>9.9009898960056297E-9</c:v>
                </c:pt>
                <c:pt idx="34">
                  <c:v>1.5651886189904651E-8</c:v>
                </c:pt>
                <c:pt idx="35">
                  <c:v>2.4726967792765286E-8</c:v>
                </c:pt>
                <c:pt idx="36">
                  <c:v>3.9031926270943762E-8</c:v>
                </c:pt>
                <c:pt idx="37">
                  <c:v>6.1549672667610134E-8</c:v>
                </c:pt>
                <c:pt idx="38">
                  <c:v>9.6934647593471812E-8</c:v>
                </c:pt>
                <c:pt idx="39">
                  <c:v>1.5242129403764126E-7</c:v>
                </c:pt>
                <c:pt idx="40">
                  <c:v>2.392001755488482E-7</c:v>
                </c:pt>
                <c:pt idx="41">
                  <c:v>3.7447899423059816E-7</c:v>
                </c:pt>
                <c:pt idx="42">
                  <c:v>5.8452639385697669E-7</c:v>
                </c:pt>
                <c:pt idx="43">
                  <c:v>9.0909008268469371E-7</c:v>
                </c:pt>
                <c:pt idx="44">
                  <c:v>1.4076751586461489E-6</c:v>
                </c:pt>
                <c:pt idx="45">
                  <c:v>2.168238362992847E-6</c:v>
                </c:pt>
                <c:pt idx="46">
                  <c:v>3.3188590533861362E-6</c:v>
                </c:pt>
                <c:pt idx="47">
                  <c:v>5.0428379934075451E-6</c:v>
                </c:pt>
                <c:pt idx="48">
                  <c:v>7.5974115454069402E-6</c:v>
                </c:pt>
                <c:pt idx="49">
                  <c:v>1.1335863657035983E-5</c:v>
                </c:pt>
                <c:pt idx="50">
                  <c:v>1.6732385843709618E-5</c:v>
                </c:pt>
                <c:pt idx="51">
                  <c:v>2.440882065823935E-5</c:v>
                </c:pt>
                <c:pt idx="52">
                  <c:v>3.5162750386175112E-5</c:v>
                </c:pt>
                <c:pt idx="53">
                  <c:v>4.9997500124854266E-5</c:v>
                </c:pt>
                <c:pt idx="54">
                  <c:v>7.0156455529657435E-5</c:v>
                </c:pt>
                <c:pt idx="55">
                  <c:v>9.7166195043851822E-5</c:v>
                </c:pt>
                <c:pt idx="56">
                  <c:v>1.3289462570964528E-4</c:v>
                </c:pt>
                <c:pt idx="57">
                  <c:v>1.796310949184754E-4</c:v>
                </c:pt>
                <c:pt idx="58">
                  <c:v>2.4019536567720934E-4</c:v>
                </c:pt>
                <c:pt idx="59">
                  <c:v>3.1808196311688963E-4</c:v>
                </c:pt>
                <c:pt idx="60">
                  <c:v>4.1764648524245107E-4</c:v>
                </c:pt>
                <c:pt idx="61">
                  <c:v>5.4434156422134006E-4</c:v>
                </c:pt>
                <c:pt idx="62">
                  <c:v>7.050124185234985E-4</c:v>
                </c:pt>
                <c:pt idx="63">
                  <c:v>9.0826521344233857E-4</c:v>
                </c:pt>
                <c:pt idx="64">
                  <c:v>1.1649255332003561E-3</c:v>
                </c:pt>
                <c:pt idx="65">
                  <c:v>1.4886090263269702E-3</c:v>
                </c:pt>
                <c:pt idx="66">
                  <c:v>1.8964317004906972E-3</c:v>
                </c:pt>
                <c:pt idx="67">
                  <c:v>2.4098934659062543E-3</c:v>
                </c:pt>
                <c:pt idx="68">
                  <c:v>3.0559753903905973E-3</c:v>
                </c:pt>
                <c:pt idx="69">
                  <c:v>3.8684986425409074E-3</c:v>
                </c:pt>
                <c:pt idx="70">
                  <c:v>4.8898009231981288E-3</c:v>
                </c:pt>
                <c:pt idx="71">
                  <c:v>6.1727935654376509E-3</c:v>
                </c:pt>
                <c:pt idx="72">
                  <c:v>7.7834680065720363E-3</c:v>
                </c:pt>
                <c:pt idx="73">
                  <c:v>9.8039215686271941E-3</c:v>
                </c:pt>
                <c:pt idx="74">
                  <c:v>1.2335965457354825E-2</c:v>
                </c:pt>
                <c:pt idx="75">
                  <c:v>1.5505356401532611E-2</c:v>
                </c:pt>
                <c:pt idx="76">
                  <c:v>1.9466648101042816E-2</c:v>
                </c:pt>
                <c:pt idx="77">
                  <c:v>2.4408576306228946E-2</c:v>
                </c:pt>
                <c:pt idx="78">
                  <c:v>3.0559753903906528E-2</c:v>
                </c:pt>
                <c:pt idx="79">
                  <c:v>3.8194237486715243E-2</c:v>
                </c:pt>
                <c:pt idx="80">
                  <c:v>4.7636210567472581E-2</c:v>
                </c:pt>
                <c:pt idx="81">
                  <c:v>5.926259275314183E-2</c:v>
                </c:pt>
                <c:pt idx="82">
                  <c:v>7.3501832094523878E-2</c:v>
                </c:pt>
                <c:pt idx="83">
                  <c:v>9.0826521344229638E-2</c:v>
                </c:pt>
                <c:pt idx="84">
                  <c:v>0.11173693827183284</c:v>
                </c:pt>
                <c:pt idx="85">
                  <c:v>0.13673241892746701</c:v>
                </c:pt>
                <c:pt idx="86">
                  <c:v>0.16626806053144705</c:v>
                </c:pt>
                <c:pt idx="87">
                  <c:v>0.20069615077534475</c:v>
                </c:pt>
                <c:pt idx="88">
                  <c:v>0.24019536567722566</c:v>
                </c:pt>
                <c:pt idx="89">
                  <c:v>0.28469609949068875</c:v>
                </c:pt>
                <c:pt idx="90">
                  <c:v>0.33381620714065907</c:v>
                </c:pt>
                <c:pt idx="91">
                  <c:v>0.38682558982365822</c:v>
                </c:pt>
                <c:pt idx="92">
                  <c:v>0.4426573087910165</c:v>
                </c:pt>
                <c:pt idx="93">
                  <c:v>0.49997500124992594</c:v>
                </c:pt>
                <c:pt idx="94">
                  <c:v>0.55729203715241582</c:v>
                </c:pt>
                <c:pt idx="95">
                  <c:v>0.61312185420644949</c:v>
                </c:pt>
                <c:pt idx="96">
                  <c:v>0.66612827848123324</c:v>
                </c:pt>
                <c:pt idx="97">
                  <c:v>0.71524464304152224</c:v>
                </c:pt>
                <c:pt idx="98">
                  <c:v>0.75974115453787638</c:v>
                </c:pt>
                <c:pt idx="99">
                  <c:v>0.79923596064909708</c:v>
                </c:pt>
                <c:pt idx="100">
                  <c:v>0.83365970237519771</c:v>
                </c:pt>
                <c:pt idx="101">
                  <c:v>0.86319123978836476</c:v>
                </c:pt>
                <c:pt idx="102">
                  <c:v>0.88818297994700091</c:v>
                </c:pt>
                <c:pt idx="103">
                  <c:v>0.90909008264537505</c:v>
                </c:pt>
                <c:pt idx="104">
                  <c:v>0.92641190236989779</c:v>
                </c:pt>
                <c:pt idx="105">
                  <c:v>0.94064870464391659</c:v>
                </c:pt>
                <c:pt idx="106">
                  <c:v>0.95227305118185801</c:v>
                </c:pt>
                <c:pt idx="107">
                  <c:v>0.96171334953212761</c:v>
                </c:pt>
                <c:pt idx="108">
                  <c:v>0.96934647600501456</c:v>
                </c:pt>
                <c:pt idx="109">
                  <c:v>0.97549657240816423</c:v>
                </c:pt>
                <c:pt idx="110">
                  <c:v>0.98043765785904757</c:v>
                </c:pt>
                <c:pt idx="111">
                  <c:v>0.98439831341698358</c:v>
                </c:pt>
                <c:pt idx="112">
                  <c:v>0.98756724928826645</c:v>
                </c:pt>
                <c:pt idx="113">
                  <c:v>0.99009900009802909</c:v>
                </c:pt>
                <c:pt idx="114">
                  <c:v>0.99211930993915143</c:v>
                </c:pt>
                <c:pt idx="115">
                  <c:v>0.99372998372726029</c:v>
                </c:pt>
                <c:pt idx="116">
                  <c:v>0.99501311877641574</c:v>
                </c:pt>
                <c:pt idx="117">
                  <c:v>0.99603471280849853</c:v>
                </c:pt>
                <c:pt idx="118">
                  <c:v>0.99684768982303429</c:v>
                </c:pt>
                <c:pt idx="119">
                  <c:v>0.99749440670491463</c:v>
                </c:pt>
                <c:pt idx="120">
                  <c:v>0.9980087104327483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F82-4C6A-B856-01B456986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0967408"/>
        <c:axId val="950965440"/>
      </c:scatterChart>
      <c:valAx>
        <c:axId val="950967408"/>
        <c:scaling>
          <c:orientation val="minMax"/>
          <c:max val="13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0965440"/>
        <c:crosses val="autoZero"/>
        <c:crossBetween val="midCat"/>
        <c:majorUnit val="0.5"/>
      </c:valAx>
      <c:valAx>
        <c:axId val="9509654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Frações ionizáveis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09674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31585114360702"/>
          <c:y val="2.7777777777777776E-2"/>
          <c:w val="0.73296986314210721"/>
          <c:h val="0.80232720909886268"/>
        </c:manualLayout>
      </c:layout>
      <c:scatterChart>
        <c:scatterStyle val="lineMarker"/>
        <c:varyColors val="0"/>
        <c:ser>
          <c:idx val="0"/>
          <c:order val="0"/>
          <c:tx>
            <c:strRef>
              <c:f>'[Capítulo 10 - Figura 20.xlsx]Figura 20'!$D$11</c:f>
              <c:strCache>
                <c:ptCount val="1"/>
                <c:pt idx="0">
                  <c:v>H2C03</c:v>
                </c:pt>
              </c:strCache>
            </c:strRef>
          </c:tx>
          <c:spPr>
            <a:ln w="19050" cap="rnd">
              <a:solidFill>
                <a:srgbClr val="92D05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'[Capítulo 10 - Figura 20.xlsx]Figura 20'!$C$12:$C$82</c:f>
              <c:numCache>
                <c:formatCode>General</c:formatCode>
                <c:ptCount val="71"/>
                <c:pt idx="0">
                  <c:v>4</c:v>
                </c:pt>
                <c:pt idx="1">
                  <c:v>4.0999999999999996</c:v>
                </c:pt>
                <c:pt idx="2">
                  <c:v>4.1999999999999993</c:v>
                </c:pt>
                <c:pt idx="3">
                  <c:v>4.2999999999999989</c:v>
                </c:pt>
                <c:pt idx="4">
                  <c:v>4.3999999999999986</c:v>
                </c:pt>
                <c:pt idx="5">
                  <c:v>4.4999999999999982</c:v>
                </c:pt>
                <c:pt idx="6">
                  <c:v>4.5999999999999979</c:v>
                </c:pt>
                <c:pt idx="7">
                  <c:v>4.6999999999999975</c:v>
                </c:pt>
                <c:pt idx="8">
                  <c:v>4.7999999999999972</c:v>
                </c:pt>
                <c:pt idx="9">
                  <c:v>4.8999999999999968</c:v>
                </c:pt>
                <c:pt idx="10">
                  <c:v>4.9999999999999964</c:v>
                </c:pt>
                <c:pt idx="11">
                  <c:v>5.0999999999999961</c:v>
                </c:pt>
                <c:pt idx="12">
                  <c:v>5.1999999999999957</c:v>
                </c:pt>
                <c:pt idx="13">
                  <c:v>5.2999999999999954</c:v>
                </c:pt>
                <c:pt idx="14">
                  <c:v>5.399999999999995</c:v>
                </c:pt>
                <c:pt idx="15">
                  <c:v>5.4999999999999947</c:v>
                </c:pt>
                <c:pt idx="16">
                  <c:v>5.5999999999999943</c:v>
                </c:pt>
                <c:pt idx="17">
                  <c:v>5.699999999999994</c:v>
                </c:pt>
                <c:pt idx="18">
                  <c:v>5.7999999999999936</c:v>
                </c:pt>
                <c:pt idx="19">
                  <c:v>5.8999999999999932</c:v>
                </c:pt>
                <c:pt idx="20">
                  <c:v>5.9999999999999929</c:v>
                </c:pt>
                <c:pt idx="21">
                  <c:v>6.0999999999999925</c:v>
                </c:pt>
                <c:pt idx="22">
                  <c:v>6.1999999999999922</c:v>
                </c:pt>
                <c:pt idx="23">
                  <c:v>6.2999999999999918</c:v>
                </c:pt>
                <c:pt idx="24">
                  <c:v>6.3999999999999915</c:v>
                </c:pt>
                <c:pt idx="25">
                  <c:v>6.4999999999999911</c:v>
                </c:pt>
                <c:pt idx="26">
                  <c:v>6.5999999999999908</c:v>
                </c:pt>
                <c:pt idx="27">
                  <c:v>6.6999999999999904</c:v>
                </c:pt>
                <c:pt idx="28">
                  <c:v>6.7999999999999901</c:v>
                </c:pt>
                <c:pt idx="29">
                  <c:v>6.8999999999999897</c:v>
                </c:pt>
                <c:pt idx="30">
                  <c:v>6.9999999999999893</c:v>
                </c:pt>
                <c:pt idx="31">
                  <c:v>7.099999999999989</c:v>
                </c:pt>
                <c:pt idx="32">
                  <c:v>7.1999999999999886</c:v>
                </c:pt>
                <c:pt idx="33">
                  <c:v>7.2999999999999883</c:v>
                </c:pt>
                <c:pt idx="34">
                  <c:v>7.3999999999999879</c:v>
                </c:pt>
                <c:pt idx="35">
                  <c:v>7.4999999999999876</c:v>
                </c:pt>
                <c:pt idx="36">
                  <c:v>7.5999999999999872</c:v>
                </c:pt>
                <c:pt idx="37">
                  <c:v>7.6999999999999869</c:v>
                </c:pt>
                <c:pt idx="38">
                  <c:v>7.7999999999999865</c:v>
                </c:pt>
                <c:pt idx="39">
                  <c:v>7.8999999999999861</c:v>
                </c:pt>
                <c:pt idx="40">
                  <c:v>7.9999999999999858</c:v>
                </c:pt>
                <c:pt idx="41">
                  <c:v>8.0999999999999854</c:v>
                </c:pt>
                <c:pt idx="42">
                  <c:v>8.1999999999999851</c:v>
                </c:pt>
                <c:pt idx="43">
                  <c:v>8.2999999999999847</c:v>
                </c:pt>
                <c:pt idx="44">
                  <c:v>8.3999999999999844</c:v>
                </c:pt>
                <c:pt idx="45">
                  <c:v>8.499999999999984</c:v>
                </c:pt>
                <c:pt idx="46">
                  <c:v>8.5999999999999837</c:v>
                </c:pt>
                <c:pt idx="47">
                  <c:v>8.6999999999999833</c:v>
                </c:pt>
                <c:pt idx="48">
                  <c:v>8.7999999999999829</c:v>
                </c:pt>
                <c:pt idx="49">
                  <c:v>8.8999999999999826</c:v>
                </c:pt>
                <c:pt idx="50">
                  <c:v>8.9999999999999822</c:v>
                </c:pt>
                <c:pt idx="51">
                  <c:v>9.0999999999999819</c:v>
                </c:pt>
                <c:pt idx="52">
                  <c:v>9.1999999999999815</c:v>
                </c:pt>
                <c:pt idx="53">
                  <c:v>9.2999999999999812</c:v>
                </c:pt>
                <c:pt idx="54">
                  <c:v>9.3999999999999808</c:v>
                </c:pt>
                <c:pt idx="55">
                  <c:v>9.4999999999999805</c:v>
                </c:pt>
                <c:pt idx="56">
                  <c:v>9.5999999999999801</c:v>
                </c:pt>
                <c:pt idx="57">
                  <c:v>9.6999999999999797</c:v>
                </c:pt>
                <c:pt idx="58">
                  <c:v>9.7999999999999794</c:v>
                </c:pt>
                <c:pt idx="59">
                  <c:v>9.899999999999979</c:v>
                </c:pt>
                <c:pt idx="60">
                  <c:v>9.9999999999999787</c:v>
                </c:pt>
                <c:pt idx="61">
                  <c:v>10.099999999999978</c:v>
                </c:pt>
                <c:pt idx="62">
                  <c:v>10.199999999999978</c:v>
                </c:pt>
                <c:pt idx="63">
                  <c:v>10.299999999999978</c:v>
                </c:pt>
                <c:pt idx="64">
                  <c:v>10.399999999999977</c:v>
                </c:pt>
                <c:pt idx="65">
                  <c:v>10.499999999999977</c:v>
                </c:pt>
                <c:pt idx="66">
                  <c:v>10.599999999999977</c:v>
                </c:pt>
                <c:pt idx="67">
                  <c:v>10.699999999999976</c:v>
                </c:pt>
                <c:pt idx="68">
                  <c:v>10.799999999999976</c:v>
                </c:pt>
                <c:pt idx="69">
                  <c:v>10.899999999999975</c:v>
                </c:pt>
                <c:pt idx="70">
                  <c:v>10.999999999999975</c:v>
                </c:pt>
              </c:numCache>
            </c:numRef>
          </c:xVal>
          <c:yVal>
            <c:numRef>
              <c:f>'[Capítulo 10 - Figura 20.xlsx]Figura 20'!$D$12:$D$82</c:f>
              <c:numCache>
                <c:formatCode>General</c:formatCode>
                <c:ptCount val="71"/>
                <c:pt idx="0">
                  <c:v>1.0715193052376058E-5</c:v>
                </c:pt>
                <c:pt idx="1">
                  <c:v>1.0715193052376058E-5</c:v>
                </c:pt>
                <c:pt idx="2">
                  <c:v>1.0715193052376058E-5</c:v>
                </c:pt>
                <c:pt idx="3">
                  <c:v>1.0715193052376058E-5</c:v>
                </c:pt>
                <c:pt idx="4">
                  <c:v>1.0715193052376058E-5</c:v>
                </c:pt>
                <c:pt idx="5">
                  <c:v>1.0715193052376058E-5</c:v>
                </c:pt>
                <c:pt idx="6">
                  <c:v>1.0715193052376058E-5</c:v>
                </c:pt>
                <c:pt idx="7">
                  <c:v>1.0715193052376058E-5</c:v>
                </c:pt>
                <c:pt idx="8">
                  <c:v>1.0715193052376058E-5</c:v>
                </c:pt>
                <c:pt idx="9">
                  <c:v>1.0715193052376058E-5</c:v>
                </c:pt>
                <c:pt idx="10">
                  <c:v>1.0715193052376058E-5</c:v>
                </c:pt>
                <c:pt idx="11">
                  <c:v>1.0715193052376058E-5</c:v>
                </c:pt>
                <c:pt idx="12">
                  <c:v>1.0715193052376058E-5</c:v>
                </c:pt>
                <c:pt idx="13">
                  <c:v>1.0715193052376058E-5</c:v>
                </c:pt>
                <c:pt idx="14">
                  <c:v>1.0715193052376058E-5</c:v>
                </c:pt>
                <c:pt idx="15">
                  <c:v>1.0715193052376058E-5</c:v>
                </c:pt>
                <c:pt idx="16">
                  <c:v>1.0715193052376058E-5</c:v>
                </c:pt>
                <c:pt idx="17">
                  <c:v>1.0715193052376058E-5</c:v>
                </c:pt>
                <c:pt idx="18">
                  <c:v>1.0715193052376058E-5</c:v>
                </c:pt>
                <c:pt idx="19">
                  <c:v>1.0715193052376058E-5</c:v>
                </c:pt>
                <c:pt idx="20">
                  <c:v>1.0715193052376058E-5</c:v>
                </c:pt>
                <c:pt idx="21">
                  <c:v>1.0715193052376058E-5</c:v>
                </c:pt>
                <c:pt idx="22">
                  <c:v>1.0715193052376058E-5</c:v>
                </c:pt>
                <c:pt idx="23">
                  <c:v>1.0715193052376058E-5</c:v>
                </c:pt>
                <c:pt idx="24">
                  <c:v>1.0715193052376058E-5</c:v>
                </c:pt>
                <c:pt idx="25">
                  <c:v>1.0715193052376058E-5</c:v>
                </c:pt>
                <c:pt idx="26">
                  <c:v>1.0715193052376058E-5</c:v>
                </c:pt>
                <c:pt idx="27">
                  <c:v>1.0715193052376058E-5</c:v>
                </c:pt>
                <c:pt idx="28">
                  <c:v>1.0715193052376058E-5</c:v>
                </c:pt>
                <c:pt idx="29">
                  <c:v>1.0715193052376058E-5</c:v>
                </c:pt>
                <c:pt idx="30">
                  <c:v>1.0715193052376058E-5</c:v>
                </c:pt>
                <c:pt idx="31">
                  <c:v>1.0715193052376058E-5</c:v>
                </c:pt>
                <c:pt idx="32">
                  <c:v>1.0715193052376058E-5</c:v>
                </c:pt>
                <c:pt idx="33">
                  <c:v>1.0715193052376058E-5</c:v>
                </c:pt>
                <c:pt idx="34">
                  <c:v>1.0715193052376058E-5</c:v>
                </c:pt>
                <c:pt idx="35">
                  <c:v>1.0715193052376058E-5</c:v>
                </c:pt>
                <c:pt idx="36">
                  <c:v>1.0715193052376058E-5</c:v>
                </c:pt>
                <c:pt idx="37">
                  <c:v>1.0715193052376058E-5</c:v>
                </c:pt>
                <c:pt idx="38">
                  <c:v>1.0715193052376058E-5</c:v>
                </c:pt>
                <c:pt idx="39">
                  <c:v>1.0715193052376058E-5</c:v>
                </c:pt>
                <c:pt idx="40">
                  <c:v>1.0715193052376058E-5</c:v>
                </c:pt>
                <c:pt idx="41">
                  <c:v>1.0715193052376058E-5</c:v>
                </c:pt>
                <c:pt idx="42">
                  <c:v>1.0715193052376058E-5</c:v>
                </c:pt>
                <c:pt idx="43">
                  <c:v>1.0715193052376058E-5</c:v>
                </c:pt>
                <c:pt idx="44">
                  <c:v>1.0715193052376058E-5</c:v>
                </c:pt>
                <c:pt idx="45">
                  <c:v>1.0715193052376058E-5</c:v>
                </c:pt>
                <c:pt idx="46">
                  <c:v>1.0715193052376058E-5</c:v>
                </c:pt>
                <c:pt idx="47">
                  <c:v>1.0715193052376058E-5</c:v>
                </c:pt>
                <c:pt idx="48">
                  <c:v>1.0715193052376058E-5</c:v>
                </c:pt>
                <c:pt idx="49">
                  <c:v>1.0715193052376058E-5</c:v>
                </c:pt>
                <c:pt idx="50">
                  <c:v>1.0715193052376058E-5</c:v>
                </c:pt>
                <c:pt idx="51">
                  <c:v>1.0715193052376058E-5</c:v>
                </c:pt>
                <c:pt idx="52">
                  <c:v>1.0715193052376058E-5</c:v>
                </c:pt>
                <c:pt idx="53">
                  <c:v>1.0715193052376058E-5</c:v>
                </c:pt>
                <c:pt idx="54">
                  <c:v>1.0715193052376058E-5</c:v>
                </c:pt>
                <c:pt idx="55">
                  <c:v>1.0715193052376058E-5</c:v>
                </c:pt>
                <c:pt idx="56">
                  <c:v>1.0715193052376058E-5</c:v>
                </c:pt>
                <c:pt idx="57">
                  <c:v>1.0715193052376058E-5</c:v>
                </c:pt>
                <c:pt idx="58">
                  <c:v>1.0715193052376058E-5</c:v>
                </c:pt>
                <c:pt idx="59">
                  <c:v>1.0715193052376058E-5</c:v>
                </c:pt>
                <c:pt idx="60">
                  <c:v>1.0715193052376058E-5</c:v>
                </c:pt>
                <c:pt idx="61">
                  <c:v>1.0715193052376058E-5</c:v>
                </c:pt>
                <c:pt idx="62">
                  <c:v>1.0715193052376058E-5</c:v>
                </c:pt>
                <c:pt idx="63">
                  <c:v>1.0715193052376058E-5</c:v>
                </c:pt>
                <c:pt idx="64">
                  <c:v>1.0715193052376058E-5</c:v>
                </c:pt>
                <c:pt idx="65">
                  <c:v>1.0715193052376058E-5</c:v>
                </c:pt>
                <c:pt idx="66">
                  <c:v>1.0715193052376058E-5</c:v>
                </c:pt>
                <c:pt idx="67">
                  <c:v>1.0715193052376058E-5</c:v>
                </c:pt>
                <c:pt idx="68">
                  <c:v>1.0715193052376058E-5</c:v>
                </c:pt>
                <c:pt idx="69">
                  <c:v>1.0715193052376058E-5</c:v>
                </c:pt>
                <c:pt idx="70">
                  <c:v>1.0715193052376058E-5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C4F-4190-B06E-0460CA14D5BF}"/>
            </c:ext>
          </c:extLst>
        </c:ser>
        <c:ser>
          <c:idx val="1"/>
          <c:order val="1"/>
          <c:tx>
            <c:strRef>
              <c:f>'[Capítulo 10 - Figura 20.xlsx]Figura 20'!$E$11</c:f>
              <c:strCache>
                <c:ptCount val="1"/>
                <c:pt idx="0">
                  <c:v>HCO3-</c:v>
                </c:pt>
              </c:strCache>
            </c:strRef>
          </c:tx>
          <c:spPr>
            <a:ln w="19050" cap="rnd">
              <a:solidFill>
                <a:schemeClr val="accent4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'[Capítulo 10 - Figura 20.xlsx]Figura 20'!$C$12:$C$82</c:f>
              <c:numCache>
                <c:formatCode>General</c:formatCode>
                <c:ptCount val="71"/>
                <c:pt idx="0">
                  <c:v>4</c:v>
                </c:pt>
                <c:pt idx="1">
                  <c:v>4.0999999999999996</c:v>
                </c:pt>
                <c:pt idx="2">
                  <c:v>4.1999999999999993</c:v>
                </c:pt>
                <c:pt idx="3">
                  <c:v>4.2999999999999989</c:v>
                </c:pt>
                <c:pt idx="4">
                  <c:v>4.3999999999999986</c:v>
                </c:pt>
                <c:pt idx="5">
                  <c:v>4.4999999999999982</c:v>
                </c:pt>
                <c:pt idx="6">
                  <c:v>4.5999999999999979</c:v>
                </c:pt>
                <c:pt idx="7">
                  <c:v>4.6999999999999975</c:v>
                </c:pt>
                <c:pt idx="8">
                  <c:v>4.7999999999999972</c:v>
                </c:pt>
                <c:pt idx="9">
                  <c:v>4.8999999999999968</c:v>
                </c:pt>
                <c:pt idx="10">
                  <c:v>4.9999999999999964</c:v>
                </c:pt>
                <c:pt idx="11">
                  <c:v>5.0999999999999961</c:v>
                </c:pt>
                <c:pt idx="12">
                  <c:v>5.1999999999999957</c:v>
                </c:pt>
                <c:pt idx="13">
                  <c:v>5.2999999999999954</c:v>
                </c:pt>
                <c:pt idx="14">
                  <c:v>5.399999999999995</c:v>
                </c:pt>
                <c:pt idx="15">
                  <c:v>5.4999999999999947</c:v>
                </c:pt>
                <c:pt idx="16">
                  <c:v>5.5999999999999943</c:v>
                </c:pt>
                <c:pt idx="17">
                  <c:v>5.699999999999994</c:v>
                </c:pt>
                <c:pt idx="18">
                  <c:v>5.7999999999999936</c:v>
                </c:pt>
                <c:pt idx="19">
                  <c:v>5.8999999999999932</c:v>
                </c:pt>
                <c:pt idx="20">
                  <c:v>5.9999999999999929</c:v>
                </c:pt>
                <c:pt idx="21">
                  <c:v>6.0999999999999925</c:v>
                </c:pt>
                <c:pt idx="22">
                  <c:v>6.1999999999999922</c:v>
                </c:pt>
                <c:pt idx="23">
                  <c:v>6.2999999999999918</c:v>
                </c:pt>
                <c:pt idx="24">
                  <c:v>6.3999999999999915</c:v>
                </c:pt>
                <c:pt idx="25">
                  <c:v>6.4999999999999911</c:v>
                </c:pt>
                <c:pt idx="26">
                  <c:v>6.5999999999999908</c:v>
                </c:pt>
                <c:pt idx="27">
                  <c:v>6.6999999999999904</c:v>
                </c:pt>
                <c:pt idx="28">
                  <c:v>6.7999999999999901</c:v>
                </c:pt>
                <c:pt idx="29">
                  <c:v>6.8999999999999897</c:v>
                </c:pt>
                <c:pt idx="30">
                  <c:v>6.9999999999999893</c:v>
                </c:pt>
                <c:pt idx="31">
                  <c:v>7.099999999999989</c:v>
                </c:pt>
                <c:pt idx="32">
                  <c:v>7.1999999999999886</c:v>
                </c:pt>
                <c:pt idx="33">
                  <c:v>7.2999999999999883</c:v>
                </c:pt>
                <c:pt idx="34">
                  <c:v>7.3999999999999879</c:v>
                </c:pt>
                <c:pt idx="35">
                  <c:v>7.4999999999999876</c:v>
                </c:pt>
                <c:pt idx="36">
                  <c:v>7.5999999999999872</c:v>
                </c:pt>
                <c:pt idx="37">
                  <c:v>7.6999999999999869</c:v>
                </c:pt>
                <c:pt idx="38">
                  <c:v>7.7999999999999865</c:v>
                </c:pt>
                <c:pt idx="39">
                  <c:v>7.8999999999999861</c:v>
                </c:pt>
                <c:pt idx="40">
                  <c:v>7.9999999999999858</c:v>
                </c:pt>
                <c:pt idx="41">
                  <c:v>8.0999999999999854</c:v>
                </c:pt>
                <c:pt idx="42">
                  <c:v>8.1999999999999851</c:v>
                </c:pt>
                <c:pt idx="43">
                  <c:v>8.2999999999999847</c:v>
                </c:pt>
                <c:pt idx="44">
                  <c:v>8.3999999999999844</c:v>
                </c:pt>
                <c:pt idx="45">
                  <c:v>8.499999999999984</c:v>
                </c:pt>
                <c:pt idx="46">
                  <c:v>8.5999999999999837</c:v>
                </c:pt>
                <c:pt idx="47">
                  <c:v>8.6999999999999833</c:v>
                </c:pt>
                <c:pt idx="48">
                  <c:v>8.7999999999999829</c:v>
                </c:pt>
                <c:pt idx="49">
                  <c:v>8.8999999999999826</c:v>
                </c:pt>
                <c:pt idx="50">
                  <c:v>8.9999999999999822</c:v>
                </c:pt>
                <c:pt idx="51">
                  <c:v>9.0999999999999819</c:v>
                </c:pt>
                <c:pt idx="52">
                  <c:v>9.1999999999999815</c:v>
                </c:pt>
                <c:pt idx="53">
                  <c:v>9.2999999999999812</c:v>
                </c:pt>
                <c:pt idx="54">
                  <c:v>9.3999999999999808</c:v>
                </c:pt>
                <c:pt idx="55">
                  <c:v>9.4999999999999805</c:v>
                </c:pt>
                <c:pt idx="56">
                  <c:v>9.5999999999999801</c:v>
                </c:pt>
                <c:pt idx="57">
                  <c:v>9.6999999999999797</c:v>
                </c:pt>
                <c:pt idx="58">
                  <c:v>9.7999999999999794</c:v>
                </c:pt>
                <c:pt idx="59">
                  <c:v>9.899999999999979</c:v>
                </c:pt>
                <c:pt idx="60">
                  <c:v>9.9999999999999787</c:v>
                </c:pt>
                <c:pt idx="61">
                  <c:v>10.099999999999978</c:v>
                </c:pt>
                <c:pt idx="62">
                  <c:v>10.199999999999978</c:v>
                </c:pt>
                <c:pt idx="63">
                  <c:v>10.299999999999978</c:v>
                </c:pt>
                <c:pt idx="64">
                  <c:v>10.399999999999977</c:v>
                </c:pt>
                <c:pt idx="65">
                  <c:v>10.499999999999977</c:v>
                </c:pt>
                <c:pt idx="66">
                  <c:v>10.599999999999977</c:v>
                </c:pt>
                <c:pt idx="67">
                  <c:v>10.699999999999976</c:v>
                </c:pt>
                <c:pt idx="68">
                  <c:v>10.799999999999976</c:v>
                </c:pt>
                <c:pt idx="69">
                  <c:v>10.899999999999975</c:v>
                </c:pt>
                <c:pt idx="70">
                  <c:v>10.999999999999975</c:v>
                </c:pt>
              </c:numCache>
            </c:numRef>
          </c:xVal>
          <c:yVal>
            <c:numRef>
              <c:f>'[Capítulo 10 - Figura 20.xlsx]Figura 20'!$E$12:$E$82</c:f>
              <c:numCache>
                <c:formatCode>General</c:formatCode>
                <c:ptCount val="71"/>
                <c:pt idx="0">
                  <c:v>4.7863009232263822E-8</c:v>
                </c:pt>
                <c:pt idx="1">
                  <c:v>6.0255958607435768E-8</c:v>
                </c:pt>
                <c:pt idx="2">
                  <c:v>7.585775750291829E-8</c:v>
                </c:pt>
                <c:pt idx="3">
                  <c:v>9.5499258602143384E-8</c:v>
                </c:pt>
                <c:pt idx="4">
                  <c:v>1.2022644346174093E-7</c:v>
                </c:pt>
                <c:pt idx="5">
                  <c:v>1.5135612484362019E-7</c:v>
                </c:pt>
                <c:pt idx="6">
                  <c:v>1.9054607179632409E-7</c:v>
                </c:pt>
                <c:pt idx="7">
                  <c:v>2.3988329190194803E-7</c:v>
                </c:pt>
                <c:pt idx="8">
                  <c:v>3.0199517204020001E-7</c:v>
                </c:pt>
                <c:pt idx="9">
                  <c:v>3.8018939632055893E-7</c:v>
                </c:pt>
                <c:pt idx="10">
                  <c:v>4.7863009232263502E-7</c:v>
                </c:pt>
                <c:pt idx="11">
                  <c:v>6.0255958607435287E-7</c:v>
                </c:pt>
                <c:pt idx="12">
                  <c:v>7.58577575029177E-7</c:v>
                </c:pt>
                <c:pt idx="13">
                  <c:v>9.5499258602142629E-7</c:v>
                </c:pt>
                <c:pt idx="14">
                  <c:v>1.2022644346173998E-6</c:v>
                </c:pt>
                <c:pt idx="15">
                  <c:v>1.5135612484361902E-6</c:v>
                </c:pt>
                <c:pt idx="16">
                  <c:v>1.9054607179632227E-6</c:v>
                </c:pt>
                <c:pt idx="17">
                  <c:v>2.3988329190194617E-6</c:v>
                </c:pt>
                <c:pt idx="18">
                  <c:v>3.0199517204019769E-6</c:v>
                </c:pt>
                <c:pt idx="19">
                  <c:v>3.8018939632055594E-6</c:v>
                </c:pt>
                <c:pt idx="20">
                  <c:v>4.7863009232263131E-6</c:v>
                </c:pt>
                <c:pt idx="21">
                  <c:v>6.0255958607434817E-6</c:v>
                </c:pt>
                <c:pt idx="22">
                  <c:v>7.5857757502917103E-6</c:v>
                </c:pt>
                <c:pt idx="23">
                  <c:v>9.549925860214191E-6</c:v>
                </c:pt>
                <c:pt idx="24">
                  <c:v>1.2022644346173903E-5</c:v>
                </c:pt>
                <c:pt idx="25">
                  <c:v>1.5135612484361783E-5</c:v>
                </c:pt>
                <c:pt idx="26">
                  <c:v>1.9054607179632078E-5</c:v>
                </c:pt>
                <c:pt idx="27">
                  <c:v>2.3988329190194389E-5</c:v>
                </c:pt>
                <c:pt idx="28">
                  <c:v>3.0199517204019535E-5</c:v>
                </c:pt>
                <c:pt idx="29">
                  <c:v>3.8018939632055297E-5</c:v>
                </c:pt>
                <c:pt idx="30">
                  <c:v>4.7863009232262672E-5</c:v>
                </c:pt>
                <c:pt idx="31">
                  <c:v>6.0255958607434247E-5</c:v>
                </c:pt>
                <c:pt idx="32">
                  <c:v>7.585775750291638E-5</c:v>
                </c:pt>
                <c:pt idx="33">
                  <c:v>9.5499258602140991E-5</c:v>
                </c:pt>
                <c:pt idx="34">
                  <c:v>1.2022644346173832E-4</c:v>
                </c:pt>
                <c:pt idx="35">
                  <c:v>1.5135612484361692E-4</c:v>
                </c:pt>
                <c:pt idx="36">
                  <c:v>1.9054607179631964E-4</c:v>
                </c:pt>
                <c:pt idx="37">
                  <c:v>2.3988329190194243E-4</c:v>
                </c:pt>
                <c:pt idx="38">
                  <c:v>3.0199517204019302E-4</c:v>
                </c:pt>
                <c:pt idx="39">
                  <c:v>3.8018939632054996E-4</c:v>
                </c:pt>
                <c:pt idx="40">
                  <c:v>4.7863009232262374E-4</c:v>
                </c:pt>
                <c:pt idx="41">
                  <c:v>6.0255958607433892E-4</c:v>
                </c:pt>
                <c:pt idx="42">
                  <c:v>7.5857757502915935E-4</c:v>
                </c:pt>
                <c:pt idx="43">
                  <c:v>9.5499258602140425E-4</c:v>
                </c:pt>
                <c:pt idx="44">
                  <c:v>1.2022644346173718E-3</c:v>
                </c:pt>
                <c:pt idx="45">
                  <c:v>1.513561248436155E-3</c:v>
                </c:pt>
                <c:pt idx="46">
                  <c:v>1.9054607179631784E-3</c:v>
                </c:pt>
                <c:pt idx="47">
                  <c:v>2.3988329190194014E-3</c:v>
                </c:pt>
                <c:pt idx="48">
                  <c:v>3.0199517204019012E-3</c:v>
                </c:pt>
                <c:pt idx="49">
                  <c:v>3.8018939632054635E-3</c:v>
                </c:pt>
                <c:pt idx="50">
                  <c:v>4.786300923226192E-3</c:v>
                </c:pt>
                <c:pt idx="51">
                  <c:v>6.0255958607433316E-3</c:v>
                </c:pt>
                <c:pt idx="52">
                  <c:v>7.5857757502915202E-3</c:v>
                </c:pt>
                <c:pt idx="53">
                  <c:v>9.5499258602139512E-3</c:v>
                </c:pt>
                <c:pt idx="54">
                  <c:v>1.2022644346173603E-2</c:v>
                </c:pt>
                <c:pt idx="55">
                  <c:v>1.5135612484361403E-2</c:v>
                </c:pt>
                <c:pt idx="56">
                  <c:v>1.9054607179631668E-2</c:v>
                </c:pt>
                <c:pt idx="57">
                  <c:v>2.398832919019387E-2</c:v>
                </c:pt>
                <c:pt idx="58">
                  <c:v>3.0199517204018832E-2</c:v>
                </c:pt>
                <c:pt idx="59">
                  <c:v>3.801893963205441E-2</c:v>
                </c:pt>
                <c:pt idx="60">
                  <c:v>4.7863009232261632E-2</c:v>
                </c:pt>
                <c:pt idx="61">
                  <c:v>6.025595860743295E-2</c:v>
                </c:pt>
                <c:pt idx="62">
                  <c:v>7.5857757502914749E-2</c:v>
                </c:pt>
                <c:pt idx="63">
                  <c:v>9.5499258602138926E-2</c:v>
                </c:pt>
                <c:pt idx="64">
                  <c:v>0.12022644346173531</c:v>
                </c:pt>
                <c:pt idx="65">
                  <c:v>0.15135612484361316</c:v>
                </c:pt>
                <c:pt idx="66">
                  <c:v>0.19054607179631486</c:v>
                </c:pt>
                <c:pt idx="67">
                  <c:v>0.23988329190193641</c:v>
                </c:pt>
                <c:pt idx="68">
                  <c:v>0.30199517204018539</c:v>
                </c:pt>
                <c:pt idx="69">
                  <c:v>0.3801893963205405</c:v>
                </c:pt>
                <c:pt idx="70">
                  <c:v>0.47863009232261178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C4F-4190-B06E-0460CA14D5BF}"/>
            </c:ext>
          </c:extLst>
        </c:ser>
        <c:ser>
          <c:idx val="2"/>
          <c:order val="2"/>
          <c:tx>
            <c:strRef>
              <c:f>'[Capítulo 10 - Figura 20.xlsx]Figura 20'!$F$11</c:f>
              <c:strCache>
                <c:ptCount val="1"/>
                <c:pt idx="0">
                  <c:v>CO3-2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'[Capítulo 10 - Figura 20.xlsx]Figura 20'!$C$12:$C$82</c:f>
              <c:numCache>
                <c:formatCode>General</c:formatCode>
                <c:ptCount val="71"/>
                <c:pt idx="0">
                  <c:v>4</c:v>
                </c:pt>
                <c:pt idx="1">
                  <c:v>4.0999999999999996</c:v>
                </c:pt>
                <c:pt idx="2">
                  <c:v>4.1999999999999993</c:v>
                </c:pt>
                <c:pt idx="3">
                  <c:v>4.2999999999999989</c:v>
                </c:pt>
                <c:pt idx="4">
                  <c:v>4.3999999999999986</c:v>
                </c:pt>
                <c:pt idx="5">
                  <c:v>4.4999999999999982</c:v>
                </c:pt>
                <c:pt idx="6">
                  <c:v>4.5999999999999979</c:v>
                </c:pt>
                <c:pt idx="7">
                  <c:v>4.6999999999999975</c:v>
                </c:pt>
                <c:pt idx="8">
                  <c:v>4.7999999999999972</c:v>
                </c:pt>
                <c:pt idx="9">
                  <c:v>4.8999999999999968</c:v>
                </c:pt>
                <c:pt idx="10">
                  <c:v>4.9999999999999964</c:v>
                </c:pt>
                <c:pt idx="11">
                  <c:v>5.0999999999999961</c:v>
                </c:pt>
                <c:pt idx="12">
                  <c:v>5.1999999999999957</c:v>
                </c:pt>
                <c:pt idx="13">
                  <c:v>5.2999999999999954</c:v>
                </c:pt>
                <c:pt idx="14">
                  <c:v>5.399999999999995</c:v>
                </c:pt>
                <c:pt idx="15">
                  <c:v>5.4999999999999947</c:v>
                </c:pt>
                <c:pt idx="16">
                  <c:v>5.5999999999999943</c:v>
                </c:pt>
                <c:pt idx="17">
                  <c:v>5.699999999999994</c:v>
                </c:pt>
                <c:pt idx="18">
                  <c:v>5.7999999999999936</c:v>
                </c:pt>
                <c:pt idx="19">
                  <c:v>5.8999999999999932</c:v>
                </c:pt>
                <c:pt idx="20">
                  <c:v>5.9999999999999929</c:v>
                </c:pt>
                <c:pt idx="21">
                  <c:v>6.0999999999999925</c:v>
                </c:pt>
                <c:pt idx="22">
                  <c:v>6.1999999999999922</c:v>
                </c:pt>
                <c:pt idx="23">
                  <c:v>6.2999999999999918</c:v>
                </c:pt>
                <c:pt idx="24">
                  <c:v>6.3999999999999915</c:v>
                </c:pt>
                <c:pt idx="25">
                  <c:v>6.4999999999999911</c:v>
                </c:pt>
                <c:pt idx="26">
                  <c:v>6.5999999999999908</c:v>
                </c:pt>
                <c:pt idx="27">
                  <c:v>6.6999999999999904</c:v>
                </c:pt>
                <c:pt idx="28">
                  <c:v>6.7999999999999901</c:v>
                </c:pt>
                <c:pt idx="29">
                  <c:v>6.8999999999999897</c:v>
                </c:pt>
                <c:pt idx="30">
                  <c:v>6.9999999999999893</c:v>
                </c:pt>
                <c:pt idx="31">
                  <c:v>7.099999999999989</c:v>
                </c:pt>
                <c:pt idx="32">
                  <c:v>7.1999999999999886</c:v>
                </c:pt>
                <c:pt idx="33">
                  <c:v>7.2999999999999883</c:v>
                </c:pt>
                <c:pt idx="34">
                  <c:v>7.3999999999999879</c:v>
                </c:pt>
                <c:pt idx="35">
                  <c:v>7.4999999999999876</c:v>
                </c:pt>
                <c:pt idx="36">
                  <c:v>7.5999999999999872</c:v>
                </c:pt>
                <c:pt idx="37">
                  <c:v>7.6999999999999869</c:v>
                </c:pt>
                <c:pt idx="38">
                  <c:v>7.7999999999999865</c:v>
                </c:pt>
                <c:pt idx="39">
                  <c:v>7.8999999999999861</c:v>
                </c:pt>
                <c:pt idx="40">
                  <c:v>7.9999999999999858</c:v>
                </c:pt>
                <c:pt idx="41">
                  <c:v>8.0999999999999854</c:v>
                </c:pt>
                <c:pt idx="42">
                  <c:v>8.1999999999999851</c:v>
                </c:pt>
                <c:pt idx="43">
                  <c:v>8.2999999999999847</c:v>
                </c:pt>
                <c:pt idx="44">
                  <c:v>8.3999999999999844</c:v>
                </c:pt>
                <c:pt idx="45">
                  <c:v>8.499999999999984</c:v>
                </c:pt>
                <c:pt idx="46">
                  <c:v>8.5999999999999837</c:v>
                </c:pt>
                <c:pt idx="47">
                  <c:v>8.6999999999999833</c:v>
                </c:pt>
                <c:pt idx="48">
                  <c:v>8.7999999999999829</c:v>
                </c:pt>
                <c:pt idx="49">
                  <c:v>8.8999999999999826</c:v>
                </c:pt>
                <c:pt idx="50">
                  <c:v>8.9999999999999822</c:v>
                </c:pt>
                <c:pt idx="51">
                  <c:v>9.0999999999999819</c:v>
                </c:pt>
                <c:pt idx="52">
                  <c:v>9.1999999999999815</c:v>
                </c:pt>
                <c:pt idx="53">
                  <c:v>9.2999999999999812</c:v>
                </c:pt>
                <c:pt idx="54">
                  <c:v>9.3999999999999808</c:v>
                </c:pt>
                <c:pt idx="55">
                  <c:v>9.4999999999999805</c:v>
                </c:pt>
                <c:pt idx="56">
                  <c:v>9.5999999999999801</c:v>
                </c:pt>
                <c:pt idx="57">
                  <c:v>9.6999999999999797</c:v>
                </c:pt>
                <c:pt idx="58">
                  <c:v>9.7999999999999794</c:v>
                </c:pt>
                <c:pt idx="59">
                  <c:v>9.899999999999979</c:v>
                </c:pt>
                <c:pt idx="60">
                  <c:v>9.9999999999999787</c:v>
                </c:pt>
                <c:pt idx="61">
                  <c:v>10.099999999999978</c:v>
                </c:pt>
                <c:pt idx="62">
                  <c:v>10.199999999999978</c:v>
                </c:pt>
                <c:pt idx="63">
                  <c:v>10.299999999999978</c:v>
                </c:pt>
                <c:pt idx="64">
                  <c:v>10.399999999999977</c:v>
                </c:pt>
                <c:pt idx="65">
                  <c:v>10.499999999999977</c:v>
                </c:pt>
                <c:pt idx="66">
                  <c:v>10.599999999999977</c:v>
                </c:pt>
                <c:pt idx="67">
                  <c:v>10.699999999999976</c:v>
                </c:pt>
                <c:pt idx="68">
                  <c:v>10.799999999999976</c:v>
                </c:pt>
                <c:pt idx="69">
                  <c:v>10.899999999999975</c:v>
                </c:pt>
                <c:pt idx="70">
                  <c:v>10.999999999999975</c:v>
                </c:pt>
              </c:numCache>
            </c:numRef>
          </c:xVal>
          <c:yVal>
            <c:numRef>
              <c:f>'[Capítulo 10 - Figura 20.xlsx]Figura 20'!$F$12:$F$82</c:f>
              <c:numCache>
                <c:formatCode>General</c:formatCode>
                <c:ptCount val="71"/>
                <c:pt idx="0">
                  <c:v>2.2387211385683371E-14</c:v>
                </c:pt>
                <c:pt idx="1">
                  <c:v>3.5481338923357514E-14</c:v>
                </c:pt>
                <c:pt idx="2">
                  <c:v>5.6234132519034742E-14</c:v>
                </c:pt>
                <c:pt idx="3">
                  <c:v>8.9125093813374096E-14</c:v>
                </c:pt>
                <c:pt idx="4">
                  <c:v>1.4125375446227451E-13</c:v>
                </c:pt>
                <c:pt idx="5">
                  <c:v>2.2387211385683201E-13</c:v>
                </c:pt>
                <c:pt idx="6">
                  <c:v>3.5481338923357287E-13</c:v>
                </c:pt>
                <c:pt idx="7">
                  <c:v>5.6234132519034389E-13</c:v>
                </c:pt>
                <c:pt idx="8">
                  <c:v>8.9125093813373546E-13</c:v>
                </c:pt>
                <c:pt idx="9">
                  <c:v>1.4125375446227365E-12</c:v>
                </c:pt>
                <c:pt idx="10">
                  <c:v>2.2387211385683072E-12</c:v>
                </c:pt>
                <c:pt idx="11">
                  <c:v>3.5481338923356954E-12</c:v>
                </c:pt>
                <c:pt idx="12">
                  <c:v>5.6234132519033862E-12</c:v>
                </c:pt>
                <c:pt idx="13">
                  <c:v>8.9125093813372698E-12</c:v>
                </c:pt>
                <c:pt idx="14">
                  <c:v>1.4125375446227228E-11</c:v>
                </c:pt>
                <c:pt idx="15">
                  <c:v>2.238721138568285E-11</c:v>
                </c:pt>
                <c:pt idx="16">
                  <c:v>3.5481338923356612E-11</c:v>
                </c:pt>
                <c:pt idx="17">
                  <c:v>5.6234132519033523E-11</c:v>
                </c:pt>
                <c:pt idx="18">
                  <c:v>8.9125093813372174E-11</c:v>
                </c:pt>
                <c:pt idx="19">
                  <c:v>1.4125375446227145E-10</c:v>
                </c:pt>
                <c:pt idx="20">
                  <c:v>2.2387211385682723E-10</c:v>
                </c:pt>
                <c:pt idx="21">
                  <c:v>3.5481338923356396E-10</c:v>
                </c:pt>
                <c:pt idx="22">
                  <c:v>5.6234132519032976E-10</c:v>
                </c:pt>
                <c:pt idx="23">
                  <c:v>8.912509381337135E-10</c:v>
                </c:pt>
                <c:pt idx="24">
                  <c:v>1.4125375446227005E-9</c:v>
                </c:pt>
                <c:pt idx="25">
                  <c:v>2.23872113856825E-9</c:v>
                </c:pt>
                <c:pt idx="26">
                  <c:v>3.5481338923356057E-9</c:v>
                </c:pt>
                <c:pt idx="27">
                  <c:v>5.6234132519032461E-9</c:v>
                </c:pt>
                <c:pt idx="28">
                  <c:v>8.9125093813370791E-9</c:v>
                </c:pt>
                <c:pt idx="29">
                  <c:v>1.4125375446226922E-8</c:v>
                </c:pt>
                <c:pt idx="30">
                  <c:v>2.2387211385682293E-8</c:v>
                </c:pt>
                <c:pt idx="31">
                  <c:v>3.5481338923355725E-8</c:v>
                </c:pt>
                <c:pt idx="32">
                  <c:v>5.6234132519031907E-8</c:v>
                </c:pt>
                <c:pt idx="33">
                  <c:v>8.9125093813369627E-8</c:v>
                </c:pt>
                <c:pt idx="34">
                  <c:v>1.4125375446226835E-7</c:v>
                </c:pt>
                <c:pt idx="35">
                  <c:v>2.2387211385682231E-7</c:v>
                </c:pt>
                <c:pt idx="36">
                  <c:v>3.5481338923355631E-7</c:v>
                </c:pt>
                <c:pt idx="37">
                  <c:v>5.623413251903177E-7</c:v>
                </c:pt>
                <c:pt idx="38">
                  <c:v>8.9125093813369426E-7</c:v>
                </c:pt>
                <c:pt idx="39">
                  <c:v>1.4125375446226699E-6</c:v>
                </c:pt>
                <c:pt idx="40">
                  <c:v>2.2387211385682016E-6</c:v>
                </c:pt>
                <c:pt idx="41">
                  <c:v>3.548133892335531E-6</c:v>
                </c:pt>
                <c:pt idx="42">
                  <c:v>5.6234132519031244E-6</c:v>
                </c:pt>
                <c:pt idx="43">
                  <c:v>8.9125093813368581E-6</c:v>
                </c:pt>
                <c:pt idx="44">
                  <c:v>1.4125375446226569E-5</c:v>
                </c:pt>
                <c:pt idx="45">
                  <c:v>2.2387211385681807E-5</c:v>
                </c:pt>
                <c:pt idx="46">
                  <c:v>3.5481338923354959E-5</c:v>
                </c:pt>
                <c:pt idx="47">
                  <c:v>5.6234132519030692E-5</c:v>
                </c:pt>
                <c:pt idx="48">
                  <c:v>8.9125093813367703E-5</c:v>
                </c:pt>
                <c:pt idx="49">
                  <c:v>1.4125375446226432E-4</c:v>
                </c:pt>
                <c:pt idx="50">
                  <c:v>2.2387211385681592E-4</c:v>
                </c:pt>
                <c:pt idx="51">
                  <c:v>3.5481338923354627E-4</c:v>
                </c:pt>
                <c:pt idx="52">
                  <c:v>5.6234132519030161E-4</c:v>
                </c:pt>
                <c:pt idx="53">
                  <c:v>8.9125093813366874E-4</c:v>
                </c:pt>
                <c:pt idx="54">
                  <c:v>1.4125375446226297E-3</c:v>
                </c:pt>
                <c:pt idx="55">
                  <c:v>2.2387211385681374E-3</c:v>
                </c:pt>
                <c:pt idx="56">
                  <c:v>3.5481338923354531E-3</c:v>
                </c:pt>
                <c:pt idx="57">
                  <c:v>5.6234132519030026E-3</c:v>
                </c:pt>
                <c:pt idx="58">
                  <c:v>8.9125093813366644E-3</c:v>
                </c:pt>
                <c:pt idx="59">
                  <c:v>1.4125375446226265E-2</c:v>
                </c:pt>
                <c:pt idx="60">
                  <c:v>2.2387211385681324E-2</c:v>
                </c:pt>
                <c:pt idx="61">
                  <c:v>3.54813389233542E-2</c:v>
                </c:pt>
                <c:pt idx="62">
                  <c:v>5.6234132519029492E-2</c:v>
                </c:pt>
                <c:pt idx="63">
                  <c:v>8.9125093813365794E-2</c:v>
                </c:pt>
                <c:pt idx="64">
                  <c:v>0.14125375446226127</c:v>
                </c:pt>
                <c:pt idx="65">
                  <c:v>0.22387211385681116</c:v>
                </c:pt>
                <c:pt idx="66">
                  <c:v>0.3548133892335385</c:v>
                </c:pt>
                <c:pt idx="67">
                  <c:v>0.56234132519028945</c:v>
                </c:pt>
                <c:pt idx="68">
                  <c:v>0.8912509381336492</c:v>
                </c:pt>
                <c:pt idx="69">
                  <c:v>1.4125375446225994</c:v>
                </c:pt>
                <c:pt idx="70">
                  <c:v>2.2387211385680899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C4F-4190-B06E-0460CA14D5BF}"/>
            </c:ext>
          </c:extLst>
        </c:ser>
        <c:ser>
          <c:idx val="3"/>
          <c:order val="3"/>
          <c:tx>
            <c:strRef>
              <c:f>'[Capítulo 10 - Figura 20.xlsx]Figura 20'!$G$11</c:f>
              <c:strCache>
                <c:ptCount val="1"/>
                <c:pt idx="0">
                  <c:v>CTotal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'[Capítulo 10 - Figura 20.xlsx]Figura 20'!$C$12:$C$82</c:f>
              <c:numCache>
                <c:formatCode>General</c:formatCode>
                <c:ptCount val="71"/>
                <c:pt idx="0">
                  <c:v>4</c:v>
                </c:pt>
                <c:pt idx="1">
                  <c:v>4.0999999999999996</c:v>
                </c:pt>
                <c:pt idx="2">
                  <c:v>4.1999999999999993</c:v>
                </c:pt>
                <c:pt idx="3">
                  <c:v>4.2999999999999989</c:v>
                </c:pt>
                <c:pt idx="4">
                  <c:v>4.3999999999999986</c:v>
                </c:pt>
                <c:pt idx="5">
                  <c:v>4.4999999999999982</c:v>
                </c:pt>
                <c:pt idx="6">
                  <c:v>4.5999999999999979</c:v>
                </c:pt>
                <c:pt idx="7">
                  <c:v>4.6999999999999975</c:v>
                </c:pt>
                <c:pt idx="8">
                  <c:v>4.7999999999999972</c:v>
                </c:pt>
                <c:pt idx="9">
                  <c:v>4.8999999999999968</c:v>
                </c:pt>
                <c:pt idx="10">
                  <c:v>4.9999999999999964</c:v>
                </c:pt>
                <c:pt idx="11">
                  <c:v>5.0999999999999961</c:v>
                </c:pt>
                <c:pt idx="12">
                  <c:v>5.1999999999999957</c:v>
                </c:pt>
                <c:pt idx="13">
                  <c:v>5.2999999999999954</c:v>
                </c:pt>
                <c:pt idx="14">
                  <c:v>5.399999999999995</c:v>
                </c:pt>
                <c:pt idx="15">
                  <c:v>5.4999999999999947</c:v>
                </c:pt>
                <c:pt idx="16">
                  <c:v>5.5999999999999943</c:v>
                </c:pt>
                <c:pt idx="17">
                  <c:v>5.699999999999994</c:v>
                </c:pt>
                <c:pt idx="18">
                  <c:v>5.7999999999999936</c:v>
                </c:pt>
                <c:pt idx="19">
                  <c:v>5.8999999999999932</c:v>
                </c:pt>
                <c:pt idx="20">
                  <c:v>5.9999999999999929</c:v>
                </c:pt>
                <c:pt idx="21">
                  <c:v>6.0999999999999925</c:v>
                </c:pt>
                <c:pt idx="22">
                  <c:v>6.1999999999999922</c:v>
                </c:pt>
                <c:pt idx="23">
                  <c:v>6.2999999999999918</c:v>
                </c:pt>
                <c:pt idx="24">
                  <c:v>6.3999999999999915</c:v>
                </c:pt>
                <c:pt idx="25">
                  <c:v>6.4999999999999911</c:v>
                </c:pt>
                <c:pt idx="26">
                  <c:v>6.5999999999999908</c:v>
                </c:pt>
                <c:pt idx="27">
                  <c:v>6.6999999999999904</c:v>
                </c:pt>
                <c:pt idx="28">
                  <c:v>6.7999999999999901</c:v>
                </c:pt>
                <c:pt idx="29">
                  <c:v>6.8999999999999897</c:v>
                </c:pt>
                <c:pt idx="30">
                  <c:v>6.9999999999999893</c:v>
                </c:pt>
                <c:pt idx="31">
                  <c:v>7.099999999999989</c:v>
                </c:pt>
                <c:pt idx="32">
                  <c:v>7.1999999999999886</c:v>
                </c:pt>
                <c:pt idx="33">
                  <c:v>7.2999999999999883</c:v>
                </c:pt>
                <c:pt idx="34">
                  <c:v>7.3999999999999879</c:v>
                </c:pt>
                <c:pt idx="35">
                  <c:v>7.4999999999999876</c:v>
                </c:pt>
                <c:pt idx="36">
                  <c:v>7.5999999999999872</c:v>
                </c:pt>
                <c:pt idx="37">
                  <c:v>7.6999999999999869</c:v>
                </c:pt>
                <c:pt idx="38">
                  <c:v>7.7999999999999865</c:v>
                </c:pt>
                <c:pt idx="39">
                  <c:v>7.8999999999999861</c:v>
                </c:pt>
                <c:pt idx="40">
                  <c:v>7.9999999999999858</c:v>
                </c:pt>
                <c:pt idx="41">
                  <c:v>8.0999999999999854</c:v>
                </c:pt>
                <c:pt idx="42">
                  <c:v>8.1999999999999851</c:v>
                </c:pt>
                <c:pt idx="43">
                  <c:v>8.2999999999999847</c:v>
                </c:pt>
                <c:pt idx="44">
                  <c:v>8.3999999999999844</c:v>
                </c:pt>
                <c:pt idx="45">
                  <c:v>8.499999999999984</c:v>
                </c:pt>
                <c:pt idx="46">
                  <c:v>8.5999999999999837</c:v>
                </c:pt>
                <c:pt idx="47">
                  <c:v>8.6999999999999833</c:v>
                </c:pt>
                <c:pt idx="48">
                  <c:v>8.7999999999999829</c:v>
                </c:pt>
                <c:pt idx="49">
                  <c:v>8.8999999999999826</c:v>
                </c:pt>
                <c:pt idx="50">
                  <c:v>8.9999999999999822</c:v>
                </c:pt>
                <c:pt idx="51">
                  <c:v>9.0999999999999819</c:v>
                </c:pt>
                <c:pt idx="52">
                  <c:v>9.1999999999999815</c:v>
                </c:pt>
                <c:pt idx="53">
                  <c:v>9.2999999999999812</c:v>
                </c:pt>
                <c:pt idx="54">
                  <c:v>9.3999999999999808</c:v>
                </c:pt>
                <c:pt idx="55">
                  <c:v>9.4999999999999805</c:v>
                </c:pt>
                <c:pt idx="56">
                  <c:v>9.5999999999999801</c:v>
                </c:pt>
                <c:pt idx="57">
                  <c:v>9.6999999999999797</c:v>
                </c:pt>
                <c:pt idx="58">
                  <c:v>9.7999999999999794</c:v>
                </c:pt>
                <c:pt idx="59">
                  <c:v>9.899999999999979</c:v>
                </c:pt>
                <c:pt idx="60">
                  <c:v>9.9999999999999787</c:v>
                </c:pt>
                <c:pt idx="61">
                  <c:v>10.099999999999978</c:v>
                </c:pt>
                <c:pt idx="62">
                  <c:v>10.199999999999978</c:v>
                </c:pt>
                <c:pt idx="63">
                  <c:v>10.299999999999978</c:v>
                </c:pt>
                <c:pt idx="64">
                  <c:v>10.399999999999977</c:v>
                </c:pt>
                <c:pt idx="65">
                  <c:v>10.499999999999977</c:v>
                </c:pt>
                <c:pt idx="66">
                  <c:v>10.599999999999977</c:v>
                </c:pt>
                <c:pt idx="67">
                  <c:v>10.699999999999976</c:v>
                </c:pt>
                <c:pt idx="68">
                  <c:v>10.799999999999976</c:v>
                </c:pt>
                <c:pt idx="69">
                  <c:v>10.899999999999975</c:v>
                </c:pt>
                <c:pt idx="70">
                  <c:v>10.999999999999975</c:v>
                </c:pt>
              </c:numCache>
            </c:numRef>
          </c:xVal>
          <c:yVal>
            <c:numRef>
              <c:f>'[Capítulo 10 - Figura 20.xlsx]Figura 20'!$G$12:$G$82</c:f>
              <c:numCache>
                <c:formatCode>General</c:formatCode>
                <c:ptCount val="71"/>
                <c:pt idx="0">
                  <c:v>1.0763056083995533E-5</c:v>
                </c:pt>
                <c:pt idx="1">
                  <c:v>1.0775449046464833E-5</c:v>
                </c:pt>
                <c:pt idx="2">
                  <c:v>1.0791050866113109E-5</c:v>
                </c:pt>
                <c:pt idx="3">
                  <c:v>1.0810692400103295E-5</c:v>
                </c:pt>
                <c:pt idx="4">
                  <c:v>1.0835419637091552E-5</c:v>
                </c:pt>
                <c:pt idx="5">
                  <c:v>1.0866549401091792E-5</c:v>
                </c:pt>
                <c:pt idx="6">
                  <c:v>1.0905739478985771E-5</c:v>
                </c:pt>
                <c:pt idx="7">
                  <c:v>1.095507690661933E-5</c:v>
                </c:pt>
                <c:pt idx="8">
                  <c:v>1.1017189115667197E-5</c:v>
                </c:pt>
                <c:pt idx="9">
                  <c:v>1.1095383861234162E-5</c:v>
                </c:pt>
                <c:pt idx="10">
                  <c:v>1.1193825383419832E-5</c:v>
                </c:pt>
                <c:pt idx="11">
                  <c:v>1.1317756186584302E-5</c:v>
                </c:pt>
                <c:pt idx="12">
                  <c:v>1.1473776250818488E-5</c:v>
                </c:pt>
                <c:pt idx="13">
                  <c:v>1.1670194550906867E-5</c:v>
                </c:pt>
                <c:pt idx="14">
                  <c:v>1.1917471612368905E-5</c:v>
                </c:pt>
                <c:pt idx="15">
                  <c:v>1.2228776688023635E-5</c:v>
                </c:pt>
                <c:pt idx="16">
                  <c:v>1.2620689251678204E-5</c:v>
                </c:pt>
                <c:pt idx="17">
                  <c:v>1.3114082205528038E-5</c:v>
                </c:pt>
                <c:pt idx="18">
                  <c:v>1.3735233897871848E-5</c:v>
                </c:pt>
                <c:pt idx="19">
                  <c:v>1.4517228269336081E-5</c:v>
                </c:pt>
                <c:pt idx="20">
                  <c:v>1.5501717847716229E-5</c:v>
                </c:pt>
                <c:pt idx="21">
                  <c:v>1.6741143726508774E-5</c:v>
                </c:pt>
                <c:pt idx="22">
                  <c:v>1.8301531143992961E-5</c:v>
                </c:pt>
                <c:pt idx="23">
                  <c:v>2.026601016352838E-5</c:v>
                </c:pt>
                <c:pt idx="24">
                  <c:v>2.2739249936094584E-5</c:v>
                </c:pt>
                <c:pt idx="25">
                  <c:v>2.5853044257876411E-5</c:v>
                </c:pt>
                <c:pt idx="26">
                  <c:v>2.9773348365900472E-5</c:v>
                </c:pt>
                <c:pt idx="27">
                  <c:v>3.4709145655822353E-5</c:v>
                </c:pt>
                <c:pt idx="28">
                  <c:v>4.0923622765776923E-5</c:v>
                </c:pt>
                <c:pt idx="29">
                  <c:v>4.874825805987758E-5</c:v>
                </c:pt>
                <c:pt idx="30">
                  <c:v>5.8600589496024411E-5</c:v>
                </c:pt>
                <c:pt idx="31">
                  <c:v>7.1006632998733661E-5</c:v>
                </c:pt>
                <c:pt idx="32">
                  <c:v>8.6629184687811472E-5</c:v>
                </c:pt>
                <c:pt idx="33">
                  <c:v>1.0630357674833041E-4</c:v>
                </c:pt>
                <c:pt idx="34">
                  <c:v>1.3108289026857664E-4</c:v>
                </c:pt>
                <c:pt idx="35">
                  <c:v>1.622951900098498E-4</c:v>
                </c:pt>
                <c:pt idx="36">
                  <c:v>2.0161607823792927E-4</c:v>
                </c:pt>
                <c:pt idx="37">
                  <c:v>2.5116082627950879E-4</c:v>
                </c:pt>
                <c:pt idx="38">
                  <c:v>3.1360161603070279E-4</c:v>
                </c:pt>
                <c:pt idx="39">
                  <c:v>3.9231712691754867E-4</c:v>
                </c:pt>
                <c:pt idx="40">
                  <c:v>4.9158400651356799E-4</c:v>
                </c:pt>
                <c:pt idx="41">
                  <c:v>6.168229130190505E-4</c:v>
                </c:pt>
                <c:pt idx="42">
                  <c:v>7.7491618133343856E-4</c:v>
                </c:pt>
                <c:pt idx="43">
                  <c:v>9.7462028845511715E-4</c:v>
                </c:pt>
                <c:pt idx="44">
                  <c:v>1.2271050031159745E-3</c:v>
                </c:pt>
                <c:pt idx="45">
                  <c:v>1.5466636528742128E-3</c:v>
                </c:pt>
                <c:pt idx="46">
                  <c:v>1.9516572499389095E-3</c:v>
                </c:pt>
                <c:pt idx="47">
                  <c:v>2.4657822445908078E-3</c:v>
                </c:pt>
                <c:pt idx="48">
                  <c:v>3.119792007267645E-3</c:v>
                </c:pt>
                <c:pt idx="49">
                  <c:v>3.9538629107201033E-3</c:v>
                </c:pt>
                <c:pt idx="50">
                  <c:v>5.0208882301353841E-3</c:v>
                </c:pt>
                <c:pt idx="51">
                  <c:v>6.3911244430292537E-3</c:v>
                </c:pt>
                <c:pt idx="52">
                  <c:v>8.1588322685341979E-3</c:v>
                </c:pt>
                <c:pt idx="53">
                  <c:v>1.0451891991399996E-2</c:v>
                </c:pt>
                <c:pt idx="54">
                  <c:v>1.3445897083848609E-2</c:v>
                </c:pt>
                <c:pt idx="55">
                  <c:v>1.7385048815981918E-2</c:v>
                </c:pt>
                <c:pt idx="56">
                  <c:v>2.26134562650195E-2</c:v>
                </c:pt>
                <c:pt idx="57">
                  <c:v>2.9622457635149251E-2</c:v>
                </c:pt>
                <c:pt idx="58">
                  <c:v>3.9122741778407875E-2</c:v>
                </c:pt>
                <c:pt idx="59">
                  <c:v>5.2155030271333051E-2</c:v>
                </c:pt>
                <c:pt idx="60">
                  <c:v>7.0260935810995323E-2</c:v>
                </c:pt>
                <c:pt idx="61">
                  <c:v>9.5748012723839523E-2</c:v>
                </c:pt>
                <c:pt idx="62">
                  <c:v>0.13210260521499662</c:v>
                </c:pt>
                <c:pt idx="63">
                  <c:v>0.18463506760855708</c:v>
                </c:pt>
                <c:pt idx="64">
                  <c:v>0.26149091311704897</c:v>
                </c:pt>
                <c:pt idx="65">
                  <c:v>0.37523895389347672</c:v>
                </c:pt>
                <c:pt idx="66">
                  <c:v>0.54537017622290573</c:v>
                </c:pt>
                <c:pt idx="67">
                  <c:v>0.80223533228527821</c:v>
                </c:pt>
                <c:pt idx="68">
                  <c:v>1.1932568253668869</c:v>
                </c:pt>
                <c:pt idx="69">
                  <c:v>1.7927376561361923</c:v>
                </c:pt>
                <c:pt idx="70">
                  <c:v>2.7173619460837539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C4F-4190-B06E-0460CA14D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4680048"/>
        <c:axId val="774685296"/>
      </c:scatterChart>
      <c:valAx>
        <c:axId val="774680048"/>
        <c:scaling>
          <c:orientation val="minMax"/>
          <c:max val="11"/>
          <c:min val="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pH da fase líquida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74685296"/>
        <c:crossesAt val="1.0000000000000008E-14"/>
        <c:crossBetween val="midCat"/>
      </c:valAx>
      <c:valAx>
        <c:axId val="77468529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Concentração molar (M)</a:t>
                </a:r>
              </a:p>
            </c:rich>
          </c:tx>
          <c:layout>
            <c:manualLayout>
              <c:xMode val="edge"/>
              <c:yMode val="edge"/>
              <c:x val="2.2321428571428572E-2"/>
              <c:y val="0.29358148413266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746800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355420416197982"/>
          <c:y val="0.38194384792809993"/>
          <c:w val="0.11454103393325835"/>
          <c:h val="0.170455738487234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0.47793</cdr:x>
      <cdr:y>0.27782</cdr:y>
    </cdr:from>
    <cdr:to>
      <cdr:x>0.71305</cdr:x>
      <cdr:y>0.33955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48991B68-A64A-411F-A795-E24A5DA7555E}"/>
            </a:ext>
          </a:extLst>
        </cdr:cNvPr>
        <cdr:cNvSpPr txBox="1"/>
      </cdr:nvSpPr>
      <cdr:spPr>
        <a:xfrm xmlns:a="http://schemas.openxmlformats.org/drawingml/2006/main">
          <a:off x="3794760" y="1474470"/>
          <a:ext cx="1866900" cy="327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b="1"/>
            <a:t>Solução</a:t>
          </a:r>
          <a:r>
            <a:rPr lang="pt-BR" sz="1400" b="1" baseline="0"/>
            <a:t> supersaturada</a:t>
          </a:r>
          <a:endParaRPr lang="pt-BR" sz="1400" b="1"/>
        </a:p>
      </cdr:txBody>
    </cdr:sp>
  </cdr:relSizeAnchor>
  <cdr:relSizeAnchor xmlns:cdr="http://schemas.openxmlformats.org/drawingml/2006/chartDrawing">
    <cdr:from>
      <cdr:x>0.20122</cdr:x>
      <cdr:y>0.59823</cdr:y>
    </cdr:from>
    <cdr:to>
      <cdr:x>0.43634</cdr:x>
      <cdr:y>0.65997</cdr:y>
    </cdr:to>
    <cdr:sp macro="" textlink="">
      <cdr:nvSpPr>
        <cdr:cNvPr id="3" name="CaixaDeTexto 1">
          <a:extLst xmlns:a="http://schemas.openxmlformats.org/drawingml/2006/main">
            <a:ext uri="{FF2B5EF4-FFF2-40B4-BE49-F238E27FC236}">
              <a16:creationId xmlns:a16="http://schemas.microsoft.com/office/drawing/2014/main" id="{BDBB269E-4B2B-4D7D-A89D-2B36CC58A108}"/>
            </a:ext>
          </a:extLst>
        </cdr:cNvPr>
        <cdr:cNvSpPr txBox="1"/>
      </cdr:nvSpPr>
      <cdr:spPr>
        <a:xfrm xmlns:a="http://schemas.openxmlformats.org/drawingml/2006/main">
          <a:off x="1597660" y="3175000"/>
          <a:ext cx="1866900" cy="327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b="1"/>
            <a:t>Solução</a:t>
          </a:r>
          <a:r>
            <a:rPr lang="pt-BR" sz="1400" b="1" baseline="0"/>
            <a:t> subsaturada</a:t>
          </a:r>
          <a:endParaRPr lang="pt-BR" sz="1400" b="1"/>
        </a:p>
      </cdr:txBody>
    </cdr:sp>
  </cdr:relSizeAnchor>
  <cdr:relSizeAnchor xmlns:cdr="http://schemas.openxmlformats.org/drawingml/2006/chartDrawing">
    <cdr:from>
      <cdr:x>0.36148</cdr:x>
      <cdr:y>0.40727</cdr:y>
    </cdr:from>
    <cdr:to>
      <cdr:x>0.59661</cdr:x>
      <cdr:y>0.46901</cdr:y>
    </cdr:to>
    <cdr:sp macro="" textlink="">
      <cdr:nvSpPr>
        <cdr:cNvPr id="4" name="CaixaDeTexto 1">
          <a:extLst xmlns:a="http://schemas.openxmlformats.org/drawingml/2006/main">
            <a:ext uri="{FF2B5EF4-FFF2-40B4-BE49-F238E27FC236}">
              <a16:creationId xmlns:a16="http://schemas.microsoft.com/office/drawing/2014/main" id="{BDBB269E-4B2B-4D7D-A89D-2B36CC58A108}"/>
            </a:ext>
          </a:extLst>
        </cdr:cNvPr>
        <cdr:cNvSpPr txBox="1"/>
      </cdr:nvSpPr>
      <cdr:spPr>
        <a:xfrm xmlns:a="http://schemas.openxmlformats.org/drawingml/2006/main" rot="1709043">
          <a:off x="2870200" y="2161540"/>
          <a:ext cx="1866900" cy="327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b="1"/>
            <a:t>Solução</a:t>
          </a:r>
          <a:r>
            <a:rPr lang="pt-BR" sz="1400" b="1" baseline="0"/>
            <a:t> saturada</a:t>
          </a:r>
          <a:endParaRPr lang="pt-BR" sz="1400" b="1"/>
        </a:p>
      </cdr:txBody>
    </cdr:sp>
  </cdr:relSizeAnchor>
  <cdr:relSizeAnchor xmlns:cdr="http://schemas.openxmlformats.org/drawingml/2006/chartDrawing">
    <cdr:from>
      <cdr:x>0.381</cdr:x>
      <cdr:y>0.50754</cdr:y>
    </cdr:from>
    <cdr:to>
      <cdr:x>0.39155</cdr:x>
      <cdr:y>0.52333</cdr:y>
    </cdr:to>
    <cdr:sp macro="" textlink="">
      <cdr:nvSpPr>
        <cdr:cNvPr id="5" name="Elipse 4">
          <a:extLst xmlns:a="http://schemas.openxmlformats.org/drawingml/2006/main">
            <a:ext uri="{FF2B5EF4-FFF2-40B4-BE49-F238E27FC236}">
              <a16:creationId xmlns:a16="http://schemas.microsoft.com/office/drawing/2014/main" id="{22EFFF5D-B3C8-4FB1-834E-42BB5E02EA1C}"/>
            </a:ext>
          </a:extLst>
        </cdr:cNvPr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3025140" y="2693670"/>
          <a:ext cx="83820" cy="83820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0.38964</cdr:x>
      <cdr:y>0.49031</cdr:y>
    </cdr:from>
    <cdr:to>
      <cdr:x>0.47025</cdr:x>
      <cdr:y>0.542</cdr:y>
    </cdr:to>
    <cdr:sp macro="" textlink="">
      <cdr:nvSpPr>
        <cdr:cNvPr id="6" name="CaixaDeTexto 5">
          <a:extLst xmlns:a="http://schemas.openxmlformats.org/drawingml/2006/main">
            <a:ext uri="{FF2B5EF4-FFF2-40B4-BE49-F238E27FC236}">
              <a16:creationId xmlns:a16="http://schemas.microsoft.com/office/drawing/2014/main" id="{E7850A1E-2D95-41F7-9DDA-E8D1FC934684}"/>
            </a:ext>
          </a:extLst>
        </cdr:cNvPr>
        <cdr:cNvSpPr txBox="1"/>
      </cdr:nvSpPr>
      <cdr:spPr>
        <a:xfrm xmlns:a="http://schemas.openxmlformats.org/drawingml/2006/main">
          <a:off x="3093720" y="2602230"/>
          <a:ext cx="640080" cy="274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ponto</a:t>
          </a:r>
          <a:r>
            <a:rPr lang="pt-BR" sz="1100" baseline="0"/>
            <a:t> A</a:t>
          </a:r>
          <a:endParaRPr lang="pt-BR" sz="1100"/>
        </a:p>
      </cdr:txBody>
    </cdr:sp>
  </cdr:relSizeAnchor>
  <cdr:relSizeAnchor xmlns:cdr="http://schemas.openxmlformats.org/drawingml/2006/chartDrawing">
    <cdr:from>
      <cdr:x>0.61292</cdr:x>
      <cdr:y>0.54367</cdr:y>
    </cdr:from>
    <cdr:to>
      <cdr:x>0.62348</cdr:x>
      <cdr:y>0.55946</cdr:y>
    </cdr:to>
    <cdr:sp macro="" textlink="">
      <cdr:nvSpPr>
        <cdr:cNvPr id="7" name="Elipse 6">
          <a:extLst xmlns:a="http://schemas.openxmlformats.org/drawingml/2006/main">
            <a:ext uri="{FF2B5EF4-FFF2-40B4-BE49-F238E27FC236}">
              <a16:creationId xmlns:a16="http://schemas.microsoft.com/office/drawing/2014/main" id="{D58E66AF-AB9B-44FC-91A4-C8E64240503D}"/>
            </a:ext>
          </a:extLst>
        </cdr:cNvPr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4866640" y="2885440"/>
          <a:ext cx="83820" cy="83820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0.62924</cdr:x>
      <cdr:y>0.52357</cdr:y>
    </cdr:from>
    <cdr:to>
      <cdr:x>0.70985</cdr:x>
      <cdr:y>0.57526</cdr:y>
    </cdr:to>
    <cdr:sp macro="" textlink="">
      <cdr:nvSpPr>
        <cdr:cNvPr id="8" name="CaixaDeTexto 1">
          <a:extLst xmlns:a="http://schemas.openxmlformats.org/drawingml/2006/main">
            <a:ext uri="{FF2B5EF4-FFF2-40B4-BE49-F238E27FC236}">
              <a16:creationId xmlns:a16="http://schemas.microsoft.com/office/drawing/2014/main" id="{35B60C46-B49A-4EF9-B53D-9DC7454ADDE1}"/>
            </a:ext>
          </a:extLst>
        </cdr:cNvPr>
        <cdr:cNvSpPr txBox="1"/>
      </cdr:nvSpPr>
      <cdr:spPr>
        <a:xfrm xmlns:a="http://schemas.openxmlformats.org/drawingml/2006/main">
          <a:off x="4996180" y="2778760"/>
          <a:ext cx="640080" cy="274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ponto</a:t>
          </a:r>
          <a:r>
            <a:rPr lang="pt-BR" sz="1100" baseline="0"/>
            <a:t> B</a:t>
          </a:r>
          <a:endParaRPr lang="pt-BR" sz="1100"/>
        </a:p>
      </cdr:txBody>
    </cdr:sp>
  </cdr:relSizeAnchor>
  <cdr:relSizeAnchor xmlns:cdr="http://schemas.openxmlformats.org/drawingml/2006/chartDrawing">
    <cdr:from>
      <cdr:x>0.76743</cdr:x>
      <cdr:y>0.30534</cdr:y>
    </cdr:from>
    <cdr:to>
      <cdr:x>0.77799</cdr:x>
      <cdr:y>0.32113</cdr:y>
    </cdr:to>
    <cdr:sp macro="" textlink="">
      <cdr:nvSpPr>
        <cdr:cNvPr id="9" name="Elipse 8">
          <a:extLst xmlns:a="http://schemas.openxmlformats.org/drawingml/2006/main">
            <a:ext uri="{FF2B5EF4-FFF2-40B4-BE49-F238E27FC236}">
              <a16:creationId xmlns:a16="http://schemas.microsoft.com/office/drawing/2014/main" id="{D58E66AF-AB9B-44FC-91A4-C8E64240503D}"/>
            </a:ext>
          </a:extLst>
        </cdr:cNvPr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6093460" y="1620520"/>
          <a:ext cx="83820" cy="83820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0.77319</cdr:x>
      <cdr:y>0.28667</cdr:y>
    </cdr:from>
    <cdr:to>
      <cdr:x>0.85381</cdr:x>
      <cdr:y>0.33836</cdr:y>
    </cdr:to>
    <cdr:sp macro="" textlink="">
      <cdr:nvSpPr>
        <cdr:cNvPr id="10" name="CaixaDeTexto 1">
          <a:extLst xmlns:a="http://schemas.openxmlformats.org/drawingml/2006/main">
            <a:ext uri="{FF2B5EF4-FFF2-40B4-BE49-F238E27FC236}">
              <a16:creationId xmlns:a16="http://schemas.microsoft.com/office/drawing/2014/main" id="{35B60C46-B49A-4EF9-B53D-9DC7454ADDE1}"/>
            </a:ext>
          </a:extLst>
        </cdr:cNvPr>
        <cdr:cNvSpPr txBox="1"/>
      </cdr:nvSpPr>
      <cdr:spPr>
        <a:xfrm xmlns:a="http://schemas.openxmlformats.org/drawingml/2006/main">
          <a:off x="6139180" y="1521460"/>
          <a:ext cx="640080" cy="274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ponto</a:t>
          </a:r>
          <a:r>
            <a:rPr lang="pt-BR" sz="1100" baseline="0"/>
            <a:t> C</a:t>
          </a:r>
          <a:endParaRPr lang="pt-BR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0.48369</cdr:x>
      <cdr:y>0.23618</cdr:y>
    </cdr:from>
    <cdr:to>
      <cdr:x>0.71881</cdr:x>
      <cdr:y>0.29791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48991B68-A64A-411F-A795-E24A5DA7555E}"/>
            </a:ext>
          </a:extLst>
        </cdr:cNvPr>
        <cdr:cNvSpPr txBox="1"/>
      </cdr:nvSpPr>
      <cdr:spPr>
        <a:xfrm xmlns:a="http://schemas.openxmlformats.org/drawingml/2006/main">
          <a:off x="3840503" y="1253502"/>
          <a:ext cx="1866863" cy="3276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b="1"/>
            <a:t>Solução</a:t>
          </a:r>
          <a:r>
            <a:rPr lang="pt-BR" sz="1400" b="1" baseline="0"/>
            <a:t> supersaturada</a:t>
          </a:r>
          <a:endParaRPr lang="pt-BR" sz="1400" b="1"/>
        </a:p>
      </cdr:txBody>
    </cdr:sp>
  </cdr:relSizeAnchor>
  <cdr:relSizeAnchor xmlns:cdr="http://schemas.openxmlformats.org/drawingml/2006/chartDrawing">
    <cdr:from>
      <cdr:x>0.20122</cdr:x>
      <cdr:y>0.59823</cdr:y>
    </cdr:from>
    <cdr:to>
      <cdr:x>0.43634</cdr:x>
      <cdr:y>0.65997</cdr:y>
    </cdr:to>
    <cdr:sp macro="" textlink="">
      <cdr:nvSpPr>
        <cdr:cNvPr id="3" name="CaixaDeTexto 1">
          <a:extLst xmlns:a="http://schemas.openxmlformats.org/drawingml/2006/main">
            <a:ext uri="{FF2B5EF4-FFF2-40B4-BE49-F238E27FC236}">
              <a16:creationId xmlns:a16="http://schemas.microsoft.com/office/drawing/2014/main" id="{BDBB269E-4B2B-4D7D-A89D-2B36CC58A108}"/>
            </a:ext>
          </a:extLst>
        </cdr:cNvPr>
        <cdr:cNvSpPr txBox="1"/>
      </cdr:nvSpPr>
      <cdr:spPr>
        <a:xfrm xmlns:a="http://schemas.openxmlformats.org/drawingml/2006/main">
          <a:off x="1597660" y="3175000"/>
          <a:ext cx="1866900" cy="327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b="1"/>
            <a:t>Solução</a:t>
          </a:r>
          <a:r>
            <a:rPr lang="pt-BR" sz="1400" b="1" baseline="0"/>
            <a:t> subsaturada</a:t>
          </a:r>
          <a:endParaRPr lang="pt-BR" sz="1400" b="1"/>
        </a:p>
      </cdr:txBody>
    </cdr:sp>
  </cdr:relSizeAnchor>
  <cdr:relSizeAnchor xmlns:cdr="http://schemas.openxmlformats.org/drawingml/2006/chartDrawing">
    <cdr:from>
      <cdr:x>0.36148</cdr:x>
      <cdr:y>0.40727</cdr:y>
    </cdr:from>
    <cdr:to>
      <cdr:x>0.59661</cdr:x>
      <cdr:y>0.46901</cdr:y>
    </cdr:to>
    <cdr:sp macro="" textlink="">
      <cdr:nvSpPr>
        <cdr:cNvPr id="4" name="CaixaDeTexto 1">
          <a:extLst xmlns:a="http://schemas.openxmlformats.org/drawingml/2006/main">
            <a:ext uri="{FF2B5EF4-FFF2-40B4-BE49-F238E27FC236}">
              <a16:creationId xmlns:a16="http://schemas.microsoft.com/office/drawing/2014/main" id="{BDBB269E-4B2B-4D7D-A89D-2B36CC58A108}"/>
            </a:ext>
          </a:extLst>
        </cdr:cNvPr>
        <cdr:cNvSpPr txBox="1"/>
      </cdr:nvSpPr>
      <cdr:spPr>
        <a:xfrm xmlns:a="http://schemas.openxmlformats.org/drawingml/2006/main" rot="1709043">
          <a:off x="2870200" y="2161540"/>
          <a:ext cx="1866900" cy="327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b="1"/>
            <a:t>Solução</a:t>
          </a:r>
          <a:r>
            <a:rPr lang="pt-BR" sz="1400" b="1" baseline="0"/>
            <a:t> saturada</a:t>
          </a:r>
          <a:endParaRPr lang="pt-BR" sz="1400" b="1"/>
        </a:p>
      </cdr:txBody>
    </cdr:sp>
  </cdr:relSizeAnchor>
  <cdr:relSizeAnchor xmlns:cdr="http://schemas.openxmlformats.org/drawingml/2006/chartDrawing">
    <cdr:from>
      <cdr:x>0.381</cdr:x>
      <cdr:y>0.50754</cdr:y>
    </cdr:from>
    <cdr:to>
      <cdr:x>0.39155</cdr:x>
      <cdr:y>0.52333</cdr:y>
    </cdr:to>
    <cdr:sp macro="" textlink="">
      <cdr:nvSpPr>
        <cdr:cNvPr id="5" name="Elipse 4">
          <a:extLst xmlns:a="http://schemas.openxmlformats.org/drawingml/2006/main">
            <a:ext uri="{FF2B5EF4-FFF2-40B4-BE49-F238E27FC236}">
              <a16:creationId xmlns:a16="http://schemas.microsoft.com/office/drawing/2014/main" id="{22EFFF5D-B3C8-4FB1-834E-42BB5E02EA1C}"/>
            </a:ext>
          </a:extLst>
        </cdr:cNvPr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3025140" y="2693670"/>
          <a:ext cx="83820" cy="83820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0.38964</cdr:x>
      <cdr:y>0.49031</cdr:y>
    </cdr:from>
    <cdr:to>
      <cdr:x>0.47025</cdr:x>
      <cdr:y>0.542</cdr:y>
    </cdr:to>
    <cdr:sp macro="" textlink="">
      <cdr:nvSpPr>
        <cdr:cNvPr id="6" name="CaixaDeTexto 5">
          <a:extLst xmlns:a="http://schemas.openxmlformats.org/drawingml/2006/main">
            <a:ext uri="{FF2B5EF4-FFF2-40B4-BE49-F238E27FC236}">
              <a16:creationId xmlns:a16="http://schemas.microsoft.com/office/drawing/2014/main" id="{E7850A1E-2D95-41F7-9DDA-E8D1FC934684}"/>
            </a:ext>
          </a:extLst>
        </cdr:cNvPr>
        <cdr:cNvSpPr txBox="1"/>
      </cdr:nvSpPr>
      <cdr:spPr>
        <a:xfrm xmlns:a="http://schemas.openxmlformats.org/drawingml/2006/main">
          <a:off x="3093720" y="2602230"/>
          <a:ext cx="640080" cy="274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ponto</a:t>
          </a:r>
          <a:r>
            <a:rPr lang="pt-BR" sz="1100" baseline="0"/>
            <a:t> A</a:t>
          </a:r>
          <a:endParaRPr lang="pt-BR" sz="1100"/>
        </a:p>
      </cdr:txBody>
    </cdr:sp>
  </cdr:relSizeAnchor>
  <cdr:relSizeAnchor xmlns:cdr="http://schemas.openxmlformats.org/drawingml/2006/chartDrawing">
    <cdr:from>
      <cdr:x>0.61196</cdr:x>
      <cdr:y>0.52644</cdr:y>
    </cdr:from>
    <cdr:to>
      <cdr:x>0.62252</cdr:x>
      <cdr:y>0.54223</cdr:y>
    </cdr:to>
    <cdr:sp macro="" textlink="">
      <cdr:nvSpPr>
        <cdr:cNvPr id="7" name="Elipse 6">
          <a:extLst xmlns:a="http://schemas.openxmlformats.org/drawingml/2006/main">
            <a:ext uri="{FF2B5EF4-FFF2-40B4-BE49-F238E27FC236}">
              <a16:creationId xmlns:a16="http://schemas.microsoft.com/office/drawing/2014/main" id="{D58E66AF-AB9B-44FC-91A4-C8E64240503D}"/>
            </a:ext>
          </a:extLst>
        </cdr:cNvPr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4858989" y="2793996"/>
          <a:ext cx="83847" cy="83803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0.62636</cdr:x>
      <cdr:y>0.50491</cdr:y>
    </cdr:from>
    <cdr:to>
      <cdr:x>0.70697</cdr:x>
      <cdr:y>0.5566</cdr:y>
    </cdr:to>
    <cdr:sp macro="" textlink="">
      <cdr:nvSpPr>
        <cdr:cNvPr id="8" name="CaixaDeTexto 1">
          <a:extLst xmlns:a="http://schemas.openxmlformats.org/drawingml/2006/main">
            <a:ext uri="{FF2B5EF4-FFF2-40B4-BE49-F238E27FC236}">
              <a16:creationId xmlns:a16="http://schemas.microsoft.com/office/drawing/2014/main" id="{35B60C46-B49A-4EF9-B53D-9DC7454ADDE1}"/>
            </a:ext>
          </a:extLst>
        </cdr:cNvPr>
        <cdr:cNvSpPr txBox="1"/>
      </cdr:nvSpPr>
      <cdr:spPr>
        <a:xfrm xmlns:a="http://schemas.openxmlformats.org/drawingml/2006/main">
          <a:off x="4973331" y="2679699"/>
          <a:ext cx="640046" cy="274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ponto</a:t>
          </a:r>
          <a:r>
            <a:rPr lang="pt-BR" sz="1100" baseline="0"/>
            <a:t> B</a:t>
          </a:r>
          <a:endParaRPr lang="pt-BR" sz="1100"/>
        </a:p>
      </cdr:txBody>
    </cdr:sp>
  </cdr:relSizeAnchor>
  <cdr:relSizeAnchor xmlns:cdr="http://schemas.openxmlformats.org/drawingml/2006/chartDrawing">
    <cdr:from>
      <cdr:x>0.76743</cdr:x>
      <cdr:y>0.30534</cdr:y>
    </cdr:from>
    <cdr:to>
      <cdr:x>0.77799</cdr:x>
      <cdr:y>0.32113</cdr:y>
    </cdr:to>
    <cdr:sp macro="" textlink="">
      <cdr:nvSpPr>
        <cdr:cNvPr id="9" name="Elipse 8">
          <a:extLst xmlns:a="http://schemas.openxmlformats.org/drawingml/2006/main">
            <a:ext uri="{FF2B5EF4-FFF2-40B4-BE49-F238E27FC236}">
              <a16:creationId xmlns:a16="http://schemas.microsoft.com/office/drawing/2014/main" id="{D58E66AF-AB9B-44FC-91A4-C8E64240503D}"/>
            </a:ext>
          </a:extLst>
        </cdr:cNvPr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6093460" y="1620520"/>
          <a:ext cx="83820" cy="83820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0.77319</cdr:x>
      <cdr:y>0.28667</cdr:y>
    </cdr:from>
    <cdr:to>
      <cdr:x>0.85381</cdr:x>
      <cdr:y>0.33836</cdr:y>
    </cdr:to>
    <cdr:sp macro="" textlink="">
      <cdr:nvSpPr>
        <cdr:cNvPr id="10" name="CaixaDeTexto 1">
          <a:extLst xmlns:a="http://schemas.openxmlformats.org/drawingml/2006/main">
            <a:ext uri="{FF2B5EF4-FFF2-40B4-BE49-F238E27FC236}">
              <a16:creationId xmlns:a16="http://schemas.microsoft.com/office/drawing/2014/main" id="{35B60C46-B49A-4EF9-B53D-9DC7454ADDE1}"/>
            </a:ext>
          </a:extLst>
        </cdr:cNvPr>
        <cdr:cNvSpPr txBox="1"/>
      </cdr:nvSpPr>
      <cdr:spPr>
        <a:xfrm xmlns:a="http://schemas.openxmlformats.org/drawingml/2006/main">
          <a:off x="6139180" y="1521460"/>
          <a:ext cx="640080" cy="274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ponto</a:t>
          </a:r>
          <a:r>
            <a:rPr lang="pt-BR" sz="1100" baseline="0"/>
            <a:t> C</a:t>
          </a:r>
          <a:endParaRPr lang="pt-BR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0.49877</cdr:x>
      <cdr:y>0.34158</cdr:y>
    </cdr:from>
    <cdr:to>
      <cdr:x>0.58103</cdr:x>
      <cdr:y>0.40874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48991B68-A64A-411F-A795-E24A5DA7555E}"/>
            </a:ext>
          </a:extLst>
        </cdr:cNvPr>
        <cdr:cNvSpPr txBox="1"/>
      </cdr:nvSpPr>
      <cdr:spPr>
        <a:xfrm xmlns:a="http://schemas.openxmlformats.org/drawingml/2006/main">
          <a:off x="3960261" y="1834455"/>
          <a:ext cx="653105" cy="360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600" b="1"/>
            <a:t>Fe</a:t>
          </a:r>
          <a:r>
            <a:rPr lang="pt-BR" sz="1600" b="1" baseline="30000"/>
            <a:t>+3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0.49877</cdr:x>
      <cdr:y>0.34158</cdr:y>
    </cdr:from>
    <cdr:to>
      <cdr:x>0.58103</cdr:x>
      <cdr:y>0.40874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48991B68-A64A-411F-A795-E24A5DA7555E}"/>
            </a:ext>
          </a:extLst>
        </cdr:cNvPr>
        <cdr:cNvSpPr txBox="1"/>
      </cdr:nvSpPr>
      <cdr:spPr>
        <a:xfrm xmlns:a="http://schemas.openxmlformats.org/drawingml/2006/main">
          <a:off x="3960261" y="1834455"/>
          <a:ext cx="653105" cy="360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600" b="1"/>
            <a:t>Fe</a:t>
          </a:r>
          <a:r>
            <a:rPr lang="pt-BR" sz="1600" b="1" baseline="30000"/>
            <a:t>+3</a:t>
          </a:r>
        </a:p>
      </cdr:txBody>
    </cdr:sp>
  </cdr:relSizeAnchor>
  <cdr:relSizeAnchor xmlns:cdr="http://schemas.openxmlformats.org/drawingml/2006/chartDrawing">
    <cdr:from>
      <cdr:x>0.66544</cdr:x>
      <cdr:y>0.32769</cdr:y>
    </cdr:from>
    <cdr:to>
      <cdr:x>0.77594</cdr:x>
      <cdr:y>0.39485</cdr:y>
    </cdr:to>
    <cdr:sp macro="" textlink="">
      <cdr:nvSpPr>
        <cdr:cNvPr id="3" name="CaixaDeTexto 1">
          <a:extLst xmlns:a="http://schemas.openxmlformats.org/drawingml/2006/main">
            <a:ext uri="{FF2B5EF4-FFF2-40B4-BE49-F238E27FC236}">
              <a16:creationId xmlns:a16="http://schemas.microsoft.com/office/drawing/2014/main" id="{6E2EA875-78C4-4240-AF30-4C5C97AC4B90}"/>
            </a:ext>
          </a:extLst>
        </cdr:cNvPr>
        <cdr:cNvSpPr txBox="1"/>
      </cdr:nvSpPr>
      <cdr:spPr>
        <a:xfrm xmlns:a="http://schemas.openxmlformats.org/drawingml/2006/main">
          <a:off x="5515428" y="1759858"/>
          <a:ext cx="915851" cy="360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/>
            <a:t>Fe(OH)</a:t>
          </a:r>
          <a:r>
            <a:rPr lang="pt-BR" sz="1600" b="1" baseline="30000"/>
            <a:t>+2</a:t>
          </a:r>
        </a:p>
      </cdr:txBody>
    </cdr:sp>
  </cdr:relSizeAnchor>
  <cdr:relSizeAnchor xmlns:cdr="http://schemas.openxmlformats.org/drawingml/2006/chartDrawing">
    <cdr:from>
      <cdr:x>0.34367</cdr:x>
      <cdr:y>0.07838</cdr:y>
    </cdr:from>
    <cdr:to>
      <cdr:x>0.45416</cdr:x>
      <cdr:y>0.14554</cdr:y>
    </cdr:to>
    <cdr:sp macro="" textlink="">
      <cdr:nvSpPr>
        <cdr:cNvPr id="4" name="CaixaDeTexto 1">
          <a:extLst xmlns:a="http://schemas.openxmlformats.org/drawingml/2006/main">
            <a:ext uri="{FF2B5EF4-FFF2-40B4-BE49-F238E27FC236}">
              <a16:creationId xmlns:a16="http://schemas.microsoft.com/office/drawing/2014/main" id="{8B47E7B4-F146-4BEB-91FE-9087C609853D}"/>
            </a:ext>
          </a:extLst>
        </cdr:cNvPr>
        <cdr:cNvSpPr txBox="1"/>
      </cdr:nvSpPr>
      <cdr:spPr>
        <a:xfrm xmlns:a="http://schemas.openxmlformats.org/drawingml/2006/main">
          <a:off x="2848429" y="420915"/>
          <a:ext cx="915851" cy="360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/>
            <a:t>Fe(OH)</a:t>
          </a:r>
          <a:r>
            <a:rPr lang="pt-BR" sz="1600" b="1" baseline="-25000"/>
            <a:t>2</a:t>
          </a:r>
          <a:r>
            <a:rPr lang="pt-BR" sz="1600" b="1" baseline="30000"/>
            <a:t>+</a:t>
          </a:r>
        </a:p>
      </cdr:txBody>
    </cdr:sp>
  </cdr:relSizeAnchor>
  <cdr:relSizeAnchor xmlns:cdr="http://schemas.openxmlformats.org/drawingml/2006/chartDrawing">
    <cdr:from>
      <cdr:x>0.10069</cdr:x>
      <cdr:y>0.16148</cdr:y>
    </cdr:from>
    <cdr:to>
      <cdr:x>0.21119</cdr:x>
      <cdr:y>0.22864</cdr:y>
    </cdr:to>
    <cdr:sp macro="" textlink="">
      <cdr:nvSpPr>
        <cdr:cNvPr id="5" name="CaixaDeTexto 1">
          <a:extLst xmlns:a="http://schemas.openxmlformats.org/drawingml/2006/main">
            <a:ext uri="{FF2B5EF4-FFF2-40B4-BE49-F238E27FC236}">
              <a16:creationId xmlns:a16="http://schemas.microsoft.com/office/drawing/2014/main" id="{90B0B58B-EDBD-4630-BE58-9D2DFD8F9654}"/>
            </a:ext>
          </a:extLst>
        </cdr:cNvPr>
        <cdr:cNvSpPr txBox="1"/>
      </cdr:nvSpPr>
      <cdr:spPr>
        <a:xfrm xmlns:a="http://schemas.openxmlformats.org/drawingml/2006/main">
          <a:off x="834572" y="867228"/>
          <a:ext cx="915851" cy="360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/>
            <a:t>Fe(OH)</a:t>
          </a:r>
          <a:r>
            <a:rPr lang="pt-BR" sz="1600" b="1" baseline="-25000"/>
            <a:t>3</a:t>
          </a:r>
          <a:r>
            <a:rPr lang="pt-BR" sz="1600" b="1" baseline="30000"/>
            <a:t>O</a:t>
          </a:r>
        </a:p>
      </cdr:txBody>
    </cdr:sp>
  </cdr:relSizeAnchor>
  <cdr:relSizeAnchor xmlns:cdr="http://schemas.openxmlformats.org/drawingml/2006/chartDrawing">
    <cdr:from>
      <cdr:x>0.17555</cdr:x>
      <cdr:y>0.32161</cdr:y>
    </cdr:from>
    <cdr:to>
      <cdr:x>0.28605</cdr:x>
      <cdr:y>0.38877</cdr:y>
    </cdr:to>
    <cdr:sp macro="" textlink="">
      <cdr:nvSpPr>
        <cdr:cNvPr id="6" name="CaixaDeTexto 1">
          <a:extLst xmlns:a="http://schemas.openxmlformats.org/drawingml/2006/main">
            <a:ext uri="{FF2B5EF4-FFF2-40B4-BE49-F238E27FC236}">
              <a16:creationId xmlns:a16="http://schemas.microsoft.com/office/drawing/2014/main" id="{A0E488A3-B629-4FC9-82E9-1AC16EAD428A}"/>
            </a:ext>
          </a:extLst>
        </cdr:cNvPr>
        <cdr:cNvSpPr txBox="1"/>
      </cdr:nvSpPr>
      <cdr:spPr>
        <a:xfrm xmlns:a="http://schemas.openxmlformats.org/drawingml/2006/main">
          <a:off x="1455057" y="1727200"/>
          <a:ext cx="915851" cy="360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/>
            <a:t>Fe(OH)</a:t>
          </a:r>
          <a:r>
            <a:rPr lang="pt-BR" sz="1600" b="1" baseline="-25000"/>
            <a:t>4</a:t>
          </a:r>
          <a:r>
            <a:rPr lang="pt-BR" sz="1600" b="1" baseline="30000"/>
            <a:t>-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0.47513</cdr:x>
      <cdr:y>0.28685</cdr:y>
    </cdr:from>
    <cdr:to>
      <cdr:x>0.66036</cdr:x>
      <cdr:y>0.35401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48991B68-A64A-411F-A795-E24A5DA7555E}"/>
            </a:ext>
          </a:extLst>
        </cdr:cNvPr>
        <cdr:cNvSpPr txBox="1"/>
      </cdr:nvSpPr>
      <cdr:spPr>
        <a:xfrm xmlns:a="http://schemas.openxmlformats.org/drawingml/2006/main">
          <a:off x="3938053" y="1540529"/>
          <a:ext cx="1535283" cy="360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600" b="1" dirty="0"/>
            <a:t>Supersaturada</a:t>
          </a:r>
          <a:endParaRPr lang="pt-BR" sz="1600" b="1" baseline="30000" dirty="0"/>
        </a:p>
      </cdr:txBody>
    </cdr:sp>
  </cdr:relSizeAnchor>
  <cdr:relSizeAnchor xmlns:cdr="http://schemas.openxmlformats.org/drawingml/2006/chartDrawing">
    <cdr:from>
      <cdr:x>0.40671</cdr:x>
      <cdr:y>0.55674</cdr:y>
    </cdr:from>
    <cdr:to>
      <cdr:x>0.5172</cdr:x>
      <cdr:y>0.6239</cdr:y>
    </cdr:to>
    <cdr:sp macro="" textlink="">
      <cdr:nvSpPr>
        <cdr:cNvPr id="3" name="CaixaDeTexto 1">
          <a:extLst xmlns:a="http://schemas.openxmlformats.org/drawingml/2006/main">
            <a:ext uri="{FF2B5EF4-FFF2-40B4-BE49-F238E27FC236}">
              <a16:creationId xmlns:a16="http://schemas.microsoft.com/office/drawing/2014/main" id="{6E2EA875-78C4-4240-AF30-4C5C97AC4B90}"/>
            </a:ext>
          </a:extLst>
        </cdr:cNvPr>
        <cdr:cNvSpPr txBox="1"/>
      </cdr:nvSpPr>
      <cdr:spPr>
        <a:xfrm xmlns:a="http://schemas.openxmlformats.org/drawingml/2006/main">
          <a:off x="3370942" y="2989944"/>
          <a:ext cx="915851" cy="360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/>
            <a:t>Fe total</a:t>
          </a:r>
          <a:endParaRPr lang="pt-BR" sz="1600" b="1" baseline="30000"/>
        </a:p>
      </cdr:txBody>
    </cdr:sp>
  </cdr:relSizeAnchor>
  <cdr:relSizeAnchor xmlns:cdr="http://schemas.openxmlformats.org/drawingml/2006/chartDrawing">
    <cdr:from>
      <cdr:x>0.34367</cdr:x>
      <cdr:y>0.07838</cdr:y>
    </cdr:from>
    <cdr:to>
      <cdr:x>0.45416</cdr:x>
      <cdr:y>0.14554</cdr:y>
    </cdr:to>
    <cdr:sp macro="" textlink="">
      <cdr:nvSpPr>
        <cdr:cNvPr id="4" name="CaixaDeTexto 1">
          <a:extLst xmlns:a="http://schemas.openxmlformats.org/drawingml/2006/main">
            <a:ext uri="{FF2B5EF4-FFF2-40B4-BE49-F238E27FC236}">
              <a16:creationId xmlns:a16="http://schemas.microsoft.com/office/drawing/2014/main" id="{8B47E7B4-F146-4BEB-91FE-9087C609853D}"/>
            </a:ext>
          </a:extLst>
        </cdr:cNvPr>
        <cdr:cNvSpPr txBox="1"/>
      </cdr:nvSpPr>
      <cdr:spPr>
        <a:xfrm xmlns:a="http://schemas.openxmlformats.org/drawingml/2006/main">
          <a:off x="2848429" y="420915"/>
          <a:ext cx="915851" cy="360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600" b="1" baseline="30000"/>
        </a:p>
      </cdr:txBody>
    </cdr:sp>
  </cdr:relSizeAnchor>
  <cdr:relSizeAnchor xmlns:cdr="http://schemas.openxmlformats.org/drawingml/2006/chartDrawing">
    <cdr:from>
      <cdr:x>0.25698</cdr:x>
      <cdr:y>0.7493</cdr:y>
    </cdr:from>
    <cdr:to>
      <cdr:x>0.36748</cdr:x>
      <cdr:y>0.81646</cdr:y>
    </cdr:to>
    <cdr:sp macro="" textlink="">
      <cdr:nvSpPr>
        <cdr:cNvPr id="5" name="CaixaDeTexto 1">
          <a:extLst xmlns:a="http://schemas.openxmlformats.org/drawingml/2006/main">
            <a:ext uri="{FF2B5EF4-FFF2-40B4-BE49-F238E27FC236}">
              <a16:creationId xmlns:a16="http://schemas.microsoft.com/office/drawing/2014/main" id="{90B0B58B-EDBD-4630-BE58-9D2DFD8F9654}"/>
            </a:ext>
          </a:extLst>
        </cdr:cNvPr>
        <cdr:cNvSpPr txBox="1"/>
      </cdr:nvSpPr>
      <cdr:spPr>
        <a:xfrm xmlns:a="http://schemas.openxmlformats.org/drawingml/2006/main">
          <a:off x="2129973" y="4024085"/>
          <a:ext cx="915851" cy="360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baseline="0"/>
            <a:t>Subsaturada</a:t>
          </a:r>
        </a:p>
      </cdr:txBody>
    </cdr:sp>
  </cdr:relSizeAnchor>
  <cdr:relSizeAnchor xmlns:cdr="http://schemas.openxmlformats.org/drawingml/2006/chartDrawing">
    <cdr:from>
      <cdr:x>0.2097</cdr:x>
      <cdr:y>0.42093</cdr:y>
    </cdr:from>
    <cdr:to>
      <cdr:x>0.3202</cdr:x>
      <cdr:y>0.48809</cdr:y>
    </cdr:to>
    <cdr:sp macro="" textlink="">
      <cdr:nvSpPr>
        <cdr:cNvPr id="6" name="CaixaDeTexto 1">
          <a:extLst xmlns:a="http://schemas.openxmlformats.org/drawingml/2006/main">
            <a:ext uri="{FF2B5EF4-FFF2-40B4-BE49-F238E27FC236}">
              <a16:creationId xmlns:a16="http://schemas.microsoft.com/office/drawing/2014/main" id="{A0E488A3-B629-4FC9-82E9-1AC16EAD428A}"/>
            </a:ext>
          </a:extLst>
        </cdr:cNvPr>
        <cdr:cNvSpPr txBox="1"/>
      </cdr:nvSpPr>
      <cdr:spPr>
        <a:xfrm xmlns:a="http://schemas.openxmlformats.org/drawingml/2006/main" rot="2394382">
          <a:off x="1738085" y="2260601"/>
          <a:ext cx="915851" cy="360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/>
            <a:t>Saturada</a:t>
          </a:r>
          <a:endParaRPr lang="pt-BR" sz="1600" b="1" baseline="300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0.15473</cdr:x>
      <cdr:y>0.11195</cdr:y>
    </cdr:from>
    <cdr:to>
      <cdr:x>0.25376</cdr:x>
      <cdr:y>0.23449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2E92CB04-6A62-43B6-9E0B-7548C2992B34}"/>
            </a:ext>
          </a:extLst>
        </cdr:cNvPr>
        <cdr:cNvSpPr txBox="1"/>
      </cdr:nvSpPr>
      <cdr:spPr>
        <a:xfrm xmlns:a="http://schemas.openxmlformats.org/drawingml/2006/main">
          <a:off x="1333500" y="563880"/>
          <a:ext cx="853440" cy="617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pK</a:t>
          </a:r>
          <a:r>
            <a:rPr lang="pt-BR" sz="1100" baseline="-25000"/>
            <a:t>1</a:t>
          </a:r>
          <a:r>
            <a:rPr lang="pt-BR" sz="1100"/>
            <a:t>=6,3</a:t>
          </a:r>
        </a:p>
        <a:p xmlns:a="http://schemas.openxmlformats.org/drawingml/2006/main">
          <a:r>
            <a:rPr lang="pt-BR" sz="1100"/>
            <a:t>pK</a:t>
          </a:r>
          <a:r>
            <a:rPr lang="pt-BR" sz="1100" baseline="-25000"/>
            <a:t>2</a:t>
          </a:r>
          <a:r>
            <a:rPr lang="pt-BR" sz="1100"/>
            <a:t>=10,3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0.23393</cdr:x>
      <cdr:y>0.08886</cdr:y>
    </cdr:from>
    <cdr:to>
      <cdr:x>0.35982</cdr:x>
      <cdr:y>0.23494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7DAD0D88-9B6A-4E40-8596-8B311B54560B}"/>
            </a:ext>
          </a:extLst>
        </cdr:cNvPr>
        <cdr:cNvSpPr txBox="1"/>
      </cdr:nvSpPr>
      <cdr:spPr>
        <a:xfrm xmlns:a="http://schemas.openxmlformats.org/drawingml/2006/main">
          <a:off x="1996440" y="449580"/>
          <a:ext cx="1074420" cy="739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pK</a:t>
          </a:r>
          <a:r>
            <a:rPr lang="pt-BR" sz="1100" baseline="-25000"/>
            <a:t>H</a:t>
          </a:r>
          <a:r>
            <a:rPr lang="pt-BR" sz="1100"/>
            <a:t>=1,47</a:t>
          </a:r>
        </a:p>
        <a:p xmlns:a="http://schemas.openxmlformats.org/drawingml/2006/main">
          <a:r>
            <a:rPr lang="pt-BR" sz="1100"/>
            <a:t>pK</a:t>
          </a:r>
          <a:r>
            <a:rPr lang="pt-BR" sz="1100" baseline="-25000"/>
            <a:t>a1</a:t>
          </a:r>
          <a:r>
            <a:rPr lang="pt-BR" sz="1100"/>
            <a:t>=6,35</a:t>
          </a:r>
        </a:p>
        <a:p xmlns:a="http://schemas.openxmlformats.org/drawingml/2006/main">
          <a:r>
            <a:rPr lang="pt-BR" sz="1100"/>
            <a:t>pK</a:t>
          </a:r>
          <a:r>
            <a:rPr lang="pt-BR" sz="1100" baseline="-25000"/>
            <a:t>a2</a:t>
          </a:r>
          <a:r>
            <a:rPr lang="pt-BR" sz="1100"/>
            <a:t>=10,33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6479A-7B70-4657-AA69-24013CD3665A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572F5-2D2D-406A-82FF-BED666BDCE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79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390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0020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8332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4577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3166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061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162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8782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6187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931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2165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9407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2613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5994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870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8711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9697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7308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5949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2821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6326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712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6960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4359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27243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4745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4718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79979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34651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75350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64145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271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634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87304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88896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4200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19496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2391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7981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2868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9185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00671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37295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118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6647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16730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0807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68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21190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69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30893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70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3150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71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04575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72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13841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73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364128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74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09617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75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37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418303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76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59657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77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54294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78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238465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79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54069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80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57685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81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598019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82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43456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83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43996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84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142637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85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8846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207643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86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038944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87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193688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88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774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748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0634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CDC4-4BC1-4247-A574-70C5CF757D26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A0BE-664F-4EC2-A266-B52354459C13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867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CDC4-4BC1-4247-A574-70C5CF757D26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A0BE-664F-4EC2-A266-B52354459C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356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CDC4-4BC1-4247-A574-70C5CF757D26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A0BE-664F-4EC2-A266-B52354459C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489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CDC4-4BC1-4247-A574-70C5CF757D26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A0BE-664F-4EC2-A266-B52354459C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033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CDC4-4BC1-4247-A574-70C5CF757D26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A0BE-664F-4EC2-A266-B52354459C13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773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CDC4-4BC1-4247-A574-70C5CF757D26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A0BE-664F-4EC2-A266-B52354459C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41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CDC4-4BC1-4247-A574-70C5CF757D26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A0BE-664F-4EC2-A266-B52354459C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979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CDC4-4BC1-4247-A574-70C5CF757D26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A0BE-664F-4EC2-A266-B52354459C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28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CDC4-4BC1-4247-A574-70C5CF757D26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A0BE-664F-4EC2-A266-B52354459C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154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63FCDC4-4BC1-4247-A574-70C5CF757D26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D7A0BE-664F-4EC2-A266-B52354459C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98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CDC4-4BC1-4247-A574-70C5CF757D26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A0BE-664F-4EC2-A266-B52354459C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10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63FCDC4-4BC1-4247-A574-70C5CF757D26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4D7A0BE-664F-4EC2-A266-B52354459C13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19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2.wmf"/><Relationship Id="rId7" Type="http://schemas.openxmlformats.org/officeDocument/2006/relationships/image" Target="../media/image130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7.jpeg"/><Relationship Id="rId5" Type="http://schemas.openxmlformats.org/officeDocument/2006/relationships/image" Target="../media/image110.png"/><Relationship Id="rId10" Type="http://schemas.openxmlformats.org/officeDocument/2006/relationships/image" Target="../media/image160.png"/><Relationship Id="rId4" Type="http://schemas.openxmlformats.org/officeDocument/2006/relationships/image" Target="../media/image100.png"/><Relationship Id="rId9" Type="http://schemas.openxmlformats.org/officeDocument/2006/relationships/image" Target="../media/image1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wmf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wmf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.wmf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.wmf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.wmf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g"/><Relationship Id="rId5" Type="http://schemas.openxmlformats.org/officeDocument/2006/relationships/image" Target="../media/image64.png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5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2.wmf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0.png"/><Relationship Id="rId4" Type="http://schemas.openxmlformats.org/officeDocument/2006/relationships/image" Target="../media/image6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65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2.wmf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66.png"/><Relationship Id="rId9" Type="http://schemas.openxmlformats.org/officeDocument/2006/relationships/image" Target="../media/image8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8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emf"/><Relationship Id="rId4" Type="http://schemas.openxmlformats.org/officeDocument/2006/relationships/package" Target="../embeddings/Microsoft_Word_Document.docx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9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2.wmf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1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jpg"/><Relationship Id="rId4" Type="http://schemas.openxmlformats.org/officeDocument/2006/relationships/image" Target="../media/image126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emf"/><Relationship Id="rId4" Type="http://schemas.openxmlformats.org/officeDocument/2006/relationships/package" Target="../embeddings/Microsoft_Word_Document1.docx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26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26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8.png"/><Relationship Id="rId4" Type="http://schemas.openxmlformats.org/officeDocument/2006/relationships/image" Target="../media/image126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42.png"/><Relationship Id="rId4" Type="http://schemas.openxmlformats.org/officeDocument/2006/relationships/image" Target="../media/image126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26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14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42.png"/><Relationship Id="rId4" Type="http://schemas.openxmlformats.org/officeDocument/2006/relationships/image" Target="../media/image126.jp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14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26.jp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15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26.jp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15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26.jp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15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55.png"/><Relationship Id="rId4" Type="http://schemas.openxmlformats.org/officeDocument/2006/relationships/image" Target="../media/image126.jp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15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55.png"/><Relationship Id="rId4" Type="http://schemas.openxmlformats.org/officeDocument/2006/relationships/image" Target="../media/image126.jp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g"/><Relationship Id="rId3" Type="http://schemas.openxmlformats.org/officeDocument/2006/relationships/image" Target="../media/image2.wmf"/><Relationship Id="rId7" Type="http://schemas.openxmlformats.org/officeDocument/2006/relationships/image" Target="../media/image16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5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16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55.png"/><Relationship Id="rId4" Type="http://schemas.openxmlformats.org/officeDocument/2006/relationships/image" Target="../media/image126.jp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2.wmf"/><Relationship Id="rId7" Type="http://schemas.openxmlformats.org/officeDocument/2006/relationships/image" Target="../media/image16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2.wmf"/><Relationship Id="rId7" Type="http://schemas.openxmlformats.org/officeDocument/2006/relationships/image" Target="../media/image17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26.jp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17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4" Type="http://schemas.openxmlformats.org/officeDocument/2006/relationships/image" Target="../media/image126.jp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minteq.lwr.kth.se/" TargetMode="External"/><Relationship Id="rId4" Type="http://schemas.openxmlformats.org/officeDocument/2006/relationships/image" Target="../media/image126.jp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jp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jp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jp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jp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jp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jp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4B623FE-0796-41A7-9913-3C6CC2AC768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31E6E0EF-0E9A-494A-B0EA-A07A9CD207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2553" y="1700808"/>
            <a:ext cx="7488832" cy="2880742"/>
          </a:xfrm>
        </p:spPr>
        <p:txBody>
          <a:bodyPr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ESCOLA POLITÉCNICA DA USP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DEPARTAMENTO DE ENGENHARIA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HIDRÁULICA E AMBIENTAL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br>
              <a:rPr lang="pt-BR" altLang="pt-BR" sz="3600" b="1" dirty="0">
                <a:solidFill>
                  <a:schemeClr val="tx1"/>
                </a:solidFill>
              </a:rPr>
            </a:b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PHD 5746 – PROCESSOS FÍSICO-QUÍMICOS EM ENGENHARIA SANITÁRIA E AMBIENTAL II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A1325D5-0D80-4C58-B8F9-B7BF739EA9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20763" y="5397500"/>
            <a:ext cx="7872412" cy="911225"/>
          </a:xfrm>
        </p:spPr>
        <p:txBody>
          <a:bodyPr/>
          <a:lstStyle/>
          <a:p>
            <a:pPr algn="l">
              <a:spcBef>
                <a:spcPct val="10000"/>
              </a:spcBef>
            </a:pPr>
            <a:r>
              <a:rPr lang="pt-BR" altLang="pt-BR" b="1" dirty="0"/>
              <a:t>Prof. Dr. Sidney Seckler Ferreira Filho</a:t>
            </a:r>
          </a:p>
          <a:p>
            <a:endParaRPr lang="pt-BR" altLang="pt-B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4" name="Picture 6">
            <a:extLst>
              <a:ext uri="{FF2B5EF4-FFF2-40B4-BE49-F238E27FC236}">
                <a16:creationId xmlns:a16="http://schemas.microsoft.com/office/drawing/2014/main" id="{549FC79F-3DA8-446F-BF2F-5FA1ED644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360" y="4295811"/>
            <a:ext cx="2890640" cy="204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1" name="Rectangle 3">
            <a:extLst>
              <a:ext uri="{FF2B5EF4-FFF2-40B4-BE49-F238E27FC236}">
                <a16:creationId xmlns:a16="http://schemas.microsoft.com/office/drawing/2014/main" id="{C9A14145-6BC4-4055-A80D-C70E6F84B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497887" cy="4176713"/>
          </a:xfr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3200" dirty="0"/>
              <a:t>Precipitação de hidróxidos de alumínio e ferro visando a desestabilização de partículas coloidais presentes na água bruta.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3200" dirty="0"/>
              <a:t>Precipitação de fósforo presente em esgotos sanitários de modo a permitir o controle da eutrofização de corpos d’água.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222212" name="Picture 4">
            <a:extLst>
              <a:ext uri="{FF2B5EF4-FFF2-40B4-BE49-F238E27FC236}">
                <a16:creationId xmlns:a16="http://schemas.microsoft.com/office/drawing/2014/main" id="{CC13D491-D553-4009-833D-A3E69006B9D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2213" name="Rectangle 5">
            <a:extLst>
              <a:ext uri="{FF2B5EF4-FFF2-40B4-BE49-F238E27FC236}">
                <a16:creationId xmlns:a16="http://schemas.microsoft.com/office/drawing/2014/main" id="{395ECFBB-3FC1-4443-9B38-1B9168304D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15888"/>
            <a:ext cx="6934200" cy="1371600"/>
          </a:xfrm>
        </p:spPr>
        <p:txBody>
          <a:bodyPr/>
          <a:lstStyle/>
          <a:p>
            <a:pPr algn="ctr"/>
            <a:r>
              <a:rPr lang="pt-BR" altLang="pt-BR" sz="4000" dirty="0"/>
              <a:t>PRECIPITAÇÃO QUÍMICA</a:t>
            </a:r>
            <a:br>
              <a:rPr lang="pt-BR" altLang="pt-BR" sz="4000" dirty="0"/>
            </a:br>
            <a:r>
              <a:rPr lang="pt-BR" altLang="pt-BR" sz="4000" dirty="0"/>
              <a:t>APLICABILIDADE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632BA2EC-FCE4-4D08-8D6A-DB77E36E0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360" y="4295811"/>
            <a:ext cx="2890640" cy="204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35" name="Rectangle 3">
            <a:extLst>
              <a:ext uri="{FF2B5EF4-FFF2-40B4-BE49-F238E27FC236}">
                <a16:creationId xmlns:a16="http://schemas.microsoft.com/office/drawing/2014/main" id="{F12B3D64-DA99-479D-BB20-8665F1A8A9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7" y="2249488"/>
            <a:ext cx="8353425" cy="3795370"/>
          </a:xfr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3200" dirty="0"/>
              <a:t>Precipitação de cálcio e magnésio em águas de abastecimento (Operação de Abrandamento).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3200" dirty="0"/>
              <a:t>Precipitação de metais pesados presentes em determinadas categorias de efluentes industriais tais como cobre e zinco em indústrias de tratamento de superfície e manufatura de circuitos eletrônicos.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223236" name="Picture 4">
            <a:extLst>
              <a:ext uri="{FF2B5EF4-FFF2-40B4-BE49-F238E27FC236}">
                <a16:creationId xmlns:a16="http://schemas.microsoft.com/office/drawing/2014/main" id="{79E2BE08-3992-415A-A607-944882BCF6D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3237" name="Rectangle 5">
            <a:extLst>
              <a:ext uri="{FF2B5EF4-FFF2-40B4-BE49-F238E27FC236}">
                <a16:creationId xmlns:a16="http://schemas.microsoft.com/office/drawing/2014/main" id="{277FB290-70BF-444C-A5D1-79CE8863F3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15888"/>
            <a:ext cx="6934200" cy="1371600"/>
          </a:xfrm>
        </p:spPr>
        <p:txBody>
          <a:bodyPr/>
          <a:lstStyle/>
          <a:p>
            <a:pPr algn="ctr"/>
            <a:r>
              <a:rPr lang="pt-BR" altLang="pt-BR" sz="4000" dirty="0"/>
              <a:t>PRECIPITAÇÃO QUÍMICA</a:t>
            </a:r>
            <a:br>
              <a:rPr lang="pt-BR" altLang="pt-BR" sz="4000" dirty="0"/>
            </a:br>
            <a:r>
              <a:rPr lang="pt-BR" altLang="pt-BR" sz="4000" dirty="0"/>
              <a:t>APLICABILIDADE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AE93C57C-5FAF-48D3-90D8-D01F948C7040}"/>
              </a:ext>
            </a:extLst>
          </p:cNvPr>
          <p:cNvGrpSpPr>
            <a:grpSpLocks noChangeAspect="1"/>
          </p:cNvGrpSpPr>
          <p:nvPr/>
        </p:nvGrpSpPr>
        <p:grpSpPr>
          <a:xfrm>
            <a:off x="657335" y="3092978"/>
            <a:ext cx="7360117" cy="2086324"/>
            <a:chOff x="1163771" y="2432815"/>
            <a:chExt cx="10224306" cy="2898217"/>
          </a:xfrm>
        </p:grpSpPr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E75D6706-C939-4584-8902-813464E6E3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4371" y="2432815"/>
              <a:ext cx="2947834" cy="8123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  <a:alpha val="90000"/>
                </a:schemeClr>
              </a:solidFill>
            </a:ln>
            <a:effectLst/>
            <a:scene3d>
              <a:camera prst="legacyObliqueTopLeft"/>
              <a:lightRig rig="legacyFlat3" dir="t"/>
            </a:scene3d>
            <a:sp3d extrusionH="430200" contourW="12700" prstMaterial="legacyMatte">
              <a:bevelT w="13500" h="13500" prst="angle"/>
              <a:bevelB w="13500" h="13500" prst="angle"/>
              <a:extrusionClr>
                <a:schemeClr val="accent2">
                  <a:lumMod val="75000"/>
                </a:schemeClr>
              </a:extrusionClr>
              <a:contourClr>
                <a:schemeClr val="accent2">
                  <a:lumMod val="75000"/>
                </a:schemeClr>
              </a:contourClr>
            </a:sp3d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pt-BR" altLang="pt-BR" sz="1600" b="1" dirty="0">
                  <a:solidFill>
                    <a:schemeClr val="bg1"/>
                  </a:solidFill>
                </a:rPr>
                <a:t>Precipitação </a:t>
              </a:r>
            </a:p>
            <a:p>
              <a:pPr algn="ctr"/>
              <a:r>
                <a:rPr lang="pt-BR" altLang="pt-BR" sz="1600" b="1" dirty="0">
                  <a:solidFill>
                    <a:schemeClr val="bg1"/>
                  </a:solidFill>
                </a:rPr>
                <a:t>química</a:t>
              </a:r>
            </a:p>
          </p:txBody>
        </p:sp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E300911B-8D36-4B76-8DAE-6C02683C01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5526" y="2432815"/>
              <a:ext cx="3168649" cy="8123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  <a:alpha val="90000"/>
                </a:schemeClr>
              </a:solidFill>
            </a:ln>
            <a:effectLst/>
            <a:scene3d>
              <a:camera prst="legacyObliqueTopLeft"/>
              <a:lightRig rig="legacyFlat3" dir="t"/>
            </a:scene3d>
            <a:sp3d extrusionH="430200" contourW="12700" prstMaterial="legacyMatte">
              <a:bevelT w="13500" h="13500" prst="angle"/>
              <a:bevelB w="13500" h="13500" prst="angle"/>
              <a:extrusionClr>
                <a:schemeClr val="accent2">
                  <a:lumMod val="75000"/>
                </a:schemeClr>
              </a:extrusionClr>
              <a:contourClr>
                <a:schemeClr val="accent2">
                  <a:lumMod val="75000"/>
                </a:schemeClr>
              </a:contourClr>
            </a:sp3d>
          </p:spPr>
          <p:txBody>
            <a:bodyPr wrap="square">
              <a:spAutoFit/>
              <a:flatTx/>
            </a:bodyPr>
            <a:lstStyle>
              <a:defPPr>
                <a:defRPr lang="pt-BR"/>
              </a:defPPr>
              <a:lvl1pPr algn="ctr">
                <a:defRPr sz="2000" b="1">
                  <a:solidFill>
                    <a:schemeClr val="bg1"/>
                  </a:solidFill>
                </a:defRPr>
              </a:lvl1pPr>
            </a:lstStyle>
            <a:p>
              <a:r>
                <a:rPr lang="pt-BR" altLang="pt-BR" sz="1600" dirty="0"/>
                <a:t>Unidade de separação sólido-líquido</a:t>
              </a:r>
            </a:p>
          </p:txBody>
        </p:sp>
        <p:cxnSp>
          <p:nvCxnSpPr>
            <p:cNvPr id="11" name="AutoShape 7">
              <a:extLst>
                <a:ext uri="{FF2B5EF4-FFF2-40B4-BE49-F238E27FC236}">
                  <a16:creationId xmlns:a16="http://schemas.microsoft.com/office/drawing/2014/main" id="{9AFA65A7-DB93-4EB8-8DC8-8400B083C321}"/>
                </a:ext>
              </a:extLst>
            </p:cNvPr>
            <p:cNvCxnSpPr>
              <a:cxnSpLocks noChangeShapeType="1"/>
              <a:stCxn id="14" idx="3"/>
              <a:endCxn id="9" idx="1"/>
            </p:cNvCxnSpPr>
            <p:nvPr/>
          </p:nvCxnSpPr>
          <p:spPr bwMode="auto">
            <a:xfrm>
              <a:off x="1950102" y="2827313"/>
              <a:ext cx="944269" cy="11673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8">
              <a:extLst>
                <a:ext uri="{FF2B5EF4-FFF2-40B4-BE49-F238E27FC236}">
                  <a16:creationId xmlns:a16="http://schemas.microsoft.com/office/drawing/2014/main" id="{0329310A-0425-4F8B-8BF8-160E42D57668}"/>
                </a:ext>
              </a:extLst>
            </p:cNvPr>
            <p:cNvCxnSpPr>
              <a:cxnSpLocks noChangeShapeType="1"/>
              <a:stCxn id="9" idx="3"/>
              <a:endCxn id="10" idx="1"/>
            </p:cNvCxnSpPr>
            <p:nvPr/>
          </p:nvCxnSpPr>
          <p:spPr bwMode="auto">
            <a:xfrm>
              <a:off x="5842206" y="2838986"/>
              <a:ext cx="843321" cy="0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AutoShape 9">
              <a:extLst>
                <a:ext uri="{FF2B5EF4-FFF2-40B4-BE49-F238E27FC236}">
                  <a16:creationId xmlns:a16="http://schemas.microsoft.com/office/drawing/2014/main" id="{4AF2E529-905F-4930-B9FA-4DD0EF5C6E14}"/>
                </a:ext>
              </a:extLst>
            </p:cNvPr>
            <p:cNvCxnSpPr>
              <a:cxnSpLocks noChangeShapeType="1"/>
              <a:stCxn id="10" idx="3"/>
            </p:cNvCxnSpPr>
            <p:nvPr/>
          </p:nvCxnSpPr>
          <p:spPr bwMode="auto">
            <a:xfrm>
              <a:off x="9854176" y="2838986"/>
              <a:ext cx="843321" cy="0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id="{1A5179B1-3E22-480B-91F9-7C0D997985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3771" y="2592162"/>
              <a:ext cx="786331" cy="470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pt-BR" altLang="pt-BR" sz="1600" b="1" dirty="0"/>
                <a:t>Q,C</a:t>
              </a:r>
              <a:r>
                <a:rPr lang="pt-BR" altLang="pt-BR" sz="1600" b="1" baseline="-25000" dirty="0"/>
                <a:t>0</a:t>
              </a:r>
            </a:p>
          </p:txBody>
        </p: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id="{CBB2F5F6-8AEC-44B6-8897-951C93A0E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97497" y="2592162"/>
              <a:ext cx="690580" cy="470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pt-BR" altLang="pt-BR" sz="1600" b="1" dirty="0"/>
                <a:t>Q,C</a:t>
              </a:r>
              <a:endParaRPr lang="pt-BR" altLang="pt-BR" sz="1600" b="1" baseline="-25000" dirty="0"/>
            </a:p>
          </p:txBody>
        </p:sp>
        <p:cxnSp>
          <p:nvCxnSpPr>
            <p:cNvPr id="16" name="AutoShape 40">
              <a:extLst>
                <a:ext uri="{FF2B5EF4-FFF2-40B4-BE49-F238E27FC236}">
                  <a16:creationId xmlns:a16="http://schemas.microsoft.com/office/drawing/2014/main" id="{1F8D15D7-78F5-40E8-A008-7A34B9EA6E38}"/>
                </a:ext>
              </a:extLst>
            </p:cNvPr>
            <p:cNvCxnSpPr>
              <a:cxnSpLocks noChangeShapeType="1"/>
              <a:stCxn id="10" idx="2"/>
              <a:endCxn id="17" idx="0"/>
            </p:cNvCxnSpPr>
            <p:nvPr/>
          </p:nvCxnSpPr>
          <p:spPr bwMode="auto">
            <a:xfrm>
              <a:off x="8269852" y="3245155"/>
              <a:ext cx="12776" cy="1273537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 Box 41">
              <a:extLst>
                <a:ext uri="{FF2B5EF4-FFF2-40B4-BE49-F238E27FC236}">
                  <a16:creationId xmlns:a16="http://schemas.microsoft.com/office/drawing/2014/main" id="{E7A8D565-E3BE-4D54-AE48-AFF6E2EC3C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2947" y="4518692"/>
              <a:ext cx="2519362" cy="812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600" b="1" dirty="0"/>
                <a:t>Remoção da fase sólida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19074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53E1B25B-869B-492C-8C84-2C8C68E9CDAC}"/>
              </a:ext>
            </a:extLst>
          </p:cNvPr>
          <p:cNvGrpSpPr>
            <a:grpSpLocks noChangeAspect="1"/>
          </p:cNvGrpSpPr>
          <p:nvPr/>
        </p:nvGrpSpPr>
        <p:grpSpPr>
          <a:xfrm>
            <a:off x="666750" y="2506551"/>
            <a:ext cx="7810500" cy="3117396"/>
            <a:chOff x="1618175" y="794209"/>
            <a:chExt cx="10053124" cy="40124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>
                  <a:extLst>
                    <a:ext uri="{FF2B5EF4-FFF2-40B4-BE49-F238E27FC236}">
                      <a16:creationId xmlns:a16="http://schemas.microsoft.com/office/drawing/2014/main" id="{B4E1E636-FABE-498A-AF4B-6E3908DCB256}"/>
                    </a:ext>
                  </a:extLst>
                </p:cNvPr>
                <p:cNvSpPr txBox="1"/>
                <p:nvPr/>
              </p:nvSpPr>
              <p:spPr>
                <a:xfrm>
                  <a:off x="3649528" y="2689122"/>
                  <a:ext cx="4892943" cy="5600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pt-BR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pt-BR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pt-BR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BR" sz="3200" b="0" i="1" smtClean="0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pt-BR" sz="3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3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⇄</m:t>
                        </m:r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lang="pt-BR" sz="3200" dirty="0"/>
                </a:p>
              </p:txBody>
            </p:sp>
          </mc:Choice>
          <mc:Fallback xmlns="">
            <p:sp>
              <p:nvSpPr>
                <p:cNvPr id="3" name="CaixaDeTexto 2">
                  <a:extLst>
                    <a:ext uri="{FF2B5EF4-FFF2-40B4-BE49-F238E27FC236}">
                      <a16:creationId xmlns:a16="http://schemas.microsoft.com/office/drawing/2014/main" id="{3C4C67D9-0AD3-4D57-A443-EED67E230B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9528" y="2689122"/>
                  <a:ext cx="4892943" cy="56002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Conector de Seta Reta 5">
              <a:extLst>
                <a:ext uri="{FF2B5EF4-FFF2-40B4-BE49-F238E27FC236}">
                  <a16:creationId xmlns:a16="http://schemas.microsoft.com/office/drawing/2014/main" id="{EB7ADA47-3436-4414-9FD5-E52E1757205D}"/>
                </a:ext>
              </a:extLst>
            </p:cNvPr>
            <p:cNvCxnSpPr/>
            <p:nvPr/>
          </p:nvCxnSpPr>
          <p:spPr>
            <a:xfrm flipH="1">
              <a:off x="4537586" y="3854245"/>
              <a:ext cx="311682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Seta Reta 6">
              <a:extLst>
                <a:ext uri="{FF2B5EF4-FFF2-40B4-BE49-F238E27FC236}">
                  <a16:creationId xmlns:a16="http://schemas.microsoft.com/office/drawing/2014/main" id="{C6302602-F2C0-4384-84CA-AF662C254E9B}"/>
                </a:ext>
              </a:extLst>
            </p:cNvPr>
            <p:cNvCxnSpPr>
              <a:cxnSpLocks/>
            </p:cNvCxnSpPr>
            <p:nvPr/>
          </p:nvCxnSpPr>
          <p:spPr>
            <a:xfrm>
              <a:off x="4537586" y="1961535"/>
              <a:ext cx="311682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F58E79B-9420-40C7-B5BE-EB3354FAE96A}"/>
                </a:ext>
              </a:extLst>
            </p:cNvPr>
            <p:cNvSpPr txBox="1"/>
            <p:nvPr/>
          </p:nvSpPr>
          <p:spPr>
            <a:xfrm>
              <a:off x="5186515" y="1494089"/>
              <a:ext cx="1488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dissolução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FE7A185A-0178-4B72-B774-F5FC3649FD79}"/>
                </a:ext>
              </a:extLst>
            </p:cNvPr>
            <p:cNvSpPr txBox="1"/>
            <p:nvPr/>
          </p:nvSpPr>
          <p:spPr>
            <a:xfrm>
              <a:off x="5186515" y="3883552"/>
              <a:ext cx="1719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precipitação</a:t>
              </a:r>
            </a:p>
          </p:txBody>
        </p:sp>
        <p:pic>
          <p:nvPicPr>
            <p:cNvPr id="11" name="Picture 2" descr="Chemistry chemical clipart free clipart images - Clipartix">
              <a:extLst>
                <a:ext uri="{FF2B5EF4-FFF2-40B4-BE49-F238E27FC236}">
                  <a16:creationId xmlns:a16="http://schemas.microsoft.com/office/drawing/2014/main" id="{E5A5ED19-5EF9-48AA-AD73-FE2692AA53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8175" y="794209"/>
              <a:ext cx="2486025" cy="1838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Laboratory Clipart Chemical Engineering - Chemistry Lab Clipart – Stunning  free transparent png clipart images free download">
              <a:extLst>
                <a:ext uri="{FF2B5EF4-FFF2-40B4-BE49-F238E27FC236}">
                  <a16:creationId xmlns:a16="http://schemas.microsoft.com/office/drawing/2014/main" id="{A49F3F5F-F5E3-4442-8876-7058CE550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8436" y="3249147"/>
              <a:ext cx="2422863" cy="1557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746045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55E3607-6BE3-415B-8797-C062A7731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CINÉTICA E EQUILÍBRIO QUÍMICO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488038CB-5E41-49A1-8767-2BA8E308E8B4}"/>
                  </a:ext>
                </a:extLst>
              </p:cNvPr>
              <p:cNvSpPr txBox="1"/>
              <p:nvPr/>
            </p:nvSpPr>
            <p:spPr>
              <a:xfrm>
                <a:off x="251520" y="4155879"/>
                <a:ext cx="8316416" cy="556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𝑟𝑞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488038CB-5E41-49A1-8767-2BA8E308E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155879"/>
                <a:ext cx="8316416" cy="5564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431F6903-581B-47FA-A89E-C1B03C0E7B01}"/>
                  </a:ext>
                </a:extLst>
              </p:cNvPr>
              <p:cNvSpPr txBox="1"/>
              <p:nvPr/>
            </p:nvSpPr>
            <p:spPr>
              <a:xfrm>
                <a:off x="1708191" y="2700841"/>
                <a:ext cx="5727617" cy="10781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𝑟𝑞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𝑟𝑞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431F6903-581B-47FA-A89E-C1B03C0E7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191" y="2700841"/>
                <a:ext cx="5727617" cy="10781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811EDC7F-1693-47DC-A4E4-E2170DBBBB9D}"/>
                  </a:ext>
                </a:extLst>
              </p:cNvPr>
              <p:cNvSpPr txBox="1"/>
              <p:nvPr/>
            </p:nvSpPr>
            <p:spPr>
              <a:xfrm>
                <a:off x="2123728" y="5089235"/>
                <a:ext cx="4572000" cy="1027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811EDC7F-1693-47DC-A4E4-E2170DBBB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089235"/>
                <a:ext cx="4572000" cy="10276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0007D63E-00D6-4FC7-8DD7-6C8826B7AF81}"/>
                  </a:ext>
                </a:extLst>
              </p:cNvPr>
              <p:cNvSpPr txBox="1"/>
              <p:nvPr/>
            </p:nvSpPr>
            <p:spPr>
              <a:xfrm>
                <a:off x="2285999" y="1975079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⟺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0007D63E-00D6-4FC7-8DD7-6C8826B7A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9" y="1975079"/>
                <a:ext cx="45720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83801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811EDC7F-1693-47DC-A4E4-E2170DBBBB9D}"/>
                  </a:ext>
                </a:extLst>
              </p:cNvPr>
              <p:cNvSpPr txBox="1"/>
              <p:nvPr/>
            </p:nvSpPr>
            <p:spPr>
              <a:xfrm>
                <a:off x="5872793" y="1878167"/>
                <a:ext cx="2915816" cy="894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811EDC7F-1693-47DC-A4E4-E2170DBBB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793" y="1878167"/>
                <a:ext cx="2915816" cy="8940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Agrupar 6">
            <a:extLst>
              <a:ext uri="{FF2B5EF4-FFF2-40B4-BE49-F238E27FC236}">
                <a16:creationId xmlns:a16="http://schemas.microsoft.com/office/drawing/2014/main" id="{4D51EC87-4F2F-4199-9472-FC13408850AA}"/>
              </a:ext>
            </a:extLst>
          </p:cNvPr>
          <p:cNvGrpSpPr>
            <a:grpSpLocks noChangeAspect="1"/>
          </p:cNvGrpSpPr>
          <p:nvPr/>
        </p:nvGrpSpPr>
        <p:grpSpPr>
          <a:xfrm>
            <a:off x="510008" y="2325212"/>
            <a:ext cx="6863157" cy="3772812"/>
            <a:chOff x="1694290" y="701805"/>
            <a:chExt cx="9751682" cy="5360690"/>
          </a:xfrm>
        </p:grpSpPr>
        <p:cxnSp>
          <p:nvCxnSpPr>
            <p:cNvPr id="10" name="Conector de Seta Reta 9">
              <a:extLst>
                <a:ext uri="{FF2B5EF4-FFF2-40B4-BE49-F238E27FC236}">
                  <a16:creationId xmlns:a16="http://schemas.microsoft.com/office/drawing/2014/main" id="{A9F9E0FC-4292-4189-961C-C35909360B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65044" y="1532802"/>
              <a:ext cx="0" cy="426308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de Seta Reta 10">
              <a:extLst>
                <a:ext uri="{FF2B5EF4-FFF2-40B4-BE49-F238E27FC236}">
                  <a16:creationId xmlns:a16="http://schemas.microsoft.com/office/drawing/2014/main" id="{4F8DD059-982C-4443-958C-736972FD64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56263" y="5343379"/>
              <a:ext cx="8113152" cy="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02BB8337-AC29-4D5D-A843-1A8DC8DA78B4}"/>
                </a:ext>
              </a:extLst>
            </p:cNvPr>
            <p:cNvCxnSpPr>
              <a:cxnSpLocks/>
            </p:cNvCxnSpPr>
            <p:nvPr/>
          </p:nvCxnSpPr>
          <p:spPr>
            <a:xfrm>
              <a:off x="2686929" y="2419642"/>
              <a:ext cx="73152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7D23EE39-5A73-4C59-AE1E-883C91BAADCB}"/>
                </a:ext>
              </a:extLst>
            </p:cNvPr>
            <p:cNvSpPr/>
            <p:nvPr/>
          </p:nvSpPr>
          <p:spPr>
            <a:xfrm>
              <a:off x="2658794" y="2419643"/>
              <a:ext cx="6400798" cy="2926080"/>
            </a:xfrm>
            <a:custGeom>
              <a:avLst/>
              <a:gdLst>
                <a:gd name="connsiteX0" fmla="*/ 0 w 6175717"/>
                <a:gd name="connsiteY0" fmla="*/ 2916073 h 2916073"/>
                <a:gd name="connsiteX1" fmla="*/ 168812 w 6175717"/>
                <a:gd name="connsiteY1" fmla="*/ 2339298 h 2916073"/>
                <a:gd name="connsiteX2" fmla="*/ 717452 w 6175717"/>
                <a:gd name="connsiteY2" fmla="*/ 1424898 h 2916073"/>
                <a:gd name="connsiteX3" fmla="*/ 1364566 w 6175717"/>
                <a:gd name="connsiteY3" fmla="*/ 848123 h 2916073"/>
                <a:gd name="connsiteX4" fmla="*/ 2293034 w 6175717"/>
                <a:gd name="connsiteY4" fmla="*/ 426092 h 2916073"/>
                <a:gd name="connsiteX5" fmla="*/ 2996418 w 6175717"/>
                <a:gd name="connsiteY5" fmla="*/ 215076 h 2916073"/>
                <a:gd name="connsiteX6" fmla="*/ 3685735 w 6175717"/>
                <a:gd name="connsiteY6" fmla="*/ 102535 h 2916073"/>
                <a:gd name="connsiteX7" fmla="*/ 4276578 w 6175717"/>
                <a:gd name="connsiteY7" fmla="*/ 46264 h 2916073"/>
                <a:gd name="connsiteX8" fmla="*/ 5022166 w 6175717"/>
                <a:gd name="connsiteY8" fmla="*/ 4061 h 2916073"/>
                <a:gd name="connsiteX9" fmla="*/ 6175717 w 6175717"/>
                <a:gd name="connsiteY9" fmla="*/ 4061 h 291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75717" h="2916073">
                  <a:moveTo>
                    <a:pt x="0" y="2916073"/>
                  </a:moveTo>
                  <a:cubicBezTo>
                    <a:pt x="24618" y="2751950"/>
                    <a:pt x="49237" y="2587827"/>
                    <a:pt x="168812" y="2339298"/>
                  </a:cubicBezTo>
                  <a:cubicBezTo>
                    <a:pt x="288387" y="2090769"/>
                    <a:pt x="518160" y="1673427"/>
                    <a:pt x="717452" y="1424898"/>
                  </a:cubicBezTo>
                  <a:cubicBezTo>
                    <a:pt x="916744" y="1176369"/>
                    <a:pt x="1101969" y="1014591"/>
                    <a:pt x="1364566" y="848123"/>
                  </a:cubicBezTo>
                  <a:cubicBezTo>
                    <a:pt x="1627163" y="681655"/>
                    <a:pt x="2021059" y="531600"/>
                    <a:pt x="2293034" y="426092"/>
                  </a:cubicBezTo>
                  <a:cubicBezTo>
                    <a:pt x="2565009" y="320584"/>
                    <a:pt x="2764301" y="269002"/>
                    <a:pt x="2996418" y="215076"/>
                  </a:cubicBezTo>
                  <a:cubicBezTo>
                    <a:pt x="3228535" y="161150"/>
                    <a:pt x="3472375" y="130670"/>
                    <a:pt x="3685735" y="102535"/>
                  </a:cubicBezTo>
                  <a:cubicBezTo>
                    <a:pt x="3899095" y="74400"/>
                    <a:pt x="4053840" y="62676"/>
                    <a:pt x="4276578" y="46264"/>
                  </a:cubicBezTo>
                  <a:cubicBezTo>
                    <a:pt x="4499317" y="29852"/>
                    <a:pt x="4705643" y="11095"/>
                    <a:pt x="5022166" y="4061"/>
                  </a:cubicBezTo>
                  <a:cubicBezTo>
                    <a:pt x="5338689" y="-2973"/>
                    <a:pt x="5757203" y="544"/>
                    <a:pt x="6175717" y="4061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85E73855-8A1C-4013-86AC-DF91FA27B74A}"/>
                </a:ext>
              </a:extLst>
            </p:cNvPr>
            <p:cNvSpPr txBox="1"/>
            <p:nvPr/>
          </p:nvSpPr>
          <p:spPr>
            <a:xfrm>
              <a:off x="2231921" y="2188809"/>
              <a:ext cx="433213" cy="52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K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FF077F19-E902-461F-AF86-6AEC69D0C7EB}"/>
                </a:ext>
              </a:extLst>
            </p:cNvPr>
            <p:cNvSpPr txBox="1"/>
            <p:nvPr/>
          </p:nvSpPr>
          <p:spPr>
            <a:xfrm>
              <a:off x="1694290" y="701805"/>
              <a:ext cx="2184281" cy="918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/>
                <a:t>Variação de Q </a:t>
              </a:r>
            </a:p>
            <a:p>
              <a:pPr algn="ctr"/>
              <a:r>
                <a:rPr lang="pt-BR" dirty="0"/>
                <a:t>com o tempo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D431E0DE-79C2-40F0-AC31-BC2488584195}"/>
                </a:ext>
              </a:extLst>
            </p:cNvPr>
            <p:cNvSpPr txBox="1"/>
            <p:nvPr/>
          </p:nvSpPr>
          <p:spPr>
            <a:xfrm>
              <a:off x="9055583" y="5537721"/>
              <a:ext cx="1239961" cy="52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Tempo 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5AB34CED-B13C-4AFF-9009-E953BDA077A0}"/>
                </a:ext>
              </a:extLst>
            </p:cNvPr>
            <p:cNvSpPr txBox="1"/>
            <p:nvPr/>
          </p:nvSpPr>
          <p:spPr>
            <a:xfrm>
              <a:off x="4399972" y="3712922"/>
              <a:ext cx="483322" cy="52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Q</a:t>
              </a:r>
            </a:p>
          </p:txBody>
        </p:sp>
        <p:cxnSp>
          <p:nvCxnSpPr>
            <p:cNvPr id="18" name="Conector: Curvo 17">
              <a:extLst>
                <a:ext uri="{FF2B5EF4-FFF2-40B4-BE49-F238E27FC236}">
                  <a16:creationId xmlns:a16="http://schemas.microsoft.com/office/drawing/2014/main" id="{D5C0477E-CDD2-4A53-A5DD-EFF46623C4C7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 rot="5400000" flipH="1" flipV="1">
              <a:off x="4464097" y="3014178"/>
              <a:ext cx="876281" cy="521209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C7616F94-BC7E-46CE-8659-7F8C12771EC8}"/>
                </a:ext>
              </a:extLst>
            </p:cNvPr>
            <p:cNvSpPr txBox="1"/>
            <p:nvPr/>
          </p:nvSpPr>
          <p:spPr>
            <a:xfrm>
              <a:off x="3777021" y="1373581"/>
              <a:ext cx="433213" cy="52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K</a:t>
              </a:r>
            </a:p>
          </p:txBody>
        </p:sp>
        <p:cxnSp>
          <p:nvCxnSpPr>
            <p:cNvPr id="20" name="Conector de Seta Reta 19">
              <a:extLst>
                <a:ext uri="{FF2B5EF4-FFF2-40B4-BE49-F238E27FC236}">
                  <a16:creationId xmlns:a16="http://schemas.microsoft.com/office/drawing/2014/main" id="{B6A4C8BA-F149-4B49-B72C-224EA0983DF6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 flipH="1">
              <a:off x="3949506" y="1898356"/>
              <a:ext cx="44122" cy="3946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FE0E9424-D253-4534-B5CA-DFD05CAF74FF}"/>
                </a:ext>
              </a:extLst>
            </p:cNvPr>
            <p:cNvCxnSpPr>
              <a:cxnSpLocks/>
            </p:cNvCxnSpPr>
            <p:nvPr/>
          </p:nvCxnSpPr>
          <p:spPr>
            <a:xfrm>
              <a:off x="7902545" y="1532802"/>
              <a:ext cx="0" cy="38105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de Seta Reta 21">
              <a:extLst>
                <a:ext uri="{FF2B5EF4-FFF2-40B4-BE49-F238E27FC236}">
                  <a16:creationId xmlns:a16="http://schemas.microsoft.com/office/drawing/2014/main" id="{0147DF08-B3B2-4B0E-85D6-100599945409}"/>
                </a:ext>
              </a:extLst>
            </p:cNvPr>
            <p:cNvCxnSpPr/>
            <p:nvPr/>
          </p:nvCxnSpPr>
          <p:spPr>
            <a:xfrm flipH="1">
              <a:off x="7061981" y="1532802"/>
              <a:ext cx="8405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de Seta Reta 22">
              <a:extLst>
                <a:ext uri="{FF2B5EF4-FFF2-40B4-BE49-F238E27FC236}">
                  <a16:creationId xmlns:a16="http://schemas.microsoft.com/office/drawing/2014/main" id="{E2EE88D5-1840-458E-ACDA-00456CA7037A}"/>
                </a:ext>
              </a:extLst>
            </p:cNvPr>
            <p:cNvCxnSpPr>
              <a:cxnSpLocks/>
            </p:cNvCxnSpPr>
            <p:nvPr/>
          </p:nvCxnSpPr>
          <p:spPr>
            <a:xfrm>
              <a:off x="7902545" y="1532802"/>
              <a:ext cx="8405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849C6DAD-1C81-4878-A44B-598906810DAD}"/>
                </a:ext>
              </a:extLst>
            </p:cNvPr>
            <p:cNvSpPr txBox="1"/>
            <p:nvPr/>
          </p:nvSpPr>
          <p:spPr>
            <a:xfrm>
              <a:off x="8075028" y="1727145"/>
              <a:ext cx="3370944" cy="52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Condição de equilíbrio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066E26B5-22C7-4D5C-80A0-1EA41B1290E6}"/>
                </a:ext>
              </a:extLst>
            </p:cNvPr>
            <p:cNvSpPr txBox="1"/>
            <p:nvPr/>
          </p:nvSpPr>
          <p:spPr>
            <a:xfrm>
              <a:off x="4153276" y="1727143"/>
              <a:ext cx="3835589" cy="52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Condição de não equilíbrio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EDA7A2ED-B488-4582-ADC5-10F63566A8A7}"/>
                </a:ext>
              </a:extLst>
            </p:cNvPr>
            <p:cNvSpPr txBox="1"/>
            <p:nvPr/>
          </p:nvSpPr>
          <p:spPr>
            <a:xfrm>
              <a:off x="7706818" y="5450871"/>
              <a:ext cx="483322" cy="52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t</a:t>
              </a:r>
              <a:r>
                <a:rPr lang="pt-BR" baseline="-25000" dirty="0"/>
                <a:t>0</a:t>
              </a:r>
            </a:p>
          </p:txBody>
        </p:sp>
      </p:grpSp>
      <p:sp>
        <p:nvSpPr>
          <p:cNvPr id="27" name="Rectangle 3">
            <a:extLst>
              <a:ext uri="{FF2B5EF4-FFF2-40B4-BE49-F238E27FC236}">
                <a16:creationId xmlns:a16="http://schemas.microsoft.com/office/drawing/2014/main" id="{223F1513-5F84-4F2F-A13A-2E4345E81E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9DC07816-3207-4B97-AA9A-7E3BA64C572B}"/>
                  </a:ext>
                </a:extLst>
              </p:cNvPr>
              <p:cNvSpPr txBox="1"/>
              <p:nvPr/>
            </p:nvSpPr>
            <p:spPr>
              <a:xfrm>
                <a:off x="5000721" y="4262064"/>
                <a:ext cx="407731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⟺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9DC07816-3207-4B97-AA9A-7E3BA64C5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721" y="4262064"/>
                <a:ext cx="407731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195804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757CA19D-6FD9-4030-95DC-555784A86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16" y="2518610"/>
            <a:ext cx="1151746" cy="137647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034D1A9-D7A3-45AD-BA32-46864F90C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3041" y="2076094"/>
            <a:ext cx="924604" cy="13768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96213618-4BE7-4FAD-820F-D0022316F32E}"/>
                  </a:ext>
                </a:extLst>
              </p:cNvPr>
              <p:cNvSpPr txBox="1"/>
              <p:nvPr/>
            </p:nvSpPr>
            <p:spPr>
              <a:xfrm>
                <a:off x="2380992" y="2066453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⟺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96213618-4BE7-4FAD-820F-D0022316F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992" y="2066453"/>
                <a:ext cx="45720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Agrupar 13">
            <a:extLst>
              <a:ext uri="{FF2B5EF4-FFF2-40B4-BE49-F238E27FC236}">
                <a16:creationId xmlns:a16="http://schemas.microsoft.com/office/drawing/2014/main" id="{54BF69E5-E231-42E7-91A0-CCBAC7215201}"/>
              </a:ext>
            </a:extLst>
          </p:cNvPr>
          <p:cNvGrpSpPr>
            <a:grpSpLocks noChangeAspect="1"/>
          </p:cNvGrpSpPr>
          <p:nvPr/>
        </p:nvGrpSpPr>
        <p:grpSpPr>
          <a:xfrm>
            <a:off x="1797834" y="2687645"/>
            <a:ext cx="5733094" cy="3477659"/>
            <a:chOff x="2345807" y="764428"/>
            <a:chExt cx="7305936" cy="4431736"/>
          </a:xfrm>
        </p:grpSpPr>
        <p:cxnSp>
          <p:nvCxnSpPr>
            <p:cNvPr id="15" name="Conector de Seta Reta 14">
              <a:extLst>
                <a:ext uri="{FF2B5EF4-FFF2-40B4-BE49-F238E27FC236}">
                  <a16:creationId xmlns:a16="http://schemas.microsoft.com/office/drawing/2014/main" id="{B74B19FD-C4DE-4B1A-A182-532CA58C5535}"/>
                </a:ext>
              </a:extLst>
            </p:cNvPr>
            <p:cNvCxnSpPr/>
            <p:nvPr/>
          </p:nvCxnSpPr>
          <p:spPr>
            <a:xfrm flipV="1">
              <a:off x="2897945" y="787791"/>
              <a:ext cx="0" cy="427657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e Seta Reta 15">
              <a:extLst>
                <a:ext uri="{FF2B5EF4-FFF2-40B4-BE49-F238E27FC236}">
                  <a16:creationId xmlns:a16="http://schemas.microsoft.com/office/drawing/2014/main" id="{AB3E1B78-8048-4BDB-9F0A-E1DB681BA215}"/>
                </a:ext>
              </a:extLst>
            </p:cNvPr>
            <p:cNvCxnSpPr>
              <a:cxnSpLocks/>
            </p:cNvCxnSpPr>
            <p:nvPr/>
          </p:nvCxnSpPr>
          <p:spPr>
            <a:xfrm>
              <a:off x="2345807" y="4632153"/>
              <a:ext cx="712797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979449DF-7B7F-4D29-93B9-38559A97AE4C}"/>
                </a:ext>
              </a:extLst>
            </p:cNvPr>
            <p:cNvSpPr/>
            <p:nvPr/>
          </p:nvSpPr>
          <p:spPr>
            <a:xfrm>
              <a:off x="2893102" y="1214203"/>
              <a:ext cx="6325849" cy="2143594"/>
            </a:xfrm>
            <a:custGeom>
              <a:avLst/>
              <a:gdLst>
                <a:gd name="connsiteX0" fmla="*/ 0 w 6325849"/>
                <a:gd name="connsiteY0" fmla="*/ 0 h 2143594"/>
                <a:gd name="connsiteX1" fmla="*/ 329783 w 6325849"/>
                <a:gd name="connsiteY1" fmla="*/ 854440 h 2143594"/>
                <a:gd name="connsiteX2" fmla="*/ 809468 w 6325849"/>
                <a:gd name="connsiteY2" fmla="*/ 1424066 h 2143594"/>
                <a:gd name="connsiteX3" fmla="*/ 1528996 w 6325849"/>
                <a:gd name="connsiteY3" fmla="*/ 1828800 h 2143594"/>
                <a:gd name="connsiteX4" fmla="*/ 2548328 w 6325849"/>
                <a:gd name="connsiteY4" fmla="*/ 2083633 h 2143594"/>
                <a:gd name="connsiteX5" fmla="*/ 3312826 w 6325849"/>
                <a:gd name="connsiteY5" fmla="*/ 2143594 h 2143594"/>
                <a:gd name="connsiteX6" fmla="*/ 6325849 w 6325849"/>
                <a:gd name="connsiteY6" fmla="*/ 2128604 h 2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5849" h="2143594">
                  <a:moveTo>
                    <a:pt x="0" y="0"/>
                  </a:moveTo>
                  <a:cubicBezTo>
                    <a:pt x="97436" y="308548"/>
                    <a:pt x="194872" y="617096"/>
                    <a:pt x="329783" y="854440"/>
                  </a:cubicBezTo>
                  <a:cubicBezTo>
                    <a:pt x="464694" y="1091784"/>
                    <a:pt x="609599" y="1261673"/>
                    <a:pt x="809468" y="1424066"/>
                  </a:cubicBezTo>
                  <a:cubicBezTo>
                    <a:pt x="1009337" y="1586459"/>
                    <a:pt x="1239186" y="1718872"/>
                    <a:pt x="1528996" y="1828800"/>
                  </a:cubicBezTo>
                  <a:cubicBezTo>
                    <a:pt x="1818806" y="1938728"/>
                    <a:pt x="2251023" y="2031167"/>
                    <a:pt x="2548328" y="2083633"/>
                  </a:cubicBezTo>
                  <a:cubicBezTo>
                    <a:pt x="2845633" y="2136099"/>
                    <a:pt x="3312826" y="2143594"/>
                    <a:pt x="3312826" y="2143594"/>
                  </a:cubicBezTo>
                  <a:lnTo>
                    <a:pt x="6325849" y="2128604"/>
                  </a:lnTo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D9F092C7-00FC-4E82-89AB-795965AFE95D}"/>
                </a:ext>
              </a:extLst>
            </p:cNvPr>
            <p:cNvSpPr/>
            <p:nvPr/>
          </p:nvSpPr>
          <p:spPr>
            <a:xfrm>
              <a:off x="2893101" y="2056344"/>
              <a:ext cx="6325849" cy="2143594"/>
            </a:xfrm>
            <a:custGeom>
              <a:avLst/>
              <a:gdLst>
                <a:gd name="connsiteX0" fmla="*/ 0 w 6325849"/>
                <a:gd name="connsiteY0" fmla="*/ 0 h 2143594"/>
                <a:gd name="connsiteX1" fmla="*/ 329783 w 6325849"/>
                <a:gd name="connsiteY1" fmla="*/ 854440 h 2143594"/>
                <a:gd name="connsiteX2" fmla="*/ 809468 w 6325849"/>
                <a:gd name="connsiteY2" fmla="*/ 1424066 h 2143594"/>
                <a:gd name="connsiteX3" fmla="*/ 1528996 w 6325849"/>
                <a:gd name="connsiteY3" fmla="*/ 1828800 h 2143594"/>
                <a:gd name="connsiteX4" fmla="*/ 2548328 w 6325849"/>
                <a:gd name="connsiteY4" fmla="*/ 2083633 h 2143594"/>
                <a:gd name="connsiteX5" fmla="*/ 3312826 w 6325849"/>
                <a:gd name="connsiteY5" fmla="*/ 2143594 h 2143594"/>
                <a:gd name="connsiteX6" fmla="*/ 6325849 w 6325849"/>
                <a:gd name="connsiteY6" fmla="*/ 2128604 h 2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5849" h="2143594">
                  <a:moveTo>
                    <a:pt x="0" y="0"/>
                  </a:moveTo>
                  <a:cubicBezTo>
                    <a:pt x="97436" y="308548"/>
                    <a:pt x="194872" y="617096"/>
                    <a:pt x="329783" y="854440"/>
                  </a:cubicBezTo>
                  <a:cubicBezTo>
                    <a:pt x="464694" y="1091784"/>
                    <a:pt x="609599" y="1261673"/>
                    <a:pt x="809468" y="1424066"/>
                  </a:cubicBezTo>
                  <a:cubicBezTo>
                    <a:pt x="1009337" y="1586459"/>
                    <a:pt x="1239186" y="1718872"/>
                    <a:pt x="1528996" y="1828800"/>
                  </a:cubicBezTo>
                  <a:cubicBezTo>
                    <a:pt x="1818806" y="1938728"/>
                    <a:pt x="2251023" y="2031167"/>
                    <a:pt x="2548328" y="2083633"/>
                  </a:cubicBezTo>
                  <a:cubicBezTo>
                    <a:pt x="2845633" y="2136099"/>
                    <a:pt x="3312826" y="2143594"/>
                    <a:pt x="3312826" y="2143594"/>
                  </a:cubicBezTo>
                  <a:lnTo>
                    <a:pt x="6325849" y="2128604"/>
                  </a:lnTo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57ED9122-93A7-45CF-8525-8C57D81E94AA}"/>
                </a:ext>
              </a:extLst>
            </p:cNvPr>
            <p:cNvSpPr/>
            <p:nvPr/>
          </p:nvSpPr>
          <p:spPr>
            <a:xfrm>
              <a:off x="2923082" y="1813810"/>
              <a:ext cx="6325849" cy="2788170"/>
            </a:xfrm>
            <a:custGeom>
              <a:avLst/>
              <a:gdLst>
                <a:gd name="connsiteX0" fmla="*/ 0 w 6325849"/>
                <a:gd name="connsiteY0" fmla="*/ 2788170 h 2788170"/>
                <a:gd name="connsiteX1" fmla="*/ 284813 w 6325849"/>
                <a:gd name="connsiteY1" fmla="*/ 1499016 h 2788170"/>
                <a:gd name="connsiteX2" fmla="*/ 1064302 w 6325849"/>
                <a:gd name="connsiteY2" fmla="*/ 554636 h 2788170"/>
                <a:gd name="connsiteX3" fmla="*/ 1843790 w 6325849"/>
                <a:gd name="connsiteY3" fmla="*/ 179882 h 2788170"/>
                <a:gd name="connsiteX4" fmla="*/ 2623279 w 6325849"/>
                <a:gd name="connsiteY4" fmla="*/ 44970 h 2788170"/>
                <a:gd name="connsiteX5" fmla="*/ 3043003 w 6325849"/>
                <a:gd name="connsiteY5" fmla="*/ 44970 h 2788170"/>
                <a:gd name="connsiteX6" fmla="*/ 6325849 w 6325849"/>
                <a:gd name="connsiteY6" fmla="*/ 0 h 278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5849" h="2788170">
                  <a:moveTo>
                    <a:pt x="0" y="2788170"/>
                  </a:moveTo>
                  <a:cubicBezTo>
                    <a:pt x="53714" y="2329721"/>
                    <a:pt x="107429" y="1871272"/>
                    <a:pt x="284813" y="1499016"/>
                  </a:cubicBezTo>
                  <a:cubicBezTo>
                    <a:pt x="462197" y="1126760"/>
                    <a:pt x="804473" y="774492"/>
                    <a:pt x="1064302" y="554636"/>
                  </a:cubicBezTo>
                  <a:cubicBezTo>
                    <a:pt x="1324131" y="334780"/>
                    <a:pt x="1583961" y="264826"/>
                    <a:pt x="1843790" y="179882"/>
                  </a:cubicBezTo>
                  <a:cubicBezTo>
                    <a:pt x="2103619" y="94938"/>
                    <a:pt x="2423410" y="67455"/>
                    <a:pt x="2623279" y="44970"/>
                  </a:cubicBezTo>
                  <a:cubicBezTo>
                    <a:pt x="2823148" y="22485"/>
                    <a:pt x="3043003" y="44970"/>
                    <a:pt x="3043003" y="44970"/>
                  </a:cubicBezTo>
                  <a:lnTo>
                    <a:pt x="6325849" y="0"/>
                  </a:lnTo>
                </a:path>
              </a:pathLst>
            </a:cu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8638EE71-DF48-4648-BFC8-2C989F83860C}"/>
                </a:ext>
              </a:extLst>
            </p:cNvPr>
            <p:cNvSpPr/>
            <p:nvPr/>
          </p:nvSpPr>
          <p:spPr>
            <a:xfrm>
              <a:off x="2908092" y="2683238"/>
              <a:ext cx="6325849" cy="1918741"/>
            </a:xfrm>
            <a:custGeom>
              <a:avLst/>
              <a:gdLst>
                <a:gd name="connsiteX0" fmla="*/ 0 w 6325849"/>
                <a:gd name="connsiteY0" fmla="*/ 2788170 h 2788170"/>
                <a:gd name="connsiteX1" fmla="*/ 284813 w 6325849"/>
                <a:gd name="connsiteY1" fmla="*/ 1499016 h 2788170"/>
                <a:gd name="connsiteX2" fmla="*/ 1064302 w 6325849"/>
                <a:gd name="connsiteY2" fmla="*/ 554636 h 2788170"/>
                <a:gd name="connsiteX3" fmla="*/ 1843790 w 6325849"/>
                <a:gd name="connsiteY3" fmla="*/ 179882 h 2788170"/>
                <a:gd name="connsiteX4" fmla="*/ 2623279 w 6325849"/>
                <a:gd name="connsiteY4" fmla="*/ 44970 h 2788170"/>
                <a:gd name="connsiteX5" fmla="*/ 3043003 w 6325849"/>
                <a:gd name="connsiteY5" fmla="*/ 44970 h 2788170"/>
                <a:gd name="connsiteX6" fmla="*/ 6325849 w 6325849"/>
                <a:gd name="connsiteY6" fmla="*/ 0 h 278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5849" h="2788170">
                  <a:moveTo>
                    <a:pt x="0" y="2788170"/>
                  </a:moveTo>
                  <a:cubicBezTo>
                    <a:pt x="53714" y="2329721"/>
                    <a:pt x="107429" y="1871272"/>
                    <a:pt x="284813" y="1499016"/>
                  </a:cubicBezTo>
                  <a:cubicBezTo>
                    <a:pt x="462197" y="1126760"/>
                    <a:pt x="804473" y="774492"/>
                    <a:pt x="1064302" y="554636"/>
                  </a:cubicBezTo>
                  <a:cubicBezTo>
                    <a:pt x="1324131" y="334780"/>
                    <a:pt x="1583961" y="264826"/>
                    <a:pt x="1843790" y="179882"/>
                  </a:cubicBezTo>
                  <a:cubicBezTo>
                    <a:pt x="2103619" y="94938"/>
                    <a:pt x="2423410" y="67455"/>
                    <a:pt x="2623279" y="44970"/>
                  </a:cubicBezTo>
                  <a:cubicBezTo>
                    <a:pt x="2823148" y="22485"/>
                    <a:pt x="3043003" y="44970"/>
                    <a:pt x="3043003" y="44970"/>
                  </a:cubicBezTo>
                  <a:lnTo>
                    <a:pt x="6325849" y="0"/>
                  </a:lnTo>
                </a:path>
              </a:pathLst>
            </a:cu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5A6EBADC-B168-4294-8411-F5E6DC4B5ACF}"/>
                </a:ext>
              </a:extLst>
            </p:cNvPr>
            <p:cNvSpPr txBox="1"/>
            <p:nvPr/>
          </p:nvSpPr>
          <p:spPr>
            <a:xfrm>
              <a:off x="9308081" y="398527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B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BB716BCD-706D-461E-8422-6B469D47D8C0}"/>
                </a:ext>
              </a:extLst>
            </p:cNvPr>
            <p:cNvSpPr txBox="1"/>
            <p:nvPr/>
          </p:nvSpPr>
          <p:spPr>
            <a:xfrm>
              <a:off x="9314926" y="3128141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A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C81137AB-7B3A-43EC-AE26-E6AEDA6E6EDB}"/>
                </a:ext>
              </a:extLst>
            </p:cNvPr>
            <p:cNvSpPr txBox="1"/>
            <p:nvPr/>
          </p:nvSpPr>
          <p:spPr>
            <a:xfrm>
              <a:off x="9309683" y="162914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</a:t>
              </a: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8D14049B-36B4-48E6-8FAB-789FED9D4CDE}"/>
                </a:ext>
              </a:extLst>
            </p:cNvPr>
            <p:cNvSpPr txBox="1"/>
            <p:nvPr/>
          </p:nvSpPr>
          <p:spPr>
            <a:xfrm>
              <a:off x="9324409" y="2498572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D</a:t>
              </a:r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302D412A-7199-406E-9535-87A4673A897F}"/>
                </a:ext>
              </a:extLst>
            </p:cNvPr>
            <p:cNvSpPr txBox="1"/>
            <p:nvPr/>
          </p:nvSpPr>
          <p:spPr>
            <a:xfrm>
              <a:off x="2441790" y="1032231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A</a:t>
              </a:r>
              <a:r>
                <a:rPr lang="pt-BR" baseline="-25000" dirty="0"/>
                <a:t>0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9CE84C98-E2E6-4907-B261-CC456A746727}"/>
                </a:ext>
              </a:extLst>
            </p:cNvPr>
            <p:cNvSpPr txBox="1"/>
            <p:nvPr/>
          </p:nvSpPr>
          <p:spPr>
            <a:xfrm>
              <a:off x="2414770" y="1833778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B</a:t>
              </a:r>
              <a:r>
                <a:rPr lang="pt-BR" baseline="-25000" dirty="0"/>
                <a:t>0</a:t>
              </a:r>
            </a:p>
          </p:txBody>
        </p: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323B33C1-EBCC-4CCD-993B-DE1F6C3340E8}"/>
                </a:ext>
              </a:extLst>
            </p:cNvPr>
            <p:cNvCxnSpPr/>
            <p:nvPr/>
          </p:nvCxnSpPr>
          <p:spPr>
            <a:xfrm flipV="1">
              <a:off x="5909795" y="1032231"/>
              <a:ext cx="0" cy="35999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de Seta Reta 32">
              <a:extLst>
                <a:ext uri="{FF2B5EF4-FFF2-40B4-BE49-F238E27FC236}">
                  <a16:creationId xmlns:a16="http://schemas.microsoft.com/office/drawing/2014/main" id="{23A571DB-CDB8-40F7-8680-B65B7407DF93}"/>
                </a:ext>
              </a:extLst>
            </p:cNvPr>
            <p:cNvCxnSpPr/>
            <p:nvPr/>
          </p:nvCxnSpPr>
          <p:spPr>
            <a:xfrm>
              <a:off x="5909795" y="1032231"/>
              <a:ext cx="5509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de Seta Reta 33">
              <a:extLst>
                <a:ext uri="{FF2B5EF4-FFF2-40B4-BE49-F238E27FC236}">
                  <a16:creationId xmlns:a16="http://schemas.microsoft.com/office/drawing/2014/main" id="{4C489C41-EDDF-41F3-9765-CD1595B93F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8829" y="1032231"/>
              <a:ext cx="5509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ECBE6A89-8E28-414C-80D6-4464B7E29AFD}"/>
                </a:ext>
              </a:extLst>
            </p:cNvPr>
            <p:cNvSpPr txBox="1"/>
            <p:nvPr/>
          </p:nvSpPr>
          <p:spPr>
            <a:xfrm>
              <a:off x="6541014" y="780122"/>
              <a:ext cx="1072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Equilíbrio</a:t>
              </a:r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BC992C63-F55F-4DD9-ADD3-E2B758CD6E00}"/>
                </a:ext>
              </a:extLst>
            </p:cNvPr>
            <p:cNvSpPr txBox="1"/>
            <p:nvPr/>
          </p:nvSpPr>
          <p:spPr>
            <a:xfrm>
              <a:off x="8491528" y="4826832"/>
              <a:ext cx="8025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tempo</a:t>
              </a:r>
            </a:p>
          </p:txBody>
        </p: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D268C3F7-BDC9-4473-AD5B-1A0733A933CC}"/>
                </a:ext>
              </a:extLst>
            </p:cNvPr>
            <p:cNvSpPr txBox="1"/>
            <p:nvPr/>
          </p:nvSpPr>
          <p:spPr>
            <a:xfrm>
              <a:off x="5730858" y="4725038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t</a:t>
              </a:r>
              <a:r>
                <a:rPr lang="pt-BR" baseline="-25000" dirty="0"/>
                <a:t>0</a:t>
              </a:r>
            </a:p>
          </p:txBody>
        </p:sp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id="{027795DB-7806-4842-BCC5-587212407775}"/>
                </a:ext>
              </a:extLst>
            </p:cNvPr>
            <p:cNvSpPr txBox="1"/>
            <p:nvPr/>
          </p:nvSpPr>
          <p:spPr>
            <a:xfrm>
              <a:off x="3421825" y="764428"/>
              <a:ext cx="1513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Não equilíbrio</a:t>
              </a:r>
            </a:p>
          </p:txBody>
        </p:sp>
      </p:grpSp>
      <p:sp>
        <p:nvSpPr>
          <p:cNvPr id="39" name="Rectangle 3">
            <a:extLst>
              <a:ext uri="{FF2B5EF4-FFF2-40B4-BE49-F238E27FC236}">
                <a16:creationId xmlns:a16="http://schemas.microsoft.com/office/drawing/2014/main" id="{12C9F031-E4C2-44FD-B66E-26802C3D1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</a:t>
            </a:r>
          </a:p>
        </p:txBody>
      </p:sp>
    </p:spTree>
    <p:extLst>
      <p:ext uri="{BB962C8B-B14F-4D97-AF65-F5344CB8AC3E}">
        <p14:creationId xmlns:p14="http://schemas.microsoft.com/office/powerpoint/2010/main" val="322787357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20959EBE-A641-4B1F-87B2-1C4012144FA3}"/>
              </a:ext>
            </a:extLst>
          </p:cNvPr>
          <p:cNvGrpSpPr>
            <a:grpSpLocks noChangeAspect="1"/>
          </p:cNvGrpSpPr>
          <p:nvPr/>
        </p:nvGrpSpPr>
        <p:grpSpPr>
          <a:xfrm>
            <a:off x="251520" y="1844824"/>
            <a:ext cx="7315246" cy="4371629"/>
            <a:chOff x="248279" y="167876"/>
            <a:chExt cx="10823046" cy="6467910"/>
          </a:xfrm>
        </p:grpSpPr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2776CDB6-12EE-418C-8514-3A51DAE343FD}"/>
                </a:ext>
              </a:extLst>
            </p:cNvPr>
            <p:cNvGrpSpPr/>
            <p:nvPr/>
          </p:nvGrpSpPr>
          <p:grpSpPr>
            <a:xfrm>
              <a:off x="3150652" y="1746708"/>
              <a:ext cx="7906061" cy="1147712"/>
              <a:chOff x="2715064" y="1246287"/>
              <a:chExt cx="7906061" cy="11477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etângulo 35">
                    <a:extLst>
                      <a:ext uri="{FF2B5EF4-FFF2-40B4-BE49-F238E27FC236}">
                        <a16:creationId xmlns:a16="http://schemas.microsoft.com/office/drawing/2014/main" id="{8243A0E6-2808-4310-8F9E-06FBFE5897CE}"/>
                      </a:ext>
                    </a:extLst>
                  </p:cNvPr>
                  <p:cNvSpPr/>
                  <p:nvPr/>
                </p:nvSpPr>
                <p:spPr>
                  <a:xfrm>
                    <a:off x="4091043" y="1246287"/>
                    <a:ext cx="349409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⟺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pt-BR" sz="2400" dirty="0"/>
                  </a:p>
                </p:txBody>
              </p:sp>
            </mc:Choice>
            <mc:Fallback xmlns="">
              <p:sp>
                <p:nvSpPr>
                  <p:cNvPr id="2" name="Retângulo 1">
                    <a:extLst>
                      <a:ext uri="{FF2B5EF4-FFF2-40B4-BE49-F238E27FC236}">
                        <a16:creationId xmlns:a16="http://schemas.microsoft.com/office/drawing/2014/main" id="{98BCBC5B-951C-4500-BEF1-423862C4D7E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91043" y="1246287"/>
                    <a:ext cx="3494098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7" name="Agrupar 36">
                <a:extLst>
                  <a:ext uri="{FF2B5EF4-FFF2-40B4-BE49-F238E27FC236}">
                    <a16:creationId xmlns:a16="http://schemas.microsoft.com/office/drawing/2014/main" id="{5BE64AF5-A6FA-41E6-AB92-7BF3D7201873}"/>
                  </a:ext>
                </a:extLst>
              </p:cNvPr>
              <p:cNvGrpSpPr/>
              <p:nvPr/>
            </p:nvGrpSpPr>
            <p:grpSpPr>
              <a:xfrm>
                <a:off x="2715064" y="1847565"/>
                <a:ext cx="7906061" cy="546434"/>
                <a:chOff x="1814732" y="2654830"/>
                <a:chExt cx="7906061" cy="54643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CaixaDeTexto 37">
                      <a:extLst>
                        <a:ext uri="{FF2B5EF4-FFF2-40B4-BE49-F238E27FC236}">
                          <a16:creationId xmlns:a16="http://schemas.microsoft.com/office/drawing/2014/main" id="{4B793C2D-1E41-4BA8-BA35-24265C58E9D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14732" y="2700997"/>
                      <a:ext cx="102925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oMath>
                        </m:oMathPara>
                      </a14:m>
                      <a:endParaRPr lang="pt-BR" sz="2400" dirty="0"/>
                    </a:p>
                  </p:txBody>
                </p:sp>
              </mc:Choice>
              <mc:Fallback xmlns="">
                <p:sp>
                  <p:nvSpPr>
                    <p:cNvPr id="3" name="CaixaDeTexto 2">
                      <a:extLst>
                        <a:ext uri="{FF2B5EF4-FFF2-40B4-BE49-F238E27FC236}">
                          <a16:creationId xmlns:a16="http://schemas.microsoft.com/office/drawing/2014/main" id="{AF1A1B52-FD71-4CC3-A21E-65A05252DFF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14732" y="2700997"/>
                      <a:ext cx="1029256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101" r="-6509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9" name="Conector de Seta Reta 38">
                  <a:extLst>
                    <a:ext uri="{FF2B5EF4-FFF2-40B4-BE49-F238E27FC236}">
                      <a16:creationId xmlns:a16="http://schemas.microsoft.com/office/drawing/2014/main" id="{D5C79BF8-0ED6-431F-BB84-7B18D06154D7}"/>
                    </a:ext>
                  </a:extLst>
                </p:cNvPr>
                <p:cNvCxnSpPr/>
                <p:nvPr/>
              </p:nvCxnSpPr>
              <p:spPr>
                <a:xfrm>
                  <a:off x="3356141" y="2925076"/>
                  <a:ext cx="1631852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CaixaDeTexto 39">
                  <a:extLst>
                    <a:ext uri="{FF2B5EF4-FFF2-40B4-BE49-F238E27FC236}">
                      <a16:creationId xmlns:a16="http://schemas.microsoft.com/office/drawing/2014/main" id="{28396D85-9C00-41CE-BC1A-FC5C103F9C2D}"/>
                    </a:ext>
                  </a:extLst>
                </p:cNvPr>
                <p:cNvSpPr txBox="1"/>
                <p:nvPr/>
              </p:nvSpPr>
              <p:spPr>
                <a:xfrm>
                  <a:off x="5050303" y="2654830"/>
                  <a:ext cx="4670490" cy="5464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dirty="0"/>
                    <a:t>Reação química em equilíbrio !!</a:t>
                  </a:r>
                </a:p>
              </p:txBody>
            </p:sp>
          </p:grpSp>
        </p:grp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CCCC0DA-CDC8-40C4-9C3E-AB2AB51E8987}"/>
                </a:ext>
              </a:extLst>
            </p:cNvPr>
            <p:cNvGrpSpPr/>
            <p:nvPr/>
          </p:nvGrpSpPr>
          <p:grpSpPr>
            <a:xfrm>
              <a:off x="3066082" y="3508204"/>
              <a:ext cx="7712308" cy="1157083"/>
              <a:chOff x="2630460" y="3273711"/>
              <a:chExt cx="7712308" cy="1157083"/>
            </a:xfrm>
          </p:grpSpPr>
          <p:grpSp>
            <p:nvGrpSpPr>
              <p:cNvPr id="31" name="Agrupar 30">
                <a:extLst>
                  <a:ext uri="{FF2B5EF4-FFF2-40B4-BE49-F238E27FC236}">
                    <a16:creationId xmlns:a16="http://schemas.microsoft.com/office/drawing/2014/main" id="{23D0A0C1-2F75-4D4E-9DC5-072EA66D20A3}"/>
                  </a:ext>
                </a:extLst>
              </p:cNvPr>
              <p:cNvGrpSpPr/>
              <p:nvPr/>
            </p:nvGrpSpPr>
            <p:grpSpPr>
              <a:xfrm>
                <a:off x="2630460" y="3884360"/>
                <a:ext cx="7712308" cy="546434"/>
                <a:chOff x="1792473" y="3603006"/>
                <a:chExt cx="7712308" cy="54643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CaixaDeTexto 32">
                      <a:extLst>
                        <a:ext uri="{FF2B5EF4-FFF2-40B4-BE49-F238E27FC236}">
                          <a16:creationId xmlns:a16="http://schemas.microsoft.com/office/drawing/2014/main" id="{6645DB1A-B7F3-4D05-AF25-25E0A537BA0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92473" y="3603006"/>
                      <a:ext cx="103086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&lt;0</m:t>
                            </m:r>
                          </m:oMath>
                        </m:oMathPara>
                      </a14:m>
                      <a:endParaRPr lang="pt-BR" sz="2400" dirty="0"/>
                    </a:p>
                  </p:txBody>
                </p:sp>
              </mc:Choice>
              <mc:Fallback xmlns="">
                <p:sp>
                  <p:nvSpPr>
                    <p:cNvPr id="7" name="CaixaDeTexto 6">
                      <a:extLst>
                        <a:ext uri="{FF2B5EF4-FFF2-40B4-BE49-F238E27FC236}">
                          <a16:creationId xmlns:a16="http://schemas.microsoft.com/office/drawing/2014/main" id="{AC968150-69C3-4103-A226-2561F7D949E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92473" y="3603006"/>
                      <a:ext cx="1030860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7101" r="-6509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4" name="Conector de Seta Reta 33">
                  <a:extLst>
                    <a:ext uri="{FF2B5EF4-FFF2-40B4-BE49-F238E27FC236}">
                      <a16:creationId xmlns:a16="http://schemas.microsoft.com/office/drawing/2014/main" id="{65959887-FC39-40FE-B2AD-F2264C1F9911}"/>
                    </a:ext>
                  </a:extLst>
                </p:cNvPr>
                <p:cNvCxnSpPr/>
                <p:nvPr/>
              </p:nvCxnSpPr>
              <p:spPr>
                <a:xfrm>
                  <a:off x="3365598" y="3862771"/>
                  <a:ext cx="1631852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CaixaDeTexto 34">
                  <a:extLst>
                    <a:ext uri="{FF2B5EF4-FFF2-40B4-BE49-F238E27FC236}">
                      <a16:creationId xmlns:a16="http://schemas.microsoft.com/office/drawing/2014/main" id="{A62479C9-7418-4304-AA14-1FF8F7A2F44F}"/>
                    </a:ext>
                  </a:extLst>
                </p:cNvPr>
                <p:cNvSpPr txBox="1"/>
                <p:nvPr/>
              </p:nvSpPr>
              <p:spPr>
                <a:xfrm>
                  <a:off x="5050303" y="3603006"/>
                  <a:ext cx="4454478" cy="5464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dirty="0"/>
                    <a:t>Reação química espontânea !!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tângulo 31">
                    <a:extLst>
                      <a:ext uri="{FF2B5EF4-FFF2-40B4-BE49-F238E27FC236}">
                        <a16:creationId xmlns:a16="http://schemas.microsoft.com/office/drawing/2014/main" id="{14F165AD-8005-4885-93CC-C8E8552274AA}"/>
                      </a:ext>
                    </a:extLst>
                  </p:cNvPr>
                  <p:cNvSpPr/>
                  <p:nvPr/>
                </p:nvSpPr>
                <p:spPr>
                  <a:xfrm>
                    <a:off x="4203585" y="3273711"/>
                    <a:ext cx="349409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pt-BR" sz="2400" dirty="0"/>
                  </a:p>
                </p:txBody>
              </p:sp>
            </mc:Choice>
            <mc:Fallback xmlns="">
              <p:sp>
                <p:nvSpPr>
                  <p:cNvPr id="12" name="Retângulo 11">
                    <a:extLst>
                      <a:ext uri="{FF2B5EF4-FFF2-40B4-BE49-F238E27FC236}">
                        <a16:creationId xmlns:a16="http://schemas.microsoft.com/office/drawing/2014/main" id="{3DC9CBF9-A310-468A-8FFA-7518B403F03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03585" y="3273711"/>
                    <a:ext cx="3494098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68609F89-DF6F-411F-9C1C-870156BF8F60}"/>
                </a:ext>
              </a:extLst>
            </p:cNvPr>
            <p:cNvGrpSpPr/>
            <p:nvPr/>
          </p:nvGrpSpPr>
          <p:grpSpPr>
            <a:xfrm>
              <a:off x="2756613" y="5316155"/>
              <a:ext cx="8314712" cy="1100377"/>
              <a:chOff x="2630460" y="3330417"/>
              <a:chExt cx="8314712" cy="1100377"/>
            </a:xfrm>
          </p:grpSpPr>
          <p:grpSp>
            <p:nvGrpSpPr>
              <p:cNvPr id="26" name="Agrupar 25">
                <a:extLst>
                  <a:ext uri="{FF2B5EF4-FFF2-40B4-BE49-F238E27FC236}">
                    <a16:creationId xmlns:a16="http://schemas.microsoft.com/office/drawing/2014/main" id="{5EFB8446-4B48-4135-89CE-926D9522CA82}"/>
                  </a:ext>
                </a:extLst>
              </p:cNvPr>
              <p:cNvGrpSpPr/>
              <p:nvPr/>
            </p:nvGrpSpPr>
            <p:grpSpPr>
              <a:xfrm>
                <a:off x="2630460" y="3884360"/>
                <a:ext cx="8314712" cy="546434"/>
                <a:chOff x="1792473" y="3603006"/>
                <a:chExt cx="8314712" cy="54643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CaixaDeTexto 27">
                      <a:extLst>
                        <a:ext uri="{FF2B5EF4-FFF2-40B4-BE49-F238E27FC236}">
                          <a16:creationId xmlns:a16="http://schemas.microsoft.com/office/drawing/2014/main" id="{DF2C76B2-362B-4913-99C8-B075394429A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92473" y="3603006"/>
                      <a:ext cx="103086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&gt;0</m:t>
                            </m:r>
                          </m:oMath>
                        </m:oMathPara>
                      </a14:m>
                      <a:endParaRPr lang="pt-BR" sz="2400" dirty="0"/>
                    </a:p>
                  </p:txBody>
                </p:sp>
              </mc:Choice>
              <mc:Fallback xmlns="">
                <p:sp>
                  <p:nvSpPr>
                    <p:cNvPr id="17" name="CaixaDeTexto 16">
                      <a:extLst>
                        <a:ext uri="{FF2B5EF4-FFF2-40B4-BE49-F238E27FC236}">
                          <a16:creationId xmlns:a16="http://schemas.microsoft.com/office/drawing/2014/main" id="{994EB4C0-5FE9-4D19-AAE9-28AA30B77B4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92473" y="3603006"/>
                      <a:ext cx="1030860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6509" r="-7101" b="-49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9" name="Conector de Seta Reta 28">
                  <a:extLst>
                    <a:ext uri="{FF2B5EF4-FFF2-40B4-BE49-F238E27FC236}">
                      <a16:creationId xmlns:a16="http://schemas.microsoft.com/office/drawing/2014/main" id="{FFAF6FE0-2DA8-4798-B3EE-17A3846452E0}"/>
                    </a:ext>
                  </a:extLst>
                </p:cNvPr>
                <p:cNvCxnSpPr/>
                <p:nvPr/>
              </p:nvCxnSpPr>
              <p:spPr>
                <a:xfrm>
                  <a:off x="3418450" y="3866869"/>
                  <a:ext cx="1631852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CBD3605C-0DB6-470B-A974-33A8FA66C8EF}"/>
                    </a:ext>
                  </a:extLst>
                </p:cNvPr>
                <p:cNvSpPr txBox="1"/>
                <p:nvPr/>
              </p:nvSpPr>
              <p:spPr>
                <a:xfrm>
                  <a:off x="5050302" y="3603006"/>
                  <a:ext cx="5056883" cy="5464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dirty="0"/>
                    <a:t>Reação química não espontânea !!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tângulo 26">
                    <a:extLst>
                      <a:ext uri="{FF2B5EF4-FFF2-40B4-BE49-F238E27FC236}">
                        <a16:creationId xmlns:a16="http://schemas.microsoft.com/office/drawing/2014/main" id="{AE8C70B3-5D35-44EE-9027-976DB9C880E6}"/>
                      </a:ext>
                    </a:extLst>
                  </p:cNvPr>
                  <p:cNvSpPr/>
                  <p:nvPr/>
                </p:nvSpPr>
                <p:spPr>
                  <a:xfrm>
                    <a:off x="4636375" y="3330417"/>
                    <a:ext cx="349409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pt-BR" sz="2400" dirty="0"/>
                  </a:p>
                </p:txBody>
              </p:sp>
            </mc:Choice>
            <mc:Fallback xmlns="">
              <p:sp>
                <p:nvSpPr>
                  <p:cNvPr id="16" name="Retângulo 15">
                    <a:extLst>
                      <a:ext uri="{FF2B5EF4-FFF2-40B4-BE49-F238E27FC236}">
                        <a16:creationId xmlns:a16="http://schemas.microsoft.com/office/drawing/2014/main" id="{EB71B7E6-B581-454B-9E87-B89B36E99CE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36375" y="3330417"/>
                    <a:ext cx="3494098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F201ADBA-B911-48AC-BE3F-AF34165081A5}"/>
                </a:ext>
              </a:extLst>
            </p:cNvPr>
            <p:cNvGrpSpPr/>
            <p:nvPr/>
          </p:nvGrpSpPr>
          <p:grpSpPr>
            <a:xfrm>
              <a:off x="4112451" y="217895"/>
              <a:ext cx="3494098" cy="980401"/>
              <a:chOff x="4028698" y="348667"/>
              <a:chExt cx="3494098" cy="9804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tângulo 23">
                    <a:extLst>
                      <a:ext uri="{FF2B5EF4-FFF2-40B4-BE49-F238E27FC236}">
                        <a16:creationId xmlns:a16="http://schemas.microsoft.com/office/drawing/2014/main" id="{6DF31B3F-7B1D-48A6-A2B3-FC46BE2EC05E}"/>
                      </a:ext>
                    </a:extLst>
                  </p:cNvPr>
                  <p:cNvSpPr/>
                  <p:nvPr/>
                </p:nvSpPr>
                <p:spPr>
                  <a:xfrm>
                    <a:off x="4028698" y="867403"/>
                    <a:ext cx="349409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pt-BR" sz="2400" dirty="0"/>
                  </a:p>
                </p:txBody>
              </p:sp>
            </mc:Choice>
            <mc:Fallback xmlns="">
              <p:sp>
                <p:nvSpPr>
                  <p:cNvPr id="20" name="Retângulo 19">
                    <a:extLst>
                      <a:ext uri="{FF2B5EF4-FFF2-40B4-BE49-F238E27FC236}">
                        <a16:creationId xmlns:a16="http://schemas.microsoft.com/office/drawing/2014/main" id="{76E34DD0-6B1C-4BC8-BACD-1DA96C9D94C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28698" y="867403"/>
                    <a:ext cx="3494098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532CD436-EE49-4D17-8BD1-94B4DB3F87F8}"/>
                  </a:ext>
                </a:extLst>
              </p:cNvPr>
              <p:cNvSpPr txBox="1"/>
              <p:nvPr/>
            </p:nvSpPr>
            <p:spPr>
              <a:xfrm>
                <a:off x="4115805" y="348667"/>
                <a:ext cx="33198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dirty="0"/>
                  <a:t>Reação química proposta</a:t>
                </a:r>
              </a:p>
            </p:txBody>
          </p:sp>
        </p:grpSp>
        <p:pic>
          <p:nvPicPr>
            <p:cNvPr id="16" name="Picture 2" descr="Resultado de imagem para clipart student chemistry">
              <a:extLst>
                <a:ext uri="{FF2B5EF4-FFF2-40B4-BE49-F238E27FC236}">
                  <a16:creationId xmlns:a16="http://schemas.microsoft.com/office/drawing/2014/main" id="{8EAD95BC-7661-41E2-9892-8F07F9E519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360" y="167876"/>
              <a:ext cx="867517" cy="1137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Resultado de imagem para clipart student calculating">
              <a:extLst>
                <a:ext uri="{FF2B5EF4-FFF2-40B4-BE49-F238E27FC236}">
                  <a16:creationId xmlns:a16="http://schemas.microsoft.com/office/drawing/2014/main" id="{662771FE-C298-42AC-8684-49B4C37716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279" y="3090153"/>
              <a:ext cx="2219325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5DB9EBB1-C597-493D-9E9B-4DFDBCF6DAAF}"/>
                </a:ext>
              </a:extLst>
            </p:cNvPr>
            <p:cNvSpPr/>
            <p:nvPr/>
          </p:nvSpPr>
          <p:spPr>
            <a:xfrm>
              <a:off x="2515325" y="1456395"/>
              <a:ext cx="8386676" cy="15920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A6B49619-539D-4386-99DE-F541D724CF6C}"/>
                </a:ext>
              </a:extLst>
            </p:cNvPr>
            <p:cNvSpPr/>
            <p:nvPr/>
          </p:nvSpPr>
          <p:spPr>
            <a:xfrm>
              <a:off x="2515325" y="3269802"/>
              <a:ext cx="8386676" cy="15920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A5A5FE49-FD66-496A-803A-4720A48A96DB}"/>
                </a:ext>
              </a:extLst>
            </p:cNvPr>
            <p:cNvSpPr/>
            <p:nvPr/>
          </p:nvSpPr>
          <p:spPr>
            <a:xfrm>
              <a:off x="2515325" y="5043709"/>
              <a:ext cx="8386676" cy="15920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15AB9C60-7164-4DCB-8024-62AABD39FCEB}"/>
                </a:ext>
              </a:extLst>
            </p:cNvPr>
            <p:cNvSpPr txBox="1"/>
            <p:nvPr/>
          </p:nvSpPr>
          <p:spPr>
            <a:xfrm>
              <a:off x="2515325" y="1456395"/>
              <a:ext cx="1024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Caso A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5B998E23-293A-452B-A4BB-0A4454AE0681}"/>
                </a:ext>
              </a:extLst>
            </p:cNvPr>
            <p:cNvSpPr txBox="1"/>
            <p:nvPr/>
          </p:nvSpPr>
          <p:spPr>
            <a:xfrm>
              <a:off x="2515324" y="3293732"/>
              <a:ext cx="10134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Caso B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5E8ABDFC-2BA3-49CA-8033-7159110CDE0B}"/>
                </a:ext>
              </a:extLst>
            </p:cNvPr>
            <p:cNvSpPr txBox="1"/>
            <p:nvPr/>
          </p:nvSpPr>
          <p:spPr>
            <a:xfrm>
              <a:off x="2504104" y="5055142"/>
              <a:ext cx="10102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Caso C</a:t>
              </a:r>
            </a:p>
          </p:txBody>
        </p:sp>
      </p:grpSp>
      <p:sp>
        <p:nvSpPr>
          <p:cNvPr id="41" name="Rectangle 3">
            <a:extLst>
              <a:ext uri="{FF2B5EF4-FFF2-40B4-BE49-F238E27FC236}">
                <a16:creationId xmlns:a16="http://schemas.microsoft.com/office/drawing/2014/main" id="{977997AF-5B6D-406F-9332-9948FA254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</a:t>
            </a:r>
          </a:p>
        </p:txBody>
      </p:sp>
    </p:spTree>
    <p:extLst>
      <p:ext uri="{BB962C8B-B14F-4D97-AF65-F5344CB8AC3E}">
        <p14:creationId xmlns:p14="http://schemas.microsoft.com/office/powerpoint/2010/main" val="175111158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ctangle 3">
            <a:extLst>
              <a:ext uri="{FF2B5EF4-FFF2-40B4-BE49-F238E27FC236}">
                <a16:creationId xmlns:a16="http://schemas.microsoft.com/office/drawing/2014/main" id="{977997AF-5B6D-406F-9332-9948FA254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</a:t>
            </a:r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E9EAE2AB-4682-48A6-8B1C-7E5104C08054}"/>
              </a:ext>
            </a:extLst>
          </p:cNvPr>
          <p:cNvGrpSpPr>
            <a:grpSpLocks noChangeAspect="1"/>
          </p:cNvGrpSpPr>
          <p:nvPr/>
        </p:nvGrpSpPr>
        <p:grpSpPr>
          <a:xfrm>
            <a:off x="479572" y="1796247"/>
            <a:ext cx="7831258" cy="4376100"/>
            <a:chOff x="127880" y="184947"/>
            <a:chExt cx="11588183" cy="6475467"/>
          </a:xfrm>
        </p:grpSpPr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045B9280-CE05-4A2D-9C79-A47CF789C3E4}"/>
                </a:ext>
              </a:extLst>
            </p:cNvPr>
            <p:cNvSpPr txBox="1"/>
            <p:nvPr/>
          </p:nvSpPr>
          <p:spPr>
            <a:xfrm>
              <a:off x="5992170" y="184947"/>
              <a:ext cx="4149704" cy="592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/>
                <a:t>Reação química proposta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ixaDeTexto 43">
                  <a:extLst>
                    <a:ext uri="{FF2B5EF4-FFF2-40B4-BE49-F238E27FC236}">
                      <a16:creationId xmlns:a16="http://schemas.microsoft.com/office/drawing/2014/main" id="{5DEA1CAC-BAA0-4208-ADD6-D928CD0B8583}"/>
                    </a:ext>
                  </a:extLst>
                </p:cNvPr>
                <p:cNvSpPr txBox="1"/>
                <p:nvPr/>
              </p:nvSpPr>
              <p:spPr>
                <a:xfrm>
                  <a:off x="5885794" y="845531"/>
                  <a:ext cx="4353507" cy="5178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⇄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B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lang="pt-BR" sz="2000" dirty="0"/>
                </a:p>
              </p:txBody>
            </p:sp>
          </mc:Choice>
          <mc:Fallback xmlns="">
            <p:sp>
              <p:nvSpPr>
                <p:cNvPr id="44" name="CaixaDeTexto 43">
                  <a:extLst>
                    <a:ext uri="{FF2B5EF4-FFF2-40B4-BE49-F238E27FC236}">
                      <a16:creationId xmlns:a16="http://schemas.microsoft.com/office/drawing/2014/main" id="{5DEA1CAC-BAA0-4208-ADD6-D928CD0B85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5794" y="845531"/>
                  <a:ext cx="4353507" cy="517860"/>
                </a:xfrm>
                <a:prstGeom prst="rect">
                  <a:avLst/>
                </a:prstGeom>
                <a:blipFill>
                  <a:blip r:embed="rId4"/>
                  <a:stretch>
                    <a:fillRect l="-1656" b="-2807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aixaDeTexto 44">
                  <a:extLst>
                    <a:ext uri="{FF2B5EF4-FFF2-40B4-BE49-F238E27FC236}">
                      <a16:creationId xmlns:a16="http://schemas.microsoft.com/office/drawing/2014/main" id="{B8294651-247E-42F5-BA7A-F89A9152A2B1}"/>
                    </a:ext>
                  </a:extLst>
                </p:cNvPr>
                <p:cNvSpPr txBox="1"/>
                <p:nvPr/>
              </p:nvSpPr>
              <p:spPr>
                <a:xfrm>
                  <a:off x="4450226" y="2524870"/>
                  <a:ext cx="1273585" cy="4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pt-BR" sz="2000" dirty="0"/>
                </a:p>
              </p:txBody>
            </p:sp>
          </mc:Choice>
          <mc:Fallback xmlns="">
            <p:sp>
              <p:nvSpPr>
                <p:cNvPr id="45" name="CaixaDeTexto 44">
                  <a:extLst>
                    <a:ext uri="{FF2B5EF4-FFF2-40B4-BE49-F238E27FC236}">
                      <a16:creationId xmlns:a16="http://schemas.microsoft.com/office/drawing/2014/main" id="{B8294651-247E-42F5-BA7A-F89A9152A2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0226" y="2524870"/>
                  <a:ext cx="1273585" cy="455428"/>
                </a:xfrm>
                <a:prstGeom prst="rect">
                  <a:avLst/>
                </a:prstGeom>
                <a:blipFill>
                  <a:blip r:embed="rId5"/>
                  <a:stretch>
                    <a:fillRect l="-7092" r="-6383" b="-588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4C0BD706-C420-48E8-8FF1-63BA90E60E79}"/>
                </a:ext>
              </a:extLst>
            </p:cNvPr>
            <p:cNvSpPr txBox="1"/>
            <p:nvPr/>
          </p:nvSpPr>
          <p:spPr>
            <a:xfrm>
              <a:off x="6559863" y="2449420"/>
              <a:ext cx="5156200" cy="592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/>
                <a:t>Reação química em equilíbrio !!</a:t>
              </a: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14778D11-760B-4964-874B-2EEFA2F9FA51}"/>
                </a:ext>
              </a:extLst>
            </p:cNvPr>
            <p:cNvSpPr/>
            <p:nvPr/>
          </p:nvSpPr>
          <p:spPr>
            <a:xfrm>
              <a:off x="4166326" y="1431666"/>
              <a:ext cx="7549737" cy="15920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 dirty="0"/>
            </a:p>
          </p:txBody>
        </p: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0A1BA878-3F6D-43AA-AFEA-157B2EB74345}"/>
                </a:ext>
              </a:extLst>
            </p:cNvPr>
            <p:cNvSpPr txBox="1"/>
            <p:nvPr/>
          </p:nvSpPr>
          <p:spPr>
            <a:xfrm>
              <a:off x="4166325" y="1431666"/>
              <a:ext cx="1312200" cy="592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/>
                <a:t>Caso 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CaixaDeTexto 48">
                  <a:extLst>
                    <a:ext uri="{FF2B5EF4-FFF2-40B4-BE49-F238E27FC236}">
                      <a16:creationId xmlns:a16="http://schemas.microsoft.com/office/drawing/2014/main" id="{9131AD6B-C16E-42A1-9DC5-B1147E907E40}"/>
                    </a:ext>
                  </a:extLst>
                </p:cNvPr>
                <p:cNvSpPr txBox="1"/>
                <p:nvPr/>
              </p:nvSpPr>
              <p:spPr>
                <a:xfrm>
                  <a:off x="6158363" y="1662497"/>
                  <a:ext cx="4353508" cy="5178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⇄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B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lang="pt-BR" sz="2000" dirty="0"/>
                </a:p>
              </p:txBody>
            </p:sp>
          </mc:Choice>
          <mc:Fallback xmlns="">
            <p:sp>
              <p:nvSpPr>
                <p:cNvPr id="49" name="CaixaDeTexto 48">
                  <a:extLst>
                    <a:ext uri="{FF2B5EF4-FFF2-40B4-BE49-F238E27FC236}">
                      <a16:creationId xmlns:a16="http://schemas.microsoft.com/office/drawing/2014/main" id="{9131AD6B-C16E-42A1-9DC5-B1147E907E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8363" y="1662497"/>
                  <a:ext cx="4353508" cy="517860"/>
                </a:xfrm>
                <a:prstGeom prst="rect">
                  <a:avLst/>
                </a:prstGeom>
                <a:blipFill>
                  <a:blip r:embed="rId6"/>
                  <a:stretch>
                    <a:fillRect l="-1449" b="-2586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CaixaDeTexto 49">
                  <a:extLst>
                    <a:ext uri="{FF2B5EF4-FFF2-40B4-BE49-F238E27FC236}">
                      <a16:creationId xmlns:a16="http://schemas.microsoft.com/office/drawing/2014/main" id="{58E84178-E5CA-4F09-BF42-391743231B30}"/>
                    </a:ext>
                  </a:extLst>
                </p:cNvPr>
                <p:cNvSpPr txBox="1"/>
                <p:nvPr/>
              </p:nvSpPr>
              <p:spPr>
                <a:xfrm>
                  <a:off x="4675535" y="4375262"/>
                  <a:ext cx="1273585" cy="4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pt-BR" sz="2000" dirty="0"/>
                </a:p>
              </p:txBody>
            </p:sp>
          </mc:Choice>
          <mc:Fallback xmlns="">
            <p:sp>
              <p:nvSpPr>
                <p:cNvPr id="50" name="CaixaDeTexto 49">
                  <a:extLst>
                    <a:ext uri="{FF2B5EF4-FFF2-40B4-BE49-F238E27FC236}">
                      <a16:creationId xmlns:a16="http://schemas.microsoft.com/office/drawing/2014/main" id="{58E84178-E5CA-4F09-BF42-391743231B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535" y="4375262"/>
                  <a:ext cx="1273585" cy="455428"/>
                </a:xfrm>
                <a:prstGeom prst="rect">
                  <a:avLst/>
                </a:prstGeom>
                <a:blipFill>
                  <a:blip r:embed="rId7"/>
                  <a:stretch>
                    <a:fillRect l="-7092" r="-6383" b="-588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B91881E0-6C24-4F15-8D76-DC9A5F3C69FB}"/>
                </a:ext>
              </a:extLst>
            </p:cNvPr>
            <p:cNvSpPr txBox="1"/>
            <p:nvPr/>
          </p:nvSpPr>
          <p:spPr>
            <a:xfrm>
              <a:off x="6663939" y="4308319"/>
              <a:ext cx="2336155" cy="592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/>
                <a:t>Dissolução  !!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aixaDeTexto 51">
                  <a:extLst>
                    <a:ext uri="{FF2B5EF4-FFF2-40B4-BE49-F238E27FC236}">
                      <a16:creationId xmlns:a16="http://schemas.microsoft.com/office/drawing/2014/main" id="{B9B9814E-89DF-4967-950E-C279465156E1}"/>
                    </a:ext>
                  </a:extLst>
                </p:cNvPr>
                <p:cNvSpPr txBox="1"/>
                <p:nvPr/>
              </p:nvSpPr>
              <p:spPr>
                <a:xfrm>
                  <a:off x="4649888" y="6136672"/>
                  <a:ext cx="1273585" cy="4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pt-BR" sz="2000" dirty="0"/>
                </a:p>
              </p:txBody>
            </p:sp>
          </mc:Choice>
          <mc:Fallback xmlns="">
            <p:sp>
              <p:nvSpPr>
                <p:cNvPr id="52" name="CaixaDeTexto 51">
                  <a:extLst>
                    <a:ext uri="{FF2B5EF4-FFF2-40B4-BE49-F238E27FC236}">
                      <a16:creationId xmlns:a16="http://schemas.microsoft.com/office/drawing/2014/main" id="{B9B9814E-89DF-4967-950E-C279465156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9888" y="6136672"/>
                  <a:ext cx="1273585" cy="455428"/>
                </a:xfrm>
                <a:prstGeom prst="rect">
                  <a:avLst/>
                </a:prstGeom>
                <a:blipFill>
                  <a:blip r:embed="rId8"/>
                  <a:stretch>
                    <a:fillRect l="-7092" r="-6383" b="-588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F5892A7B-5DE1-48FB-A218-1778492C030B}"/>
                </a:ext>
              </a:extLst>
            </p:cNvPr>
            <p:cNvSpPr txBox="1"/>
            <p:nvPr/>
          </p:nvSpPr>
          <p:spPr>
            <a:xfrm>
              <a:off x="6601489" y="6068357"/>
              <a:ext cx="2502005" cy="592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/>
                <a:t>Precipitação !!</a:t>
              </a:r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8C4E1098-1FC6-413A-AB0F-D2D4D678C09C}"/>
                </a:ext>
              </a:extLst>
            </p:cNvPr>
            <p:cNvSpPr/>
            <p:nvPr/>
          </p:nvSpPr>
          <p:spPr>
            <a:xfrm>
              <a:off x="4166326" y="3220920"/>
              <a:ext cx="7548545" cy="15920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 dirty="0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917156BF-C1FB-4819-958E-09AA67CB9B81}"/>
                </a:ext>
              </a:extLst>
            </p:cNvPr>
            <p:cNvSpPr/>
            <p:nvPr/>
          </p:nvSpPr>
          <p:spPr>
            <a:xfrm>
              <a:off x="4166326" y="4994827"/>
              <a:ext cx="7548545" cy="15920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 dirty="0"/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263E3892-F20D-4074-BCA2-E6E1DD209753}"/>
                </a:ext>
              </a:extLst>
            </p:cNvPr>
            <p:cNvSpPr txBox="1"/>
            <p:nvPr/>
          </p:nvSpPr>
          <p:spPr>
            <a:xfrm>
              <a:off x="4166324" y="3244850"/>
              <a:ext cx="1297968" cy="592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/>
                <a:t>Caso B</a:t>
              </a:r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7271655F-6E88-43CF-99BD-52E5D03B8DC9}"/>
                </a:ext>
              </a:extLst>
            </p:cNvPr>
            <p:cNvSpPr txBox="1"/>
            <p:nvPr/>
          </p:nvSpPr>
          <p:spPr>
            <a:xfrm>
              <a:off x="4155105" y="5006260"/>
              <a:ext cx="1293224" cy="592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/>
                <a:t>Caso 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aixaDeTexto 57">
                  <a:extLst>
                    <a:ext uri="{FF2B5EF4-FFF2-40B4-BE49-F238E27FC236}">
                      <a16:creationId xmlns:a16="http://schemas.microsoft.com/office/drawing/2014/main" id="{FA082022-DD25-4AB8-9B10-BC91C74B02A1}"/>
                    </a:ext>
                  </a:extLst>
                </p:cNvPr>
                <p:cNvSpPr txBox="1"/>
                <p:nvPr/>
              </p:nvSpPr>
              <p:spPr>
                <a:xfrm>
                  <a:off x="6096052" y="3476294"/>
                  <a:ext cx="4353508" cy="5178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⇄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B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lang="pt-BR" sz="2000" dirty="0"/>
                </a:p>
              </p:txBody>
            </p:sp>
          </mc:Choice>
          <mc:Fallback xmlns="">
            <p:sp>
              <p:nvSpPr>
                <p:cNvPr id="58" name="CaixaDeTexto 57">
                  <a:extLst>
                    <a:ext uri="{FF2B5EF4-FFF2-40B4-BE49-F238E27FC236}">
                      <a16:creationId xmlns:a16="http://schemas.microsoft.com/office/drawing/2014/main" id="{FA082022-DD25-4AB8-9B10-BC91C74B02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52" y="3476294"/>
                  <a:ext cx="4353508" cy="517860"/>
                </a:xfrm>
                <a:prstGeom prst="rect">
                  <a:avLst/>
                </a:prstGeom>
                <a:blipFill>
                  <a:blip r:embed="rId9"/>
                  <a:stretch>
                    <a:fillRect l="-1449" b="-2807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CaixaDeTexto 58">
                  <a:extLst>
                    <a:ext uri="{FF2B5EF4-FFF2-40B4-BE49-F238E27FC236}">
                      <a16:creationId xmlns:a16="http://schemas.microsoft.com/office/drawing/2014/main" id="{927479B6-C741-4FC6-8186-DCEB95B49DBC}"/>
                    </a:ext>
                  </a:extLst>
                </p:cNvPr>
                <p:cNvSpPr txBox="1"/>
                <p:nvPr/>
              </p:nvSpPr>
              <p:spPr>
                <a:xfrm>
                  <a:off x="6096052" y="5280090"/>
                  <a:ext cx="4353508" cy="5178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⇄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B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lang="pt-BR" sz="2000" dirty="0"/>
                </a:p>
              </p:txBody>
            </p:sp>
          </mc:Choice>
          <mc:Fallback xmlns="">
            <p:sp>
              <p:nvSpPr>
                <p:cNvPr id="59" name="CaixaDeTexto 58">
                  <a:extLst>
                    <a:ext uri="{FF2B5EF4-FFF2-40B4-BE49-F238E27FC236}">
                      <a16:creationId xmlns:a16="http://schemas.microsoft.com/office/drawing/2014/main" id="{927479B6-C741-4FC6-8186-DCEB95B49D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52" y="5280090"/>
                  <a:ext cx="4353508" cy="517860"/>
                </a:xfrm>
                <a:prstGeom prst="rect">
                  <a:avLst/>
                </a:prstGeom>
                <a:blipFill>
                  <a:blip r:embed="rId10"/>
                  <a:stretch>
                    <a:fillRect l="-1449" b="-2807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Seta: para a Direita 59">
              <a:extLst>
                <a:ext uri="{FF2B5EF4-FFF2-40B4-BE49-F238E27FC236}">
                  <a16:creationId xmlns:a16="http://schemas.microsoft.com/office/drawing/2014/main" id="{FC938F11-EE4A-4DA2-B730-982536606C35}"/>
                </a:ext>
              </a:extLst>
            </p:cNvPr>
            <p:cNvSpPr/>
            <p:nvPr/>
          </p:nvSpPr>
          <p:spPr>
            <a:xfrm>
              <a:off x="6654153" y="3959173"/>
              <a:ext cx="1705510" cy="22159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61" name="Seta: para a Direita 60">
              <a:extLst>
                <a:ext uri="{FF2B5EF4-FFF2-40B4-BE49-F238E27FC236}">
                  <a16:creationId xmlns:a16="http://schemas.microsoft.com/office/drawing/2014/main" id="{C68B065E-413F-4454-BA0D-BF01E0E9BA07}"/>
                </a:ext>
              </a:extLst>
            </p:cNvPr>
            <p:cNvSpPr/>
            <p:nvPr/>
          </p:nvSpPr>
          <p:spPr>
            <a:xfrm flipH="1">
              <a:off x="6653464" y="5749741"/>
              <a:ext cx="1705510" cy="22159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cxnSp>
          <p:nvCxnSpPr>
            <p:cNvPr id="62" name="Conector de Seta Reta 61">
              <a:extLst>
                <a:ext uri="{FF2B5EF4-FFF2-40B4-BE49-F238E27FC236}">
                  <a16:creationId xmlns:a16="http://schemas.microsoft.com/office/drawing/2014/main" id="{509F9658-8260-4BE7-AE98-EF0B1FE196F1}"/>
                </a:ext>
              </a:extLst>
            </p:cNvPr>
            <p:cNvCxnSpPr>
              <a:stCxn id="45" idx="3"/>
              <a:endCxn id="46" idx="1"/>
            </p:cNvCxnSpPr>
            <p:nvPr/>
          </p:nvCxnSpPr>
          <p:spPr>
            <a:xfrm flipV="1">
              <a:off x="5723811" y="2745449"/>
              <a:ext cx="836051" cy="71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de Seta Reta 62">
              <a:extLst>
                <a:ext uri="{FF2B5EF4-FFF2-40B4-BE49-F238E27FC236}">
                  <a16:creationId xmlns:a16="http://schemas.microsoft.com/office/drawing/2014/main" id="{058BD84E-DD88-4D48-A8C8-D32B4F111BCE}"/>
                </a:ext>
              </a:extLst>
            </p:cNvPr>
            <p:cNvCxnSpPr>
              <a:cxnSpLocks/>
              <a:stCxn id="50" idx="3"/>
              <a:endCxn id="51" idx="1"/>
            </p:cNvCxnSpPr>
            <p:nvPr/>
          </p:nvCxnSpPr>
          <p:spPr>
            <a:xfrm>
              <a:off x="5949120" y="4602977"/>
              <a:ext cx="714818" cy="137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de Seta Reta 63">
              <a:extLst>
                <a:ext uri="{FF2B5EF4-FFF2-40B4-BE49-F238E27FC236}">
                  <a16:creationId xmlns:a16="http://schemas.microsoft.com/office/drawing/2014/main" id="{59F5CF09-8789-429D-AEDB-E9B2D67DAC5A}"/>
                </a:ext>
              </a:extLst>
            </p:cNvPr>
            <p:cNvCxnSpPr>
              <a:cxnSpLocks/>
              <a:stCxn id="52" idx="3"/>
              <a:endCxn id="53" idx="1"/>
            </p:cNvCxnSpPr>
            <p:nvPr/>
          </p:nvCxnSpPr>
          <p:spPr>
            <a:xfrm flipV="1">
              <a:off x="5923473" y="6364386"/>
              <a:ext cx="678016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5" name="Picture 2" descr="Chemical Reactions Cheatsheet | Year 11 Chemistry |">
              <a:extLst>
                <a:ext uri="{FF2B5EF4-FFF2-40B4-BE49-F238E27FC236}">
                  <a16:creationId xmlns:a16="http://schemas.microsoft.com/office/drawing/2014/main" id="{981D9BC0-FF8D-48E2-839F-1974E7BC1A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80" y="1237190"/>
              <a:ext cx="3554746" cy="1866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6" descr="Experiential Learning">
              <a:extLst>
                <a:ext uri="{FF2B5EF4-FFF2-40B4-BE49-F238E27FC236}">
                  <a16:creationId xmlns:a16="http://schemas.microsoft.com/office/drawing/2014/main" id="{DDAD95A9-9EC4-47BE-A49F-3C16D33833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304" y="3754569"/>
              <a:ext cx="2985923" cy="2382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886415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 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ABA7E51D-0DD5-482D-9DF3-B32BDD00D9FF}"/>
              </a:ext>
            </a:extLst>
          </p:cNvPr>
          <p:cNvGrpSpPr>
            <a:grpSpLocks noChangeAspect="1"/>
          </p:cNvGrpSpPr>
          <p:nvPr/>
        </p:nvGrpSpPr>
        <p:grpSpPr>
          <a:xfrm>
            <a:off x="1752600" y="1968285"/>
            <a:ext cx="6343206" cy="4210088"/>
            <a:chOff x="1946786" y="493355"/>
            <a:chExt cx="8565436" cy="5685018"/>
          </a:xfrm>
        </p:grpSpPr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9761090F-D36B-42FF-A3F7-7B42A7B9C4F6}"/>
                </a:ext>
              </a:extLst>
            </p:cNvPr>
            <p:cNvGrpSpPr/>
            <p:nvPr/>
          </p:nvGrpSpPr>
          <p:grpSpPr>
            <a:xfrm>
              <a:off x="1946786" y="493355"/>
              <a:ext cx="8565436" cy="5495564"/>
              <a:chOff x="1946786" y="493355"/>
              <a:chExt cx="8565436" cy="5495564"/>
            </a:xfrm>
          </p:grpSpPr>
          <p:cxnSp>
            <p:nvCxnSpPr>
              <p:cNvPr id="14" name="Conector reto 13">
                <a:extLst>
                  <a:ext uri="{FF2B5EF4-FFF2-40B4-BE49-F238E27FC236}">
                    <a16:creationId xmlns:a16="http://schemas.microsoft.com/office/drawing/2014/main" id="{5125DFB6-12AC-46B9-A022-A9E0E34C9455}"/>
                  </a:ext>
                </a:extLst>
              </p:cNvPr>
              <p:cNvCxnSpPr/>
              <p:nvPr/>
            </p:nvCxnSpPr>
            <p:spPr>
              <a:xfrm>
                <a:off x="1946787" y="904568"/>
                <a:ext cx="0" cy="201561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to 14">
                <a:extLst>
                  <a:ext uri="{FF2B5EF4-FFF2-40B4-BE49-F238E27FC236}">
                    <a16:creationId xmlns:a16="http://schemas.microsoft.com/office/drawing/2014/main" id="{B64E6217-AB1B-43C1-9D9F-5D0F6FF67A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46787" y="2920181"/>
                <a:ext cx="2035278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to 15">
                <a:extLst>
                  <a:ext uri="{FF2B5EF4-FFF2-40B4-BE49-F238E27FC236}">
                    <a16:creationId xmlns:a16="http://schemas.microsoft.com/office/drawing/2014/main" id="{19AEF99A-8D1F-4D78-B6C3-941C5AE38C3A}"/>
                  </a:ext>
                </a:extLst>
              </p:cNvPr>
              <p:cNvCxnSpPr/>
              <p:nvPr/>
            </p:nvCxnSpPr>
            <p:spPr>
              <a:xfrm>
                <a:off x="3982065" y="904568"/>
                <a:ext cx="0" cy="201561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ector reto 16">
                <a:extLst>
                  <a:ext uri="{FF2B5EF4-FFF2-40B4-BE49-F238E27FC236}">
                    <a16:creationId xmlns:a16="http://schemas.microsoft.com/office/drawing/2014/main" id="{0014A680-F2E0-4194-B47F-57384CB92C96}"/>
                  </a:ext>
                </a:extLst>
              </p:cNvPr>
              <p:cNvCxnSpPr/>
              <p:nvPr/>
            </p:nvCxnSpPr>
            <p:spPr>
              <a:xfrm>
                <a:off x="1946787" y="1278194"/>
                <a:ext cx="2035278" cy="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8364494-3351-4982-9D4F-8B3E5D93BB36}"/>
                  </a:ext>
                </a:extLst>
              </p:cNvPr>
              <p:cNvSpPr txBox="1"/>
              <p:nvPr/>
            </p:nvSpPr>
            <p:spPr>
              <a:xfrm>
                <a:off x="1946787" y="3275111"/>
                <a:ext cx="2035278" cy="374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/>
                  <a:t>Tempo igual a zero </a:t>
                </a:r>
              </a:p>
            </p:txBody>
          </p:sp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A1B2EDE8-B529-4B07-BE3E-25B594874994}"/>
                  </a:ext>
                </a:extLst>
              </p:cNvPr>
              <p:cNvSpPr txBox="1"/>
              <p:nvPr/>
            </p:nvSpPr>
            <p:spPr>
              <a:xfrm>
                <a:off x="2223045" y="1482544"/>
                <a:ext cx="664962" cy="374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dirty="0"/>
                  <a:t>SO</a:t>
                </a:r>
                <a:r>
                  <a:rPr lang="pt-BR" sz="1200" baseline="-25000" dirty="0"/>
                  <a:t>4</a:t>
                </a:r>
                <a:r>
                  <a:rPr lang="pt-BR" sz="1200" baseline="30000" dirty="0"/>
                  <a:t>-2</a:t>
                </a:r>
              </a:p>
            </p:txBody>
          </p:sp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8CE9807A-777E-47D0-842B-4898B21BC3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57086" y="1821098"/>
                <a:ext cx="131917" cy="1319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AF4B558D-EC78-4828-B610-1EA7A61CF60A}"/>
                  </a:ext>
                </a:extLst>
              </p:cNvPr>
              <p:cNvSpPr txBox="1"/>
              <p:nvPr/>
            </p:nvSpPr>
            <p:spPr>
              <a:xfrm>
                <a:off x="3134615" y="1717780"/>
                <a:ext cx="600023" cy="374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dirty="0"/>
                  <a:t>Ba</a:t>
                </a:r>
                <a:r>
                  <a:rPr lang="pt-BR" sz="1200" baseline="30000" dirty="0"/>
                  <a:t>+2</a:t>
                </a:r>
              </a:p>
            </p:txBody>
          </p:sp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4C68C9BB-2345-4E1C-A28A-5F882580D2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76161" y="2086476"/>
                <a:ext cx="131917" cy="13191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23" name="Elipse 22">
                <a:extLst>
                  <a:ext uri="{FF2B5EF4-FFF2-40B4-BE49-F238E27FC236}">
                    <a16:creationId xmlns:a16="http://schemas.microsoft.com/office/drawing/2014/main" id="{51C5FAE8-A010-4354-BE38-D3A855C858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20234" y="2206287"/>
                <a:ext cx="131917" cy="1319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24" name="Elipse 23">
                <a:extLst>
                  <a:ext uri="{FF2B5EF4-FFF2-40B4-BE49-F238E27FC236}">
                    <a16:creationId xmlns:a16="http://schemas.microsoft.com/office/drawing/2014/main" id="{6CEE093A-E5C2-49D3-B061-591993C109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28479" y="2216697"/>
                <a:ext cx="131917" cy="1319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74577194-9F3C-4FFA-95CC-93254879AD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74829" y="2544841"/>
                <a:ext cx="131917" cy="1319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26" name="Elipse 25">
                <a:extLst>
                  <a:ext uri="{FF2B5EF4-FFF2-40B4-BE49-F238E27FC236}">
                    <a16:creationId xmlns:a16="http://schemas.microsoft.com/office/drawing/2014/main" id="{8056FE70-3562-4564-8B93-2507C50A5E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66835" y="2572351"/>
                <a:ext cx="131917" cy="1319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27" name="Elipse 26">
                <a:extLst>
                  <a:ext uri="{FF2B5EF4-FFF2-40B4-BE49-F238E27FC236}">
                    <a16:creationId xmlns:a16="http://schemas.microsoft.com/office/drawing/2014/main" id="{D55D08DC-0FE5-432C-9B36-4687385448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02697" y="1513213"/>
                <a:ext cx="131917" cy="1319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28" name="Elipse 27">
                <a:extLst>
                  <a:ext uri="{FF2B5EF4-FFF2-40B4-BE49-F238E27FC236}">
                    <a16:creationId xmlns:a16="http://schemas.microsoft.com/office/drawing/2014/main" id="{74A3A8EA-17C7-4BE5-BEE3-C4347A9351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73120" y="1743178"/>
                <a:ext cx="131917" cy="13191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EBCB160E-E303-4804-924F-0231560DD7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51846" y="2191364"/>
                <a:ext cx="131917" cy="13191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id="{A91DE24D-E179-42A3-A61A-B698A6A206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59402" y="1526312"/>
                <a:ext cx="131917" cy="13191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D5B1E4AA-CF0C-4291-A168-4D377CCE8F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68471" y="2533446"/>
                <a:ext cx="131917" cy="13191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AAF16E81-04C4-4489-8416-7A56B5372B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10875" y="4700559"/>
                <a:ext cx="131917" cy="1319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43C10E81-B729-4C60-B51C-1D99068336EE}"/>
                  </a:ext>
                </a:extLst>
              </p:cNvPr>
              <p:cNvSpPr txBox="1"/>
              <p:nvPr/>
            </p:nvSpPr>
            <p:spPr>
              <a:xfrm>
                <a:off x="4799726" y="4597241"/>
                <a:ext cx="664962" cy="374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dirty="0"/>
                  <a:t>SO</a:t>
                </a:r>
                <a:r>
                  <a:rPr lang="pt-BR" sz="1200" baseline="-25000" dirty="0"/>
                  <a:t>4</a:t>
                </a:r>
                <a:r>
                  <a:rPr lang="pt-BR" sz="1200" baseline="30000" dirty="0"/>
                  <a:t>-2</a:t>
                </a:r>
              </a:p>
            </p:txBody>
          </p:sp>
          <p:sp>
            <p:nvSpPr>
              <p:cNvPr id="34" name="Elipse 33">
                <a:extLst>
                  <a:ext uri="{FF2B5EF4-FFF2-40B4-BE49-F238E27FC236}">
                    <a16:creationId xmlns:a16="http://schemas.microsoft.com/office/drawing/2014/main" id="{4DB43E09-E5A1-4370-9449-4D1203D8CD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08494" y="5188884"/>
                <a:ext cx="131917" cy="13191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789B7247-4F1B-41C4-99C8-14DC29E928CE}"/>
                  </a:ext>
                </a:extLst>
              </p:cNvPr>
              <p:cNvSpPr txBox="1"/>
              <p:nvPr/>
            </p:nvSpPr>
            <p:spPr>
              <a:xfrm>
                <a:off x="4792541" y="5085565"/>
                <a:ext cx="600023" cy="374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dirty="0"/>
                  <a:t>Ba</a:t>
                </a:r>
                <a:r>
                  <a:rPr lang="pt-BR" sz="1200" baseline="30000" dirty="0"/>
                  <a:t>+2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CaixaDeTexto 35">
                    <a:extLst>
                      <a:ext uri="{FF2B5EF4-FFF2-40B4-BE49-F238E27FC236}">
                        <a16:creationId xmlns:a16="http://schemas.microsoft.com/office/drawing/2014/main" id="{55F8B2B9-364D-4A55-A0C4-AB6EDA637177}"/>
                      </a:ext>
                    </a:extLst>
                  </p:cNvPr>
                  <p:cNvSpPr txBox="1"/>
                  <p:nvPr/>
                </p:nvSpPr>
                <p:spPr>
                  <a:xfrm>
                    <a:off x="2392474" y="493355"/>
                    <a:ext cx="1030517" cy="358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𝑠𝑝</m:t>
                              </m:r>
                            </m:sub>
                          </m:sSub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 xmlns="">
              <p:sp>
                <p:nvSpPr>
                  <p:cNvPr id="36" name="CaixaDeTexto 35">
                    <a:extLst>
                      <a:ext uri="{FF2B5EF4-FFF2-40B4-BE49-F238E27FC236}">
                        <a16:creationId xmlns:a16="http://schemas.microsoft.com/office/drawing/2014/main" id="{55F8B2B9-364D-4A55-A0C4-AB6EDA6371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2474" y="493355"/>
                    <a:ext cx="1030517" cy="358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8800" r="-1600" b="-2325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Conector reto 36">
                <a:extLst>
                  <a:ext uri="{FF2B5EF4-FFF2-40B4-BE49-F238E27FC236}">
                    <a16:creationId xmlns:a16="http://schemas.microsoft.com/office/drawing/2014/main" id="{445D55B2-8966-42C5-84F0-06E8A674CE32}"/>
                  </a:ext>
                </a:extLst>
              </p:cNvPr>
              <p:cNvCxnSpPr/>
              <p:nvPr/>
            </p:nvCxnSpPr>
            <p:spPr>
              <a:xfrm>
                <a:off x="5281903" y="904568"/>
                <a:ext cx="0" cy="201561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>
                <a:extLst>
                  <a:ext uri="{FF2B5EF4-FFF2-40B4-BE49-F238E27FC236}">
                    <a16:creationId xmlns:a16="http://schemas.microsoft.com/office/drawing/2014/main" id="{ECBA2C80-2214-464A-B306-E5A29D8773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81903" y="2920181"/>
                <a:ext cx="2035278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reto 38">
                <a:extLst>
                  <a:ext uri="{FF2B5EF4-FFF2-40B4-BE49-F238E27FC236}">
                    <a16:creationId xmlns:a16="http://schemas.microsoft.com/office/drawing/2014/main" id="{7B02994A-DAD3-41D8-AE59-49883107A078}"/>
                  </a:ext>
                </a:extLst>
              </p:cNvPr>
              <p:cNvCxnSpPr/>
              <p:nvPr/>
            </p:nvCxnSpPr>
            <p:spPr>
              <a:xfrm>
                <a:off x="7317181" y="904568"/>
                <a:ext cx="0" cy="201561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to 39">
                <a:extLst>
                  <a:ext uri="{FF2B5EF4-FFF2-40B4-BE49-F238E27FC236}">
                    <a16:creationId xmlns:a16="http://schemas.microsoft.com/office/drawing/2014/main" id="{27A0D4B4-554B-4F87-BFA7-8CE3607F0E00}"/>
                  </a:ext>
                </a:extLst>
              </p:cNvPr>
              <p:cNvCxnSpPr/>
              <p:nvPr/>
            </p:nvCxnSpPr>
            <p:spPr>
              <a:xfrm>
                <a:off x="5281903" y="1278194"/>
                <a:ext cx="2035278" cy="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4F257194-26D9-4ADD-B1EA-C75C65989B05}"/>
                  </a:ext>
                </a:extLst>
              </p:cNvPr>
              <p:cNvSpPr txBox="1"/>
              <p:nvPr/>
            </p:nvSpPr>
            <p:spPr>
              <a:xfrm>
                <a:off x="5281903" y="3275111"/>
                <a:ext cx="2035278" cy="374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/>
                  <a:t>Tempo igual a t </a:t>
                </a:r>
              </a:p>
            </p:txBody>
          </p:sp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595FB37E-33A8-4BCF-A380-473513D548A2}"/>
                  </a:ext>
                </a:extLst>
              </p:cNvPr>
              <p:cNvSpPr txBox="1"/>
              <p:nvPr/>
            </p:nvSpPr>
            <p:spPr>
              <a:xfrm>
                <a:off x="5329946" y="1521618"/>
                <a:ext cx="664962" cy="374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dirty="0"/>
                  <a:t>SO</a:t>
                </a:r>
                <a:r>
                  <a:rPr lang="pt-BR" sz="1200" baseline="-25000" dirty="0"/>
                  <a:t>4</a:t>
                </a:r>
                <a:r>
                  <a:rPr lang="pt-BR" sz="1200" baseline="30000" dirty="0"/>
                  <a:t>-2</a:t>
                </a:r>
              </a:p>
            </p:txBody>
          </p:sp>
          <p:sp>
            <p:nvSpPr>
              <p:cNvPr id="43" name="Elipse 42">
                <a:extLst>
                  <a:ext uri="{FF2B5EF4-FFF2-40B4-BE49-F238E27FC236}">
                    <a16:creationId xmlns:a16="http://schemas.microsoft.com/office/drawing/2014/main" id="{A22237A2-FE2D-4060-8D30-60E4C39DC1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92202" y="1821098"/>
                <a:ext cx="131917" cy="1319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13836857-73A6-445B-8DFA-D2F0F3F005AC}"/>
                  </a:ext>
                </a:extLst>
              </p:cNvPr>
              <p:cNvSpPr txBox="1"/>
              <p:nvPr/>
            </p:nvSpPr>
            <p:spPr>
              <a:xfrm>
                <a:off x="6595869" y="1488952"/>
                <a:ext cx="600023" cy="374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dirty="0"/>
                  <a:t>Ba</a:t>
                </a:r>
                <a:r>
                  <a:rPr lang="pt-BR" sz="1200" baseline="30000" dirty="0"/>
                  <a:t>+2</a:t>
                </a:r>
              </a:p>
            </p:txBody>
          </p:sp>
          <p:sp>
            <p:nvSpPr>
              <p:cNvPr id="45" name="Elipse 44">
                <a:extLst>
                  <a:ext uri="{FF2B5EF4-FFF2-40B4-BE49-F238E27FC236}">
                    <a16:creationId xmlns:a16="http://schemas.microsoft.com/office/drawing/2014/main" id="{AAF2D890-F70C-491A-B3B8-EA05AF864A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5350" y="2206287"/>
                <a:ext cx="131917" cy="1319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46" name="Elipse 45">
                <a:extLst>
                  <a:ext uri="{FF2B5EF4-FFF2-40B4-BE49-F238E27FC236}">
                    <a16:creationId xmlns:a16="http://schemas.microsoft.com/office/drawing/2014/main" id="{2DE794B1-1075-4745-A228-461A1035FE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09945" y="2544841"/>
                <a:ext cx="131917" cy="1319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47" name="Elipse 46">
                <a:extLst>
                  <a:ext uri="{FF2B5EF4-FFF2-40B4-BE49-F238E27FC236}">
                    <a16:creationId xmlns:a16="http://schemas.microsoft.com/office/drawing/2014/main" id="{65180D66-5C31-48C3-A926-65B149147B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37813" y="1513213"/>
                <a:ext cx="131917" cy="1319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48" name="Elipse 47">
                <a:extLst>
                  <a:ext uri="{FF2B5EF4-FFF2-40B4-BE49-F238E27FC236}">
                    <a16:creationId xmlns:a16="http://schemas.microsoft.com/office/drawing/2014/main" id="{CBFFBD9A-4137-47E8-BEB1-3199DEBEF3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08236" y="1743178"/>
                <a:ext cx="131917" cy="13191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49" name="Elipse 48">
                <a:extLst>
                  <a:ext uri="{FF2B5EF4-FFF2-40B4-BE49-F238E27FC236}">
                    <a16:creationId xmlns:a16="http://schemas.microsoft.com/office/drawing/2014/main" id="{7E91DC2E-A336-4DAA-A038-0279264182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6962" y="2191364"/>
                <a:ext cx="131917" cy="13191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50" name="Elipse 49">
                <a:extLst>
                  <a:ext uri="{FF2B5EF4-FFF2-40B4-BE49-F238E27FC236}">
                    <a16:creationId xmlns:a16="http://schemas.microsoft.com/office/drawing/2014/main" id="{CE6ED2C1-F339-4206-885A-6A64E37568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52511" y="1819255"/>
                <a:ext cx="131917" cy="13191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51" name="Elipse 50">
                <a:extLst>
                  <a:ext uri="{FF2B5EF4-FFF2-40B4-BE49-F238E27FC236}">
                    <a16:creationId xmlns:a16="http://schemas.microsoft.com/office/drawing/2014/main" id="{694FF8B3-2D5C-4771-B5DA-3B3D0D195F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03587" y="2533446"/>
                <a:ext cx="131917" cy="13191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CaixaDeTexto 51">
                    <a:extLst>
                      <a:ext uri="{FF2B5EF4-FFF2-40B4-BE49-F238E27FC236}">
                        <a16:creationId xmlns:a16="http://schemas.microsoft.com/office/drawing/2014/main" id="{E38B573F-8113-420E-93A2-173A0C075442}"/>
                      </a:ext>
                    </a:extLst>
                  </p:cNvPr>
                  <p:cNvSpPr txBox="1"/>
                  <p:nvPr/>
                </p:nvSpPr>
                <p:spPr>
                  <a:xfrm>
                    <a:off x="5727590" y="493355"/>
                    <a:ext cx="1030517" cy="358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𝑠𝑝</m:t>
                              </m:r>
                            </m:sub>
                          </m:sSub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 xmlns="">
              <p:sp>
                <p:nvSpPr>
                  <p:cNvPr id="52" name="CaixaDeTexto 51">
                    <a:extLst>
                      <a:ext uri="{FF2B5EF4-FFF2-40B4-BE49-F238E27FC236}">
                        <a16:creationId xmlns:a16="http://schemas.microsoft.com/office/drawing/2014/main" id="{E38B573F-8113-420E-93A2-173A0C0754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27590" y="493355"/>
                    <a:ext cx="1030517" cy="358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8800" r="-1600" b="-2325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3" name="Elipse 52">
                <a:extLst>
                  <a:ext uri="{FF2B5EF4-FFF2-40B4-BE49-F238E27FC236}">
                    <a16:creationId xmlns:a16="http://schemas.microsoft.com/office/drawing/2014/main" id="{C60A353F-F2F4-4E73-861B-7F2504CD7E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08494" y="5718197"/>
                <a:ext cx="131917" cy="13191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FEE6B92B-2CFA-4F34-9243-2C60627403D3}"/>
                  </a:ext>
                </a:extLst>
              </p:cNvPr>
              <p:cNvSpPr txBox="1"/>
              <p:nvPr/>
            </p:nvSpPr>
            <p:spPr>
              <a:xfrm>
                <a:off x="4792541" y="5614878"/>
                <a:ext cx="764532" cy="374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dirty="0"/>
                  <a:t>BaSO</a:t>
                </a:r>
                <a:r>
                  <a:rPr lang="pt-BR" sz="1200" baseline="-25000" dirty="0"/>
                  <a:t>4</a:t>
                </a:r>
              </a:p>
            </p:txBody>
          </p:sp>
          <p:sp>
            <p:nvSpPr>
              <p:cNvPr id="55" name="Elipse 54">
                <a:extLst>
                  <a:ext uri="{FF2B5EF4-FFF2-40B4-BE49-F238E27FC236}">
                    <a16:creationId xmlns:a16="http://schemas.microsoft.com/office/drawing/2014/main" id="{09C4CC68-46D9-406B-A3B0-4F0B7005BD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70091" y="2757046"/>
                <a:ext cx="131917" cy="13191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56" name="Elipse 55">
                <a:extLst>
                  <a:ext uri="{FF2B5EF4-FFF2-40B4-BE49-F238E27FC236}">
                    <a16:creationId xmlns:a16="http://schemas.microsoft.com/office/drawing/2014/main" id="{440CE8BD-C67C-44BD-977F-703CF238AB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66400" y="2590854"/>
                <a:ext cx="131917" cy="13191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58572955-5AED-4A84-BECC-8C9BF09E0ABF}"/>
                  </a:ext>
                </a:extLst>
              </p:cNvPr>
              <p:cNvSpPr txBox="1"/>
              <p:nvPr/>
            </p:nvSpPr>
            <p:spPr>
              <a:xfrm>
                <a:off x="6546245" y="2437416"/>
                <a:ext cx="764532" cy="374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dirty="0"/>
                  <a:t>BaSO</a:t>
                </a:r>
                <a:r>
                  <a:rPr lang="pt-BR" sz="1200" baseline="-25000" dirty="0"/>
                  <a:t>4</a:t>
                </a:r>
              </a:p>
            </p:txBody>
          </p:sp>
          <p:sp>
            <p:nvSpPr>
              <p:cNvPr id="58" name="Elipse 57">
                <a:extLst>
                  <a:ext uri="{FF2B5EF4-FFF2-40B4-BE49-F238E27FC236}">
                    <a16:creationId xmlns:a16="http://schemas.microsoft.com/office/drawing/2014/main" id="{6B98C845-72AF-424E-B0C8-320D54C8BE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70154" y="2172764"/>
                <a:ext cx="131917" cy="13191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cxnSp>
            <p:nvCxnSpPr>
              <p:cNvPr id="59" name="Conector reto 58">
                <a:extLst>
                  <a:ext uri="{FF2B5EF4-FFF2-40B4-BE49-F238E27FC236}">
                    <a16:creationId xmlns:a16="http://schemas.microsoft.com/office/drawing/2014/main" id="{AB0D3216-091C-444B-A9B7-7375C401E50D}"/>
                  </a:ext>
                </a:extLst>
              </p:cNvPr>
              <p:cNvCxnSpPr/>
              <p:nvPr/>
            </p:nvCxnSpPr>
            <p:spPr>
              <a:xfrm>
                <a:off x="8476944" y="904568"/>
                <a:ext cx="0" cy="201561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ector reto 59">
                <a:extLst>
                  <a:ext uri="{FF2B5EF4-FFF2-40B4-BE49-F238E27FC236}">
                    <a16:creationId xmlns:a16="http://schemas.microsoft.com/office/drawing/2014/main" id="{F64EFE7C-4300-40FD-B8D2-CFCCA00563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6944" y="2920181"/>
                <a:ext cx="2035278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ector reto 60">
                <a:extLst>
                  <a:ext uri="{FF2B5EF4-FFF2-40B4-BE49-F238E27FC236}">
                    <a16:creationId xmlns:a16="http://schemas.microsoft.com/office/drawing/2014/main" id="{BD808256-25C4-4DC6-8D3D-53542F6FF61F}"/>
                  </a:ext>
                </a:extLst>
              </p:cNvPr>
              <p:cNvCxnSpPr/>
              <p:nvPr/>
            </p:nvCxnSpPr>
            <p:spPr>
              <a:xfrm>
                <a:off x="10512222" y="904568"/>
                <a:ext cx="0" cy="201561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ector reto 61">
                <a:extLst>
                  <a:ext uri="{FF2B5EF4-FFF2-40B4-BE49-F238E27FC236}">
                    <a16:creationId xmlns:a16="http://schemas.microsoft.com/office/drawing/2014/main" id="{6828699B-F17B-43D7-862F-B7FFD496F78B}"/>
                  </a:ext>
                </a:extLst>
              </p:cNvPr>
              <p:cNvCxnSpPr/>
              <p:nvPr/>
            </p:nvCxnSpPr>
            <p:spPr>
              <a:xfrm>
                <a:off x="8476944" y="1278194"/>
                <a:ext cx="2035278" cy="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65505E7F-CC0A-4F2A-B3A3-3A70F9D4F740}"/>
                  </a:ext>
                </a:extLst>
              </p:cNvPr>
              <p:cNvSpPr txBox="1"/>
              <p:nvPr/>
            </p:nvSpPr>
            <p:spPr>
              <a:xfrm>
                <a:off x="8476944" y="3275111"/>
                <a:ext cx="2035278" cy="374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/>
                  <a:t>Tempo igual a ∞ </a:t>
                </a:r>
              </a:p>
            </p:txBody>
          </p:sp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9B3E518A-689E-489C-9583-74640AA53D03}"/>
                  </a:ext>
                </a:extLst>
              </p:cNvPr>
              <p:cNvSpPr txBox="1"/>
              <p:nvPr/>
            </p:nvSpPr>
            <p:spPr>
              <a:xfrm>
                <a:off x="8753202" y="1482544"/>
                <a:ext cx="664962" cy="374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dirty="0"/>
                  <a:t>SO</a:t>
                </a:r>
                <a:r>
                  <a:rPr lang="pt-BR" sz="1200" baseline="-25000" dirty="0"/>
                  <a:t>4</a:t>
                </a:r>
                <a:r>
                  <a:rPr lang="pt-BR" sz="1200" baseline="30000" dirty="0"/>
                  <a:t>-2</a:t>
                </a:r>
              </a:p>
            </p:txBody>
          </p:sp>
          <p:sp>
            <p:nvSpPr>
              <p:cNvPr id="65" name="Elipse 64">
                <a:extLst>
                  <a:ext uri="{FF2B5EF4-FFF2-40B4-BE49-F238E27FC236}">
                    <a16:creationId xmlns:a16="http://schemas.microsoft.com/office/drawing/2014/main" id="{16369513-D9B8-4AA7-BF51-A75D34EF9B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87243" y="1821098"/>
                <a:ext cx="131917" cy="1319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66" name="CaixaDeTexto 65">
                <a:extLst>
                  <a:ext uri="{FF2B5EF4-FFF2-40B4-BE49-F238E27FC236}">
                    <a16:creationId xmlns:a16="http://schemas.microsoft.com/office/drawing/2014/main" id="{CF55F668-E574-4195-99F6-0090D2266BC1}"/>
                  </a:ext>
                </a:extLst>
              </p:cNvPr>
              <p:cNvSpPr txBox="1"/>
              <p:nvPr/>
            </p:nvSpPr>
            <p:spPr>
              <a:xfrm>
                <a:off x="9849388" y="1463797"/>
                <a:ext cx="600023" cy="374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dirty="0"/>
                  <a:t>Ba</a:t>
                </a:r>
                <a:r>
                  <a:rPr lang="pt-BR" sz="1200" baseline="30000" dirty="0"/>
                  <a:t>+2</a:t>
                </a:r>
              </a:p>
            </p:txBody>
          </p:sp>
          <p:sp>
            <p:nvSpPr>
              <p:cNvPr id="67" name="Elipse 66">
                <a:extLst>
                  <a:ext uri="{FF2B5EF4-FFF2-40B4-BE49-F238E27FC236}">
                    <a16:creationId xmlns:a16="http://schemas.microsoft.com/office/drawing/2014/main" id="{12C222D5-4B51-4B94-8D3E-5744E7AC4F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50391" y="2206287"/>
                <a:ext cx="131917" cy="1319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68" name="Elipse 67">
                <a:extLst>
                  <a:ext uri="{FF2B5EF4-FFF2-40B4-BE49-F238E27FC236}">
                    <a16:creationId xmlns:a16="http://schemas.microsoft.com/office/drawing/2014/main" id="{B6EE7DF1-FCA5-4609-9CBF-E7CA607E4A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32854" y="1513213"/>
                <a:ext cx="131917" cy="1319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69" name="Elipse 68">
                <a:extLst>
                  <a:ext uri="{FF2B5EF4-FFF2-40B4-BE49-F238E27FC236}">
                    <a16:creationId xmlns:a16="http://schemas.microsoft.com/office/drawing/2014/main" id="{C59F6D9A-D861-4A3B-AEF5-1F2E9E0D2D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03277" y="1743178"/>
                <a:ext cx="131917" cy="13191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70" name="Elipse 69">
                <a:extLst>
                  <a:ext uri="{FF2B5EF4-FFF2-40B4-BE49-F238E27FC236}">
                    <a16:creationId xmlns:a16="http://schemas.microsoft.com/office/drawing/2014/main" id="{091BD2B2-4115-43DE-8E1E-3C852D9F54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56579" y="1765247"/>
                <a:ext cx="131917" cy="13191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CaixaDeTexto 70">
                    <a:extLst>
                      <a:ext uri="{FF2B5EF4-FFF2-40B4-BE49-F238E27FC236}">
                        <a16:creationId xmlns:a16="http://schemas.microsoft.com/office/drawing/2014/main" id="{ABCAEE1C-E594-46AE-AB06-A654CFAEE453}"/>
                      </a:ext>
                    </a:extLst>
                  </p:cNvPr>
                  <p:cNvSpPr txBox="1"/>
                  <p:nvPr/>
                </p:nvSpPr>
                <p:spPr>
                  <a:xfrm>
                    <a:off x="8922631" y="493355"/>
                    <a:ext cx="1030517" cy="358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𝑠𝑝</m:t>
                              </m:r>
                            </m:sub>
                          </m:sSub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 xmlns="">
              <p:sp>
                <p:nvSpPr>
                  <p:cNvPr id="71" name="CaixaDeTexto 70">
                    <a:extLst>
                      <a:ext uri="{FF2B5EF4-FFF2-40B4-BE49-F238E27FC236}">
                        <a16:creationId xmlns:a16="http://schemas.microsoft.com/office/drawing/2014/main" id="{ABCAEE1C-E594-46AE-AB06-A654CFAEE4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22631" y="493355"/>
                    <a:ext cx="1030517" cy="358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8800" r="-1600" b="-2325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2" name="Elipse 71">
                <a:extLst>
                  <a:ext uri="{FF2B5EF4-FFF2-40B4-BE49-F238E27FC236}">
                    <a16:creationId xmlns:a16="http://schemas.microsoft.com/office/drawing/2014/main" id="{507C9ED4-BD5D-4C3D-A0E1-C47C85D7AF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65132" y="2757046"/>
                <a:ext cx="131917" cy="13191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73" name="Elipse 72">
                <a:extLst>
                  <a:ext uri="{FF2B5EF4-FFF2-40B4-BE49-F238E27FC236}">
                    <a16:creationId xmlns:a16="http://schemas.microsoft.com/office/drawing/2014/main" id="{DBAABB43-DC1B-416B-B0FB-934E38AD25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61441" y="2590854"/>
                <a:ext cx="131917" cy="13191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74" name="CaixaDeTexto 73">
                <a:extLst>
                  <a:ext uri="{FF2B5EF4-FFF2-40B4-BE49-F238E27FC236}">
                    <a16:creationId xmlns:a16="http://schemas.microsoft.com/office/drawing/2014/main" id="{AB0BC330-B744-4769-A207-CA1E088702B1}"/>
                  </a:ext>
                </a:extLst>
              </p:cNvPr>
              <p:cNvSpPr txBox="1"/>
              <p:nvPr/>
            </p:nvSpPr>
            <p:spPr>
              <a:xfrm>
                <a:off x="9741286" y="2437416"/>
                <a:ext cx="764532" cy="374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dirty="0"/>
                  <a:t>BaSO</a:t>
                </a:r>
                <a:r>
                  <a:rPr lang="pt-BR" sz="1200" baseline="-25000" dirty="0"/>
                  <a:t>4</a:t>
                </a:r>
              </a:p>
            </p:txBody>
          </p:sp>
          <p:sp>
            <p:nvSpPr>
              <p:cNvPr id="75" name="Elipse 74">
                <a:extLst>
                  <a:ext uri="{FF2B5EF4-FFF2-40B4-BE49-F238E27FC236}">
                    <a16:creationId xmlns:a16="http://schemas.microsoft.com/office/drawing/2014/main" id="{ADB22990-9F5F-450F-B444-36C285754D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65195" y="2172764"/>
                <a:ext cx="131917" cy="13191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76" name="Elipse 75">
                <a:extLst>
                  <a:ext uri="{FF2B5EF4-FFF2-40B4-BE49-F238E27FC236}">
                    <a16:creationId xmlns:a16="http://schemas.microsoft.com/office/drawing/2014/main" id="{0A2D8B52-B11C-4B95-AB74-B1C4465E48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73599" y="2157154"/>
                <a:ext cx="131917" cy="13191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77" name="Elipse 76">
                <a:extLst>
                  <a:ext uri="{FF2B5EF4-FFF2-40B4-BE49-F238E27FC236}">
                    <a16:creationId xmlns:a16="http://schemas.microsoft.com/office/drawing/2014/main" id="{8143C80B-CFD3-43C1-8D58-B5D43CDDF3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60138" y="2474776"/>
                <a:ext cx="131917" cy="13191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78" name="Elipse 77">
                <a:extLst>
                  <a:ext uri="{FF2B5EF4-FFF2-40B4-BE49-F238E27FC236}">
                    <a16:creationId xmlns:a16="http://schemas.microsoft.com/office/drawing/2014/main" id="{687E9A00-9CC6-45C3-A07E-8A4B740D89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08695" y="2438514"/>
                <a:ext cx="131917" cy="13191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79" name="CaixaDeTexto 78">
                <a:extLst>
                  <a:ext uri="{FF2B5EF4-FFF2-40B4-BE49-F238E27FC236}">
                    <a16:creationId xmlns:a16="http://schemas.microsoft.com/office/drawing/2014/main" id="{C60547D7-603E-4434-A81A-918B6B3532E9}"/>
                  </a:ext>
                </a:extLst>
              </p:cNvPr>
              <p:cNvSpPr txBox="1"/>
              <p:nvPr/>
            </p:nvSpPr>
            <p:spPr>
              <a:xfrm>
                <a:off x="1946786" y="3868399"/>
                <a:ext cx="2035278" cy="374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/>
                  <a:t>Figura 5a </a:t>
                </a:r>
              </a:p>
            </p:txBody>
          </p:sp>
          <p:sp>
            <p:nvSpPr>
              <p:cNvPr id="80" name="CaixaDeTexto 79">
                <a:extLst>
                  <a:ext uri="{FF2B5EF4-FFF2-40B4-BE49-F238E27FC236}">
                    <a16:creationId xmlns:a16="http://schemas.microsoft.com/office/drawing/2014/main" id="{DC69AD1E-A197-438D-AA63-2DD192208289}"/>
                  </a:ext>
                </a:extLst>
              </p:cNvPr>
              <p:cNvSpPr txBox="1"/>
              <p:nvPr/>
            </p:nvSpPr>
            <p:spPr>
              <a:xfrm>
                <a:off x="5205388" y="3868397"/>
                <a:ext cx="2035278" cy="374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/>
                  <a:t>Figura 5b </a:t>
                </a:r>
              </a:p>
            </p:txBody>
          </p:sp>
          <p:sp>
            <p:nvSpPr>
              <p:cNvPr id="81" name="CaixaDeTexto 80">
                <a:extLst>
                  <a:ext uri="{FF2B5EF4-FFF2-40B4-BE49-F238E27FC236}">
                    <a16:creationId xmlns:a16="http://schemas.microsoft.com/office/drawing/2014/main" id="{BA38426E-AB72-4E9B-9BF2-06B4999356A3}"/>
                  </a:ext>
                </a:extLst>
              </p:cNvPr>
              <p:cNvSpPr txBox="1"/>
              <p:nvPr/>
            </p:nvSpPr>
            <p:spPr>
              <a:xfrm>
                <a:off x="8374416" y="3843933"/>
                <a:ext cx="2035278" cy="374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/>
                  <a:t>Figura 5c </a:t>
                </a:r>
              </a:p>
            </p:txBody>
          </p:sp>
        </p:grpSp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596B76A7-1AEF-4658-8F17-DB598428F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87267" y="4257129"/>
              <a:ext cx="1921244" cy="1921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970558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3055" y="2466975"/>
            <a:ext cx="7850833" cy="3219635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Introdução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Conceitos básicos: equilíbrio químico e constantes de equilíbrio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Produto de solubilidade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Tipo I: Sistemas independentes do pH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58835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ACFF386-7085-4C6C-BE70-7ABCD31E926C}"/>
                  </a:ext>
                </a:extLst>
              </p:cNvPr>
              <p:cNvSpPr txBox="1"/>
              <p:nvPr/>
            </p:nvSpPr>
            <p:spPr>
              <a:xfrm>
                <a:off x="2286000" y="2277688"/>
                <a:ext cx="4572000" cy="556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𝑟𝑞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𝑟𝑞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ACFF386-7085-4C6C-BE70-7ABCD31E9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277688"/>
                <a:ext cx="4572000" cy="5564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30A7669-C138-4D75-B9BB-7A88EA1F3ED2}"/>
                  </a:ext>
                </a:extLst>
              </p:cNvPr>
              <p:cNvSpPr txBox="1"/>
              <p:nvPr/>
            </p:nvSpPr>
            <p:spPr>
              <a:xfrm>
                <a:off x="2123728" y="3339357"/>
                <a:ext cx="4572000" cy="1027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30A7669-C138-4D75-B9BB-7A88EA1F3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339357"/>
                <a:ext cx="4572000" cy="10276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956F35E8-E079-4868-8613-0653A0C3F833}"/>
                  </a:ext>
                </a:extLst>
              </p:cNvPr>
              <p:cNvSpPr txBox="1"/>
              <p:nvPr/>
            </p:nvSpPr>
            <p:spPr>
              <a:xfrm>
                <a:off x="2286000" y="4723586"/>
                <a:ext cx="4572000" cy="556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𝑟𝑞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956F35E8-E079-4868-8613-0653A0C3F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723586"/>
                <a:ext cx="4572000" cy="5564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">
            <a:extLst>
              <a:ext uri="{FF2B5EF4-FFF2-40B4-BE49-F238E27FC236}">
                <a16:creationId xmlns:a16="http://schemas.microsoft.com/office/drawing/2014/main" id="{EFA9E776-B946-46C9-9C7B-FAE7D68D87F6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5738257"/>
            <a:ext cx="4392488" cy="65911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K= constante de equilíbrio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28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2800" dirty="0"/>
          </a:p>
        </p:txBody>
      </p:sp>
      <p:sp>
        <p:nvSpPr>
          <p:cNvPr id="3" name="Seta: para a Esquerda e para Cima 2">
            <a:extLst>
              <a:ext uri="{FF2B5EF4-FFF2-40B4-BE49-F238E27FC236}">
                <a16:creationId xmlns:a16="http://schemas.microsoft.com/office/drawing/2014/main" id="{C83FC4E4-FF13-4564-A969-2EB78A7E2DC8}"/>
              </a:ext>
            </a:extLst>
          </p:cNvPr>
          <p:cNvSpPr/>
          <p:nvPr/>
        </p:nvSpPr>
        <p:spPr>
          <a:xfrm>
            <a:off x="4768614" y="5378217"/>
            <a:ext cx="1315554" cy="723856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8CA89FB8-CC96-4854-BFC1-5682EE1EB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</a:t>
            </a:r>
          </a:p>
        </p:txBody>
      </p:sp>
    </p:spTree>
    <p:extLst>
      <p:ext uri="{BB962C8B-B14F-4D97-AF65-F5344CB8AC3E}">
        <p14:creationId xmlns:p14="http://schemas.microsoft.com/office/powerpoint/2010/main" val="365905488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>
            <a:extLst>
              <a:ext uri="{FF2B5EF4-FFF2-40B4-BE49-F238E27FC236}">
                <a16:creationId xmlns:a16="http://schemas.microsoft.com/office/drawing/2014/main" id="{688F28DD-59E2-463B-9EE9-E7DB4A97F17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2164" name="Object 4">
                <a:extLst>
                  <a:ext uri="{FF2B5EF4-FFF2-40B4-BE49-F238E27FC236}">
                    <a16:creationId xmlns:a16="http://schemas.microsoft.com/office/drawing/2014/main" id="{E07ACE2A-4F28-4534-ACF1-B099EE0D9FB5}"/>
                  </a:ext>
                </a:extLst>
              </p:cNvPr>
              <p:cNvSpPr txBox="1"/>
              <p:nvPr/>
            </p:nvSpPr>
            <p:spPr bwMode="auto">
              <a:xfrm>
                <a:off x="2771750" y="2146301"/>
                <a:ext cx="3600499" cy="4714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𝑎𝐴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𝑏𝐵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𝑐𝐶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𝑑𝐷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92164" name="Object 4">
                <a:extLst>
                  <a:ext uri="{FF2B5EF4-FFF2-40B4-BE49-F238E27FC236}">
                    <a16:creationId xmlns:a16="http://schemas.microsoft.com/office/drawing/2014/main" id="{E07ACE2A-4F28-4534-ACF1-B099EE0D9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1750" y="2146301"/>
                <a:ext cx="3600499" cy="4714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165" name="Object 5">
                <a:extLst>
                  <a:ext uri="{FF2B5EF4-FFF2-40B4-BE49-F238E27FC236}">
                    <a16:creationId xmlns:a16="http://schemas.microsoft.com/office/drawing/2014/main" id="{D3A14728-33A3-4214-A961-F82E5CD89142}"/>
                  </a:ext>
                </a:extLst>
              </p:cNvPr>
              <p:cNvSpPr txBox="1"/>
              <p:nvPr/>
            </p:nvSpPr>
            <p:spPr bwMode="auto">
              <a:xfrm>
                <a:off x="327025" y="3309268"/>
                <a:ext cx="3238500" cy="482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92165" name="Object 5">
                <a:extLst>
                  <a:ext uri="{FF2B5EF4-FFF2-40B4-BE49-F238E27FC236}">
                    <a16:creationId xmlns:a16="http://schemas.microsoft.com/office/drawing/2014/main" id="{D3A14728-33A3-4214-A961-F82E5CD89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025" y="3309268"/>
                <a:ext cx="3238500" cy="482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168" name="Object 8">
                <a:extLst>
                  <a:ext uri="{FF2B5EF4-FFF2-40B4-BE49-F238E27FC236}">
                    <a16:creationId xmlns:a16="http://schemas.microsoft.com/office/drawing/2014/main" id="{63D5443D-154D-42CD-AF8D-B3B2A46FA8B7}"/>
                  </a:ext>
                </a:extLst>
              </p:cNvPr>
              <p:cNvSpPr txBox="1"/>
              <p:nvPr/>
            </p:nvSpPr>
            <p:spPr bwMode="auto">
              <a:xfrm>
                <a:off x="445951" y="4421436"/>
                <a:ext cx="2613298" cy="1092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92168" name="Object 8">
                <a:extLst>
                  <a:ext uri="{FF2B5EF4-FFF2-40B4-BE49-F238E27FC236}">
                    <a16:creationId xmlns:a16="http://schemas.microsoft.com/office/drawing/2014/main" id="{63D5443D-154D-42CD-AF8D-B3B2A46FA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5951" y="4421436"/>
                <a:ext cx="2613298" cy="1092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69" name="Text Box 9">
            <a:extLst>
              <a:ext uri="{FF2B5EF4-FFF2-40B4-BE49-F238E27FC236}">
                <a16:creationId xmlns:a16="http://schemas.microsoft.com/office/drawing/2014/main" id="{BFF63C87-AA63-40A9-B79D-5CDA61D74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1842" y="3082608"/>
            <a:ext cx="462756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altLang="pt-BR" sz="2400" dirty="0"/>
              <a:t> Regra 1: Para solventes, deve-se expressar sua concentração como fração molar. Deste modo, [H</a:t>
            </a:r>
            <a:r>
              <a:rPr lang="pt-BR" altLang="pt-BR" sz="2400" baseline="-25000" dirty="0"/>
              <a:t>2</a:t>
            </a:r>
            <a:r>
              <a:rPr lang="pt-BR" altLang="pt-BR" sz="2400" dirty="0"/>
              <a:t>O] será igual a 1.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altLang="pt-BR" sz="2400" dirty="0"/>
              <a:t> Regra 2: Para sólidos em equilíbrio em solução, sua concentração será sempre igual a 1.</a:t>
            </a:r>
          </a:p>
        </p:txBody>
      </p:sp>
      <p:sp>
        <p:nvSpPr>
          <p:cNvPr id="92171" name="AutoShape 11">
            <a:extLst>
              <a:ext uri="{FF2B5EF4-FFF2-40B4-BE49-F238E27FC236}">
                <a16:creationId xmlns:a16="http://schemas.microsoft.com/office/drawing/2014/main" id="{8E0AE24B-1F95-427E-A791-7DE98CB16E07}"/>
              </a:ext>
            </a:extLst>
          </p:cNvPr>
          <p:cNvSpPr>
            <a:spLocks/>
          </p:cNvSpPr>
          <p:nvPr/>
        </p:nvSpPr>
        <p:spPr bwMode="auto">
          <a:xfrm>
            <a:off x="3534779" y="2906396"/>
            <a:ext cx="935038" cy="2952204"/>
          </a:xfrm>
          <a:prstGeom prst="leftBrace">
            <a:avLst>
              <a:gd name="adj1" fmla="val 2951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1DEF97AE-F14B-4AAD-B3BA-D565C72188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>
            <a:extLst>
              <a:ext uri="{FF2B5EF4-FFF2-40B4-BE49-F238E27FC236}">
                <a16:creationId xmlns:a16="http://schemas.microsoft.com/office/drawing/2014/main" id="{19BE50EA-4B3D-43A0-9AAE-65DC5143CDF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91" name="Text Box 7">
            <a:extLst>
              <a:ext uri="{FF2B5EF4-FFF2-40B4-BE49-F238E27FC236}">
                <a16:creationId xmlns:a16="http://schemas.microsoft.com/office/drawing/2014/main" id="{0F72FC27-43F2-4FFC-A7C8-019C0AC01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8" y="3043670"/>
            <a:ext cx="462756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1pPr>
          </a:lstStyle>
          <a:p>
            <a:r>
              <a:rPr lang="pt-BR" altLang="pt-BR" dirty="0"/>
              <a:t> Regra 3: Para gases em equilíbrio em solução, sua concentração será em atmosferas (Pressão Parcial).</a:t>
            </a:r>
          </a:p>
          <a:p>
            <a:r>
              <a:rPr lang="pt-BR" altLang="pt-BR" dirty="0"/>
              <a:t> Regra 4: Para compostos dissolvidos em água, sua concentração será sempre expressa como moles por litro.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4">
                <a:extLst>
                  <a:ext uri="{FF2B5EF4-FFF2-40B4-BE49-F238E27FC236}">
                    <a16:creationId xmlns:a16="http://schemas.microsoft.com/office/drawing/2014/main" id="{1A8C8A14-0D0C-4013-A4A1-F8E3EBB9C501}"/>
                  </a:ext>
                </a:extLst>
              </p:cNvPr>
              <p:cNvSpPr txBox="1"/>
              <p:nvPr/>
            </p:nvSpPr>
            <p:spPr bwMode="auto">
              <a:xfrm>
                <a:off x="2771750" y="2146301"/>
                <a:ext cx="3600499" cy="4714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𝑎𝐴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𝑏𝐵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𝑐𝐶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𝑑𝐷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8" name="Object 4">
                <a:extLst>
                  <a:ext uri="{FF2B5EF4-FFF2-40B4-BE49-F238E27FC236}">
                    <a16:creationId xmlns:a16="http://schemas.microsoft.com/office/drawing/2014/main" id="{1A8C8A14-0D0C-4013-A4A1-F8E3EBB9C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1750" y="2146301"/>
                <a:ext cx="3600499" cy="4714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5">
                <a:extLst>
                  <a:ext uri="{FF2B5EF4-FFF2-40B4-BE49-F238E27FC236}">
                    <a16:creationId xmlns:a16="http://schemas.microsoft.com/office/drawing/2014/main" id="{3E2DE04E-F211-488E-90F4-AB5E3A77720C}"/>
                  </a:ext>
                </a:extLst>
              </p:cNvPr>
              <p:cNvSpPr txBox="1"/>
              <p:nvPr/>
            </p:nvSpPr>
            <p:spPr bwMode="auto">
              <a:xfrm>
                <a:off x="327025" y="3309268"/>
                <a:ext cx="3238500" cy="482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9" name="Object 5">
                <a:extLst>
                  <a:ext uri="{FF2B5EF4-FFF2-40B4-BE49-F238E27FC236}">
                    <a16:creationId xmlns:a16="http://schemas.microsoft.com/office/drawing/2014/main" id="{3E2DE04E-F211-488E-90F4-AB5E3A777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025" y="3309268"/>
                <a:ext cx="3238500" cy="482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8">
                <a:extLst>
                  <a:ext uri="{FF2B5EF4-FFF2-40B4-BE49-F238E27FC236}">
                    <a16:creationId xmlns:a16="http://schemas.microsoft.com/office/drawing/2014/main" id="{010D22DC-1DBC-43E6-B33F-B9F63626AD58}"/>
                  </a:ext>
                </a:extLst>
              </p:cNvPr>
              <p:cNvSpPr txBox="1"/>
              <p:nvPr/>
            </p:nvSpPr>
            <p:spPr bwMode="auto">
              <a:xfrm>
                <a:off x="445951" y="4421436"/>
                <a:ext cx="2613298" cy="1092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0" name="Object 8">
                <a:extLst>
                  <a:ext uri="{FF2B5EF4-FFF2-40B4-BE49-F238E27FC236}">
                    <a16:creationId xmlns:a16="http://schemas.microsoft.com/office/drawing/2014/main" id="{010D22DC-1DBC-43E6-B33F-B9F63626A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5951" y="4421436"/>
                <a:ext cx="2613298" cy="1092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utoShape 11">
            <a:extLst>
              <a:ext uri="{FF2B5EF4-FFF2-40B4-BE49-F238E27FC236}">
                <a16:creationId xmlns:a16="http://schemas.microsoft.com/office/drawing/2014/main" id="{CBD43EE6-B4CC-4768-ADDC-5D61D86F66B4}"/>
              </a:ext>
            </a:extLst>
          </p:cNvPr>
          <p:cNvSpPr>
            <a:spLocks/>
          </p:cNvSpPr>
          <p:nvPr/>
        </p:nvSpPr>
        <p:spPr bwMode="auto">
          <a:xfrm>
            <a:off x="3534779" y="2906396"/>
            <a:ext cx="935038" cy="2952204"/>
          </a:xfrm>
          <a:prstGeom prst="leftBrace">
            <a:avLst>
              <a:gd name="adj1" fmla="val 2951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432F1DDC-FA84-4C26-9724-F734EC6CD0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6F356BC-55F7-464D-9A16-E2D9C05E1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4996" y="404664"/>
            <a:ext cx="689146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CONSTANTE DE EQUILÍBRIO E EFEITO DA TEMPERATURA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AB7F66DD-85E6-4AFF-8CBA-3E21336CB986}"/>
                  </a:ext>
                </a:extLst>
              </p:cNvPr>
              <p:cNvSpPr txBox="1"/>
              <p:nvPr/>
            </p:nvSpPr>
            <p:spPr>
              <a:xfrm>
                <a:off x="2286000" y="2264564"/>
                <a:ext cx="4572000" cy="556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𝑟𝑞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AB7F66DD-85E6-4AFF-8CBA-3E21336CB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264564"/>
                <a:ext cx="4572000" cy="5564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625A5F0-9B0F-4037-906C-4912F2D2E0D2}"/>
                  </a:ext>
                </a:extLst>
              </p:cNvPr>
              <p:cNvSpPr txBox="1"/>
              <p:nvPr/>
            </p:nvSpPr>
            <p:spPr>
              <a:xfrm>
                <a:off x="2123728" y="3284984"/>
                <a:ext cx="5598368" cy="910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den>
                      </m:f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𝑟𝑞</m:t>
                              </m:r>
                            </m:sub>
                          </m:sSub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den>
                      </m:f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625A5F0-9B0F-4037-906C-4912F2D2E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284984"/>
                <a:ext cx="5598368" cy="9103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289C64E9-750D-41FB-BF4A-4F571E8515E4}"/>
                  </a:ext>
                </a:extLst>
              </p:cNvPr>
              <p:cNvSpPr txBox="1"/>
              <p:nvPr/>
            </p:nvSpPr>
            <p:spPr>
              <a:xfrm>
                <a:off x="1907704" y="4797152"/>
                <a:ext cx="5814392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𝑟𝑞</m:t>
                              </m:r>
                            </m:sub>
                          </m:sSub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289C64E9-750D-41FB-BF4A-4F571E851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797152"/>
                <a:ext cx="5814392" cy="1060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556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C63BC97-B108-4252-A68D-E3D2D8F74BA0}"/>
              </a:ext>
            </a:extLst>
          </p:cNvPr>
          <p:cNvGraphicFramePr>
            <a:graphicFrameLocks noGrp="1"/>
          </p:cNvGraphicFramePr>
          <p:nvPr/>
        </p:nvGraphicFramePr>
        <p:xfrm>
          <a:off x="1403838" y="2133600"/>
          <a:ext cx="6600679" cy="40327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6403">
                  <a:extLst>
                    <a:ext uri="{9D8B030D-6E8A-4147-A177-3AD203B41FA5}">
                      <a16:colId xmlns:a16="http://schemas.microsoft.com/office/drawing/2014/main" val="3893219653"/>
                    </a:ext>
                  </a:extLst>
                </a:gridCol>
                <a:gridCol w="1629286">
                  <a:extLst>
                    <a:ext uri="{9D8B030D-6E8A-4147-A177-3AD203B41FA5}">
                      <a16:colId xmlns:a16="http://schemas.microsoft.com/office/drawing/2014/main" val="1661773537"/>
                    </a:ext>
                  </a:extLst>
                </a:gridCol>
                <a:gridCol w="1954990">
                  <a:extLst>
                    <a:ext uri="{9D8B030D-6E8A-4147-A177-3AD203B41FA5}">
                      <a16:colId xmlns:a16="http://schemas.microsoft.com/office/drawing/2014/main" val="4274311411"/>
                    </a:ext>
                  </a:extLst>
                </a:gridCol>
              </a:tblGrid>
              <a:tr h="448082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Espécie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Fórmula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Produto de solubilidade (K</a:t>
                      </a:r>
                      <a:r>
                        <a:rPr lang="pt-BR" sz="1200" baseline="-25000">
                          <a:effectLst/>
                        </a:rPr>
                        <a:t>sp</a:t>
                      </a:r>
                      <a:r>
                        <a:rPr lang="pt-BR" sz="1200">
                          <a:effectLst/>
                        </a:rPr>
                        <a:t>)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8427050"/>
                  </a:ext>
                </a:extLst>
              </a:tr>
              <a:tr h="224041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Hidróxido de alumínio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Al(OH)</a:t>
                      </a:r>
                      <a:r>
                        <a:rPr lang="pt-BR" sz="1200" baseline="-25000">
                          <a:effectLst/>
                        </a:rPr>
                        <a:t>3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2.10</a:t>
                      </a:r>
                      <a:r>
                        <a:rPr lang="pt-BR" sz="1200" baseline="30000">
                          <a:effectLst/>
                        </a:rPr>
                        <a:t>-32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2866271"/>
                  </a:ext>
                </a:extLst>
              </a:tr>
              <a:tr h="224041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effectLst/>
                        </a:rPr>
                        <a:t>Carbonato de bário</a:t>
                      </a:r>
                      <a:endParaRPr lang="pt-BR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BaCO</a:t>
                      </a:r>
                      <a:r>
                        <a:rPr lang="pt-BR" sz="1200" baseline="-25000">
                          <a:effectLst/>
                        </a:rPr>
                        <a:t>3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2,58.10</a:t>
                      </a:r>
                      <a:r>
                        <a:rPr lang="pt-BR" sz="1200" baseline="30000">
                          <a:effectLst/>
                        </a:rPr>
                        <a:t>-9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2111282"/>
                  </a:ext>
                </a:extLst>
              </a:tr>
              <a:tr h="224041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Fluoreto de bário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BaF</a:t>
                      </a:r>
                      <a:r>
                        <a:rPr lang="pt-BR" sz="1200" baseline="-250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1,7.10</a:t>
                      </a:r>
                      <a:r>
                        <a:rPr lang="pt-BR" sz="1200" baseline="30000">
                          <a:effectLst/>
                        </a:rPr>
                        <a:t>-6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9234197"/>
                  </a:ext>
                </a:extLst>
              </a:tr>
              <a:tr h="224041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Sulfato de bário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BaSO</a:t>
                      </a:r>
                      <a:r>
                        <a:rPr lang="pt-BR" sz="1200" baseline="-25000">
                          <a:effectLst/>
                        </a:rPr>
                        <a:t>4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1,08.10</a:t>
                      </a:r>
                      <a:r>
                        <a:rPr lang="pt-BR" sz="1200" baseline="30000">
                          <a:effectLst/>
                        </a:rPr>
                        <a:t>-10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3322656"/>
                  </a:ext>
                </a:extLst>
              </a:tr>
              <a:tr h="224041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Carbonato de cálcio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CaCO</a:t>
                      </a:r>
                      <a:r>
                        <a:rPr lang="pt-BR" sz="1200" baseline="-25000">
                          <a:effectLst/>
                        </a:rPr>
                        <a:t>3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3,31.10</a:t>
                      </a:r>
                      <a:r>
                        <a:rPr lang="pt-BR" sz="1200" baseline="30000">
                          <a:effectLst/>
                        </a:rPr>
                        <a:t>-9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2904670"/>
                  </a:ext>
                </a:extLst>
              </a:tr>
              <a:tr h="224041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Fluoreto de cálcio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CaF</a:t>
                      </a:r>
                      <a:r>
                        <a:rPr lang="pt-BR" sz="1200" baseline="-250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3,45.10</a:t>
                      </a:r>
                      <a:r>
                        <a:rPr lang="pt-BR" sz="1200" baseline="30000">
                          <a:effectLst/>
                        </a:rPr>
                        <a:t>-11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7762840"/>
                  </a:ext>
                </a:extLst>
              </a:tr>
              <a:tr h="224041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effectLst/>
                        </a:rPr>
                        <a:t>Hidróxido de cálcio</a:t>
                      </a:r>
                      <a:endParaRPr lang="pt-BR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Ca(OH)</a:t>
                      </a:r>
                      <a:r>
                        <a:rPr lang="pt-BR" sz="1200" baseline="-250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5,02.10</a:t>
                      </a:r>
                      <a:r>
                        <a:rPr lang="pt-BR" sz="1200" baseline="30000">
                          <a:effectLst/>
                        </a:rPr>
                        <a:t>-6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1490534"/>
                  </a:ext>
                </a:extLst>
              </a:tr>
              <a:tr h="224041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effectLst/>
                        </a:rPr>
                        <a:t>Sulfato de cálcio</a:t>
                      </a:r>
                      <a:endParaRPr lang="pt-BR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CaSO</a:t>
                      </a:r>
                      <a:r>
                        <a:rPr lang="pt-BR" sz="1200" baseline="-25000">
                          <a:effectLst/>
                        </a:rPr>
                        <a:t>4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4,93.10</a:t>
                      </a:r>
                      <a:r>
                        <a:rPr lang="pt-BR" sz="1200" baseline="30000">
                          <a:effectLst/>
                        </a:rPr>
                        <a:t>-5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6381392"/>
                  </a:ext>
                </a:extLst>
              </a:tr>
              <a:tr h="224041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>
                          <a:effectLst/>
                        </a:rPr>
                        <a:t>Arsenato</a:t>
                      </a:r>
                      <a:r>
                        <a:rPr lang="pt-BR" sz="1200" dirty="0">
                          <a:effectLst/>
                        </a:rPr>
                        <a:t> de magnésio</a:t>
                      </a:r>
                      <a:endParaRPr lang="pt-BR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Mg</a:t>
                      </a:r>
                      <a:r>
                        <a:rPr lang="pt-BR" sz="1200" baseline="-25000">
                          <a:effectLst/>
                        </a:rPr>
                        <a:t>3</a:t>
                      </a:r>
                      <a:r>
                        <a:rPr lang="pt-BR" sz="1200">
                          <a:effectLst/>
                        </a:rPr>
                        <a:t>(AsO</a:t>
                      </a:r>
                      <a:r>
                        <a:rPr lang="pt-BR" sz="1200" baseline="-25000">
                          <a:effectLst/>
                        </a:rPr>
                        <a:t>4</a:t>
                      </a:r>
                      <a:r>
                        <a:rPr lang="pt-BR" sz="1200">
                          <a:effectLst/>
                        </a:rPr>
                        <a:t>)</a:t>
                      </a:r>
                      <a:r>
                        <a:rPr lang="pt-BR" sz="1200" baseline="-250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2,1.10</a:t>
                      </a:r>
                      <a:r>
                        <a:rPr lang="pt-BR" sz="1200" baseline="30000">
                          <a:effectLst/>
                        </a:rPr>
                        <a:t>-20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765838"/>
                  </a:ext>
                </a:extLst>
              </a:tr>
              <a:tr h="224041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Carbonato de magnésio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effectLst/>
                        </a:rPr>
                        <a:t>MgCO</a:t>
                      </a:r>
                      <a:r>
                        <a:rPr lang="pt-BR" sz="1200" baseline="-25000" dirty="0">
                          <a:effectLst/>
                        </a:rPr>
                        <a:t>3</a:t>
                      </a:r>
                      <a:endParaRPr lang="pt-BR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6,82.10</a:t>
                      </a:r>
                      <a:r>
                        <a:rPr lang="pt-BR" sz="1200" baseline="30000">
                          <a:effectLst/>
                        </a:rPr>
                        <a:t>-6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3141348"/>
                  </a:ext>
                </a:extLst>
              </a:tr>
              <a:tr h="224041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Fluoreto de magnésio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MgF</a:t>
                      </a:r>
                      <a:r>
                        <a:rPr lang="pt-BR" sz="1200" baseline="-250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5,16.10</a:t>
                      </a:r>
                      <a:r>
                        <a:rPr lang="pt-BR" sz="1200" baseline="30000">
                          <a:effectLst/>
                        </a:rPr>
                        <a:t>-11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2021154"/>
                  </a:ext>
                </a:extLst>
              </a:tr>
              <a:tr h="224041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Hidróxido de magnésio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Mg(OH)</a:t>
                      </a:r>
                      <a:r>
                        <a:rPr lang="pt-BR" sz="1200" baseline="-250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3,91.10</a:t>
                      </a:r>
                      <a:r>
                        <a:rPr lang="pt-BR" sz="1200" baseline="30000">
                          <a:effectLst/>
                        </a:rPr>
                        <a:t>-11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3005474"/>
                  </a:ext>
                </a:extLst>
              </a:tr>
              <a:tr h="224041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Arsenato de prata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Ag</a:t>
                      </a:r>
                      <a:r>
                        <a:rPr lang="pt-BR" sz="1200" baseline="-25000">
                          <a:effectLst/>
                        </a:rPr>
                        <a:t>3</a:t>
                      </a:r>
                      <a:r>
                        <a:rPr lang="pt-BR" sz="1200">
                          <a:effectLst/>
                        </a:rPr>
                        <a:t>AsO</a:t>
                      </a:r>
                      <a:r>
                        <a:rPr lang="pt-BR" sz="1200" baseline="-25000">
                          <a:effectLst/>
                        </a:rPr>
                        <a:t>4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1,0.10</a:t>
                      </a:r>
                      <a:r>
                        <a:rPr lang="pt-BR" sz="1200" baseline="30000">
                          <a:effectLst/>
                        </a:rPr>
                        <a:t>-22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5317789"/>
                  </a:ext>
                </a:extLst>
              </a:tr>
              <a:tr h="224041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Carbonato de prata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Ag</a:t>
                      </a:r>
                      <a:r>
                        <a:rPr lang="pt-BR" sz="1200" baseline="-25000">
                          <a:effectLst/>
                        </a:rPr>
                        <a:t>2</a:t>
                      </a:r>
                      <a:r>
                        <a:rPr lang="pt-BR" sz="1200">
                          <a:effectLst/>
                        </a:rPr>
                        <a:t>CO</a:t>
                      </a:r>
                      <a:r>
                        <a:rPr lang="pt-BR" sz="1200" baseline="-25000">
                          <a:effectLst/>
                        </a:rPr>
                        <a:t>3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8,46.10</a:t>
                      </a:r>
                      <a:r>
                        <a:rPr lang="pt-BR" sz="1200" baseline="30000">
                          <a:effectLst/>
                        </a:rPr>
                        <a:t>-12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5407363"/>
                  </a:ext>
                </a:extLst>
              </a:tr>
              <a:tr h="224041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Cloreto de prata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AgCl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1,77.10</a:t>
                      </a:r>
                      <a:r>
                        <a:rPr lang="pt-BR" sz="1200" baseline="30000">
                          <a:effectLst/>
                        </a:rPr>
                        <a:t>-10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1160759"/>
                  </a:ext>
                </a:extLst>
              </a:tr>
              <a:tr h="224041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Cromato de prata 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Ag</a:t>
                      </a:r>
                      <a:r>
                        <a:rPr lang="pt-BR" sz="1200" baseline="-25000">
                          <a:effectLst/>
                        </a:rPr>
                        <a:t>2</a:t>
                      </a:r>
                      <a:r>
                        <a:rPr lang="pt-BR" sz="1200">
                          <a:effectLst/>
                        </a:rPr>
                        <a:t>CrO</a:t>
                      </a:r>
                      <a:r>
                        <a:rPr lang="pt-BR" sz="1200" baseline="-25000">
                          <a:effectLst/>
                        </a:rPr>
                        <a:t>4</a:t>
                      </a:r>
                      <a:endParaRPr lang="pt-B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effectLst/>
                        </a:rPr>
                        <a:t>2,45.10</a:t>
                      </a:r>
                      <a:r>
                        <a:rPr lang="pt-BR" sz="1200" baseline="30000" dirty="0">
                          <a:effectLst/>
                        </a:rPr>
                        <a:t>-12</a:t>
                      </a:r>
                      <a:endParaRPr lang="pt-BR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4535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28710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TIPO I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5D077F7A-17E8-4BF4-9AF0-F57E41835055}"/>
                  </a:ext>
                </a:extLst>
              </p:cNvPr>
              <p:cNvSpPr txBox="1"/>
              <p:nvPr/>
            </p:nvSpPr>
            <p:spPr>
              <a:xfrm>
                <a:off x="2286000" y="3594111"/>
                <a:ext cx="4572000" cy="6192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𝐴𝑔𝐶𝑙</m:t>
                          </m:r>
                        </m:e>
                        <m:sub>
                          <m:d>
                            <m:d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r>
                        <a:rPr lang="pt-BR" sz="3200" i="0">
                          <a:latin typeface="Cambria Math" panose="02040503050406030204" pitchFamily="18" charset="0"/>
                        </a:rPr>
                        <m:t> ⟺ 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𝐴𝑔</m:t>
                          </m:r>
                        </m:e>
                        <m:sup>
                          <m:r>
                            <a:rPr lang="pt-BR" sz="3200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  <m:sup>
                          <m:r>
                            <a:rPr lang="pt-BR" sz="3200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5D077F7A-17E8-4BF4-9AF0-F57E41835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594111"/>
                <a:ext cx="4572000" cy="6192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3BEC82A-632F-4245-A027-41608365E1CE}"/>
                  </a:ext>
                </a:extLst>
              </p:cNvPr>
              <p:cNvSpPr txBox="1"/>
              <p:nvPr/>
            </p:nvSpPr>
            <p:spPr>
              <a:xfrm>
                <a:off x="1635369" y="4470055"/>
                <a:ext cx="5873262" cy="693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𝐶𝑎</m:t>
                          </m:r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3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d>
                            <m:d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r>
                        <a:rPr lang="pt-BR" sz="3200" i="0">
                          <a:latin typeface="Cambria Math" panose="02040503050406030204" pitchFamily="18" charset="0"/>
                        </a:rPr>
                        <m:t> ⟺ 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𝐶𝑎</m:t>
                          </m:r>
                        </m:e>
                        <m:sup>
                          <m:r>
                            <a:rPr lang="pt-BR" sz="3200" i="0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32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0">
                              <a:latin typeface="Cambria Math" panose="02040503050406030204" pitchFamily="18" charset="0"/>
                            </a:rPr>
                            <m:t>2.</m:t>
                          </m:r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pt-BR" sz="3200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3BEC82A-632F-4245-A027-41608365E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369" y="4470055"/>
                <a:ext cx="5873262" cy="6932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8F247422-A310-4170-AA7B-040892C8F00F}"/>
                  </a:ext>
                </a:extLst>
              </p:cNvPr>
              <p:cNvSpPr txBox="1"/>
              <p:nvPr/>
            </p:nvSpPr>
            <p:spPr>
              <a:xfrm>
                <a:off x="1569720" y="5353483"/>
                <a:ext cx="6239021" cy="635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i="1" smtClean="0">
                          <a:latin typeface="Cambria Math" panose="02040503050406030204" pitchFamily="18" charset="0"/>
                        </a:rPr>
                        <m:t>𝐵𝑎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pt-BR" sz="3200" i="0"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r>
                        <a:rPr lang="pt-BR" sz="3200" i="0">
                          <a:latin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𝐵𝑎</m:t>
                          </m:r>
                        </m:e>
                        <m:sup>
                          <m:r>
                            <a:rPr lang="pt-BR" sz="3200" i="0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3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latin typeface="Cambria Math" panose="02040503050406030204" pitchFamily="18" charset="0"/>
                        </a:rPr>
                        <m:t>𝑆</m:t>
                      </m:r>
                      <m:sSubSup>
                        <m:sSubSupPr>
                          <m:ctrlPr>
                            <a:rPr lang="pt-BR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200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3200" i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</m:oMath>
                  </m:oMathPara>
                </a14:m>
                <a:endParaRPr lang="pt-BR" sz="3200" dirty="0"/>
              </a:p>
            </p:txBody>
          </p:sp>
        </mc:Choice>
        <mc:Fallback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8F247422-A310-4170-AA7B-040892C8F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720" y="5353483"/>
                <a:ext cx="6239021" cy="6358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11">
            <a:extLst>
              <a:ext uri="{FF2B5EF4-FFF2-40B4-BE49-F238E27FC236}">
                <a16:creationId xmlns:a16="http://schemas.microsoft.com/office/drawing/2014/main" id="{A14B159C-2910-4D7B-9758-4FE81500D5B9}"/>
              </a:ext>
            </a:extLst>
          </p:cNvPr>
          <p:cNvSpPr txBox="1">
            <a:spLocks noChangeArrowheads="1"/>
          </p:cNvSpPr>
          <p:nvPr/>
        </p:nvSpPr>
        <p:spPr>
          <a:xfrm>
            <a:off x="449840" y="2129725"/>
            <a:ext cx="8075613" cy="113416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Característica: cátion e ânion não sofrem especiação na fase líquida</a:t>
            </a:r>
          </a:p>
        </p:txBody>
      </p:sp>
    </p:spTree>
    <p:extLst>
      <p:ext uri="{BB962C8B-B14F-4D97-AF65-F5344CB8AC3E}">
        <p14:creationId xmlns:p14="http://schemas.microsoft.com/office/powerpoint/2010/main" val="34144483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TIPO I 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297DDD92-2A53-486E-BC98-D62881A0ACE5}"/>
              </a:ext>
            </a:extLst>
          </p:cNvPr>
          <p:cNvGrpSpPr/>
          <p:nvPr/>
        </p:nvGrpSpPr>
        <p:grpSpPr>
          <a:xfrm>
            <a:off x="1286205" y="1974554"/>
            <a:ext cx="6571590" cy="4228871"/>
            <a:chOff x="1499788" y="669530"/>
            <a:chExt cx="6571590" cy="4228871"/>
          </a:xfrm>
        </p:grpSpPr>
        <p:sp>
          <p:nvSpPr>
            <p:cNvPr id="11" name="Seta: para a Direita 10">
              <a:extLst>
                <a:ext uri="{FF2B5EF4-FFF2-40B4-BE49-F238E27FC236}">
                  <a16:creationId xmlns:a16="http://schemas.microsoft.com/office/drawing/2014/main" id="{6EF1D686-D5CA-4D2B-9682-65046073C0F0}"/>
                </a:ext>
              </a:extLst>
            </p:cNvPr>
            <p:cNvSpPr/>
            <p:nvPr/>
          </p:nvSpPr>
          <p:spPr>
            <a:xfrm rot="5400000">
              <a:off x="5127923" y="2962576"/>
              <a:ext cx="983225" cy="3528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BBC29771-A42A-4BFD-AB19-CFFF109F46B9}"/>
                </a:ext>
              </a:extLst>
            </p:cNvPr>
            <p:cNvGrpSpPr/>
            <p:nvPr/>
          </p:nvGrpSpPr>
          <p:grpSpPr>
            <a:xfrm>
              <a:off x="3186201" y="4005795"/>
              <a:ext cx="4885177" cy="892606"/>
              <a:chOff x="3125813" y="3720660"/>
              <a:chExt cx="4885177" cy="892606"/>
            </a:xfrm>
          </p:grpSpPr>
          <p:cxnSp>
            <p:nvCxnSpPr>
              <p:cNvPr id="34" name="Conector reto 33">
                <a:extLst>
                  <a:ext uri="{FF2B5EF4-FFF2-40B4-BE49-F238E27FC236}">
                    <a16:creationId xmlns:a16="http://schemas.microsoft.com/office/drawing/2014/main" id="{4F1C35B9-EC23-4715-B312-DAA59F6725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976" y="3720660"/>
                <a:ext cx="603318" cy="892606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to 34">
                <a:extLst>
                  <a:ext uri="{FF2B5EF4-FFF2-40B4-BE49-F238E27FC236}">
                    <a16:creationId xmlns:a16="http://schemas.microsoft.com/office/drawing/2014/main" id="{49D0E67F-69D0-4C03-B9FC-8B95212964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77294" y="4613266"/>
                <a:ext cx="2163709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to 35">
                <a:extLst>
                  <a:ext uri="{FF2B5EF4-FFF2-40B4-BE49-F238E27FC236}">
                    <a16:creationId xmlns:a16="http://schemas.microsoft.com/office/drawing/2014/main" id="{EEC784B0-2EF1-4A80-B1EC-A01400922B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41004" y="3720660"/>
                <a:ext cx="621823" cy="892606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to 36">
                <a:extLst>
                  <a:ext uri="{FF2B5EF4-FFF2-40B4-BE49-F238E27FC236}">
                    <a16:creationId xmlns:a16="http://schemas.microsoft.com/office/drawing/2014/main" id="{F67EB866-981B-4F3E-B5FE-635837FEAB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9181" y="3902207"/>
                <a:ext cx="3148902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>
                <a:extLst>
                  <a:ext uri="{FF2B5EF4-FFF2-40B4-BE49-F238E27FC236}">
                    <a16:creationId xmlns:a16="http://schemas.microsoft.com/office/drawing/2014/main" id="{4926674E-693F-4FC2-8127-822620D17D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797" y="3942899"/>
                <a:ext cx="370149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reto 38">
                <a:extLst>
                  <a:ext uri="{FF2B5EF4-FFF2-40B4-BE49-F238E27FC236}">
                    <a16:creationId xmlns:a16="http://schemas.microsoft.com/office/drawing/2014/main" id="{74CDFC46-DEB9-4E00-B4A3-A10BAFB273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0726" y="4008632"/>
                <a:ext cx="206292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to 39">
                <a:extLst>
                  <a:ext uri="{FF2B5EF4-FFF2-40B4-BE49-F238E27FC236}">
                    <a16:creationId xmlns:a16="http://schemas.microsoft.com/office/drawing/2014/main" id="{2BDDD5B0-5ADE-4A57-B5FF-17C6C43F3D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1966" y="4613185"/>
                <a:ext cx="2163709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0F68B5B9-88C1-40D6-922F-95FED34C84F3}"/>
                  </a:ext>
                </a:extLst>
              </p:cNvPr>
              <p:cNvSpPr/>
              <p:nvPr/>
            </p:nvSpPr>
            <p:spPr>
              <a:xfrm>
                <a:off x="4217182" y="4157050"/>
                <a:ext cx="983225" cy="442452"/>
              </a:xfrm>
              <a:custGeom>
                <a:avLst/>
                <a:gdLst>
                  <a:gd name="connsiteX0" fmla="*/ 0 w 983225"/>
                  <a:gd name="connsiteY0" fmla="*/ 0 h 442452"/>
                  <a:gd name="connsiteX1" fmla="*/ 275303 w 983225"/>
                  <a:gd name="connsiteY1" fmla="*/ 442452 h 442452"/>
                  <a:gd name="connsiteX2" fmla="*/ 983225 w 983225"/>
                  <a:gd name="connsiteY2" fmla="*/ 432620 h 442452"/>
                  <a:gd name="connsiteX3" fmla="*/ 786580 w 983225"/>
                  <a:gd name="connsiteY3" fmla="*/ 206478 h 442452"/>
                  <a:gd name="connsiteX4" fmla="*/ 530942 w 983225"/>
                  <a:gd name="connsiteY4" fmla="*/ 78658 h 442452"/>
                  <a:gd name="connsiteX5" fmla="*/ 176980 w 983225"/>
                  <a:gd name="connsiteY5" fmla="*/ 19665 h 442452"/>
                  <a:gd name="connsiteX6" fmla="*/ 0 w 983225"/>
                  <a:gd name="connsiteY6" fmla="*/ 0 h 44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3225" h="442452">
                    <a:moveTo>
                      <a:pt x="0" y="0"/>
                    </a:moveTo>
                    <a:lnTo>
                      <a:pt x="275303" y="442452"/>
                    </a:lnTo>
                    <a:lnTo>
                      <a:pt x="983225" y="432620"/>
                    </a:lnTo>
                    <a:lnTo>
                      <a:pt x="786580" y="206478"/>
                    </a:lnTo>
                    <a:lnTo>
                      <a:pt x="530942" y="78658"/>
                    </a:lnTo>
                    <a:lnTo>
                      <a:pt x="176980" y="196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A3A8C29E-2D64-4BCD-8129-B39CFC2788AA}"/>
                  </a:ext>
                </a:extLst>
              </p:cNvPr>
              <p:cNvSpPr/>
              <p:nvPr/>
            </p:nvSpPr>
            <p:spPr>
              <a:xfrm>
                <a:off x="5977015" y="4141316"/>
                <a:ext cx="983226" cy="471949"/>
              </a:xfrm>
              <a:custGeom>
                <a:avLst/>
                <a:gdLst>
                  <a:gd name="connsiteX0" fmla="*/ 0 w 983226"/>
                  <a:gd name="connsiteY0" fmla="*/ 452284 h 471949"/>
                  <a:gd name="connsiteX1" fmla="*/ 639097 w 983226"/>
                  <a:gd name="connsiteY1" fmla="*/ 471949 h 471949"/>
                  <a:gd name="connsiteX2" fmla="*/ 983226 w 983226"/>
                  <a:gd name="connsiteY2" fmla="*/ 0 h 471949"/>
                  <a:gd name="connsiteX3" fmla="*/ 707923 w 983226"/>
                  <a:gd name="connsiteY3" fmla="*/ 29497 h 471949"/>
                  <a:gd name="connsiteX4" fmla="*/ 412955 w 983226"/>
                  <a:gd name="connsiteY4" fmla="*/ 157316 h 471949"/>
                  <a:gd name="connsiteX5" fmla="*/ 137652 w 983226"/>
                  <a:gd name="connsiteY5" fmla="*/ 304800 h 471949"/>
                  <a:gd name="connsiteX6" fmla="*/ 0 w 983226"/>
                  <a:gd name="connsiteY6" fmla="*/ 452284 h 47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3226" h="471949">
                    <a:moveTo>
                      <a:pt x="0" y="452284"/>
                    </a:moveTo>
                    <a:lnTo>
                      <a:pt x="639097" y="471949"/>
                    </a:lnTo>
                    <a:lnTo>
                      <a:pt x="983226" y="0"/>
                    </a:lnTo>
                    <a:lnTo>
                      <a:pt x="707923" y="29497"/>
                    </a:lnTo>
                    <a:lnTo>
                      <a:pt x="412955" y="157316"/>
                    </a:lnTo>
                    <a:lnTo>
                      <a:pt x="137652" y="304800"/>
                    </a:lnTo>
                    <a:lnTo>
                      <a:pt x="0" y="4522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EE360BE2-CA96-4109-BD63-36C648B19EB2}"/>
                  </a:ext>
                </a:extLst>
              </p:cNvPr>
              <p:cNvSpPr/>
              <p:nvPr/>
            </p:nvSpPr>
            <p:spPr>
              <a:xfrm>
                <a:off x="5033118" y="4387122"/>
                <a:ext cx="1140542" cy="206477"/>
              </a:xfrm>
              <a:custGeom>
                <a:avLst/>
                <a:gdLst>
                  <a:gd name="connsiteX0" fmla="*/ 0 w 1140542"/>
                  <a:gd name="connsiteY0" fmla="*/ 68826 h 304800"/>
                  <a:gd name="connsiteX1" fmla="*/ 344129 w 1140542"/>
                  <a:gd name="connsiteY1" fmla="*/ 0 h 304800"/>
                  <a:gd name="connsiteX2" fmla="*/ 766916 w 1140542"/>
                  <a:gd name="connsiteY2" fmla="*/ 0 h 304800"/>
                  <a:gd name="connsiteX3" fmla="*/ 1002891 w 1140542"/>
                  <a:gd name="connsiteY3" fmla="*/ 58994 h 304800"/>
                  <a:gd name="connsiteX4" fmla="*/ 1140542 w 1140542"/>
                  <a:gd name="connsiteY4" fmla="*/ 117988 h 304800"/>
                  <a:gd name="connsiteX5" fmla="*/ 1022555 w 1140542"/>
                  <a:gd name="connsiteY5" fmla="*/ 196646 h 304800"/>
                  <a:gd name="connsiteX6" fmla="*/ 924233 w 1140542"/>
                  <a:gd name="connsiteY6" fmla="*/ 304800 h 304800"/>
                  <a:gd name="connsiteX7" fmla="*/ 186813 w 1140542"/>
                  <a:gd name="connsiteY7" fmla="*/ 304800 h 304800"/>
                  <a:gd name="connsiteX8" fmla="*/ 0 w 1140542"/>
                  <a:gd name="connsiteY8" fmla="*/ 68826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0542" h="304800">
                    <a:moveTo>
                      <a:pt x="0" y="68826"/>
                    </a:moveTo>
                    <a:lnTo>
                      <a:pt x="344129" y="0"/>
                    </a:lnTo>
                    <a:lnTo>
                      <a:pt x="766916" y="0"/>
                    </a:lnTo>
                    <a:lnTo>
                      <a:pt x="1002891" y="58994"/>
                    </a:lnTo>
                    <a:lnTo>
                      <a:pt x="1140542" y="117988"/>
                    </a:lnTo>
                    <a:lnTo>
                      <a:pt x="1022555" y="196646"/>
                    </a:lnTo>
                    <a:lnTo>
                      <a:pt x="924233" y="304800"/>
                    </a:lnTo>
                    <a:lnTo>
                      <a:pt x="186813" y="304800"/>
                    </a:lnTo>
                    <a:lnTo>
                      <a:pt x="0" y="68826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44" name="Conector reto 43">
                <a:extLst>
                  <a:ext uri="{FF2B5EF4-FFF2-40B4-BE49-F238E27FC236}">
                    <a16:creationId xmlns:a16="http://schemas.microsoft.com/office/drawing/2014/main" id="{C4AE000C-BD15-43FE-A94A-43237DC41C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62827" y="3720660"/>
                <a:ext cx="748163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to 44">
                <a:extLst>
                  <a:ext uri="{FF2B5EF4-FFF2-40B4-BE49-F238E27FC236}">
                    <a16:creationId xmlns:a16="http://schemas.microsoft.com/office/drawing/2014/main" id="{EDD2AE25-5ABA-43ED-B996-4027844638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25813" y="3720660"/>
                <a:ext cx="748163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5A3980BC-209A-40AE-81D2-082AB3F2A633}"/>
                  </a:ext>
                </a:extLst>
              </p:cNvPr>
              <p:cNvSpPr txBox="1"/>
              <p:nvPr/>
            </p:nvSpPr>
            <p:spPr>
              <a:xfrm>
                <a:off x="5078704" y="3959987"/>
                <a:ext cx="10785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dirty="0"/>
                  <a:t>água de chuva</a:t>
                </a:r>
              </a:p>
            </p:txBody>
          </p:sp>
        </p:grp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D03DBB16-6805-43B4-9C15-9D1136FEB8F7}"/>
                </a:ext>
              </a:extLst>
            </p:cNvPr>
            <p:cNvGrpSpPr/>
            <p:nvPr/>
          </p:nvGrpSpPr>
          <p:grpSpPr>
            <a:xfrm>
              <a:off x="3077231" y="669530"/>
              <a:ext cx="4963833" cy="1567350"/>
              <a:chOff x="3190043" y="780509"/>
              <a:chExt cx="4963833" cy="1567350"/>
            </a:xfrm>
          </p:grpSpPr>
          <p:cxnSp>
            <p:nvCxnSpPr>
              <p:cNvPr id="24" name="Conector reto 23">
                <a:extLst>
                  <a:ext uri="{FF2B5EF4-FFF2-40B4-BE49-F238E27FC236}">
                    <a16:creationId xmlns:a16="http://schemas.microsoft.com/office/drawing/2014/main" id="{E4081017-58E6-49C3-BC3F-57120F59D3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6862" y="1424064"/>
                <a:ext cx="603318" cy="892606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4">
                <a:extLst>
                  <a:ext uri="{FF2B5EF4-FFF2-40B4-BE49-F238E27FC236}">
                    <a16:creationId xmlns:a16="http://schemas.microsoft.com/office/drawing/2014/main" id="{8EC35F1F-01EB-4140-B668-790BCC49AE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20180" y="2316670"/>
                <a:ext cx="2163709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to 25">
                <a:extLst>
                  <a:ext uri="{FF2B5EF4-FFF2-40B4-BE49-F238E27FC236}">
                    <a16:creationId xmlns:a16="http://schemas.microsoft.com/office/drawing/2014/main" id="{73194110-9F39-4723-883B-AF4085DE98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3890" y="1424064"/>
                <a:ext cx="621823" cy="892606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15DD415A-E2DA-48E5-9E7B-925BEA0DACA4}"/>
                  </a:ext>
                </a:extLst>
              </p:cNvPr>
              <p:cNvSpPr/>
              <p:nvPr/>
            </p:nvSpPr>
            <p:spPr>
              <a:xfrm>
                <a:off x="4355396" y="1860535"/>
                <a:ext cx="983225" cy="442452"/>
              </a:xfrm>
              <a:custGeom>
                <a:avLst/>
                <a:gdLst>
                  <a:gd name="connsiteX0" fmla="*/ 0 w 983225"/>
                  <a:gd name="connsiteY0" fmla="*/ 0 h 442452"/>
                  <a:gd name="connsiteX1" fmla="*/ 275303 w 983225"/>
                  <a:gd name="connsiteY1" fmla="*/ 442452 h 442452"/>
                  <a:gd name="connsiteX2" fmla="*/ 983225 w 983225"/>
                  <a:gd name="connsiteY2" fmla="*/ 432620 h 442452"/>
                  <a:gd name="connsiteX3" fmla="*/ 786580 w 983225"/>
                  <a:gd name="connsiteY3" fmla="*/ 206478 h 442452"/>
                  <a:gd name="connsiteX4" fmla="*/ 530942 w 983225"/>
                  <a:gd name="connsiteY4" fmla="*/ 78658 h 442452"/>
                  <a:gd name="connsiteX5" fmla="*/ 176980 w 983225"/>
                  <a:gd name="connsiteY5" fmla="*/ 19665 h 442452"/>
                  <a:gd name="connsiteX6" fmla="*/ 0 w 983225"/>
                  <a:gd name="connsiteY6" fmla="*/ 0 h 44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3225" h="442452">
                    <a:moveTo>
                      <a:pt x="0" y="0"/>
                    </a:moveTo>
                    <a:lnTo>
                      <a:pt x="275303" y="442452"/>
                    </a:lnTo>
                    <a:lnTo>
                      <a:pt x="983225" y="432620"/>
                    </a:lnTo>
                    <a:lnTo>
                      <a:pt x="786580" y="206478"/>
                    </a:lnTo>
                    <a:lnTo>
                      <a:pt x="530942" y="78658"/>
                    </a:lnTo>
                    <a:lnTo>
                      <a:pt x="176980" y="196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36C55B6B-F1F0-4E48-95B6-336085A3D583}"/>
                  </a:ext>
                </a:extLst>
              </p:cNvPr>
              <p:cNvSpPr/>
              <p:nvPr/>
            </p:nvSpPr>
            <p:spPr>
              <a:xfrm>
                <a:off x="6115229" y="1844801"/>
                <a:ext cx="983226" cy="471949"/>
              </a:xfrm>
              <a:custGeom>
                <a:avLst/>
                <a:gdLst>
                  <a:gd name="connsiteX0" fmla="*/ 0 w 983226"/>
                  <a:gd name="connsiteY0" fmla="*/ 452284 h 471949"/>
                  <a:gd name="connsiteX1" fmla="*/ 639097 w 983226"/>
                  <a:gd name="connsiteY1" fmla="*/ 471949 h 471949"/>
                  <a:gd name="connsiteX2" fmla="*/ 983226 w 983226"/>
                  <a:gd name="connsiteY2" fmla="*/ 0 h 471949"/>
                  <a:gd name="connsiteX3" fmla="*/ 707923 w 983226"/>
                  <a:gd name="connsiteY3" fmla="*/ 29497 h 471949"/>
                  <a:gd name="connsiteX4" fmla="*/ 412955 w 983226"/>
                  <a:gd name="connsiteY4" fmla="*/ 157316 h 471949"/>
                  <a:gd name="connsiteX5" fmla="*/ 137652 w 983226"/>
                  <a:gd name="connsiteY5" fmla="*/ 304800 h 471949"/>
                  <a:gd name="connsiteX6" fmla="*/ 0 w 983226"/>
                  <a:gd name="connsiteY6" fmla="*/ 452284 h 47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3226" h="471949">
                    <a:moveTo>
                      <a:pt x="0" y="452284"/>
                    </a:moveTo>
                    <a:lnTo>
                      <a:pt x="639097" y="471949"/>
                    </a:lnTo>
                    <a:lnTo>
                      <a:pt x="983226" y="0"/>
                    </a:lnTo>
                    <a:lnTo>
                      <a:pt x="707923" y="29497"/>
                    </a:lnTo>
                    <a:lnTo>
                      <a:pt x="412955" y="157316"/>
                    </a:lnTo>
                    <a:lnTo>
                      <a:pt x="137652" y="304800"/>
                    </a:lnTo>
                    <a:lnTo>
                      <a:pt x="0" y="4522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7818CCBC-F577-4325-993F-BF4F522BAA01}"/>
                  </a:ext>
                </a:extLst>
              </p:cNvPr>
              <p:cNvSpPr/>
              <p:nvPr/>
            </p:nvSpPr>
            <p:spPr>
              <a:xfrm>
                <a:off x="5171332" y="2090607"/>
                <a:ext cx="1140542" cy="206477"/>
              </a:xfrm>
              <a:custGeom>
                <a:avLst/>
                <a:gdLst>
                  <a:gd name="connsiteX0" fmla="*/ 0 w 1140542"/>
                  <a:gd name="connsiteY0" fmla="*/ 68826 h 304800"/>
                  <a:gd name="connsiteX1" fmla="*/ 344129 w 1140542"/>
                  <a:gd name="connsiteY1" fmla="*/ 0 h 304800"/>
                  <a:gd name="connsiteX2" fmla="*/ 766916 w 1140542"/>
                  <a:gd name="connsiteY2" fmla="*/ 0 h 304800"/>
                  <a:gd name="connsiteX3" fmla="*/ 1002891 w 1140542"/>
                  <a:gd name="connsiteY3" fmla="*/ 58994 h 304800"/>
                  <a:gd name="connsiteX4" fmla="*/ 1140542 w 1140542"/>
                  <a:gd name="connsiteY4" fmla="*/ 117988 h 304800"/>
                  <a:gd name="connsiteX5" fmla="*/ 1022555 w 1140542"/>
                  <a:gd name="connsiteY5" fmla="*/ 196646 h 304800"/>
                  <a:gd name="connsiteX6" fmla="*/ 924233 w 1140542"/>
                  <a:gd name="connsiteY6" fmla="*/ 304800 h 304800"/>
                  <a:gd name="connsiteX7" fmla="*/ 186813 w 1140542"/>
                  <a:gd name="connsiteY7" fmla="*/ 304800 h 304800"/>
                  <a:gd name="connsiteX8" fmla="*/ 0 w 1140542"/>
                  <a:gd name="connsiteY8" fmla="*/ 68826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0542" h="304800">
                    <a:moveTo>
                      <a:pt x="0" y="68826"/>
                    </a:moveTo>
                    <a:lnTo>
                      <a:pt x="344129" y="0"/>
                    </a:lnTo>
                    <a:lnTo>
                      <a:pt x="766916" y="0"/>
                    </a:lnTo>
                    <a:lnTo>
                      <a:pt x="1002891" y="58994"/>
                    </a:lnTo>
                    <a:lnTo>
                      <a:pt x="1140542" y="117988"/>
                    </a:lnTo>
                    <a:lnTo>
                      <a:pt x="1022555" y="196646"/>
                    </a:lnTo>
                    <a:lnTo>
                      <a:pt x="924233" y="304800"/>
                    </a:lnTo>
                    <a:lnTo>
                      <a:pt x="186813" y="304800"/>
                    </a:lnTo>
                    <a:lnTo>
                      <a:pt x="0" y="68826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30" name="Conector reto 29">
                <a:extLst>
                  <a:ext uri="{FF2B5EF4-FFF2-40B4-BE49-F238E27FC236}">
                    <a16:creationId xmlns:a16="http://schemas.microsoft.com/office/drawing/2014/main" id="{0EE87267-F8E3-4704-AA90-44EE54157F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05713" y="1424064"/>
                <a:ext cx="748163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0">
                <a:extLst>
                  <a:ext uri="{FF2B5EF4-FFF2-40B4-BE49-F238E27FC236}">
                    <a16:creationId xmlns:a16="http://schemas.microsoft.com/office/drawing/2014/main" id="{A8D9D973-B487-4F6F-B945-D9D3A50C1C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68699" y="1424064"/>
                <a:ext cx="748163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2" name="Imagem 31">
                <a:extLst>
                  <a:ext uri="{FF2B5EF4-FFF2-40B4-BE49-F238E27FC236}">
                    <a16:creationId xmlns:a16="http://schemas.microsoft.com/office/drawing/2014/main" id="{0C41B452-5EEF-46BA-9E25-481A794F2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0043" y="780509"/>
                <a:ext cx="933710" cy="623888"/>
              </a:xfrm>
              <a:prstGeom prst="rect">
                <a:avLst/>
              </a:prstGeom>
            </p:spPr>
          </p:pic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B6719499-FB78-46D2-8376-7ADA7EA4C874}"/>
                  </a:ext>
                </a:extLst>
              </p:cNvPr>
              <p:cNvSpPr txBox="1"/>
              <p:nvPr/>
            </p:nvSpPr>
            <p:spPr>
              <a:xfrm>
                <a:off x="5416257" y="2070860"/>
                <a:ext cx="65069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dirty="0"/>
                  <a:t>resíduo</a:t>
                </a:r>
              </a:p>
            </p:txBody>
          </p:sp>
        </p:grpSp>
        <p:cxnSp>
          <p:nvCxnSpPr>
            <p:cNvPr id="15" name="Conector de Seta Reta 14">
              <a:extLst>
                <a:ext uri="{FF2B5EF4-FFF2-40B4-BE49-F238E27FC236}">
                  <a16:creationId xmlns:a16="http://schemas.microsoft.com/office/drawing/2014/main" id="{8BCF582F-5AE4-4C4B-9906-2087746103C1}"/>
                </a:ext>
              </a:extLst>
            </p:cNvPr>
            <p:cNvCxnSpPr/>
            <p:nvPr/>
          </p:nvCxnSpPr>
          <p:spPr>
            <a:xfrm flipV="1">
              <a:off x="4793726" y="4326184"/>
              <a:ext cx="0" cy="3918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e Seta Reta 15">
              <a:extLst>
                <a:ext uri="{FF2B5EF4-FFF2-40B4-BE49-F238E27FC236}">
                  <a16:creationId xmlns:a16="http://schemas.microsoft.com/office/drawing/2014/main" id="{B8A8DC8E-EE9B-46F3-8962-099F3CAEC991}"/>
                </a:ext>
              </a:extLst>
            </p:cNvPr>
            <p:cNvCxnSpPr/>
            <p:nvPr/>
          </p:nvCxnSpPr>
          <p:spPr>
            <a:xfrm flipV="1">
              <a:off x="5619535" y="4495266"/>
              <a:ext cx="0" cy="3918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de Seta Reta 16">
              <a:extLst>
                <a:ext uri="{FF2B5EF4-FFF2-40B4-BE49-F238E27FC236}">
                  <a16:creationId xmlns:a16="http://schemas.microsoft.com/office/drawing/2014/main" id="{38AB5465-E699-4516-9F6F-9DFF49B33FE1}"/>
                </a:ext>
              </a:extLst>
            </p:cNvPr>
            <p:cNvCxnSpPr/>
            <p:nvPr/>
          </p:nvCxnSpPr>
          <p:spPr>
            <a:xfrm flipV="1">
              <a:off x="6529016" y="4326184"/>
              <a:ext cx="0" cy="3918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63FE3F1A-7445-4B7F-8A58-6332700A1265}"/>
                </a:ext>
              </a:extLst>
            </p:cNvPr>
            <p:cNvSpPr txBox="1"/>
            <p:nvPr/>
          </p:nvSpPr>
          <p:spPr>
            <a:xfrm>
              <a:off x="4740815" y="4320190"/>
              <a:ext cx="5711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Ca</a:t>
              </a:r>
              <a:r>
                <a:rPr lang="pt-BR" sz="1200" baseline="30000" dirty="0"/>
                <a:t>+2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7F85C8A5-FB5C-40EA-ADFE-FD670E30E558}"/>
                </a:ext>
              </a:extLst>
            </p:cNvPr>
            <p:cNvSpPr txBox="1"/>
            <p:nvPr/>
          </p:nvSpPr>
          <p:spPr>
            <a:xfrm>
              <a:off x="5663777" y="4414813"/>
              <a:ext cx="490559" cy="276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F</a:t>
              </a:r>
              <a:r>
                <a:rPr lang="pt-BR" sz="1200" baseline="30000" dirty="0"/>
                <a:t>-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7BD45A92-AA52-4B37-BDF8-EC09FC069A1A}"/>
                </a:ext>
              </a:extLst>
            </p:cNvPr>
            <p:cNvSpPr txBox="1"/>
            <p:nvPr/>
          </p:nvSpPr>
          <p:spPr>
            <a:xfrm>
              <a:off x="6521744" y="4175708"/>
              <a:ext cx="490559" cy="276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F</a:t>
              </a:r>
              <a:r>
                <a:rPr lang="pt-BR" sz="1200" baseline="30000" dirty="0"/>
                <a:t>-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BC9ABBD3-1850-4D25-8B19-33D69076E853}"/>
                </a:ext>
              </a:extLst>
            </p:cNvPr>
            <p:cNvSpPr txBox="1"/>
            <p:nvPr/>
          </p:nvSpPr>
          <p:spPr>
            <a:xfrm>
              <a:off x="1535785" y="1733822"/>
              <a:ext cx="20926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Deposição do resíduo na lagoa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EBB2E277-9C85-43D0-A75E-2C74350A949D}"/>
                </a:ext>
              </a:extLst>
            </p:cNvPr>
            <p:cNvSpPr txBox="1"/>
            <p:nvPr/>
          </p:nvSpPr>
          <p:spPr>
            <a:xfrm>
              <a:off x="1499788" y="4356766"/>
              <a:ext cx="21659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Enchimento com água de chuva</a:t>
              </a:r>
            </a:p>
          </p:txBody>
        </p:sp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794ED6D9-BFC9-49B0-82C6-70A6B4F12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32942" y="3294671"/>
              <a:ext cx="1009642" cy="671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60497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TIPO I </a:t>
            </a: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330BA375-BCA8-4A9D-8E37-2D1FBCC3BEBA}"/>
              </a:ext>
            </a:extLst>
          </p:cNvPr>
          <p:cNvGrpSpPr>
            <a:grpSpLocks noChangeAspect="1"/>
          </p:cNvGrpSpPr>
          <p:nvPr/>
        </p:nvGrpSpPr>
        <p:grpSpPr>
          <a:xfrm>
            <a:off x="445461" y="2358487"/>
            <a:ext cx="4210451" cy="2824096"/>
            <a:chOff x="1499788" y="669530"/>
            <a:chExt cx="6571590" cy="4407794"/>
          </a:xfrm>
        </p:grpSpPr>
        <p:sp>
          <p:nvSpPr>
            <p:cNvPr id="42" name="Seta: para a Direita 41">
              <a:extLst>
                <a:ext uri="{FF2B5EF4-FFF2-40B4-BE49-F238E27FC236}">
                  <a16:creationId xmlns:a16="http://schemas.microsoft.com/office/drawing/2014/main" id="{05AAD15B-EA5F-490F-9AB5-E4016BBC365C}"/>
                </a:ext>
              </a:extLst>
            </p:cNvPr>
            <p:cNvSpPr/>
            <p:nvPr/>
          </p:nvSpPr>
          <p:spPr>
            <a:xfrm rot="5400000">
              <a:off x="5127923" y="2962576"/>
              <a:ext cx="983225" cy="3528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43" name="Agrupar 42">
              <a:extLst>
                <a:ext uri="{FF2B5EF4-FFF2-40B4-BE49-F238E27FC236}">
                  <a16:creationId xmlns:a16="http://schemas.microsoft.com/office/drawing/2014/main" id="{B1EEE06D-6931-4240-AE8B-245695A516BB}"/>
                </a:ext>
              </a:extLst>
            </p:cNvPr>
            <p:cNvGrpSpPr/>
            <p:nvPr/>
          </p:nvGrpSpPr>
          <p:grpSpPr>
            <a:xfrm>
              <a:off x="3186201" y="4005795"/>
              <a:ext cx="4885177" cy="892606"/>
              <a:chOff x="3125813" y="3720660"/>
              <a:chExt cx="4885177" cy="892606"/>
            </a:xfrm>
          </p:grpSpPr>
          <p:cxnSp>
            <p:nvCxnSpPr>
              <p:cNvPr id="64" name="Conector reto 63">
                <a:extLst>
                  <a:ext uri="{FF2B5EF4-FFF2-40B4-BE49-F238E27FC236}">
                    <a16:creationId xmlns:a16="http://schemas.microsoft.com/office/drawing/2014/main" id="{5EF66C6C-8D64-48E4-B5EC-A7639319E9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976" y="3720660"/>
                <a:ext cx="603318" cy="892606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ector reto 64">
                <a:extLst>
                  <a:ext uri="{FF2B5EF4-FFF2-40B4-BE49-F238E27FC236}">
                    <a16:creationId xmlns:a16="http://schemas.microsoft.com/office/drawing/2014/main" id="{A31E3180-3C32-4302-94E5-8D82E78D42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77294" y="4613266"/>
                <a:ext cx="2163709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ector reto 65">
                <a:extLst>
                  <a:ext uri="{FF2B5EF4-FFF2-40B4-BE49-F238E27FC236}">
                    <a16:creationId xmlns:a16="http://schemas.microsoft.com/office/drawing/2014/main" id="{E4212786-60F9-421A-887C-4284BF6156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41004" y="3720660"/>
                <a:ext cx="621823" cy="892606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ector reto 66">
                <a:extLst>
                  <a:ext uri="{FF2B5EF4-FFF2-40B4-BE49-F238E27FC236}">
                    <a16:creationId xmlns:a16="http://schemas.microsoft.com/office/drawing/2014/main" id="{8B81329A-14A5-48E9-8DF2-B0EED4FAC9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9181" y="3902207"/>
                <a:ext cx="3148902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ector reto 67">
                <a:extLst>
                  <a:ext uri="{FF2B5EF4-FFF2-40B4-BE49-F238E27FC236}">
                    <a16:creationId xmlns:a16="http://schemas.microsoft.com/office/drawing/2014/main" id="{64F4F25F-B43C-4390-8E3A-2C46057AD2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797" y="3942899"/>
                <a:ext cx="370149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ector reto 68">
                <a:extLst>
                  <a:ext uri="{FF2B5EF4-FFF2-40B4-BE49-F238E27FC236}">
                    <a16:creationId xmlns:a16="http://schemas.microsoft.com/office/drawing/2014/main" id="{68AB0B08-4F8D-4E0D-8498-65ECBF45CE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0726" y="4008632"/>
                <a:ext cx="206292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ector reto 69">
                <a:extLst>
                  <a:ext uri="{FF2B5EF4-FFF2-40B4-BE49-F238E27FC236}">
                    <a16:creationId xmlns:a16="http://schemas.microsoft.com/office/drawing/2014/main" id="{FEE5D104-E7A1-4568-BE41-81DDEB39E1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1966" y="4613185"/>
                <a:ext cx="2163709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A0C8CD8C-592E-4903-A74E-D41BD5CEC757}"/>
                  </a:ext>
                </a:extLst>
              </p:cNvPr>
              <p:cNvSpPr/>
              <p:nvPr/>
            </p:nvSpPr>
            <p:spPr>
              <a:xfrm>
                <a:off x="4217182" y="4157050"/>
                <a:ext cx="983225" cy="442452"/>
              </a:xfrm>
              <a:custGeom>
                <a:avLst/>
                <a:gdLst>
                  <a:gd name="connsiteX0" fmla="*/ 0 w 983225"/>
                  <a:gd name="connsiteY0" fmla="*/ 0 h 442452"/>
                  <a:gd name="connsiteX1" fmla="*/ 275303 w 983225"/>
                  <a:gd name="connsiteY1" fmla="*/ 442452 h 442452"/>
                  <a:gd name="connsiteX2" fmla="*/ 983225 w 983225"/>
                  <a:gd name="connsiteY2" fmla="*/ 432620 h 442452"/>
                  <a:gd name="connsiteX3" fmla="*/ 786580 w 983225"/>
                  <a:gd name="connsiteY3" fmla="*/ 206478 h 442452"/>
                  <a:gd name="connsiteX4" fmla="*/ 530942 w 983225"/>
                  <a:gd name="connsiteY4" fmla="*/ 78658 h 442452"/>
                  <a:gd name="connsiteX5" fmla="*/ 176980 w 983225"/>
                  <a:gd name="connsiteY5" fmla="*/ 19665 h 442452"/>
                  <a:gd name="connsiteX6" fmla="*/ 0 w 983225"/>
                  <a:gd name="connsiteY6" fmla="*/ 0 h 44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3225" h="442452">
                    <a:moveTo>
                      <a:pt x="0" y="0"/>
                    </a:moveTo>
                    <a:lnTo>
                      <a:pt x="275303" y="442452"/>
                    </a:lnTo>
                    <a:lnTo>
                      <a:pt x="983225" y="432620"/>
                    </a:lnTo>
                    <a:lnTo>
                      <a:pt x="786580" y="206478"/>
                    </a:lnTo>
                    <a:lnTo>
                      <a:pt x="530942" y="78658"/>
                    </a:lnTo>
                    <a:lnTo>
                      <a:pt x="176980" y="196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4611BB0F-02C3-4CC9-BC9D-626739A2650C}"/>
                  </a:ext>
                </a:extLst>
              </p:cNvPr>
              <p:cNvSpPr/>
              <p:nvPr/>
            </p:nvSpPr>
            <p:spPr>
              <a:xfrm>
                <a:off x="5977015" y="4141316"/>
                <a:ext cx="983226" cy="471949"/>
              </a:xfrm>
              <a:custGeom>
                <a:avLst/>
                <a:gdLst>
                  <a:gd name="connsiteX0" fmla="*/ 0 w 983226"/>
                  <a:gd name="connsiteY0" fmla="*/ 452284 h 471949"/>
                  <a:gd name="connsiteX1" fmla="*/ 639097 w 983226"/>
                  <a:gd name="connsiteY1" fmla="*/ 471949 h 471949"/>
                  <a:gd name="connsiteX2" fmla="*/ 983226 w 983226"/>
                  <a:gd name="connsiteY2" fmla="*/ 0 h 471949"/>
                  <a:gd name="connsiteX3" fmla="*/ 707923 w 983226"/>
                  <a:gd name="connsiteY3" fmla="*/ 29497 h 471949"/>
                  <a:gd name="connsiteX4" fmla="*/ 412955 w 983226"/>
                  <a:gd name="connsiteY4" fmla="*/ 157316 h 471949"/>
                  <a:gd name="connsiteX5" fmla="*/ 137652 w 983226"/>
                  <a:gd name="connsiteY5" fmla="*/ 304800 h 471949"/>
                  <a:gd name="connsiteX6" fmla="*/ 0 w 983226"/>
                  <a:gd name="connsiteY6" fmla="*/ 452284 h 47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3226" h="471949">
                    <a:moveTo>
                      <a:pt x="0" y="452284"/>
                    </a:moveTo>
                    <a:lnTo>
                      <a:pt x="639097" y="471949"/>
                    </a:lnTo>
                    <a:lnTo>
                      <a:pt x="983226" y="0"/>
                    </a:lnTo>
                    <a:lnTo>
                      <a:pt x="707923" y="29497"/>
                    </a:lnTo>
                    <a:lnTo>
                      <a:pt x="412955" y="157316"/>
                    </a:lnTo>
                    <a:lnTo>
                      <a:pt x="137652" y="304800"/>
                    </a:lnTo>
                    <a:lnTo>
                      <a:pt x="0" y="4522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2D0B74CF-F5AB-43C2-9DAF-D62CC3832E74}"/>
                  </a:ext>
                </a:extLst>
              </p:cNvPr>
              <p:cNvSpPr/>
              <p:nvPr/>
            </p:nvSpPr>
            <p:spPr>
              <a:xfrm>
                <a:off x="5033118" y="4387122"/>
                <a:ext cx="1140542" cy="206477"/>
              </a:xfrm>
              <a:custGeom>
                <a:avLst/>
                <a:gdLst>
                  <a:gd name="connsiteX0" fmla="*/ 0 w 1140542"/>
                  <a:gd name="connsiteY0" fmla="*/ 68826 h 304800"/>
                  <a:gd name="connsiteX1" fmla="*/ 344129 w 1140542"/>
                  <a:gd name="connsiteY1" fmla="*/ 0 h 304800"/>
                  <a:gd name="connsiteX2" fmla="*/ 766916 w 1140542"/>
                  <a:gd name="connsiteY2" fmla="*/ 0 h 304800"/>
                  <a:gd name="connsiteX3" fmla="*/ 1002891 w 1140542"/>
                  <a:gd name="connsiteY3" fmla="*/ 58994 h 304800"/>
                  <a:gd name="connsiteX4" fmla="*/ 1140542 w 1140542"/>
                  <a:gd name="connsiteY4" fmla="*/ 117988 h 304800"/>
                  <a:gd name="connsiteX5" fmla="*/ 1022555 w 1140542"/>
                  <a:gd name="connsiteY5" fmla="*/ 196646 h 304800"/>
                  <a:gd name="connsiteX6" fmla="*/ 924233 w 1140542"/>
                  <a:gd name="connsiteY6" fmla="*/ 304800 h 304800"/>
                  <a:gd name="connsiteX7" fmla="*/ 186813 w 1140542"/>
                  <a:gd name="connsiteY7" fmla="*/ 304800 h 304800"/>
                  <a:gd name="connsiteX8" fmla="*/ 0 w 1140542"/>
                  <a:gd name="connsiteY8" fmla="*/ 68826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0542" h="304800">
                    <a:moveTo>
                      <a:pt x="0" y="68826"/>
                    </a:moveTo>
                    <a:lnTo>
                      <a:pt x="344129" y="0"/>
                    </a:lnTo>
                    <a:lnTo>
                      <a:pt x="766916" y="0"/>
                    </a:lnTo>
                    <a:lnTo>
                      <a:pt x="1002891" y="58994"/>
                    </a:lnTo>
                    <a:lnTo>
                      <a:pt x="1140542" y="117988"/>
                    </a:lnTo>
                    <a:lnTo>
                      <a:pt x="1022555" y="196646"/>
                    </a:lnTo>
                    <a:lnTo>
                      <a:pt x="924233" y="304800"/>
                    </a:lnTo>
                    <a:lnTo>
                      <a:pt x="186813" y="304800"/>
                    </a:lnTo>
                    <a:lnTo>
                      <a:pt x="0" y="68826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74" name="Conector reto 73">
                <a:extLst>
                  <a:ext uri="{FF2B5EF4-FFF2-40B4-BE49-F238E27FC236}">
                    <a16:creationId xmlns:a16="http://schemas.microsoft.com/office/drawing/2014/main" id="{83188D1E-736B-4DF7-BB49-C4D38AE18C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62827" y="3720660"/>
                <a:ext cx="748163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ector reto 74">
                <a:extLst>
                  <a:ext uri="{FF2B5EF4-FFF2-40B4-BE49-F238E27FC236}">
                    <a16:creationId xmlns:a16="http://schemas.microsoft.com/office/drawing/2014/main" id="{AEADF917-36EE-4364-A931-EEC026C9D4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25813" y="3720660"/>
                <a:ext cx="748163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CaixaDeTexto 75">
                <a:extLst>
                  <a:ext uri="{FF2B5EF4-FFF2-40B4-BE49-F238E27FC236}">
                    <a16:creationId xmlns:a16="http://schemas.microsoft.com/office/drawing/2014/main" id="{B00AD231-529A-4B2E-91CD-F5D0332A2FA9}"/>
                  </a:ext>
                </a:extLst>
              </p:cNvPr>
              <p:cNvSpPr txBox="1"/>
              <p:nvPr/>
            </p:nvSpPr>
            <p:spPr>
              <a:xfrm>
                <a:off x="4983518" y="3838177"/>
                <a:ext cx="1078499" cy="27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dirty="0"/>
                  <a:t>água de chuva</a:t>
                </a:r>
              </a:p>
            </p:txBody>
          </p:sp>
        </p:grpSp>
        <p:grpSp>
          <p:nvGrpSpPr>
            <p:cNvPr id="44" name="Agrupar 43">
              <a:extLst>
                <a:ext uri="{FF2B5EF4-FFF2-40B4-BE49-F238E27FC236}">
                  <a16:creationId xmlns:a16="http://schemas.microsoft.com/office/drawing/2014/main" id="{5657D859-0C45-4939-9FD1-D815B314262E}"/>
                </a:ext>
              </a:extLst>
            </p:cNvPr>
            <p:cNvGrpSpPr/>
            <p:nvPr/>
          </p:nvGrpSpPr>
          <p:grpSpPr>
            <a:xfrm>
              <a:off x="3077231" y="669530"/>
              <a:ext cx="4963833" cy="1536241"/>
              <a:chOff x="3190043" y="780509"/>
              <a:chExt cx="4963833" cy="1536241"/>
            </a:xfrm>
          </p:grpSpPr>
          <p:cxnSp>
            <p:nvCxnSpPr>
              <p:cNvPr id="54" name="Conector reto 53">
                <a:extLst>
                  <a:ext uri="{FF2B5EF4-FFF2-40B4-BE49-F238E27FC236}">
                    <a16:creationId xmlns:a16="http://schemas.microsoft.com/office/drawing/2014/main" id="{F7DEA01A-749A-4ABC-8DAD-B806B1CC4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6862" y="1424064"/>
                <a:ext cx="603318" cy="892606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to 54">
                <a:extLst>
                  <a:ext uri="{FF2B5EF4-FFF2-40B4-BE49-F238E27FC236}">
                    <a16:creationId xmlns:a16="http://schemas.microsoft.com/office/drawing/2014/main" id="{7127BE51-7170-4950-A08D-3BBDB51548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20180" y="2316670"/>
                <a:ext cx="2163709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ctor reto 55">
                <a:extLst>
                  <a:ext uri="{FF2B5EF4-FFF2-40B4-BE49-F238E27FC236}">
                    <a16:creationId xmlns:a16="http://schemas.microsoft.com/office/drawing/2014/main" id="{CD406B69-F550-4D5B-84DC-A0E609D3F9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3890" y="1424064"/>
                <a:ext cx="621823" cy="892606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25FDA1D-073D-4BAC-804B-593893DFE49B}"/>
                  </a:ext>
                </a:extLst>
              </p:cNvPr>
              <p:cNvSpPr/>
              <p:nvPr/>
            </p:nvSpPr>
            <p:spPr>
              <a:xfrm>
                <a:off x="4355396" y="1860535"/>
                <a:ext cx="983225" cy="442452"/>
              </a:xfrm>
              <a:custGeom>
                <a:avLst/>
                <a:gdLst>
                  <a:gd name="connsiteX0" fmla="*/ 0 w 983225"/>
                  <a:gd name="connsiteY0" fmla="*/ 0 h 442452"/>
                  <a:gd name="connsiteX1" fmla="*/ 275303 w 983225"/>
                  <a:gd name="connsiteY1" fmla="*/ 442452 h 442452"/>
                  <a:gd name="connsiteX2" fmla="*/ 983225 w 983225"/>
                  <a:gd name="connsiteY2" fmla="*/ 432620 h 442452"/>
                  <a:gd name="connsiteX3" fmla="*/ 786580 w 983225"/>
                  <a:gd name="connsiteY3" fmla="*/ 206478 h 442452"/>
                  <a:gd name="connsiteX4" fmla="*/ 530942 w 983225"/>
                  <a:gd name="connsiteY4" fmla="*/ 78658 h 442452"/>
                  <a:gd name="connsiteX5" fmla="*/ 176980 w 983225"/>
                  <a:gd name="connsiteY5" fmla="*/ 19665 h 442452"/>
                  <a:gd name="connsiteX6" fmla="*/ 0 w 983225"/>
                  <a:gd name="connsiteY6" fmla="*/ 0 h 44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3225" h="442452">
                    <a:moveTo>
                      <a:pt x="0" y="0"/>
                    </a:moveTo>
                    <a:lnTo>
                      <a:pt x="275303" y="442452"/>
                    </a:lnTo>
                    <a:lnTo>
                      <a:pt x="983225" y="432620"/>
                    </a:lnTo>
                    <a:lnTo>
                      <a:pt x="786580" y="206478"/>
                    </a:lnTo>
                    <a:lnTo>
                      <a:pt x="530942" y="78658"/>
                    </a:lnTo>
                    <a:lnTo>
                      <a:pt x="176980" y="196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213DE44B-B565-4CBC-845E-F8887A2247B5}"/>
                  </a:ext>
                </a:extLst>
              </p:cNvPr>
              <p:cNvSpPr/>
              <p:nvPr/>
            </p:nvSpPr>
            <p:spPr>
              <a:xfrm>
                <a:off x="6115229" y="1844801"/>
                <a:ext cx="983226" cy="471949"/>
              </a:xfrm>
              <a:custGeom>
                <a:avLst/>
                <a:gdLst>
                  <a:gd name="connsiteX0" fmla="*/ 0 w 983226"/>
                  <a:gd name="connsiteY0" fmla="*/ 452284 h 471949"/>
                  <a:gd name="connsiteX1" fmla="*/ 639097 w 983226"/>
                  <a:gd name="connsiteY1" fmla="*/ 471949 h 471949"/>
                  <a:gd name="connsiteX2" fmla="*/ 983226 w 983226"/>
                  <a:gd name="connsiteY2" fmla="*/ 0 h 471949"/>
                  <a:gd name="connsiteX3" fmla="*/ 707923 w 983226"/>
                  <a:gd name="connsiteY3" fmla="*/ 29497 h 471949"/>
                  <a:gd name="connsiteX4" fmla="*/ 412955 w 983226"/>
                  <a:gd name="connsiteY4" fmla="*/ 157316 h 471949"/>
                  <a:gd name="connsiteX5" fmla="*/ 137652 w 983226"/>
                  <a:gd name="connsiteY5" fmla="*/ 304800 h 471949"/>
                  <a:gd name="connsiteX6" fmla="*/ 0 w 983226"/>
                  <a:gd name="connsiteY6" fmla="*/ 452284 h 47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3226" h="471949">
                    <a:moveTo>
                      <a:pt x="0" y="452284"/>
                    </a:moveTo>
                    <a:lnTo>
                      <a:pt x="639097" y="471949"/>
                    </a:lnTo>
                    <a:lnTo>
                      <a:pt x="983226" y="0"/>
                    </a:lnTo>
                    <a:lnTo>
                      <a:pt x="707923" y="29497"/>
                    </a:lnTo>
                    <a:lnTo>
                      <a:pt x="412955" y="157316"/>
                    </a:lnTo>
                    <a:lnTo>
                      <a:pt x="137652" y="304800"/>
                    </a:lnTo>
                    <a:lnTo>
                      <a:pt x="0" y="4522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1A52C950-8806-4248-A7D1-9965DE4DC39A}"/>
                  </a:ext>
                </a:extLst>
              </p:cNvPr>
              <p:cNvSpPr/>
              <p:nvPr/>
            </p:nvSpPr>
            <p:spPr>
              <a:xfrm>
                <a:off x="5171332" y="2090607"/>
                <a:ext cx="1140542" cy="206477"/>
              </a:xfrm>
              <a:custGeom>
                <a:avLst/>
                <a:gdLst>
                  <a:gd name="connsiteX0" fmla="*/ 0 w 1140542"/>
                  <a:gd name="connsiteY0" fmla="*/ 68826 h 304800"/>
                  <a:gd name="connsiteX1" fmla="*/ 344129 w 1140542"/>
                  <a:gd name="connsiteY1" fmla="*/ 0 h 304800"/>
                  <a:gd name="connsiteX2" fmla="*/ 766916 w 1140542"/>
                  <a:gd name="connsiteY2" fmla="*/ 0 h 304800"/>
                  <a:gd name="connsiteX3" fmla="*/ 1002891 w 1140542"/>
                  <a:gd name="connsiteY3" fmla="*/ 58994 h 304800"/>
                  <a:gd name="connsiteX4" fmla="*/ 1140542 w 1140542"/>
                  <a:gd name="connsiteY4" fmla="*/ 117988 h 304800"/>
                  <a:gd name="connsiteX5" fmla="*/ 1022555 w 1140542"/>
                  <a:gd name="connsiteY5" fmla="*/ 196646 h 304800"/>
                  <a:gd name="connsiteX6" fmla="*/ 924233 w 1140542"/>
                  <a:gd name="connsiteY6" fmla="*/ 304800 h 304800"/>
                  <a:gd name="connsiteX7" fmla="*/ 186813 w 1140542"/>
                  <a:gd name="connsiteY7" fmla="*/ 304800 h 304800"/>
                  <a:gd name="connsiteX8" fmla="*/ 0 w 1140542"/>
                  <a:gd name="connsiteY8" fmla="*/ 68826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0542" h="304800">
                    <a:moveTo>
                      <a:pt x="0" y="68826"/>
                    </a:moveTo>
                    <a:lnTo>
                      <a:pt x="344129" y="0"/>
                    </a:lnTo>
                    <a:lnTo>
                      <a:pt x="766916" y="0"/>
                    </a:lnTo>
                    <a:lnTo>
                      <a:pt x="1002891" y="58994"/>
                    </a:lnTo>
                    <a:lnTo>
                      <a:pt x="1140542" y="117988"/>
                    </a:lnTo>
                    <a:lnTo>
                      <a:pt x="1022555" y="196646"/>
                    </a:lnTo>
                    <a:lnTo>
                      <a:pt x="924233" y="304800"/>
                    </a:lnTo>
                    <a:lnTo>
                      <a:pt x="186813" y="304800"/>
                    </a:lnTo>
                    <a:lnTo>
                      <a:pt x="0" y="68826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60" name="Conector reto 59">
                <a:extLst>
                  <a:ext uri="{FF2B5EF4-FFF2-40B4-BE49-F238E27FC236}">
                    <a16:creationId xmlns:a16="http://schemas.microsoft.com/office/drawing/2014/main" id="{805E7FA3-0A16-4FDD-862D-2267B76052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05713" y="1424064"/>
                <a:ext cx="748163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ector reto 60">
                <a:extLst>
                  <a:ext uri="{FF2B5EF4-FFF2-40B4-BE49-F238E27FC236}">
                    <a16:creationId xmlns:a16="http://schemas.microsoft.com/office/drawing/2014/main" id="{5F930750-ED36-4DED-8930-AE55BFB097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68699" y="1424064"/>
                <a:ext cx="748163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2" name="Imagem 61">
                <a:extLst>
                  <a:ext uri="{FF2B5EF4-FFF2-40B4-BE49-F238E27FC236}">
                    <a16:creationId xmlns:a16="http://schemas.microsoft.com/office/drawing/2014/main" id="{A4DD68A2-C3ED-4F98-94E5-55B3D67A9E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0043" y="780509"/>
                <a:ext cx="933710" cy="623888"/>
              </a:xfrm>
              <a:prstGeom prst="rect">
                <a:avLst/>
              </a:prstGeom>
            </p:spPr>
          </p:pic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AEF9D30D-C1E9-4C20-8478-F4DE8F11BBF7}"/>
                  </a:ext>
                </a:extLst>
              </p:cNvPr>
              <p:cNvSpPr txBox="1"/>
              <p:nvPr/>
            </p:nvSpPr>
            <p:spPr>
              <a:xfrm>
                <a:off x="5413868" y="2020084"/>
                <a:ext cx="650691" cy="27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dirty="0"/>
                  <a:t>resíduo</a:t>
                </a:r>
              </a:p>
            </p:txBody>
          </p:sp>
        </p:grpSp>
        <p:cxnSp>
          <p:nvCxnSpPr>
            <p:cNvPr id="45" name="Conector de Seta Reta 44">
              <a:extLst>
                <a:ext uri="{FF2B5EF4-FFF2-40B4-BE49-F238E27FC236}">
                  <a16:creationId xmlns:a16="http://schemas.microsoft.com/office/drawing/2014/main" id="{9E8B30A9-434D-4C05-898E-412329B765B6}"/>
                </a:ext>
              </a:extLst>
            </p:cNvPr>
            <p:cNvCxnSpPr/>
            <p:nvPr/>
          </p:nvCxnSpPr>
          <p:spPr>
            <a:xfrm flipV="1">
              <a:off x="4793726" y="4326184"/>
              <a:ext cx="0" cy="3918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de Seta Reta 45">
              <a:extLst>
                <a:ext uri="{FF2B5EF4-FFF2-40B4-BE49-F238E27FC236}">
                  <a16:creationId xmlns:a16="http://schemas.microsoft.com/office/drawing/2014/main" id="{02A4682A-AB56-4C89-A3E0-916D5E631D5F}"/>
                </a:ext>
              </a:extLst>
            </p:cNvPr>
            <p:cNvCxnSpPr/>
            <p:nvPr/>
          </p:nvCxnSpPr>
          <p:spPr>
            <a:xfrm flipV="1">
              <a:off x="5619535" y="4495266"/>
              <a:ext cx="0" cy="3918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de Seta Reta 46">
              <a:extLst>
                <a:ext uri="{FF2B5EF4-FFF2-40B4-BE49-F238E27FC236}">
                  <a16:creationId xmlns:a16="http://schemas.microsoft.com/office/drawing/2014/main" id="{F9D01340-8707-4020-89BA-4A6DC5D2EB98}"/>
                </a:ext>
              </a:extLst>
            </p:cNvPr>
            <p:cNvCxnSpPr/>
            <p:nvPr/>
          </p:nvCxnSpPr>
          <p:spPr>
            <a:xfrm flipV="1">
              <a:off x="6529016" y="4326184"/>
              <a:ext cx="0" cy="3918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9D39C9B5-9570-4336-A81A-A6682E2CF26C}"/>
                </a:ext>
              </a:extLst>
            </p:cNvPr>
            <p:cNvSpPr txBox="1"/>
            <p:nvPr/>
          </p:nvSpPr>
          <p:spPr>
            <a:xfrm>
              <a:off x="4740815" y="4320190"/>
              <a:ext cx="5711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Ca</a:t>
              </a:r>
              <a:r>
                <a:rPr lang="pt-BR" sz="1200" baseline="30000" dirty="0"/>
                <a:t>+2</a:t>
              </a:r>
            </a:p>
          </p:txBody>
        </p:sp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714507DF-2BE9-4F83-BB23-C9A6A8173C07}"/>
                </a:ext>
              </a:extLst>
            </p:cNvPr>
            <p:cNvSpPr txBox="1"/>
            <p:nvPr/>
          </p:nvSpPr>
          <p:spPr>
            <a:xfrm>
              <a:off x="5663777" y="4414813"/>
              <a:ext cx="490559" cy="276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F</a:t>
              </a:r>
              <a:r>
                <a:rPr lang="pt-BR" sz="1200" baseline="30000" dirty="0"/>
                <a:t>-</a:t>
              </a:r>
            </a:p>
          </p:txBody>
        </p:sp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id="{3533591B-FD46-4CB3-818D-C2D590DB2F3A}"/>
                </a:ext>
              </a:extLst>
            </p:cNvPr>
            <p:cNvSpPr txBox="1"/>
            <p:nvPr/>
          </p:nvSpPr>
          <p:spPr>
            <a:xfrm>
              <a:off x="6521744" y="4175708"/>
              <a:ext cx="490559" cy="276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F</a:t>
              </a:r>
              <a:r>
                <a:rPr lang="pt-BR" sz="1200" baseline="30000" dirty="0"/>
                <a:t>-</a:t>
              </a:r>
            </a:p>
          </p:txBody>
        </p: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32F05B70-96F5-4BE5-B16A-E470EBD5D9C6}"/>
                </a:ext>
              </a:extLst>
            </p:cNvPr>
            <p:cNvSpPr txBox="1"/>
            <p:nvPr/>
          </p:nvSpPr>
          <p:spPr>
            <a:xfrm>
              <a:off x="1535784" y="1733822"/>
              <a:ext cx="2447195" cy="72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Deposição do resíduo </a:t>
              </a:r>
            </a:p>
            <a:p>
              <a:r>
                <a:rPr lang="pt-BR" sz="1200" dirty="0"/>
                <a:t>na lagoa</a:t>
              </a:r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25868BA2-6081-4C4B-8769-2A28AEBC4533}"/>
                </a:ext>
              </a:extLst>
            </p:cNvPr>
            <p:cNvSpPr txBox="1"/>
            <p:nvPr/>
          </p:nvSpPr>
          <p:spPr>
            <a:xfrm>
              <a:off x="1499788" y="4356766"/>
              <a:ext cx="1985536" cy="72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Enchimento com </a:t>
              </a:r>
            </a:p>
            <a:p>
              <a:r>
                <a:rPr lang="pt-BR" sz="1200" dirty="0"/>
                <a:t>água de chuva</a:t>
              </a:r>
            </a:p>
          </p:txBody>
        </p:sp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id="{40862790-8E1D-4E54-82F5-CD6CA9B6E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32942" y="3294671"/>
              <a:ext cx="1009642" cy="67187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aixaDeTexto 76">
                <a:extLst>
                  <a:ext uri="{FF2B5EF4-FFF2-40B4-BE49-F238E27FC236}">
                    <a16:creationId xmlns:a16="http://schemas.microsoft.com/office/drawing/2014/main" id="{4320F742-D5C9-4D47-83EB-EDEFA6C0FDA6}"/>
                  </a:ext>
                </a:extLst>
              </p:cNvPr>
              <p:cNvSpPr txBox="1"/>
              <p:nvPr/>
            </p:nvSpPr>
            <p:spPr>
              <a:xfrm>
                <a:off x="4973135" y="2358487"/>
                <a:ext cx="3713665" cy="4950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latin typeface="Cambria Math" panose="02040503050406030204" pitchFamily="18" charset="0"/>
                        </a:rPr>
                        <m:t>𝐶𝑎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r>
                        <a:rPr lang="pt-BR" sz="2400" i="0">
                          <a:latin typeface="Cambria Math" panose="02040503050406030204" pitchFamily="18" charset="0"/>
                        </a:rPr>
                        <m:t> ⟺ 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𝐶𝑎</m:t>
                          </m:r>
                        </m:e>
                        <m:sup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400" i="0">
                          <a:latin typeface="Cambria Math" panose="02040503050406030204" pitchFamily="18" charset="0"/>
                        </a:rPr>
                        <m:t>+2.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77" name="CaixaDeTexto 76">
                <a:extLst>
                  <a:ext uri="{FF2B5EF4-FFF2-40B4-BE49-F238E27FC236}">
                    <a16:creationId xmlns:a16="http://schemas.microsoft.com/office/drawing/2014/main" id="{4320F742-D5C9-4D47-83EB-EDEFA6C0F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135" y="2358487"/>
                <a:ext cx="3713665" cy="4950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aixaDeTexto 78">
                <a:extLst>
                  <a:ext uri="{FF2B5EF4-FFF2-40B4-BE49-F238E27FC236}">
                    <a16:creationId xmlns:a16="http://schemas.microsoft.com/office/drawing/2014/main" id="{B34C40AB-32A1-4398-81BF-C4DB70F3A053}"/>
                  </a:ext>
                </a:extLst>
              </p:cNvPr>
              <p:cNvSpPr txBox="1"/>
              <p:nvPr/>
            </p:nvSpPr>
            <p:spPr>
              <a:xfrm>
                <a:off x="4176560" y="3467291"/>
                <a:ext cx="4827955" cy="497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𝑠𝑝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=3,45.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CaixaDeTexto 78">
                <a:extLst>
                  <a:ext uri="{FF2B5EF4-FFF2-40B4-BE49-F238E27FC236}">
                    <a16:creationId xmlns:a16="http://schemas.microsoft.com/office/drawing/2014/main" id="{B34C40AB-32A1-4398-81BF-C4DB70F3A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560" y="3467291"/>
                <a:ext cx="4827955" cy="497637"/>
              </a:xfrm>
              <a:prstGeom prst="rect">
                <a:avLst/>
              </a:prstGeom>
              <a:blipFill>
                <a:blip r:embed="rId7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aixaDeTexto 80">
                <a:extLst>
                  <a:ext uri="{FF2B5EF4-FFF2-40B4-BE49-F238E27FC236}">
                    <a16:creationId xmlns:a16="http://schemas.microsoft.com/office/drawing/2014/main" id="{95A2C584-3FE8-432D-9625-10B674BBED21}"/>
                  </a:ext>
                </a:extLst>
              </p:cNvPr>
              <p:cNvSpPr txBox="1"/>
              <p:nvPr/>
            </p:nvSpPr>
            <p:spPr>
              <a:xfrm>
                <a:off x="4322937" y="4564849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𝐶𝑎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𝐶𝑎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CaixaDeTexto 80">
                <a:extLst>
                  <a:ext uri="{FF2B5EF4-FFF2-40B4-BE49-F238E27FC236}">
                    <a16:creationId xmlns:a16="http://schemas.microsoft.com/office/drawing/2014/main" id="{95A2C584-3FE8-432D-9625-10B674BBE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937" y="4564849"/>
                <a:ext cx="4572000" cy="461665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aixaDeTexto 82">
                <a:extLst>
                  <a:ext uri="{FF2B5EF4-FFF2-40B4-BE49-F238E27FC236}">
                    <a16:creationId xmlns:a16="http://schemas.microsoft.com/office/drawing/2014/main" id="{A5D3B884-1F39-4E41-A3A2-1E309B18FA59}"/>
                  </a:ext>
                </a:extLst>
              </p:cNvPr>
              <p:cNvSpPr txBox="1"/>
              <p:nvPr/>
            </p:nvSpPr>
            <p:spPr>
              <a:xfrm>
                <a:off x="4304537" y="5659740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CaixaDeTexto 82">
                <a:extLst>
                  <a:ext uri="{FF2B5EF4-FFF2-40B4-BE49-F238E27FC236}">
                    <a16:creationId xmlns:a16="http://schemas.microsoft.com/office/drawing/2014/main" id="{A5D3B884-1F39-4E41-A3A2-1E309B18F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537" y="5659740"/>
                <a:ext cx="4572000" cy="461665"/>
              </a:xfrm>
              <a:prstGeom prst="rect">
                <a:avLst/>
              </a:prstGeom>
              <a:blipFill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35091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TIPO I </a:t>
            </a: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330BA375-BCA8-4A9D-8E37-2D1FBCC3BEBA}"/>
              </a:ext>
            </a:extLst>
          </p:cNvPr>
          <p:cNvGrpSpPr>
            <a:grpSpLocks noChangeAspect="1"/>
          </p:cNvGrpSpPr>
          <p:nvPr/>
        </p:nvGrpSpPr>
        <p:grpSpPr>
          <a:xfrm>
            <a:off x="445461" y="2358487"/>
            <a:ext cx="4210451" cy="2824096"/>
            <a:chOff x="1499788" y="669530"/>
            <a:chExt cx="6571590" cy="4407794"/>
          </a:xfrm>
        </p:grpSpPr>
        <p:sp>
          <p:nvSpPr>
            <p:cNvPr id="42" name="Seta: para a Direita 41">
              <a:extLst>
                <a:ext uri="{FF2B5EF4-FFF2-40B4-BE49-F238E27FC236}">
                  <a16:creationId xmlns:a16="http://schemas.microsoft.com/office/drawing/2014/main" id="{05AAD15B-EA5F-490F-9AB5-E4016BBC365C}"/>
                </a:ext>
              </a:extLst>
            </p:cNvPr>
            <p:cNvSpPr/>
            <p:nvPr/>
          </p:nvSpPr>
          <p:spPr>
            <a:xfrm rot="5400000">
              <a:off x="5127923" y="2962576"/>
              <a:ext cx="983225" cy="3528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43" name="Agrupar 42">
              <a:extLst>
                <a:ext uri="{FF2B5EF4-FFF2-40B4-BE49-F238E27FC236}">
                  <a16:creationId xmlns:a16="http://schemas.microsoft.com/office/drawing/2014/main" id="{B1EEE06D-6931-4240-AE8B-245695A516BB}"/>
                </a:ext>
              </a:extLst>
            </p:cNvPr>
            <p:cNvGrpSpPr/>
            <p:nvPr/>
          </p:nvGrpSpPr>
          <p:grpSpPr>
            <a:xfrm>
              <a:off x="3186201" y="4005795"/>
              <a:ext cx="4885177" cy="892606"/>
              <a:chOff x="3125813" y="3720660"/>
              <a:chExt cx="4885177" cy="892606"/>
            </a:xfrm>
          </p:grpSpPr>
          <p:cxnSp>
            <p:nvCxnSpPr>
              <p:cNvPr id="64" name="Conector reto 63">
                <a:extLst>
                  <a:ext uri="{FF2B5EF4-FFF2-40B4-BE49-F238E27FC236}">
                    <a16:creationId xmlns:a16="http://schemas.microsoft.com/office/drawing/2014/main" id="{5EF66C6C-8D64-48E4-B5EC-A7639319E9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976" y="3720660"/>
                <a:ext cx="603318" cy="892606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ector reto 64">
                <a:extLst>
                  <a:ext uri="{FF2B5EF4-FFF2-40B4-BE49-F238E27FC236}">
                    <a16:creationId xmlns:a16="http://schemas.microsoft.com/office/drawing/2014/main" id="{A31E3180-3C32-4302-94E5-8D82E78D42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77294" y="4613266"/>
                <a:ext cx="2163709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ector reto 65">
                <a:extLst>
                  <a:ext uri="{FF2B5EF4-FFF2-40B4-BE49-F238E27FC236}">
                    <a16:creationId xmlns:a16="http://schemas.microsoft.com/office/drawing/2014/main" id="{E4212786-60F9-421A-887C-4284BF6156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41004" y="3720660"/>
                <a:ext cx="621823" cy="892606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ector reto 66">
                <a:extLst>
                  <a:ext uri="{FF2B5EF4-FFF2-40B4-BE49-F238E27FC236}">
                    <a16:creationId xmlns:a16="http://schemas.microsoft.com/office/drawing/2014/main" id="{8B81329A-14A5-48E9-8DF2-B0EED4FAC9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9181" y="3902207"/>
                <a:ext cx="3148902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ector reto 67">
                <a:extLst>
                  <a:ext uri="{FF2B5EF4-FFF2-40B4-BE49-F238E27FC236}">
                    <a16:creationId xmlns:a16="http://schemas.microsoft.com/office/drawing/2014/main" id="{64F4F25F-B43C-4390-8E3A-2C46057AD2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797" y="3942899"/>
                <a:ext cx="370149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ector reto 68">
                <a:extLst>
                  <a:ext uri="{FF2B5EF4-FFF2-40B4-BE49-F238E27FC236}">
                    <a16:creationId xmlns:a16="http://schemas.microsoft.com/office/drawing/2014/main" id="{68AB0B08-4F8D-4E0D-8498-65ECBF45CE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0726" y="4008632"/>
                <a:ext cx="206292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ector reto 69">
                <a:extLst>
                  <a:ext uri="{FF2B5EF4-FFF2-40B4-BE49-F238E27FC236}">
                    <a16:creationId xmlns:a16="http://schemas.microsoft.com/office/drawing/2014/main" id="{FEE5D104-E7A1-4568-BE41-81DDEB39E1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1966" y="4613185"/>
                <a:ext cx="2163709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A0C8CD8C-592E-4903-A74E-D41BD5CEC757}"/>
                  </a:ext>
                </a:extLst>
              </p:cNvPr>
              <p:cNvSpPr/>
              <p:nvPr/>
            </p:nvSpPr>
            <p:spPr>
              <a:xfrm>
                <a:off x="4217182" y="4157050"/>
                <a:ext cx="983225" cy="442452"/>
              </a:xfrm>
              <a:custGeom>
                <a:avLst/>
                <a:gdLst>
                  <a:gd name="connsiteX0" fmla="*/ 0 w 983225"/>
                  <a:gd name="connsiteY0" fmla="*/ 0 h 442452"/>
                  <a:gd name="connsiteX1" fmla="*/ 275303 w 983225"/>
                  <a:gd name="connsiteY1" fmla="*/ 442452 h 442452"/>
                  <a:gd name="connsiteX2" fmla="*/ 983225 w 983225"/>
                  <a:gd name="connsiteY2" fmla="*/ 432620 h 442452"/>
                  <a:gd name="connsiteX3" fmla="*/ 786580 w 983225"/>
                  <a:gd name="connsiteY3" fmla="*/ 206478 h 442452"/>
                  <a:gd name="connsiteX4" fmla="*/ 530942 w 983225"/>
                  <a:gd name="connsiteY4" fmla="*/ 78658 h 442452"/>
                  <a:gd name="connsiteX5" fmla="*/ 176980 w 983225"/>
                  <a:gd name="connsiteY5" fmla="*/ 19665 h 442452"/>
                  <a:gd name="connsiteX6" fmla="*/ 0 w 983225"/>
                  <a:gd name="connsiteY6" fmla="*/ 0 h 44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3225" h="442452">
                    <a:moveTo>
                      <a:pt x="0" y="0"/>
                    </a:moveTo>
                    <a:lnTo>
                      <a:pt x="275303" y="442452"/>
                    </a:lnTo>
                    <a:lnTo>
                      <a:pt x="983225" y="432620"/>
                    </a:lnTo>
                    <a:lnTo>
                      <a:pt x="786580" y="206478"/>
                    </a:lnTo>
                    <a:lnTo>
                      <a:pt x="530942" y="78658"/>
                    </a:lnTo>
                    <a:lnTo>
                      <a:pt x="176980" y="196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4611BB0F-02C3-4CC9-BC9D-626739A2650C}"/>
                  </a:ext>
                </a:extLst>
              </p:cNvPr>
              <p:cNvSpPr/>
              <p:nvPr/>
            </p:nvSpPr>
            <p:spPr>
              <a:xfrm>
                <a:off x="5977015" y="4141316"/>
                <a:ext cx="983226" cy="471949"/>
              </a:xfrm>
              <a:custGeom>
                <a:avLst/>
                <a:gdLst>
                  <a:gd name="connsiteX0" fmla="*/ 0 w 983226"/>
                  <a:gd name="connsiteY0" fmla="*/ 452284 h 471949"/>
                  <a:gd name="connsiteX1" fmla="*/ 639097 w 983226"/>
                  <a:gd name="connsiteY1" fmla="*/ 471949 h 471949"/>
                  <a:gd name="connsiteX2" fmla="*/ 983226 w 983226"/>
                  <a:gd name="connsiteY2" fmla="*/ 0 h 471949"/>
                  <a:gd name="connsiteX3" fmla="*/ 707923 w 983226"/>
                  <a:gd name="connsiteY3" fmla="*/ 29497 h 471949"/>
                  <a:gd name="connsiteX4" fmla="*/ 412955 w 983226"/>
                  <a:gd name="connsiteY4" fmla="*/ 157316 h 471949"/>
                  <a:gd name="connsiteX5" fmla="*/ 137652 w 983226"/>
                  <a:gd name="connsiteY5" fmla="*/ 304800 h 471949"/>
                  <a:gd name="connsiteX6" fmla="*/ 0 w 983226"/>
                  <a:gd name="connsiteY6" fmla="*/ 452284 h 47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3226" h="471949">
                    <a:moveTo>
                      <a:pt x="0" y="452284"/>
                    </a:moveTo>
                    <a:lnTo>
                      <a:pt x="639097" y="471949"/>
                    </a:lnTo>
                    <a:lnTo>
                      <a:pt x="983226" y="0"/>
                    </a:lnTo>
                    <a:lnTo>
                      <a:pt x="707923" y="29497"/>
                    </a:lnTo>
                    <a:lnTo>
                      <a:pt x="412955" y="157316"/>
                    </a:lnTo>
                    <a:lnTo>
                      <a:pt x="137652" y="304800"/>
                    </a:lnTo>
                    <a:lnTo>
                      <a:pt x="0" y="4522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2D0B74CF-F5AB-43C2-9DAF-D62CC3832E74}"/>
                  </a:ext>
                </a:extLst>
              </p:cNvPr>
              <p:cNvSpPr/>
              <p:nvPr/>
            </p:nvSpPr>
            <p:spPr>
              <a:xfrm>
                <a:off x="5033118" y="4387122"/>
                <a:ext cx="1140542" cy="206477"/>
              </a:xfrm>
              <a:custGeom>
                <a:avLst/>
                <a:gdLst>
                  <a:gd name="connsiteX0" fmla="*/ 0 w 1140542"/>
                  <a:gd name="connsiteY0" fmla="*/ 68826 h 304800"/>
                  <a:gd name="connsiteX1" fmla="*/ 344129 w 1140542"/>
                  <a:gd name="connsiteY1" fmla="*/ 0 h 304800"/>
                  <a:gd name="connsiteX2" fmla="*/ 766916 w 1140542"/>
                  <a:gd name="connsiteY2" fmla="*/ 0 h 304800"/>
                  <a:gd name="connsiteX3" fmla="*/ 1002891 w 1140542"/>
                  <a:gd name="connsiteY3" fmla="*/ 58994 h 304800"/>
                  <a:gd name="connsiteX4" fmla="*/ 1140542 w 1140542"/>
                  <a:gd name="connsiteY4" fmla="*/ 117988 h 304800"/>
                  <a:gd name="connsiteX5" fmla="*/ 1022555 w 1140542"/>
                  <a:gd name="connsiteY5" fmla="*/ 196646 h 304800"/>
                  <a:gd name="connsiteX6" fmla="*/ 924233 w 1140542"/>
                  <a:gd name="connsiteY6" fmla="*/ 304800 h 304800"/>
                  <a:gd name="connsiteX7" fmla="*/ 186813 w 1140542"/>
                  <a:gd name="connsiteY7" fmla="*/ 304800 h 304800"/>
                  <a:gd name="connsiteX8" fmla="*/ 0 w 1140542"/>
                  <a:gd name="connsiteY8" fmla="*/ 68826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0542" h="304800">
                    <a:moveTo>
                      <a:pt x="0" y="68826"/>
                    </a:moveTo>
                    <a:lnTo>
                      <a:pt x="344129" y="0"/>
                    </a:lnTo>
                    <a:lnTo>
                      <a:pt x="766916" y="0"/>
                    </a:lnTo>
                    <a:lnTo>
                      <a:pt x="1002891" y="58994"/>
                    </a:lnTo>
                    <a:lnTo>
                      <a:pt x="1140542" y="117988"/>
                    </a:lnTo>
                    <a:lnTo>
                      <a:pt x="1022555" y="196646"/>
                    </a:lnTo>
                    <a:lnTo>
                      <a:pt x="924233" y="304800"/>
                    </a:lnTo>
                    <a:lnTo>
                      <a:pt x="186813" y="304800"/>
                    </a:lnTo>
                    <a:lnTo>
                      <a:pt x="0" y="68826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74" name="Conector reto 73">
                <a:extLst>
                  <a:ext uri="{FF2B5EF4-FFF2-40B4-BE49-F238E27FC236}">
                    <a16:creationId xmlns:a16="http://schemas.microsoft.com/office/drawing/2014/main" id="{83188D1E-736B-4DF7-BB49-C4D38AE18C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62827" y="3720660"/>
                <a:ext cx="748163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ector reto 74">
                <a:extLst>
                  <a:ext uri="{FF2B5EF4-FFF2-40B4-BE49-F238E27FC236}">
                    <a16:creationId xmlns:a16="http://schemas.microsoft.com/office/drawing/2014/main" id="{AEADF917-36EE-4364-A931-EEC026C9D4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25813" y="3720660"/>
                <a:ext cx="748163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CaixaDeTexto 75">
                <a:extLst>
                  <a:ext uri="{FF2B5EF4-FFF2-40B4-BE49-F238E27FC236}">
                    <a16:creationId xmlns:a16="http://schemas.microsoft.com/office/drawing/2014/main" id="{B00AD231-529A-4B2E-91CD-F5D0332A2FA9}"/>
                  </a:ext>
                </a:extLst>
              </p:cNvPr>
              <p:cNvSpPr txBox="1"/>
              <p:nvPr/>
            </p:nvSpPr>
            <p:spPr>
              <a:xfrm>
                <a:off x="4983518" y="3838177"/>
                <a:ext cx="1078499" cy="27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dirty="0"/>
                  <a:t>água de chuva</a:t>
                </a:r>
              </a:p>
            </p:txBody>
          </p:sp>
        </p:grpSp>
        <p:grpSp>
          <p:nvGrpSpPr>
            <p:cNvPr id="44" name="Agrupar 43">
              <a:extLst>
                <a:ext uri="{FF2B5EF4-FFF2-40B4-BE49-F238E27FC236}">
                  <a16:creationId xmlns:a16="http://schemas.microsoft.com/office/drawing/2014/main" id="{5657D859-0C45-4939-9FD1-D815B314262E}"/>
                </a:ext>
              </a:extLst>
            </p:cNvPr>
            <p:cNvGrpSpPr/>
            <p:nvPr/>
          </p:nvGrpSpPr>
          <p:grpSpPr>
            <a:xfrm>
              <a:off x="3077231" y="669530"/>
              <a:ext cx="4963833" cy="1536241"/>
              <a:chOff x="3190043" y="780509"/>
              <a:chExt cx="4963833" cy="1536241"/>
            </a:xfrm>
          </p:grpSpPr>
          <p:cxnSp>
            <p:nvCxnSpPr>
              <p:cNvPr id="54" name="Conector reto 53">
                <a:extLst>
                  <a:ext uri="{FF2B5EF4-FFF2-40B4-BE49-F238E27FC236}">
                    <a16:creationId xmlns:a16="http://schemas.microsoft.com/office/drawing/2014/main" id="{F7DEA01A-749A-4ABC-8DAD-B806B1CC4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6862" y="1424064"/>
                <a:ext cx="603318" cy="892606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to 54">
                <a:extLst>
                  <a:ext uri="{FF2B5EF4-FFF2-40B4-BE49-F238E27FC236}">
                    <a16:creationId xmlns:a16="http://schemas.microsoft.com/office/drawing/2014/main" id="{7127BE51-7170-4950-A08D-3BBDB51548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20180" y="2316670"/>
                <a:ext cx="2163709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ctor reto 55">
                <a:extLst>
                  <a:ext uri="{FF2B5EF4-FFF2-40B4-BE49-F238E27FC236}">
                    <a16:creationId xmlns:a16="http://schemas.microsoft.com/office/drawing/2014/main" id="{CD406B69-F550-4D5B-84DC-A0E609D3F9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3890" y="1424064"/>
                <a:ext cx="621823" cy="892606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25FDA1D-073D-4BAC-804B-593893DFE49B}"/>
                  </a:ext>
                </a:extLst>
              </p:cNvPr>
              <p:cNvSpPr/>
              <p:nvPr/>
            </p:nvSpPr>
            <p:spPr>
              <a:xfrm>
                <a:off x="4355396" y="1860535"/>
                <a:ext cx="983225" cy="442452"/>
              </a:xfrm>
              <a:custGeom>
                <a:avLst/>
                <a:gdLst>
                  <a:gd name="connsiteX0" fmla="*/ 0 w 983225"/>
                  <a:gd name="connsiteY0" fmla="*/ 0 h 442452"/>
                  <a:gd name="connsiteX1" fmla="*/ 275303 w 983225"/>
                  <a:gd name="connsiteY1" fmla="*/ 442452 h 442452"/>
                  <a:gd name="connsiteX2" fmla="*/ 983225 w 983225"/>
                  <a:gd name="connsiteY2" fmla="*/ 432620 h 442452"/>
                  <a:gd name="connsiteX3" fmla="*/ 786580 w 983225"/>
                  <a:gd name="connsiteY3" fmla="*/ 206478 h 442452"/>
                  <a:gd name="connsiteX4" fmla="*/ 530942 w 983225"/>
                  <a:gd name="connsiteY4" fmla="*/ 78658 h 442452"/>
                  <a:gd name="connsiteX5" fmla="*/ 176980 w 983225"/>
                  <a:gd name="connsiteY5" fmla="*/ 19665 h 442452"/>
                  <a:gd name="connsiteX6" fmla="*/ 0 w 983225"/>
                  <a:gd name="connsiteY6" fmla="*/ 0 h 44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3225" h="442452">
                    <a:moveTo>
                      <a:pt x="0" y="0"/>
                    </a:moveTo>
                    <a:lnTo>
                      <a:pt x="275303" y="442452"/>
                    </a:lnTo>
                    <a:lnTo>
                      <a:pt x="983225" y="432620"/>
                    </a:lnTo>
                    <a:lnTo>
                      <a:pt x="786580" y="206478"/>
                    </a:lnTo>
                    <a:lnTo>
                      <a:pt x="530942" y="78658"/>
                    </a:lnTo>
                    <a:lnTo>
                      <a:pt x="176980" y="196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213DE44B-B565-4CBC-845E-F8887A2247B5}"/>
                  </a:ext>
                </a:extLst>
              </p:cNvPr>
              <p:cNvSpPr/>
              <p:nvPr/>
            </p:nvSpPr>
            <p:spPr>
              <a:xfrm>
                <a:off x="6115229" y="1844801"/>
                <a:ext cx="983226" cy="471949"/>
              </a:xfrm>
              <a:custGeom>
                <a:avLst/>
                <a:gdLst>
                  <a:gd name="connsiteX0" fmla="*/ 0 w 983226"/>
                  <a:gd name="connsiteY0" fmla="*/ 452284 h 471949"/>
                  <a:gd name="connsiteX1" fmla="*/ 639097 w 983226"/>
                  <a:gd name="connsiteY1" fmla="*/ 471949 h 471949"/>
                  <a:gd name="connsiteX2" fmla="*/ 983226 w 983226"/>
                  <a:gd name="connsiteY2" fmla="*/ 0 h 471949"/>
                  <a:gd name="connsiteX3" fmla="*/ 707923 w 983226"/>
                  <a:gd name="connsiteY3" fmla="*/ 29497 h 471949"/>
                  <a:gd name="connsiteX4" fmla="*/ 412955 w 983226"/>
                  <a:gd name="connsiteY4" fmla="*/ 157316 h 471949"/>
                  <a:gd name="connsiteX5" fmla="*/ 137652 w 983226"/>
                  <a:gd name="connsiteY5" fmla="*/ 304800 h 471949"/>
                  <a:gd name="connsiteX6" fmla="*/ 0 w 983226"/>
                  <a:gd name="connsiteY6" fmla="*/ 452284 h 47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3226" h="471949">
                    <a:moveTo>
                      <a:pt x="0" y="452284"/>
                    </a:moveTo>
                    <a:lnTo>
                      <a:pt x="639097" y="471949"/>
                    </a:lnTo>
                    <a:lnTo>
                      <a:pt x="983226" y="0"/>
                    </a:lnTo>
                    <a:lnTo>
                      <a:pt x="707923" y="29497"/>
                    </a:lnTo>
                    <a:lnTo>
                      <a:pt x="412955" y="157316"/>
                    </a:lnTo>
                    <a:lnTo>
                      <a:pt x="137652" y="304800"/>
                    </a:lnTo>
                    <a:lnTo>
                      <a:pt x="0" y="4522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1A52C950-8806-4248-A7D1-9965DE4DC39A}"/>
                  </a:ext>
                </a:extLst>
              </p:cNvPr>
              <p:cNvSpPr/>
              <p:nvPr/>
            </p:nvSpPr>
            <p:spPr>
              <a:xfrm>
                <a:off x="5171332" y="2090607"/>
                <a:ext cx="1140542" cy="206477"/>
              </a:xfrm>
              <a:custGeom>
                <a:avLst/>
                <a:gdLst>
                  <a:gd name="connsiteX0" fmla="*/ 0 w 1140542"/>
                  <a:gd name="connsiteY0" fmla="*/ 68826 h 304800"/>
                  <a:gd name="connsiteX1" fmla="*/ 344129 w 1140542"/>
                  <a:gd name="connsiteY1" fmla="*/ 0 h 304800"/>
                  <a:gd name="connsiteX2" fmla="*/ 766916 w 1140542"/>
                  <a:gd name="connsiteY2" fmla="*/ 0 h 304800"/>
                  <a:gd name="connsiteX3" fmla="*/ 1002891 w 1140542"/>
                  <a:gd name="connsiteY3" fmla="*/ 58994 h 304800"/>
                  <a:gd name="connsiteX4" fmla="*/ 1140542 w 1140542"/>
                  <a:gd name="connsiteY4" fmla="*/ 117988 h 304800"/>
                  <a:gd name="connsiteX5" fmla="*/ 1022555 w 1140542"/>
                  <a:gd name="connsiteY5" fmla="*/ 196646 h 304800"/>
                  <a:gd name="connsiteX6" fmla="*/ 924233 w 1140542"/>
                  <a:gd name="connsiteY6" fmla="*/ 304800 h 304800"/>
                  <a:gd name="connsiteX7" fmla="*/ 186813 w 1140542"/>
                  <a:gd name="connsiteY7" fmla="*/ 304800 h 304800"/>
                  <a:gd name="connsiteX8" fmla="*/ 0 w 1140542"/>
                  <a:gd name="connsiteY8" fmla="*/ 68826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0542" h="304800">
                    <a:moveTo>
                      <a:pt x="0" y="68826"/>
                    </a:moveTo>
                    <a:lnTo>
                      <a:pt x="344129" y="0"/>
                    </a:lnTo>
                    <a:lnTo>
                      <a:pt x="766916" y="0"/>
                    </a:lnTo>
                    <a:lnTo>
                      <a:pt x="1002891" y="58994"/>
                    </a:lnTo>
                    <a:lnTo>
                      <a:pt x="1140542" y="117988"/>
                    </a:lnTo>
                    <a:lnTo>
                      <a:pt x="1022555" y="196646"/>
                    </a:lnTo>
                    <a:lnTo>
                      <a:pt x="924233" y="304800"/>
                    </a:lnTo>
                    <a:lnTo>
                      <a:pt x="186813" y="304800"/>
                    </a:lnTo>
                    <a:lnTo>
                      <a:pt x="0" y="68826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60" name="Conector reto 59">
                <a:extLst>
                  <a:ext uri="{FF2B5EF4-FFF2-40B4-BE49-F238E27FC236}">
                    <a16:creationId xmlns:a16="http://schemas.microsoft.com/office/drawing/2014/main" id="{805E7FA3-0A16-4FDD-862D-2267B76052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05713" y="1424064"/>
                <a:ext cx="748163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ector reto 60">
                <a:extLst>
                  <a:ext uri="{FF2B5EF4-FFF2-40B4-BE49-F238E27FC236}">
                    <a16:creationId xmlns:a16="http://schemas.microsoft.com/office/drawing/2014/main" id="{5F930750-ED36-4DED-8930-AE55BFB097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68699" y="1424064"/>
                <a:ext cx="748163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2" name="Imagem 61">
                <a:extLst>
                  <a:ext uri="{FF2B5EF4-FFF2-40B4-BE49-F238E27FC236}">
                    <a16:creationId xmlns:a16="http://schemas.microsoft.com/office/drawing/2014/main" id="{A4DD68A2-C3ED-4F98-94E5-55B3D67A9E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0043" y="780509"/>
                <a:ext cx="933710" cy="623888"/>
              </a:xfrm>
              <a:prstGeom prst="rect">
                <a:avLst/>
              </a:prstGeom>
            </p:spPr>
          </p:pic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AEF9D30D-C1E9-4C20-8478-F4DE8F11BBF7}"/>
                  </a:ext>
                </a:extLst>
              </p:cNvPr>
              <p:cNvSpPr txBox="1"/>
              <p:nvPr/>
            </p:nvSpPr>
            <p:spPr>
              <a:xfrm>
                <a:off x="5413868" y="2020084"/>
                <a:ext cx="650691" cy="27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dirty="0"/>
                  <a:t>resíduo</a:t>
                </a:r>
              </a:p>
            </p:txBody>
          </p:sp>
        </p:grpSp>
        <p:cxnSp>
          <p:nvCxnSpPr>
            <p:cNvPr id="45" name="Conector de Seta Reta 44">
              <a:extLst>
                <a:ext uri="{FF2B5EF4-FFF2-40B4-BE49-F238E27FC236}">
                  <a16:creationId xmlns:a16="http://schemas.microsoft.com/office/drawing/2014/main" id="{9E8B30A9-434D-4C05-898E-412329B765B6}"/>
                </a:ext>
              </a:extLst>
            </p:cNvPr>
            <p:cNvCxnSpPr/>
            <p:nvPr/>
          </p:nvCxnSpPr>
          <p:spPr>
            <a:xfrm flipV="1">
              <a:off x="4793726" y="4326184"/>
              <a:ext cx="0" cy="3918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de Seta Reta 45">
              <a:extLst>
                <a:ext uri="{FF2B5EF4-FFF2-40B4-BE49-F238E27FC236}">
                  <a16:creationId xmlns:a16="http://schemas.microsoft.com/office/drawing/2014/main" id="{02A4682A-AB56-4C89-A3E0-916D5E631D5F}"/>
                </a:ext>
              </a:extLst>
            </p:cNvPr>
            <p:cNvCxnSpPr/>
            <p:nvPr/>
          </p:nvCxnSpPr>
          <p:spPr>
            <a:xfrm flipV="1">
              <a:off x="5619535" y="4495266"/>
              <a:ext cx="0" cy="3918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de Seta Reta 46">
              <a:extLst>
                <a:ext uri="{FF2B5EF4-FFF2-40B4-BE49-F238E27FC236}">
                  <a16:creationId xmlns:a16="http://schemas.microsoft.com/office/drawing/2014/main" id="{F9D01340-8707-4020-89BA-4A6DC5D2EB98}"/>
                </a:ext>
              </a:extLst>
            </p:cNvPr>
            <p:cNvCxnSpPr/>
            <p:nvPr/>
          </p:nvCxnSpPr>
          <p:spPr>
            <a:xfrm flipV="1">
              <a:off x="6529016" y="4326184"/>
              <a:ext cx="0" cy="3918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9D39C9B5-9570-4336-A81A-A6682E2CF26C}"/>
                </a:ext>
              </a:extLst>
            </p:cNvPr>
            <p:cNvSpPr txBox="1"/>
            <p:nvPr/>
          </p:nvSpPr>
          <p:spPr>
            <a:xfrm>
              <a:off x="4740815" y="4320190"/>
              <a:ext cx="5711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Ca</a:t>
              </a:r>
              <a:r>
                <a:rPr lang="pt-BR" sz="1200" baseline="30000" dirty="0"/>
                <a:t>+2</a:t>
              </a:r>
            </a:p>
          </p:txBody>
        </p:sp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714507DF-2BE9-4F83-BB23-C9A6A8173C07}"/>
                </a:ext>
              </a:extLst>
            </p:cNvPr>
            <p:cNvSpPr txBox="1"/>
            <p:nvPr/>
          </p:nvSpPr>
          <p:spPr>
            <a:xfrm>
              <a:off x="5663777" y="4414813"/>
              <a:ext cx="490559" cy="276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F</a:t>
              </a:r>
              <a:r>
                <a:rPr lang="pt-BR" sz="1200" baseline="30000" dirty="0"/>
                <a:t>-</a:t>
              </a:r>
            </a:p>
          </p:txBody>
        </p:sp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id="{3533591B-FD46-4CB3-818D-C2D590DB2F3A}"/>
                </a:ext>
              </a:extLst>
            </p:cNvPr>
            <p:cNvSpPr txBox="1"/>
            <p:nvPr/>
          </p:nvSpPr>
          <p:spPr>
            <a:xfrm>
              <a:off x="6521744" y="4175708"/>
              <a:ext cx="490559" cy="276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F</a:t>
              </a:r>
              <a:r>
                <a:rPr lang="pt-BR" sz="1200" baseline="30000" dirty="0"/>
                <a:t>-</a:t>
              </a:r>
            </a:p>
          </p:txBody>
        </p: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32F05B70-96F5-4BE5-B16A-E470EBD5D9C6}"/>
                </a:ext>
              </a:extLst>
            </p:cNvPr>
            <p:cNvSpPr txBox="1"/>
            <p:nvPr/>
          </p:nvSpPr>
          <p:spPr>
            <a:xfrm>
              <a:off x="1535784" y="1733822"/>
              <a:ext cx="2447195" cy="72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Deposição do resíduo </a:t>
              </a:r>
            </a:p>
            <a:p>
              <a:r>
                <a:rPr lang="pt-BR" sz="1200" dirty="0"/>
                <a:t>na lagoa</a:t>
              </a:r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25868BA2-6081-4C4B-8769-2A28AEBC4533}"/>
                </a:ext>
              </a:extLst>
            </p:cNvPr>
            <p:cNvSpPr txBox="1"/>
            <p:nvPr/>
          </p:nvSpPr>
          <p:spPr>
            <a:xfrm>
              <a:off x="1499788" y="4356766"/>
              <a:ext cx="1985536" cy="72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Enchimento com </a:t>
              </a:r>
            </a:p>
            <a:p>
              <a:r>
                <a:rPr lang="pt-BR" sz="1200" dirty="0"/>
                <a:t>água de chuva</a:t>
              </a:r>
            </a:p>
          </p:txBody>
        </p:sp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id="{40862790-8E1D-4E54-82F5-CD6CA9B6E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32942" y="3294671"/>
              <a:ext cx="1009642" cy="67187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aixaDeTexto 76">
                <a:extLst>
                  <a:ext uri="{FF2B5EF4-FFF2-40B4-BE49-F238E27FC236}">
                    <a16:creationId xmlns:a16="http://schemas.microsoft.com/office/drawing/2014/main" id="{4320F742-D5C9-4D47-83EB-EDEFA6C0FDA6}"/>
                  </a:ext>
                </a:extLst>
              </p:cNvPr>
              <p:cNvSpPr txBox="1"/>
              <p:nvPr/>
            </p:nvSpPr>
            <p:spPr>
              <a:xfrm>
                <a:off x="4973135" y="2358487"/>
                <a:ext cx="3713665" cy="4950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latin typeface="Cambria Math" panose="02040503050406030204" pitchFamily="18" charset="0"/>
                        </a:rPr>
                        <m:t>𝐶𝑎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r>
                        <a:rPr lang="pt-BR" sz="2400" i="0">
                          <a:latin typeface="Cambria Math" panose="02040503050406030204" pitchFamily="18" charset="0"/>
                        </a:rPr>
                        <m:t> ⟺ 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𝐶𝑎</m:t>
                          </m:r>
                        </m:e>
                        <m:sup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400" i="0">
                          <a:latin typeface="Cambria Math" panose="02040503050406030204" pitchFamily="18" charset="0"/>
                        </a:rPr>
                        <m:t>+2.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77" name="CaixaDeTexto 76">
                <a:extLst>
                  <a:ext uri="{FF2B5EF4-FFF2-40B4-BE49-F238E27FC236}">
                    <a16:creationId xmlns:a16="http://schemas.microsoft.com/office/drawing/2014/main" id="{4320F742-D5C9-4D47-83EB-EDEFA6C0F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135" y="2358487"/>
                <a:ext cx="3713665" cy="4950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aixaDeTexto 78">
                <a:extLst>
                  <a:ext uri="{FF2B5EF4-FFF2-40B4-BE49-F238E27FC236}">
                    <a16:creationId xmlns:a16="http://schemas.microsoft.com/office/drawing/2014/main" id="{B34C40AB-32A1-4398-81BF-C4DB70F3A053}"/>
                  </a:ext>
                </a:extLst>
              </p:cNvPr>
              <p:cNvSpPr txBox="1"/>
              <p:nvPr/>
            </p:nvSpPr>
            <p:spPr>
              <a:xfrm>
                <a:off x="4176560" y="3467291"/>
                <a:ext cx="4827955" cy="497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𝑠𝑝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=3,45.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CaixaDeTexto 78">
                <a:extLst>
                  <a:ext uri="{FF2B5EF4-FFF2-40B4-BE49-F238E27FC236}">
                    <a16:creationId xmlns:a16="http://schemas.microsoft.com/office/drawing/2014/main" id="{B34C40AB-32A1-4398-81BF-C4DB70F3A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560" y="3467291"/>
                <a:ext cx="4827955" cy="497637"/>
              </a:xfrm>
              <a:prstGeom prst="rect">
                <a:avLst/>
              </a:prstGeom>
              <a:blipFill>
                <a:blip r:embed="rId7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aixaDeTexto 77">
                <a:extLst>
                  <a:ext uri="{FF2B5EF4-FFF2-40B4-BE49-F238E27FC236}">
                    <a16:creationId xmlns:a16="http://schemas.microsoft.com/office/drawing/2014/main" id="{AC33038D-2195-4768-BDC9-25C41E6C9F65}"/>
                  </a:ext>
                </a:extLst>
              </p:cNvPr>
              <p:cNvSpPr txBox="1"/>
              <p:nvPr/>
            </p:nvSpPr>
            <p:spPr>
              <a:xfrm>
                <a:off x="4171680" y="4720918"/>
                <a:ext cx="517189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𝐶𝑎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 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CaixaDeTexto 77">
                <a:extLst>
                  <a:ext uri="{FF2B5EF4-FFF2-40B4-BE49-F238E27FC236}">
                    <a16:creationId xmlns:a16="http://schemas.microsoft.com/office/drawing/2014/main" id="{AC33038D-2195-4768-BDC9-25C41E6C9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680" y="4720918"/>
                <a:ext cx="5171899" cy="461665"/>
              </a:xfrm>
              <a:prstGeom prst="rect">
                <a:avLst/>
              </a:prstGeom>
              <a:blipFill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aixaDeTexto 79">
                <a:extLst>
                  <a:ext uri="{FF2B5EF4-FFF2-40B4-BE49-F238E27FC236}">
                    <a16:creationId xmlns:a16="http://schemas.microsoft.com/office/drawing/2014/main" id="{D8C53C9E-DEFC-4FCE-9BA9-8A417261CF09}"/>
                  </a:ext>
                </a:extLst>
              </p:cNvPr>
              <p:cNvSpPr txBox="1"/>
              <p:nvPr/>
            </p:nvSpPr>
            <p:spPr>
              <a:xfrm>
                <a:off x="4255300" y="5618211"/>
                <a:ext cx="467047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 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CaixaDeTexto 79">
                <a:extLst>
                  <a:ext uri="{FF2B5EF4-FFF2-40B4-BE49-F238E27FC236}">
                    <a16:creationId xmlns:a16="http://schemas.microsoft.com/office/drawing/2014/main" id="{D8C53C9E-DEFC-4FCE-9BA9-8A417261C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300" y="5618211"/>
                <a:ext cx="4670474" cy="461665"/>
              </a:xfrm>
              <a:prstGeom prst="rect">
                <a:avLst/>
              </a:prstGeom>
              <a:blipFill>
                <a:blip r:embed="rId9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88806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TIPO I </a:t>
            </a: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330BA375-BCA8-4A9D-8E37-2D1FBCC3BEBA}"/>
              </a:ext>
            </a:extLst>
          </p:cNvPr>
          <p:cNvGrpSpPr>
            <a:grpSpLocks noChangeAspect="1"/>
          </p:cNvGrpSpPr>
          <p:nvPr/>
        </p:nvGrpSpPr>
        <p:grpSpPr>
          <a:xfrm>
            <a:off x="356844" y="2245946"/>
            <a:ext cx="4210451" cy="2824096"/>
            <a:chOff x="1499788" y="669530"/>
            <a:chExt cx="6571590" cy="4407794"/>
          </a:xfrm>
        </p:grpSpPr>
        <p:sp>
          <p:nvSpPr>
            <p:cNvPr id="42" name="Seta: para a Direita 41">
              <a:extLst>
                <a:ext uri="{FF2B5EF4-FFF2-40B4-BE49-F238E27FC236}">
                  <a16:creationId xmlns:a16="http://schemas.microsoft.com/office/drawing/2014/main" id="{05AAD15B-EA5F-490F-9AB5-E4016BBC365C}"/>
                </a:ext>
              </a:extLst>
            </p:cNvPr>
            <p:cNvSpPr/>
            <p:nvPr/>
          </p:nvSpPr>
          <p:spPr>
            <a:xfrm rot="5400000">
              <a:off x="5127923" y="2962576"/>
              <a:ext cx="983225" cy="3528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43" name="Agrupar 42">
              <a:extLst>
                <a:ext uri="{FF2B5EF4-FFF2-40B4-BE49-F238E27FC236}">
                  <a16:creationId xmlns:a16="http://schemas.microsoft.com/office/drawing/2014/main" id="{B1EEE06D-6931-4240-AE8B-245695A516BB}"/>
                </a:ext>
              </a:extLst>
            </p:cNvPr>
            <p:cNvGrpSpPr/>
            <p:nvPr/>
          </p:nvGrpSpPr>
          <p:grpSpPr>
            <a:xfrm>
              <a:off x="3186201" y="4005795"/>
              <a:ext cx="4885177" cy="892606"/>
              <a:chOff x="3125813" y="3720660"/>
              <a:chExt cx="4885177" cy="892606"/>
            </a:xfrm>
          </p:grpSpPr>
          <p:cxnSp>
            <p:nvCxnSpPr>
              <p:cNvPr id="64" name="Conector reto 63">
                <a:extLst>
                  <a:ext uri="{FF2B5EF4-FFF2-40B4-BE49-F238E27FC236}">
                    <a16:creationId xmlns:a16="http://schemas.microsoft.com/office/drawing/2014/main" id="{5EF66C6C-8D64-48E4-B5EC-A7639319E9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976" y="3720660"/>
                <a:ext cx="603318" cy="892606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ector reto 64">
                <a:extLst>
                  <a:ext uri="{FF2B5EF4-FFF2-40B4-BE49-F238E27FC236}">
                    <a16:creationId xmlns:a16="http://schemas.microsoft.com/office/drawing/2014/main" id="{A31E3180-3C32-4302-94E5-8D82E78D42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77294" y="4613266"/>
                <a:ext cx="2163709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ector reto 65">
                <a:extLst>
                  <a:ext uri="{FF2B5EF4-FFF2-40B4-BE49-F238E27FC236}">
                    <a16:creationId xmlns:a16="http://schemas.microsoft.com/office/drawing/2014/main" id="{E4212786-60F9-421A-887C-4284BF6156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41004" y="3720660"/>
                <a:ext cx="621823" cy="892606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ector reto 66">
                <a:extLst>
                  <a:ext uri="{FF2B5EF4-FFF2-40B4-BE49-F238E27FC236}">
                    <a16:creationId xmlns:a16="http://schemas.microsoft.com/office/drawing/2014/main" id="{8B81329A-14A5-48E9-8DF2-B0EED4FAC9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9181" y="3902207"/>
                <a:ext cx="3148902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ector reto 67">
                <a:extLst>
                  <a:ext uri="{FF2B5EF4-FFF2-40B4-BE49-F238E27FC236}">
                    <a16:creationId xmlns:a16="http://schemas.microsoft.com/office/drawing/2014/main" id="{64F4F25F-B43C-4390-8E3A-2C46057AD2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797" y="3942899"/>
                <a:ext cx="370149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ector reto 68">
                <a:extLst>
                  <a:ext uri="{FF2B5EF4-FFF2-40B4-BE49-F238E27FC236}">
                    <a16:creationId xmlns:a16="http://schemas.microsoft.com/office/drawing/2014/main" id="{68AB0B08-4F8D-4E0D-8498-65ECBF45CE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0726" y="4008632"/>
                <a:ext cx="206292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ector reto 69">
                <a:extLst>
                  <a:ext uri="{FF2B5EF4-FFF2-40B4-BE49-F238E27FC236}">
                    <a16:creationId xmlns:a16="http://schemas.microsoft.com/office/drawing/2014/main" id="{FEE5D104-E7A1-4568-BE41-81DDEB39E1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1966" y="4613185"/>
                <a:ext cx="2163709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A0C8CD8C-592E-4903-A74E-D41BD5CEC757}"/>
                  </a:ext>
                </a:extLst>
              </p:cNvPr>
              <p:cNvSpPr/>
              <p:nvPr/>
            </p:nvSpPr>
            <p:spPr>
              <a:xfrm>
                <a:off x="4217182" y="4157050"/>
                <a:ext cx="983225" cy="442452"/>
              </a:xfrm>
              <a:custGeom>
                <a:avLst/>
                <a:gdLst>
                  <a:gd name="connsiteX0" fmla="*/ 0 w 983225"/>
                  <a:gd name="connsiteY0" fmla="*/ 0 h 442452"/>
                  <a:gd name="connsiteX1" fmla="*/ 275303 w 983225"/>
                  <a:gd name="connsiteY1" fmla="*/ 442452 h 442452"/>
                  <a:gd name="connsiteX2" fmla="*/ 983225 w 983225"/>
                  <a:gd name="connsiteY2" fmla="*/ 432620 h 442452"/>
                  <a:gd name="connsiteX3" fmla="*/ 786580 w 983225"/>
                  <a:gd name="connsiteY3" fmla="*/ 206478 h 442452"/>
                  <a:gd name="connsiteX4" fmla="*/ 530942 w 983225"/>
                  <a:gd name="connsiteY4" fmla="*/ 78658 h 442452"/>
                  <a:gd name="connsiteX5" fmla="*/ 176980 w 983225"/>
                  <a:gd name="connsiteY5" fmla="*/ 19665 h 442452"/>
                  <a:gd name="connsiteX6" fmla="*/ 0 w 983225"/>
                  <a:gd name="connsiteY6" fmla="*/ 0 h 44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3225" h="442452">
                    <a:moveTo>
                      <a:pt x="0" y="0"/>
                    </a:moveTo>
                    <a:lnTo>
                      <a:pt x="275303" y="442452"/>
                    </a:lnTo>
                    <a:lnTo>
                      <a:pt x="983225" y="432620"/>
                    </a:lnTo>
                    <a:lnTo>
                      <a:pt x="786580" y="206478"/>
                    </a:lnTo>
                    <a:lnTo>
                      <a:pt x="530942" y="78658"/>
                    </a:lnTo>
                    <a:lnTo>
                      <a:pt x="176980" y="196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4611BB0F-02C3-4CC9-BC9D-626739A2650C}"/>
                  </a:ext>
                </a:extLst>
              </p:cNvPr>
              <p:cNvSpPr/>
              <p:nvPr/>
            </p:nvSpPr>
            <p:spPr>
              <a:xfrm>
                <a:off x="5977015" y="4141316"/>
                <a:ext cx="983226" cy="471949"/>
              </a:xfrm>
              <a:custGeom>
                <a:avLst/>
                <a:gdLst>
                  <a:gd name="connsiteX0" fmla="*/ 0 w 983226"/>
                  <a:gd name="connsiteY0" fmla="*/ 452284 h 471949"/>
                  <a:gd name="connsiteX1" fmla="*/ 639097 w 983226"/>
                  <a:gd name="connsiteY1" fmla="*/ 471949 h 471949"/>
                  <a:gd name="connsiteX2" fmla="*/ 983226 w 983226"/>
                  <a:gd name="connsiteY2" fmla="*/ 0 h 471949"/>
                  <a:gd name="connsiteX3" fmla="*/ 707923 w 983226"/>
                  <a:gd name="connsiteY3" fmla="*/ 29497 h 471949"/>
                  <a:gd name="connsiteX4" fmla="*/ 412955 w 983226"/>
                  <a:gd name="connsiteY4" fmla="*/ 157316 h 471949"/>
                  <a:gd name="connsiteX5" fmla="*/ 137652 w 983226"/>
                  <a:gd name="connsiteY5" fmla="*/ 304800 h 471949"/>
                  <a:gd name="connsiteX6" fmla="*/ 0 w 983226"/>
                  <a:gd name="connsiteY6" fmla="*/ 452284 h 47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3226" h="471949">
                    <a:moveTo>
                      <a:pt x="0" y="452284"/>
                    </a:moveTo>
                    <a:lnTo>
                      <a:pt x="639097" y="471949"/>
                    </a:lnTo>
                    <a:lnTo>
                      <a:pt x="983226" y="0"/>
                    </a:lnTo>
                    <a:lnTo>
                      <a:pt x="707923" y="29497"/>
                    </a:lnTo>
                    <a:lnTo>
                      <a:pt x="412955" y="157316"/>
                    </a:lnTo>
                    <a:lnTo>
                      <a:pt x="137652" y="304800"/>
                    </a:lnTo>
                    <a:lnTo>
                      <a:pt x="0" y="4522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2D0B74CF-F5AB-43C2-9DAF-D62CC3832E74}"/>
                  </a:ext>
                </a:extLst>
              </p:cNvPr>
              <p:cNvSpPr/>
              <p:nvPr/>
            </p:nvSpPr>
            <p:spPr>
              <a:xfrm>
                <a:off x="5033118" y="4387122"/>
                <a:ext cx="1140542" cy="206477"/>
              </a:xfrm>
              <a:custGeom>
                <a:avLst/>
                <a:gdLst>
                  <a:gd name="connsiteX0" fmla="*/ 0 w 1140542"/>
                  <a:gd name="connsiteY0" fmla="*/ 68826 h 304800"/>
                  <a:gd name="connsiteX1" fmla="*/ 344129 w 1140542"/>
                  <a:gd name="connsiteY1" fmla="*/ 0 h 304800"/>
                  <a:gd name="connsiteX2" fmla="*/ 766916 w 1140542"/>
                  <a:gd name="connsiteY2" fmla="*/ 0 h 304800"/>
                  <a:gd name="connsiteX3" fmla="*/ 1002891 w 1140542"/>
                  <a:gd name="connsiteY3" fmla="*/ 58994 h 304800"/>
                  <a:gd name="connsiteX4" fmla="*/ 1140542 w 1140542"/>
                  <a:gd name="connsiteY4" fmla="*/ 117988 h 304800"/>
                  <a:gd name="connsiteX5" fmla="*/ 1022555 w 1140542"/>
                  <a:gd name="connsiteY5" fmla="*/ 196646 h 304800"/>
                  <a:gd name="connsiteX6" fmla="*/ 924233 w 1140542"/>
                  <a:gd name="connsiteY6" fmla="*/ 304800 h 304800"/>
                  <a:gd name="connsiteX7" fmla="*/ 186813 w 1140542"/>
                  <a:gd name="connsiteY7" fmla="*/ 304800 h 304800"/>
                  <a:gd name="connsiteX8" fmla="*/ 0 w 1140542"/>
                  <a:gd name="connsiteY8" fmla="*/ 68826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0542" h="304800">
                    <a:moveTo>
                      <a:pt x="0" y="68826"/>
                    </a:moveTo>
                    <a:lnTo>
                      <a:pt x="344129" y="0"/>
                    </a:lnTo>
                    <a:lnTo>
                      <a:pt x="766916" y="0"/>
                    </a:lnTo>
                    <a:lnTo>
                      <a:pt x="1002891" y="58994"/>
                    </a:lnTo>
                    <a:lnTo>
                      <a:pt x="1140542" y="117988"/>
                    </a:lnTo>
                    <a:lnTo>
                      <a:pt x="1022555" y="196646"/>
                    </a:lnTo>
                    <a:lnTo>
                      <a:pt x="924233" y="304800"/>
                    </a:lnTo>
                    <a:lnTo>
                      <a:pt x="186813" y="304800"/>
                    </a:lnTo>
                    <a:lnTo>
                      <a:pt x="0" y="68826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74" name="Conector reto 73">
                <a:extLst>
                  <a:ext uri="{FF2B5EF4-FFF2-40B4-BE49-F238E27FC236}">
                    <a16:creationId xmlns:a16="http://schemas.microsoft.com/office/drawing/2014/main" id="{83188D1E-736B-4DF7-BB49-C4D38AE18C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62827" y="3720660"/>
                <a:ext cx="748163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ector reto 74">
                <a:extLst>
                  <a:ext uri="{FF2B5EF4-FFF2-40B4-BE49-F238E27FC236}">
                    <a16:creationId xmlns:a16="http://schemas.microsoft.com/office/drawing/2014/main" id="{AEADF917-36EE-4364-A931-EEC026C9D4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25813" y="3720660"/>
                <a:ext cx="748163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CaixaDeTexto 75">
                <a:extLst>
                  <a:ext uri="{FF2B5EF4-FFF2-40B4-BE49-F238E27FC236}">
                    <a16:creationId xmlns:a16="http://schemas.microsoft.com/office/drawing/2014/main" id="{B00AD231-529A-4B2E-91CD-F5D0332A2FA9}"/>
                  </a:ext>
                </a:extLst>
              </p:cNvPr>
              <p:cNvSpPr txBox="1"/>
              <p:nvPr/>
            </p:nvSpPr>
            <p:spPr>
              <a:xfrm>
                <a:off x="4983518" y="3838177"/>
                <a:ext cx="1078499" cy="27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dirty="0"/>
                  <a:t>água de chuva</a:t>
                </a:r>
              </a:p>
            </p:txBody>
          </p:sp>
        </p:grpSp>
        <p:grpSp>
          <p:nvGrpSpPr>
            <p:cNvPr id="44" name="Agrupar 43">
              <a:extLst>
                <a:ext uri="{FF2B5EF4-FFF2-40B4-BE49-F238E27FC236}">
                  <a16:creationId xmlns:a16="http://schemas.microsoft.com/office/drawing/2014/main" id="{5657D859-0C45-4939-9FD1-D815B314262E}"/>
                </a:ext>
              </a:extLst>
            </p:cNvPr>
            <p:cNvGrpSpPr/>
            <p:nvPr/>
          </p:nvGrpSpPr>
          <p:grpSpPr>
            <a:xfrm>
              <a:off x="3077231" y="669530"/>
              <a:ext cx="4963833" cy="1536241"/>
              <a:chOff x="3190043" y="780509"/>
              <a:chExt cx="4963833" cy="1536241"/>
            </a:xfrm>
          </p:grpSpPr>
          <p:cxnSp>
            <p:nvCxnSpPr>
              <p:cNvPr id="54" name="Conector reto 53">
                <a:extLst>
                  <a:ext uri="{FF2B5EF4-FFF2-40B4-BE49-F238E27FC236}">
                    <a16:creationId xmlns:a16="http://schemas.microsoft.com/office/drawing/2014/main" id="{F7DEA01A-749A-4ABC-8DAD-B806B1CC4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6862" y="1424064"/>
                <a:ext cx="603318" cy="892606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to 54">
                <a:extLst>
                  <a:ext uri="{FF2B5EF4-FFF2-40B4-BE49-F238E27FC236}">
                    <a16:creationId xmlns:a16="http://schemas.microsoft.com/office/drawing/2014/main" id="{7127BE51-7170-4950-A08D-3BBDB51548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20180" y="2316670"/>
                <a:ext cx="2163709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ctor reto 55">
                <a:extLst>
                  <a:ext uri="{FF2B5EF4-FFF2-40B4-BE49-F238E27FC236}">
                    <a16:creationId xmlns:a16="http://schemas.microsoft.com/office/drawing/2014/main" id="{CD406B69-F550-4D5B-84DC-A0E609D3F9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3890" y="1424064"/>
                <a:ext cx="621823" cy="892606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25FDA1D-073D-4BAC-804B-593893DFE49B}"/>
                  </a:ext>
                </a:extLst>
              </p:cNvPr>
              <p:cNvSpPr/>
              <p:nvPr/>
            </p:nvSpPr>
            <p:spPr>
              <a:xfrm>
                <a:off x="4355396" y="1860535"/>
                <a:ext cx="983225" cy="442452"/>
              </a:xfrm>
              <a:custGeom>
                <a:avLst/>
                <a:gdLst>
                  <a:gd name="connsiteX0" fmla="*/ 0 w 983225"/>
                  <a:gd name="connsiteY0" fmla="*/ 0 h 442452"/>
                  <a:gd name="connsiteX1" fmla="*/ 275303 w 983225"/>
                  <a:gd name="connsiteY1" fmla="*/ 442452 h 442452"/>
                  <a:gd name="connsiteX2" fmla="*/ 983225 w 983225"/>
                  <a:gd name="connsiteY2" fmla="*/ 432620 h 442452"/>
                  <a:gd name="connsiteX3" fmla="*/ 786580 w 983225"/>
                  <a:gd name="connsiteY3" fmla="*/ 206478 h 442452"/>
                  <a:gd name="connsiteX4" fmla="*/ 530942 w 983225"/>
                  <a:gd name="connsiteY4" fmla="*/ 78658 h 442452"/>
                  <a:gd name="connsiteX5" fmla="*/ 176980 w 983225"/>
                  <a:gd name="connsiteY5" fmla="*/ 19665 h 442452"/>
                  <a:gd name="connsiteX6" fmla="*/ 0 w 983225"/>
                  <a:gd name="connsiteY6" fmla="*/ 0 h 44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3225" h="442452">
                    <a:moveTo>
                      <a:pt x="0" y="0"/>
                    </a:moveTo>
                    <a:lnTo>
                      <a:pt x="275303" y="442452"/>
                    </a:lnTo>
                    <a:lnTo>
                      <a:pt x="983225" y="432620"/>
                    </a:lnTo>
                    <a:lnTo>
                      <a:pt x="786580" y="206478"/>
                    </a:lnTo>
                    <a:lnTo>
                      <a:pt x="530942" y="78658"/>
                    </a:lnTo>
                    <a:lnTo>
                      <a:pt x="176980" y="196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213DE44B-B565-4CBC-845E-F8887A2247B5}"/>
                  </a:ext>
                </a:extLst>
              </p:cNvPr>
              <p:cNvSpPr/>
              <p:nvPr/>
            </p:nvSpPr>
            <p:spPr>
              <a:xfrm>
                <a:off x="6115229" y="1844801"/>
                <a:ext cx="983226" cy="471949"/>
              </a:xfrm>
              <a:custGeom>
                <a:avLst/>
                <a:gdLst>
                  <a:gd name="connsiteX0" fmla="*/ 0 w 983226"/>
                  <a:gd name="connsiteY0" fmla="*/ 452284 h 471949"/>
                  <a:gd name="connsiteX1" fmla="*/ 639097 w 983226"/>
                  <a:gd name="connsiteY1" fmla="*/ 471949 h 471949"/>
                  <a:gd name="connsiteX2" fmla="*/ 983226 w 983226"/>
                  <a:gd name="connsiteY2" fmla="*/ 0 h 471949"/>
                  <a:gd name="connsiteX3" fmla="*/ 707923 w 983226"/>
                  <a:gd name="connsiteY3" fmla="*/ 29497 h 471949"/>
                  <a:gd name="connsiteX4" fmla="*/ 412955 w 983226"/>
                  <a:gd name="connsiteY4" fmla="*/ 157316 h 471949"/>
                  <a:gd name="connsiteX5" fmla="*/ 137652 w 983226"/>
                  <a:gd name="connsiteY5" fmla="*/ 304800 h 471949"/>
                  <a:gd name="connsiteX6" fmla="*/ 0 w 983226"/>
                  <a:gd name="connsiteY6" fmla="*/ 452284 h 47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3226" h="471949">
                    <a:moveTo>
                      <a:pt x="0" y="452284"/>
                    </a:moveTo>
                    <a:lnTo>
                      <a:pt x="639097" y="471949"/>
                    </a:lnTo>
                    <a:lnTo>
                      <a:pt x="983226" y="0"/>
                    </a:lnTo>
                    <a:lnTo>
                      <a:pt x="707923" y="29497"/>
                    </a:lnTo>
                    <a:lnTo>
                      <a:pt x="412955" y="157316"/>
                    </a:lnTo>
                    <a:lnTo>
                      <a:pt x="137652" y="304800"/>
                    </a:lnTo>
                    <a:lnTo>
                      <a:pt x="0" y="4522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1A52C950-8806-4248-A7D1-9965DE4DC39A}"/>
                  </a:ext>
                </a:extLst>
              </p:cNvPr>
              <p:cNvSpPr/>
              <p:nvPr/>
            </p:nvSpPr>
            <p:spPr>
              <a:xfrm>
                <a:off x="5171332" y="2090607"/>
                <a:ext cx="1140542" cy="206477"/>
              </a:xfrm>
              <a:custGeom>
                <a:avLst/>
                <a:gdLst>
                  <a:gd name="connsiteX0" fmla="*/ 0 w 1140542"/>
                  <a:gd name="connsiteY0" fmla="*/ 68826 h 304800"/>
                  <a:gd name="connsiteX1" fmla="*/ 344129 w 1140542"/>
                  <a:gd name="connsiteY1" fmla="*/ 0 h 304800"/>
                  <a:gd name="connsiteX2" fmla="*/ 766916 w 1140542"/>
                  <a:gd name="connsiteY2" fmla="*/ 0 h 304800"/>
                  <a:gd name="connsiteX3" fmla="*/ 1002891 w 1140542"/>
                  <a:gd name="connsiteY3" fmla="*/ 58994 h 304800"/>
                  <a:gd name="connsiteX4" fmla="*/ 1140542 w 1140542"/>
                  <a:gd name="connsiteY4" fmla="*/ 117988 h 304800"/>
                  <a:gd name="connsiteX5" fmla="*/ 1022555 w 1140542"/>
                  <a:gd name="connsiteY5" fmla="*/ 196646 h 304800"/>
                  <a:gd name="connsiteX6" fmla="*/ 924233 w 1140542"/>
                  <a:gd name="connsiteY6" fmla="*/ 304800 h 304800"/>
                  <a:gd name="connsiteX7" fmla="*/ 186813 w 1140542"/>
                  <a:gd name="connsiteY7" fmla="*/ 304800 h 304800"/>
                  <a:gd name="connsiteX8" fmla="*/ 0 w 1140542"/>
                  <a:gd name="connsiteY8" fmla="*/ 68826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0542" h="304800">
                    <a:moveTo>
                      <a:pt x="0" y="68826"/>
                    </a:moveTo>
                    <a:lnTo>
                      <a:pt x="344129" y="0"/>
                    </a:lnTo>
                    <a:lnTo>
                      <a:pt x="766916" y="0"/>
                    </a:lnTo>
                    <a:lnTo>
                      <a:pt x="1002891" y="58994"/>
                    </a:lnTo>
                    <a:lnTo>
                      <a:pt x="1140542" y="117988"/>
                    </a:lnTo>
                    <a:lnTo>
                      <a:pt x="1022555" y="196646"/>
                    </a:lnTo>
                    <a:lnTo>
                      <a:pt x="924233" y="304800"/>
                    </a:lnTo>
                    <a:lnTo>
                      <a:pt x="186813" y="304800"/>
                    </a:lnTo>
                    <a:lnTo>
                      <a:pt x="0" y="68826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60" name="Conector reto 59">
                <a:extLst>
                  <a:ext uri="{FF2B5EF4-FFF2-40B4-BE49-F238E27FC236}">
                    <a16:creationId xmlns:a16="http://schemas.microsoft.com/office/drawing/2014/main" id="{805E7FA3-0A16-4FDD-862D-2267B76052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05713" y="1424064"/>
                <a:ext cx="748163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ector reto 60">
                <a:extLst>
                  <a:ext uri="{FF2B5EF4-FFF2-40B4-BE49-F238E27FC236}">
                    <a16:creationId xmlns:a16="http://schemas.microsoft.com/office/drawing/2014/main" id="{5F930750-ED36-4DED-8930-AE55BFB097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68699" y="1424064"/>
                <a:ext cx="748163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2" name="Imagem 61">
                <a:extLst>
                  <a:ext uri="{FF2B5EF4-FFF2-40B4-BE49-F238E27FC236}">
                    <a16:creationId xmlns:a16="http://schemas.microsoft.com/office/drawing/2014/main" id="{A4DD68A2-C3ED-4F98-94E5-55B3D67A9E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0043" y="780509"/>
                <a:ext cx="933710" cy="623888"/>
              </a:xfrm>
              <a:prstGeom prst="rect">
                <a:avLst/>
              </a:prstGeom>
            </p:spPr>
          </p:pic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AEF9D30D-C1E9-4C20-8478-F4DE8F11BBF7}"/>
                  </a:ext>
                </a:extLst>
              </p:cNvPr>
              <p:cNvSpPr txBox="1"/>
              <p:nvPr/>
            </p:nvSpPr>
            <p:spPr>
              <a:xfrm>
                <a:off x="5413868" y="2020084"/>
                <a:ext cx="650691" cy="27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dirty="0"/>
                  <a:t>resíduo</a:t>
                </a:r>
              </a:p>
            </p:txBody>
          </p:sp>
        </p:grpSp>
        <p:cxnSp>
          <p:nvCxnSpPr>
            <p:cNvPr id="45" name="Conector de Seta Reta 44">
              <a:extLst>
                <a:ext uri="{FF2B5EF4-FFF2-40B4-BE49-F238E27FC236}">
                  <a16:creationId xmlns:a16="http://schemas.microsoft.com/office/drawing/2014/main" id="{9E8B30A9-434D-4C05-898E-412329B765B6}"/>
                </a:ext>
              </a:extLst>
            </p:cNvPr>
            <p:cNvCxnSpPr/>
            <p:nvPr/>
          </p:nvCxnSpPr>
          <p:spPr>
            <a:xfrm flipV="1">
              <a:off x="4793726" y="4326184"/>
              <a:ext cx="0" cy="3918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de Seta Reta 45">
              <a:extLst>
                <a:ext uri="{FF2B5EF4-FFF2-40B4-BE49-F238E27FC236}">
                  <a16:creationId xmlns:a16="http://schemas.microsoft.com/office/drawing/2014/main" id="{02A4682A-AB56-4C89-A3E0-916D5E631D5F}"/>
                </a:ext>
              </a:extLst>
            </p:cNvPr>
            <p:cNvCxnSpPr/>
            <p:nvPr/>
          </p:nvCxnSpPr>
          <p:spPr>
            <a:xfrm flipV="1">
              <a:off x="5619535" y="4495266"/>
              <a:ext cx="0" cy="3918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de Seta Reta 46">
              <a:extLst>
                <a:ext uri="{FF2B5EF4-FFF2-40B4-BE49-F238E27FC236}">
                  <a16:creationId xmlns:a16="http://schemas.microsoft.com/office/drawing/2014/main" id="{F9D01340-8707-4020-89BA-4A6DC5D2EB98}"/>
                </a:ext>
              </a:extLst>
            </p:cNvPr>
            <p:cNvCxnSpPr/>
            <p:nvPr/>
          </p:nvCxnSpPr>
          <p:spPr>
            <a:xfrm flipV="1">
              <a:off x="6529016" y="4326184"/>
              <a:ext cx="0" cy="3918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9D39C9B5-9570-4336-A81A-A6682E2CF26C}"/>
                </a:ext>
              </a:extLst>
            </p:cNvPr>
            <p:cNvSpPr txBox="1"/>
            <p:nvPr/>
          </p:nvSpPr>
          <p:spPr>
            <a:xfrm>
              <a:off x="4740815" y="4320190"/>
              <a:ext cx="5711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Ca</a:t>
              </a:r>
              <a:r>
                <a:rPr lang="pt-BR" sz="1200" baseline="30000" dirty="0"/>
                <a:t>+2</a:t>
              </a:r>
            </a:p>
          </p:txBody>
        </p:sp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714507DF-2BE9-4F83-BB23-C9A6A8173C07}"/>
                </a:ext>
              </a:extLst>
            </p:cNvPr>
            <p:cNvSpPr txBox="1"/>
            <p:nvPr/>
          </p:nvSpPr>
          <p:spPr>
            <a:xfrm>
              <a:off x="5663777" y="4414813"/>
              <a:ext cx="490559" cy="276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F</a:t>
              </a:r>
              <a:r>
                <a:rPr lang="pt-BR" sz="1200" baseline="30000" dirty="0"/>
                <a:t>-</a:t>
              </a:r>
            </a:p>
          </p:txBody>
        </p:sp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id="{3533591B-FD46-4CB3-818D-C2D590DB2F3A}"/>
                </a:ext>
              </a:extLst>
            </p:cNvPr>
            <p:cNvSpPr txBox="1"/>
            <p:nvPr/>
          </p:nvSpPr>
          <p:spPr>
            <a:xfrm>
              <a:off x="6521744" y="4175708"/>
              <a:ext cx="490559" cy="276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F</a:t>
              </a:r>
              <a:r>
                <a:rPr lang="pt-BR" sz="1200" baseline="30000" dirty="0"/>
                <a:t>-</a:t>
              </a:r>
            </a:p>
          </p:txBody>
        </p: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32F05B70-96F5-4BE5-B16A-E470EBD5D9C6}"/>
                </a:ext>
              </a:extLst>
            </p:cNvPr>
            <p:cNvSpPr txBox="1"/>
            <p:nvPr/>
          </p:nvSpPr>
          <p:spPr>
            <a:xfrm>
              <a:off x="1535784" y="1733822"/>
              <a:ext cx="2447195" cy="72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Deposição do resíduo </a:t>
              </a:r>
            </a:p>
            <a:p>
              <a:r>
                <a:rPr lang="pt-BR" sz="1200" dirty="0"/>
                <a:t>na lagoa</a:t>
              </a:r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25868BA2-6081-4C4B-8769-2A28AEBC4533}"/>
                </a:ext>
              </a:extLst>
            </p:cNvPr>
            <p:cNvSpPr txBox="1"/>
            <p:nvPr/>
          </p:nvSpPr>
          <p:spPr>
            <a:xfrm>
              <a:off x="1499788" y="4356766"/>
              <a:ext cx="1985536" cy="72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Enchimento com </a:t>
              </a:r>
            </a:p>
            <a:p>
              <a:r>
                <a:rPr lang="pt-BR" sz="1200" dirty="0"/>
                <a:t>água de chuva</a:t>
              </a:r>
            </a:p>
          </p:txBody>
        </p:sp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id="{40862790-8E1D-4E54-82F5-CD6CA9B6E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32942" y="3294671"/>
              <a:ext cx="1009642" cy="67187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aixaDeTexto 78">
                <a:extLst>
                  <a:ext uri="{FF2B5EF4-FFF2-40B4-BE49-F238E27FC236}">
                    <a16:creationId xmlns:a16="http://schemas.microsoft.com/office/drawing/2014/main" id="{B34C40AB-32A1-4398-81BF-C4DB70F3A053}"/>
                  </a:ext>
                </a:extLst>
              </p:cNvPr>
              <p:cNvSpPr txBox="1"/>
              <p:nvPr/>
            </p:nvSpPr>
            <p:spPr>
              <a:xfrm>
                <a:off x="3858845" y="3518976"/>
                <a:ext cx="4827955" cy="497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𝑠𝑝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=3,45.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CaixaDeTexto 78">
                <a:extLst>
                  <a:ext uri="{FF2B5EF4-FFF2-40B4-BE49-F238E27FC236}">
                    <a16:creationId xmlns:a16="http://schemas.microsoft.com/office/drawing/2014/main" id="{B34C40AB-32A1-4398-81BF-C4DB70F3A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845" y="3518976"/>
                <a:ext cx="4827955" cy="497637"/>
              </a:xfrm>
              <a:prstGeom prst="rect">
                <a:avLst/>
              </a:prstGeom>
              <a:blipFill>
                <a:blip r:embed="rId6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aixaDeTexto 80">
                <a:extLst>
                  <a:ext uri="{FF2B5EF4-FFF2-40B4-BE49-F238E27FC236}">
                    <a16:creationId xmlns:a16="http://schemas.microsoft.com/office/drawing/2014/main" id="{D12058A2-773B-4FC3-9F7C-B3956392B42D}"/>
                  </a:ext>
                </a:extLst>
              </p:cNvPr>
              <p:cNvSpPr txBox="1"/>
              <p:nvPr/>
            </p:nvSpPr>
            <p:spPr>
              <a:xfrm>
                <a:off x="2209331" y="5481290"/>
                <a:ext cx="652247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3,45.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⟹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=2,05.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CaixaDeTexto 80">
                <a:extLst>
                  <a:ext uri="{FF2B5EF4-FFF2-40B4-BE49-F238E27FC236}">
                    <a16:creationId xmlns:a16="http://schemas.microsoft.com/office/drawing/2014/main" id="{D12058A2-773B-4FC3-9F7C-B3956392B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331" y="5481290"/>
                <a:ext cx="652247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B1CF1921-2B1B-477C-800D-2713C2F0EDFE}"/>
              </a:ext>
            </a:extLst>
          </p:cNvPr>
          <p:cNvSpPr/>
          <p:nvPr/>
        </p:nvSpPr>
        <p:spPr>
          <a:xfrm>
            <a:off x="5826609" y="4162259"/>
            <a:ext cx="386549" cy="1104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936256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3055" y="2266765"/>
            <a:ext cx="7850833" cy="3832194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Tipo II: Sistemas dependentes do pH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Tipo III: Sistemas dependentes do pH (formação de complexos)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Tipo IV: Sistemas dependentes do pH (especiação dos ânions é dependente do pH. Carbonatos, sulfetos, etc...)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138AB0F-41EE-4EC0-9B87-71DE45C892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</a:t>
            </a:r>
          </a:p>
        </p:txBody>
      </p:sp>
    </p:spTree>
    <p:extLst>
      <p:ext uri="{BB962C8B-B14F-4D97-AF65-F5344CB8AC3E}">
        <p14:creationId xmlns:p14="http://schemas.microsoft.com/office/powerpoint/2010/main" val="2564616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TIPO I </a:t>
            </a: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330BA375-BCA8-4A9D-8E37-2D1FBCC3BEBA}"/>
              </a:ext>
            </a:extLst>
          </p:cNvPr>
          <p:cNvGrpSpPr>
            <a:grpSpLocks noChangeAspect="1"/>
          </p:cNvGrpSpPr>
          <p:nvPr/>
        </p:nvGrpSpPr>
        <p:grpSpPr>
          <a:xfrm>
            <a:off x="356844" y="2245946"/>
            <a:ext cx="4210451" cy="2824096"/>
            <a:chOff x="1499788" y="669530"/>
            <a:chExt cx="6571590" cy="4407794"/>
          </a:xfrm>
        </p:grpSpPr>
        <p:sp>
          <p:nvSpPr>
            <p:cNvPr id="42" name="Seta: para a Direita 41">
              <a:extLst>
                <a:ext uri="{FF2B5EF4-FFF2-40B4-BE49-F238E27FC236}">
                  <a16:creationId xmlns:a16="http://schemas.microsoft.com/office/drawing/2014/main" id="{05AAD15B-EA5F-490F-9AB5-E4016BBC365C}"/>
                </a:ext>
              </a:extLst>
            </p:cNvPr>
            <p:cNvSpPr/>
            <p:nvPr/>
          </p:nvSpPr>
          <p:spPr>
            <a:xfrm rot="5400000">
              <a:off x="5127923" y="2962576"/>
              <a:ext cx="983225" cy="3528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43" name="Agrupar 42">
              <a:extLst>
                <a:ext uri="{FF2B5EF4-FFF2-40B4-BE49-F238E27FC236}">
                  <a16:creationId xmlns:a16="http://schemas.microsoft.com/office/drawing/2014/main" id="{B1EEE06D-6931-4240-AE8B-245695A516BB}"/>
                </a:ext>
              </a:extLst>
            </p:cNvPr>
            <p:cNvGrpSpPr/>
            <p:nvPr/>
          </p:nvGrpSpPr>
          <p:grpSpPr>
            <a:xfrm>
              <a:off x="3186201" y="4005795"/>
              <a:ext cx="4885177" cy="892606"/>
              <a:chOff x="3125813" y="3720660"/>
              <a:chExt cx="4885177" cy="892606"/>
            </a:xfrm>
          </p:grpSpPr>
          <p:cxnSp>
            <p:nvCxnSpPr>
              <p:cNvPr id="64" name="Conector reto 63">
                <a:extLst>
                  <a:ext uri="{FF2B5EF4-FFF2-40B4-BE49-F238E27FC236}">
                    <a16:creationId xmlns:a16="http://schemas.microsoft.com/office/drawing/2014/main" id="{5EF66C6C-8D64-48E4-B5EC-A7639319E9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976" y="3720660"/>
                <a:ext cx="603318" cy="892606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ector reto 64">
                <a:extLst>
                  <a:ext uri="{FF2B5EF4-FFF2-40B4-BE49-F238E27FC236}">
                    <a16:creationId xmlns:a16="http://schemas.microsoft.com/office/drawing/2014/main" id="{A31E3180-3C32-4302-94E5-8D82E78D42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77294" y="4613266"/>
                <a:ext cx="2163709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ector reto 65">
                <a:extLst>
                  <a:ext uri="{FF2B5EF4-FFF2-40B4-BE49-F238E27FC236}">
                    <a16:creationId xmlns:a16="http://schemas.microsoft.com/office/drawing/2014/main" id="{E4212786-60F9-421A-887C-4284BF6156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41004" y="3720660"/>
                <a:ext cx="621823" cy="892606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ector reto 66">
                <a:extLst>
                  <a:ext uri="{FF2B5EF4-FFF2-40B4-BE49-F238E27FC236}">
                    <a16:creationId xmlns:a16="http://schemas.microsoft.com/office/drawing/2014/main" id="{8B81329A-14A5-48E9-8DF2-B0EED4FAC9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9181" y="3902207"/>
                <a:ext cx="3148902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ector reto 67">
                <a:extLst>
                  <a:ext uri="{FF2B5EF4-FFF2-40B4-BE49-F238E27FC236}">
                    <a16:creationId xmlns:a16="http://schemas.microsoft.com/office/drawing/2014/main" id="{64F4F25F-B43C-4390-8E3A-2C46057AD2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797" y="3942899"/>
                <a:ext cx="370149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ector reto 68">
                <a:extLst>
                  <a:ext uri="{FF2B5EF4-FFF2-40B4-BE49-F238E27FC236}">
                    <a16:creationId xmlns:a16="http://schemas.microsoft.com/office/drawing/2014/main" id="{68AB0B08-4F8D-4E0D-8498-65ECBF45CE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0726" y="4008632"/>
                <a:ext cx="206292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ector reto 69">
                <a:extLst>
                  <a:ext uri="{FF2B5EF4-FFF2-40B4-BE49-F238E27FC236}">
                    <a16:creationId xmlns:a16="http://schemas.microsoft.com/office/drawing/2014/main" id="{FEE5D104-E7A1-4568-BE41-81DDEB39E1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1966" y="4613185"/>
                <a:ext cx="2163709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A0C8CD8C-592E-4903-A74E-D41BD5CEC757}"/>
                  </a:ext>
                </a:extLst>
              </p:cNvPr>
              <p:cNvSpPr/>
              <p:nvPr/>
            </p:nvSpPr>
            <p:spPr>
              <a:xfrm>
                <a:off x="4217182" y="4157050"/>
                <a:ext cx="983225" cy="442452"/>
              </a:xfrm>
              <a:custGeom>
                <a:avLst/>
                <a:gdLst>
                  <a:gd name="connsiteX0" fmla="*/ 0 w 983225"/>
                  <a:gd name="connsiteY0" fmla="*/ 0 h 442452"/>
                  <a:gd name="connsiteX1" fmla="*/ 275303 w 983225"/>
                  <a:gd name="connsiteY1" fmla="*/ 442452 h 442452"/>
                  <a:gd name="connsiteX2" fmla="*/ 983225 w 983225"/>
                  <a:gd name="connsiteY2" fmla="*/ 432620 h 442452"/>
                  <a:gd name="connsiteX3" fmla="*/ 786580 w 983225"/>
                  <a:gd name="connsiteY3" fmla="*/ 206478 h 442452"/>
                  <a:gd name="connsiteX4" fmla="*/ 530942 w 983225"/>
                  <a:gd name="connsiteY4" fmla="*/ 78658 h 442452"/>
                  <a:gd name="connsiteX5" fmla="*/ 176980 w 983225"/>
                  <a:gd name="connsiteY5" fmla="*/ 19665 h 442452"/>
                  <a:gd name="connsiteX6" fmla="*/ 0 w 983225"/>
                  <a:gd name="connsiteY6" fmla="*/ 0 h 44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3225" h="442452">
                    <a:moveTo>
                      <a:pt x="0" y="0"/>
                    </a:moveTo>
                    <a:lnTo>
                      <a:pt x="275303" y="442452"/>
                    </a:lnTo>
                    <a:lnTo>
                      <a:pt x="983225" y="432620"/>
                    </a:lnTo>
                    <a:lnTo>
                      <a:pt x="786580" y="206478"/>
                    </a:lnTo>
                    <a:lnTo>
                      <a:pt x="530942" y="78658"/>
                    </a:lnTo>
                    <a:lnTo>
                      <a:pt x="176980" y="196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4611BB0F-02C3-4CC9-BC9D-626739A2650C}"/>
                  </a:ext>
                </a:extLst>
              </p:cNvPr>
              <p:cNvSpPr/>
              <p:nvPr/>
            </p:nvSpPr>
            <p:spPr>
              <a:xfrm>
                <a:off x="5977015" y="4141316"/>
                <a:ext cx="983226" cy="471949"/>
              </a:xfrm>
              <a:custGeom>
                <a:avLst/>
                <a:gdLst>
                  <a:gd name="connsiteX0" fmla="*/ 0 w 983226"/>
                  <a:gd name="connsiteY0" fmla="*/ 452284 h 471949"/>
                  <a:gd name="connsiteX1" fmla="*/ 639097 w 983226"/>
                  <a:gd name="connsiteY1" fmla="*/ 471949 h 471949"/>
                  <a:gd name="connsiteX2" fmla="*/ 983226 w 983226"/>
                  <a:gd name="connsiteY2" fmla="*/ 0 h 471949"/>
                  <a:gd name="connsiteX3" fmla="*/ 707923 w 983226"/>
                  <a:gd name="connsiteY3" fmla="*/ 29497 h 471949"/>
                  <a:gd name="connsiteX4" fmla="*/ 412955 w 983226"/>
                  <a:gd name="connsiteY4" fmla="*/ 157316 h 471949"/>
                  <a:gd name="connsiteX5" fmla="*/ 137652 w 983226"/>
                  <a:gd name="connsiteY5" fmla="*/ 304800 h 471949"/>
                  <a:gd name="connsiteX6" fmla="*/ 0 w 983226"/>
                  <a:gd name="connsiteY6" fmla="*/ 452284 h 47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3226" h="471949">
                    <a:moveTo>
                      <a:pt x="0" y="452284"/>
                    </a:moveTo>
                    <a:lnTo>
                      <a:pt x="639097" y="471949"/>
                    </a:lnTo>
                    <a:lnTo>
                      <a:pt x="983226" y="0"/>
                    </a:lnTo>
                    <a:lnTo>
                      <a:pt x="707923" y="29497"/>
                    </a:lnTo>
                    <a:lnTo>
                      <a:pt x="412955" y="157316"/>
                    </a:lnTo>
                    <a:lnTo>
                      <a:pt x="137652" y="304800"/>
                    </a:lnTo>
                    <a:lnTo>
                      <a:pt x="0" y="4522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2D0B74CF-F5AB-43C2-9DAF-D62CC3832E74}"/>
                  </a:ext>
                </a:extLst>
              </p:cNvPr>
              <p:cNvSpPr/>
              <p:nvPr/>
            </p:nvSpPr>
            <p:spPr>
              <a:xfrm>
                <a:off x="5033118" y="4387122"/>
                <a:ext cx="1140542" cy="206477"/>
              </a:xfrm>
              <a:custGeom>
                <a:avLst/>
                <a:gdLst>
                  <a:gd name="connsiteX0" fmla="*/ 0 w 1140542"/>
                  <a:gd name="connsiteY0" fmla="*/ 68826 h 304800"/>
                  <a:gd name="connsiteX1" fmla="*/ 344129 w 1140542"/>
                  <a:gd name="connsiteY1" fmla="*/ 0 h 304800"/>
                  <a:gd name="connsiteX2" fmla="*/ 766916 w 1140542"/>
                  <a:gd name="connsiteY2" fmla="*/ 0 h 304800"/>
                  <a:gd name="connsiteX3" fmla="*/ 1002891 w 1140542"/>
                  <a:gd name="connsiteY3" fmla="*/ 58994 h 304800"/>
                  <a:gd name="connsiteX4" fmla="*/ 1140542 w 1140542"/>
                  <a:gd name="connsiteY4" fmla="*/ 117988 h 304800"/>
                  <a:gd name="connsiteX5" fmla="*/ 1022555 w 1140542"/>
                  <a:gd name="connsiteY5" fmla="*/ 196646 h 304800"/>
                  <a:gd name="connsiteX6" fmla="*/ 924233 w 1140542"/>
                  <a:gd name="connsiteY6" fmla="*/ 304800 h 304800"/>
                  <a:gd name="connsiteX7" fmla="*/ 186813 w 1140542"/>
                  <a:gd name="connsiteY7" fmla="*/ 304800 h 304800"/>
                  <a:gd name="connsiteX8" fmla="*/ 0 w 1140542"/>
                  <a:gd name="connsiteY8" fmla="*/ 68826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0542" h="304800">
                    <a:moveTo>
                      <a:pt x="0" y="68826"/>
                    </a:moveTo>
                    <a:lnTo>
                      <a:pt x="344129" y="0"/>
                    </a:lnTo>
                    <a:lnTo>
                      <a:pt x="766916" y="0"/>
                    </a:lnTo>
                    <a:lnTo>
                      <a:pt x="1002891" y="58994"/>
                    </a:lnTo>
                    <a:lnTo>
                      <a:pt x="1140542" y="117988"/>
                    </a:lnTo>
                    <a:lnTo>
                      <a:pt x="1022555" y="196646"/>
                    </a:lnTo>
                    <a:lnTo>
                      <a:pt x="924233" y="304800"/>
                    </a:lnTo>
                    <a:lnTo>
                      <a:pt x="186813" y="304800"/>
                    </a:lnTo>
                    <a:lnTo>
                      <a:pt x="0" y="68826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74" name="Conector reto 73">
                <a:extLst>
                  <a:ext uri="{FF2B5EF4-FFF2-40B4-BE49-F238E27FC236}">
                    <a16:creationId xmlns:a16="http://schemas.microsoft.com/office/drawing/2014/main" id="{83188D1E-736B-4DF7-BB49-C4D38AE18C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62827" y="3720660"/>
                <a:ext cx="748163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ector reto 74">
                <a:extLst>
                  <a:ext uri="{FF2B5EF4-FFF2-40B4-BE49-F238E27FC236}">
                    <a16:creationId xmlns:a16="http://schemas.microsoft.com/office/drawing/2014/main" id="{AEADF917-36EE-4364-A931-EEC026C9D4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25813" y="3720660"/>
                <a:ext cx="748163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CaixaDeTexto 75">
                <a:extLst>
                  <a:ext uri="{FF2B5EF4-FFF2-40B4-BE49-F238E27FC236}">
                    <a16:creationId xmlns:a16="http://schemas.microsoft.com/office/drawing/2014/main" id="{B00AD231-529A-4B2E-91CD-F5D0332A2FA9}"/>
                  </a:ext>
                </a:extLst>
              </p:cNvPr>
              <p:cNvSpPr txBox="1"/>
              <p:nvPr/>
            </p:nvSpPr>
            <p:spPr>
              <a:xfrm>
                <a:off x="4983518" y="3838177"/>
                <a:ext cx="1078499" cy="27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dirty="0"/>
                  <a:t>água de chuva</a:t>
                </a:r>
              </a:p>
            </p:txBody>
          </p:sp>
        </p:grpSp>
        <p:grpSp>
          <p:nvGrpSpPr>
            <p:cNvPr id="44" name="Agrupar 43">
              <a:extLst>
                <a:ext uri="{FF2B5EF4-FFF2-40B4-BE49-F238E27FC236}">
                  <a16:creationId xmlns:a16="http://schemas.microsoft.com/office/drawing/2014/main" id="{5657D859-0C45-4939-9FD1-D815B314262E}"/>
                </a:ext>
              </a:extLst>
            </p:cNvPr>
            <p:cNvGrpSpPr/>
            <p:nvPr/>
          </p:nvGrpSpPr>
          <p:grpSpPr>
            <a:xfrm>
              <a:off x="3077231" y="669530"/>
              <a:ext cx="4963833" cy="1536241"/>
              <a:chOff x="3190043" y="780509"/>
              <a:chExt cx="4963833" cy="1536241"/>
            </a:xfrm>
          </p:grpSpPr>
          <p:cxnSp>
            <p:nvCxnSpPr>
              <p:cNvPr id="54" name="Conector reto 53">
                <a:extLst>
                  <a:ext uri="{FF2B5EF4-FFF2-40B4-BE49-F238E27FC236}">
                    <a16:creationId xmlns:a16="http://schemas.microsoft.com/office/drawing/2014/main" id="{F7DEA01A-749A-4ABC-8DAD-B806B1CC4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6862" y="1424064"/>
                <a:ext cx="603318" cy="892606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to 54">
                <a:extLst>
                  <a:ext uri="{FF2B5EF4-FFF2-40B4-BE49-F238E27FC236}">
                    <a16:creationId xmlns:a16="http://schemas.microsoft.com/office/drawing/2014/main" id="{7127BE51-7170-4950-A08D-3BBDB51548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20180" y="2316670"/>
                <a:ext cx="2163709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ctor reto 55">
                <a:extLst>
                  <a:ext uri="{FF2B5EF4-FFF2-40B4-BE49-F238E27FC236}">
                    <a16:creationId xmlns:a16="http://schemas.microsoft.com/office/drawing/2014/main" id="{CD406B69-F550-4D5B-84DC-A0E609D3F9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3890" y="1424064"/>
                <a:ext cx="621823" cy="892606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25FDA1D-073D-4BAC-804B-593893DFE49B}"/>
                  </a:ext>
                </a:extLst>
              </p:cNvPr>
              <p:cNvSpPr/>
              <p:nvPr/>
            </p:nvSpPr>
            <p:spPr>
              <a:xfrm>
                <a:off x="4355396" y="1860535"/>
                <a:ext cx="983225" cy="442452"/>
              </a:xfrm>
              <a:custGeom>
                <a:avLst/>
                <a:gdLst>
                  <a:gd name="connsiteX0" fmla="*/ 0 w 983225"/>
                  <a:gd name="connsiteY0" fmla="*/ 0 h 442452"/>
                  <a:gd name="connsiteX1" fmla="*/ 275303 w 983225"/>
                  <a:gd name="connsiteY1" fmla="*/ 442452 h 442452"/>
                  <a:gd name="connsiteX2" fmla="*/ 983225 w 983225"/>
                  <a:gd name="connsiteY2" fmla="*/ 432620 h 442452"/>
                  <a:gd name="connsiteX3" fmla="*/ 786580 w 983225"/>
                  <a:gd name="connsiteY3" fmla="*/ 206478 h 442452"/>
                  <a:gd name="connsiteX4" fmla="*/ 530942 w 983225"/>
                  <a:gd name="connsiteY4" fmla="*/ 78658 h 442452"/>
                  <a:gd name="connsiteX5" fmla="*/ 176980 w 983225"/>
                  <a:gd name="connsiteY5" fmla="*/ 19665 h 442452"/>
                  <a:gd name="connsiteX6" fmla="*/ 0 w 983225"/>
                  <a:gd name="connsiteY6" fmla="*/ 0 h 44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3225" h="442452">
                    <a:moveTo>
                      <a:pt x="0" y="0"/>
                    </a:moveTo>
                    <a:lnTo>
                      <a:pt x="275303" y="442452"/>
                    </a:lnTo>
                    <a:lnTo>
                      <a:pt x="983225" y="432620"/>
                    </a:lnTo>
                    <a:lnTo>
                      <a:pt x="786580" y="206478"/>
                    </a:lnTo>
                    <a:lnTo>
                      <a:pt x="530942" y="78658"/>
                    </a:lnTo>
                    <a:lnTo>
                      <a:pt x="176980" y="196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213DE44B-B565-4CBC-845E-F8887A2247B5}"/>
                  </a:ext>
                </a:extLst>
              </p:cNvPr>
              <p:cNvSpPr/>
              <p:nvPr/>
            </p:nvSpPr>
            <p:spPr>
              <a:xfrm>
                <a:off x="6115229" y="1844801"/>
                <a:ext cx="983226" cy="471949"/>
              </a:xfrm>
              <a:custGeom>
                <a:avLst/>
                <a:gdLst>
                  <a:gd name="connsiteX0" fmla="*/ 0 w 983226"/>
                  <a:gd name="connsiteY0" fmla="*/ 452284 h 471949"/>
                  <a:gd name="connsiteX1" fmla="*/ 639097 w 983226"/>
                  <a:gd name="connsiteY1" fmla="*/ 471949 h 471949"/>
                  <a:gd name="connsiteX2" fmla="*/ 983226 w 983226"/>
                  <a:gd name="connsiteY2" fmla="*/ 0 h 471949"/>
                  <a:gd name="connsiteX3" fmla="*/ 707923 w 983226"/>
                  <a:gd name="connsiteY3" fmla="*/ 29497 h 471949"/>
                  <a:gd name="connsiteX4" fmla="*/ 412955 w 983226"/>
                  <a:gd name="connsiteY4" fmla="*/ 157316 h 471949"/>
                  <a:gd name="connsiteX5" fmla="*/ 137652 w 983226"/>
                  <a:gd name="connsiteY5" fmla="*/ 304800 h 471949"/>
                  <a:gd name="connsiteX6" fmla="*/ 0 w 983226"/>
                  <a:gd name="connsiteY6" fmla="*/ 452284 h 47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3226" h="471949">
                    <a:moveTo>
                      <a:pt x="0" y="452284"/>
                    </a:moveTo>
                    <a:lnTo>
                      <a:pt x="639097" y="471949"/>
                    </a:lnTo>
                    <a:lnTo>
                      <a:pt x="983226" y="0"/>
                    </a:lnTo>
                    <a:lnTo>
                      <a:pt x="707923" y="29497"/>
                    </a:lnTo>
                    <a:lnTo>
                      <a:pt x="412955" y="157316"/>
                    </a:lnTo>
                    <a:lnTo>
                      <a:pt x="137652" y="304800"/>
                    </a:lnTo>
                    <a:lnTo>
                      <a:pt x="0" y="4522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1A52C950-8806-4248-A7D1-9965DE4DC39A}"/>
                  </a:ext>
                </a:extLst>
              </p:cNvPr>
              <p:cNvSpPr/>
              <p:nvPr/>
            </p:nvSpPr>
            <p:spPr>
              <a:xfrm>
                <a:off x="5171332" y="2090607"/>
                <a:ext cx="1140542" cy="206477"/>
              </a:xfrm>
              <a:custGeom>
                <a:avLst/>
                <a:gdLst>
                  <a:gd name="connsiteX0" fmla="*/ 0 w 1140542"/>
                  <a:gd name="connsiteY0" fmla="*/ 68826 h 304800"/>
                  <a:gd name="connsiteX1" fmla="*/ 344129 w 1140542"/>
                  <a:gd name="connsiteY1" fmla="*/ 0 h 304800"/>
                  <a:gd name="connsiteX2" fmla="*/ 766916 w 1140542"/>
                  <a:gd name="connsiteY2" fmla="*/ 0 h 304800"/>
                  <a:gd name="connsiteX3" fmla="*/ 1002891 w 1140542"/>
                  <a:gd name="connsiteY3" fmla="*/ 58994 h 304800"/>
                  <a:gd name="connsiteX4" fmla="*/ 1140542 w 1140542"/>
                  <a:gd name="connsiteY4" fmla="*/ 117988 h 304800"/>
                  <a:gd name="connsiteX5" fmla="*/ 1022555 w 1140542"/>
                  <a:gd name="connsiteY5" fmla="*/ 196646 h 304800"/>
                  <a:gd name="connsiteX6" fmla="*/ 924233 w 1140542"/>
                  <a:gd name="connsiteY6" fmla="*/ 304800 h 304800"/>
                  <a:gd name="connsiteX7" fmla="*/ 186813 w 1140542"/>
                  <a:gd name="connsiteY7" fmla="*/ 304800 h 304800"/>
                  <a:gd name="connsiteX8" fmla="*/ 0 w 1140542"/>
                  <a:gd name="connsiteY8" fmla="*/ 68826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0542" h="304800">
                    <a:moveTo>
                      <a:pt x="0" y="68826"/>
                    </a:moveTo>
                    <a:lnTo>
                      <a:pt x="344129" y="0"/>
                    </a:lnTo>
                    <a:lnTo>
                      <a:pt x="766916" y="0"/>
                    </a:lnTo>
                    <a:lnTo>
                      <a:pt x="1002891" y="58994"/>
                    </a:lnTo>
                    <a:lnTo>
                      <a:pt x="1140542" y="117988"/>
                    </a:lnTo>
                    <a:lnTo>
                      <a:pt x="1022555" y="196646"/>
                    </a:lnTo>
                    <a:lnTo>
                      <a:pt x="924233" y="304800"/>
                    </a:lnTo>
                    <a:lnTo>
                      <a:pt x="186813" y="304800"/>
                    </a:lnTo>
                    <a:lnTo>
                      <a:pt x="0" y="68826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60" name="Conector reto 59">
                <a:extLst>
                  <a:ext uri="{FF2B5EF4-FFF2-40B4-BE49-F238E27FC236}">
                    <a16:creationId xmlns:a16="http://schemas.microsoft.com/office/drawing/2014/main" id="{805E7FA3-0A16-4FDD-862D-2267B76052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05713" y="1424064"/>
                <a:ext cx="748163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ector reto 60">
                <a:extLst>
                  <a:ext uri="{FF2B5EF4-FFF2-40B4-BE49-F238E27FC236}">
                    <a16:creationId xmlns:a16="http://schemas.microsoft.com/office/drawing/2014/main" id="{5F930750-ED36-4DED-8930-AE55BFB097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68699" y="1424064"/>
                <a:ext cx="748163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2" name="Imagem 61">
                <a:extLst>
                  <a:ext uri="{FF2B5EF4-FFF2-40B4-BE49-F238E27FC236}">
                    <a16:creationId xmlns:a16="http://schemas.microsoft.com/office/drawing/2014/main" id="{A4DD68A2-C3ED-4F98-94E5-55B3D67A9E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0043" y="780509"/>
                <a:ext cx="933710" cy="623888"/>
              </a:xfrm>
              <a:prstGeom prst="rect">
                <a:avLst/>
              </a:prstGeom>
            </p:spPr>
          </p:pic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AEF9D30D-C1E9-4C20-8478-F4DE8F11BBF7}"/>
                  </a:ext>
                </a:extLst>
              </p:cNvPr>
              <p:cNvSpPr txBox="1"/>
              <p:nvPr/>
            </p:nvSpPr>
            <p:spPr>
              <a:xfrm>
                <a:off x="5413868" y="2020084"/>
                <a:ext cx="650691" cy="27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dirty="0"/>
                  <a:t>resíduo</a:t>
                </a:r>
              </a:p>
            </p:txBody>
          </p:sp>
        </p:grpSp>
        <p:cxnSp>
          <p:nvCxnSpPr>
            <p:cNvPr id="45" name="Conector de Seta Reta 44">
              <a:extLst>
                <a:ext uri="{FF2B5EF4-FFF2-40B4-BE49-F238E27FC236}">
                  <a16:creationId xmlns:a16="http://schemas.microsoft.com/office/drawing/2014/main" id="{9E8B30A9-434D-4C05-898E-412329B765B6}"/>
                </a:ext>
              </a:extLst>
            </p:cNvPr>
            <p:cNvCxnSpPr/>
            <p:nvPr/>
          </p:nvCxnSpPr>
          <p:spPr>
            <a:xfrm flipV="1">
              <a:off x="4793726" y="4326184"/>
              <a:ext cx="0" cy="3918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de Seta Reta 45">
              <a:extLst>
                <a:ext uri="{FF2B5EF4-FFF2-40B4-BE49-F238E27FC236}">
                  <a16:creationId xmlns:a16="http://schemas.microsoft.com/office/drawing/2014/main" id="{02A4682A-AB56-4C89-A3E0-916D5E631D5F}"/>
                </a:ext>
              </a:extLst>
            </p:cNvPr>
            <p:cNvCxnSpPr/>
            <p:nvPr/>
          </p:nvCxnSpPr>
          <p:spPr>
            <a:xfrm flipV="1">
              <a:off x="5619535" y="4495266"/>
              <a:ext cx="0" cy="3918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de Seta Reta 46">
              <a:extLst>
                <a:ext uri="{FF2B5EF4-FFF2-40B4-BE49-F238E27FC236}">
                  <a16:creationId xmlns:a16="http://schemas.microsoft.com/office/drawing/2014/main" id="{F9D01340-8707-4020-89BA-4A6DC5D2EB98}"/>
                </a:ext>
              </a:extLst>
            </p:cNvPr>
            <p:cNvCxnSpPr/>
            <p:nvPr/>
          </p:nvCxnSpPr>
          <p:spPr>
            <a:xfrm flipV="1">
              <a:off x="6529016" y="4326184"/>
              <a:ext cx="0" cy="3918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9D39C9B5-9570-4336-A81A-A6682E2CF26C}"/>
                </a:ext>
              </a:extLst>
            </p:cNvPr>
            <p:cNvSpPr txBox="1"/>
            <p:nvPr/>
          </p:nvSpPr>
          <p:spPr>
            <a:xfrm>
              <a:off x="4740815" y="4320190"/>
              <a:ext cx="5711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Ca</a:t>
              </a:r>
              <a:r>
                <a:rPr lang="pt-BR" sz="1200" baseline="30000" dirty="0"/>
                <a:t>+2</a:t>
              </a:r>
            </a:p>
          </p:txBody>
        </p:sp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714507DF-2BE9-4F83-BB23-C9A6A8173C07}"/>
                </a:ext>
              </a:extLst>
            </p:cNvPr>
            <p:cNvSpPr txBox="1"/>
            <p:nvPr/>
          </p:nvSpPr>
          <p:spPr>
            <a:xfrm>
              <a:off x="5663777" y="4414813"/>
              <a:ext cx="490559" cy="276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F</a:t>
              </a:r>
              <a:r>
                <a:rPr lang="pt-BR" sz="1200" baseline="30000" dirty="0"/>
                <a:t>-</a:t>
              </a:r>
            </a:p>
          </p:txBody>
        </p:sp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id="{3533591B-FD46-4CB3-818D-C2D590DB2F3A}"/>
                </a:ext>
              </a:extLst>
            </p:cNvPr>
            <p:cNvSpPr txBox="1"/>
            <p:nvPr/>
          </p:nvSpPr>
          <p:spPr>
            <a:xfrm>
              <a:off x="6521744" y="4175708"/>
              <a:ext cx="490559" cy="276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F</a:t>
              </a:r>
              <a:r>
                <a:rPr lang="pt-BR" sz="1200" baseline="30000" dirty="0"/>
                <a:t>-</a:t>
              </a:r>
            </a:p>
          </p:txBody>
        </p: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32F05B70-96F5-4BE5-B16A-E470EBD5D9C6}"/>
                </a:ext>
              </a:extLst>
            </p:cNvPr>
            <p:cNvSpPr txBox="1"/>
            <p:nvPr/>
          </p:nvSpPr>
          <p:spPr>
            <a:xfrm>
              <a:off x="1535784" y="1733822"/>
              <a:ext cx="2447195" cy="72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Deposição do resíduo </a:t>
              </a:r>
            </a:p>
            <a:p>
              <a:r>
                <a:rPr lang="pt-BR" sz="1200" dirty="0"/>
                <a:t>na lagoa</a:t>
              </a:r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25868BA2-6081-4C4B-8769-2A28AEBC4533}"/>
                </a:ext>
              </a:extLst>
            </p:cNvPr>
            <p:cNvSpPr txBox="1"/>
            <p:nvPr/>
          </p:nvSpPr>
          <p:spPr>
            <a:xfrm>
              <a:off x="1499788" y="4356766"/>
              <a:ext cx="1985536" cy="72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Enchimento com </a:t>
              </a:r>
            </a:p>
            <a:p>
              <a:r>
                <a:rPr lang="pt-BR" sz="1200" dirty="0"/>
                <a:t>água de chuva</a:t>
              </a:r>
            </a:p>
          </p:txBody>
        </p:sp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id="{40862790-8E1D-4E54-82F5-CD6CA9B6E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32942" y="3294671"/>
              <a:ext cx="1009642" cy="67187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aixaDeTexto 76">
                <a:extLst>
                  <a:ext uri="{FF2B5EF4-FFF2-40B4-BE49-F238E27FC236}">
                    <a16:creationId xmlns:a16="http://schemas.microsoft.com/office/drawing/2014/main" id="{DFA10A3D-8BF3-479C-8A07-A547AA7FAE53}"/>
                  </a:ext>
                </a:extLst>
              </p:cNvPr>
              <p:cNvSpPr txBox="1"/>
              <p:nvPr/>
            </p:nvSpPr>
            <p:spPr>
              <a:xfrm>
                <a:off x="5075481" y="2400472"/>
                <a:ext cx="341971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2,05.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CaixaDeTexto 76">
                <a:extLst>
                  <a:ext uri="{FF2B5EF4-FFF2-40B4-BE49-F238E27FC236}">
                    <a16:creationId xmlns:a16="http://schemas.microsoft.com/office/drawing/2014/main" id="{DFA10A3D-8BF3-479C-8A07-A547AA7FA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481" y="2400472"/>
                <a:ext cx="341971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aixaDeTexto 77">
                <a:extLst>
                  <a:ext uri="{FF2B5EF4-FFF2-40B4-BE49-F238E27FC236}">
                    <a16:creationId xmlns:a16="http://schemas.microsoft.com/office/drawing/2014/main" id="{7F6366E6-A34F-43CA-923D-F2BAA4104192}"/>
                  </a:ext>
                </a:extLst>
              </p:cNvPr>
              <p:cNvSpPr txBox="1"/>
              <p:nvPr/>
            </p:nvSpPr>
            <p:spPr>
              <a:xfrm>
                <a:off x="4820014" y="3364051"/>
                <a:ext cx="393064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=4,10.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CaixaDeTexto 77">
                <a:extLst>
                  <a:ext uri="{FF2B5EF4-FFF2-40B4-BE49-F238E27FC236}">
                    <a16:creationId xmlns:a16="http://schemas.microsoft.com/office/drawing/2014/main" id="{7F6366E6-A34F-43CA-923D-F2BAA4104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014" y="3364051"/>
                <a:ext cx="3930643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aixaDeTexto 79">
                <a:extLst>
                  <a:ext uri="{FF2B5EF4-FFF2-40B4-BE49-F238E27FC236}">
                    <a16:creationId xmlns:a16="http://schemas.microsoft.com/office/drawing/2014/main" id="{BD784049-4AA6-4D65-937C-1846BD8758D2}"/>
                  </a:ext>
                </a:extLst>
              </p:cNvPr>
              <p:cNvSpPr txBox="1"/>
              <p:nvPr/>
            </p:nvSpPr>
            <p:spPr>
              <a:xfrm>
                <a:off x="4292613" y="4358358"/>
                <a:ext cx="4572000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𝐶𝑎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=20,5 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𝐶𝑎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CaixaDeTexto 79">
                <a:extLst>
                  <a:ext uri="{FF2B5EF4-FFF2-40B4-BE49-F238E27FC236}">
                    <a16:creationId xmlns:a16="http://schemas.microsoft.com/office/drawing/2014/main" id="{BD784049-4AA6-4D65-937C-1846BD875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613" y="4358358"/>
                <a:ext cx="4572000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aixaDeTexto 81">
                <a:extLst>
                  <a:ext uri="{FF2B5EF4-FFF2-40B4-BE49-F238E27FC236}">
                    <a16:creationId xmlns:a16="http://schemas.microsoft.com/office/drawing/2014/main" id="{73C3E0E6-B713-4352-BF7D-F2F8780620A4}"/>
                  </a:ext>
                </a:extLst>
              </p:cNvPr>
              <p:cNvSpPr txBox="1"/>
              <p:nvPr/>
            </p:nvSpPr>
            <p:spPr>
              <a:xfrm>
                <a:off x="5077825" y="5458315"/>
                <a:ext cx="3001575" cy="781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=7,79 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CaixaDeTexto 81">
                <a:extLst>
                  <a:ext uri="{FF2B5EF4-FFF2-40B4-BE49-F238E27FC236}">
                    <a16:creationId xmlns:a16="http://schemas.microsoft.com/office/drawing/2014/main" id="{73C3E0E6-B713-4352-BF7D-F2F878062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825" y="5458315"/>
                <a:ext cx="3001575" cy="781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21377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TIPO I </a:t>
            </a: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330BA375-BCA8-4A9D-8E37-2D1FBCC3BEBA}"/>
              </a:ext>
            </a:extLst>
          </p:cNvPr>
          <p:cNvGrpSpPr>
            <a:grpSpLocks noChangeAspect="1"/>
          </p:cNvGrpSpPr>
          <p:nvPr/>
        </p:nvGrpSpPr>
        <p:grpSpPr>
          <a:xfrm>
            <a:off x="142016" y="2133600"/>
            <a:ext cx="4210451" cy="2824096"/>
            <a:chOff x="1499788" y="669530"/>
            <a:chExt cx="6571590" cy="4407794"/>
          </a:xfrm>
        </p:grpSpPr>
        <p:sp>
          <p:nvSpPr>
            <p:cNvPr id="42" name="Seta: para a Direita 41">
              <a:extLst>
                <a:ext uri="{FF2B5EF4-FFF2-40B4-BE49-F238E27FC236}">
                  <a16:creationId xmlns:a16="http://schemas.microsoft.com/office/drawing/2014/main" id="{05AAD15B-EA5F-490F-9AB5-E4016BBC365C}"/>
                </a:ext>
              </a:extLst>
            </p:cNvPr>
            <p:cNvSpPr/>
            <p:nvPr/>
          </p:nvSpPr>
          <p:spPr>
            <a:xfrm rot="5400000">
              <a:off x="5127923" y="2962576"/>
              <a:ext cx="983225" cy="3528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43" name="Agrupar 42">
              <a:extLst>
                <a:ext uri="{FF2B5EF4-FFF2-40B4-BE49-F238E27FC236}">
                  <a16:creationId xmlns:a16="http://schemas.microsoft.com/office/drawing/2014/main" id="{B1EEE06D-6931-4240-AE8B-245695A516BB}"/>
                </a:ext>
              </a:extLst>
            </p:cNvPr>
            <p:cNvGrpSpPr/>
            <p:nvPr/>
          </p:nvGrpSpPr>
          <p:grpSpPr>
            <a:xfrm>
              <a:off x="3186201" y="4005795"/>
              <a:ext cx="4885177" cy="892606"/>
              <a:chOff x="3125813" y="3720660"/>
              <a:chExt cx="4885177" cy="892606"/>
            </a:xfrm>
          </p:grpSpPr>
          <p:cxnSp>
            <p:nvCxnSpPr>
              <p:cNvPr id="64" name="Conector reto 63">
                <a:extLst>
                  <a:ext uri="{FF2B5EF4-FFF2-40B4-BE49-F238E27FC236}">
                    <a16:creationId xmlns:a16="http://schemas.microsoft.com/office/drawing/2014/main" id="{5EF66C6C-8D64-48E4-B5EC-A7639319E9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976" y="3720660"/>
                <a:ext cx="603318" cy="892606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ector reto 64">
                <a:extLst>
                  <a:ext uri="{FF2B5EF4-FFF2-40B4-BE49-F238E27FC236}">
                    <a16:creationId xmlns:a16="http://schemas.microsoft.com/office/drawing/2014/main" id="{A31E3180-3C32-4302-94E5-8D82E78D42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77294" y="4613266"/>
                <a:ext cx="2163709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ector reto 65">
                <a:extLst>
                  <a:ext uri="{FF2B5EF4-FFF2-40B4-BE49-F238E27FC236}">
                    <a16:creationId xmlns:a16="http://schemas.microsoft.com/office/drawing/2014/main" id="{E4212786-60F9-421A-887C-4284BF6156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41004" y="3720660"/>
                <a:ext cx="621823" cy="892606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ector reto 66">
                <a:extLst>
                  <a:ext uri="{FF2B5EF4-FFF2-40B4-BE49-F238E27FC236}">
                    <a16:creationId xmlns:a16="http://schemas.microsoft.com/office/drawing/2014/main" id="{8B81329A-14A5-48E9-8DF2-B0EED4FAC9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9181" y="3902207"/>
                <a:ext cx="3148902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ector reto 67">
                <a:extLst>
                  <a:ext uri="{FF2B5EF4-FFF2-40B4-BE49-F238E27FC236}">
                    <a16:creationId xmlns:a16="http://schemas.microsoft.com/office/drawing/2014/main" id="{64F4F25F-B43C-4390-8E3A-2C46057AD2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797" y="3942899"/>
                <a:ext cx="370149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ector reto 68">
                <a:extLst>
                  <a:ext uri="{FF2B5EF4-FFF2-40B4-BE49-F238E27FC236}">
                    <a16:creationId xmlns:a16="http://schemas.microsoft.com/office/drawing/2014/main" id="{68AB0B08-4F8D-4E0D-8498-65ECBF45CE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0726" y="4008632"/>
                <a:ext cx="206292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ector reto 69">
                <a:extLst>
                  <a:ext uri="{FF2B5EF4-FFF2-40B4-BE49-F238E27FC236}">
                    <a16:creationId xmlns:a16="http://schemas.microsoft.com/office/drawing/2014/main" id="{FEE5D104-E7A1-4568-BE41-81DDEB39E1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1966" y="4613185"/>
                <a:ext cx="2163709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A0C8CD8C-592E-4903-A74E-D41BD5CEC757}"/>
                  </a:ext>
                </a:extLst>
              </p:cNvPr>
              <p:cNvSpPr/>
              <p:nvPr/>
            </p:nvSpPr>
            <p:spPr>
              <a:xfrm>
                <a:off x="4217182" y="4157050"/>
                <a:ext cx="983225" cy="442452"/>
              </a:xfrm>
              <a:custGeom>
                <a:avLst/>
                <a:gdLst>
                  <a:gd name="connsiteX0" fmla="*/ 0 w 983225"/>
                  <a:gd name="connsiteY0" fmla="*/ 0 h 442452"/>
                  <a:gd name="connsiteX1" fmla="*/ 275303 w 983225"/>
                  <a:gd name="connsiteY1" fmla="*/ 442452 h 442452"/>
                  <a:gd name="connsiteX2" fmla="*/ 983225 w 983225"/>
                  <a:gd name="connsiteY2" fmla="*/ 432620 h 442452"/>
                  <a:gd name="connsiteX3" fmla="*/ 786580 w 983225"/>
                  <a:gd name="connsiteY3" fmla="*/ 206478 h 442452"/>
                  <a:gd name="connsiteX4" fmla="*/ 530942 w 983225"/>
                  <a:gd name="connsiteY4" fmla="*/ 78658 h 442452"/>
                  <a:gd name="connsiteX5" fmla="*/ 176980 w 983225"/>
                  <a:gd name="connsiteY5" fmla="*/ 19665 h 442452"/>
                  <a:gd name="connsiteX6" fmla="*/ 0 w 983225"/>
                  <a:gd name="connsiteY6" fmla="*/ 0 h 44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3225" h="442452">
                    <a:moveTo>
                      <a:pt x="0" y="0"/>
                    </a:moveTo>
                    <a:lnTo>
                      <a:pt x="275303" y="442452"/>
                    </a:lnTo>
                    <a:lnTo>
                      <a:pt x="983225" y="432620"/>
                    </a:lnTo>
                    <a:lnTo>
                      <a:pt x="786580" y="206478"/>
                    </a:lnTo>
                    <a:lnTo>
                      <a:pt x="530942" y="78658"/>
                    </a:lnTo>
                    <a:lnTo>
                      <a:pt x="176980" y="196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4611BB0F-02C3-4CC9-BC9D-626739A2650C}"/>
                  </a:ext>
                </a:extLst>
              </p:cNvPr>
              <p:cNvSpPr/>
              <p:nvPr/>
            </p:nvSpPr>
            <p:spPr>
              <a:xfrm>
                <a:off x="5977015" y="4141316"/>
                <a:ext cx="983226" cy="471949"/>
              </a:xfrm>
              <a:custGeom>
                <a:avLst/>
                <a:gdLst>
                  <a:gd name="connsiteX0" fmla="*/ 0 w 983226"/>
                  <a:gd name="connsiteY0" fmla="*/ 452284 h 471949"/>
                  <a:gd name="connsiteX1" fmla="*/ 639097 w 983226"/>
                  <a:gd name="connsiteY1" fmla="*/ 471949 h 471949"/>
                  <a:gd name="connsiteX2" fmla="*/ 983226 w 983226"/>
                  <a:gd name="connsiteY2" fmla="*/ 0 h 471949"/>
                  <a:gd name="connsiteX3" fmla="*/ 707923 w 983226"/>
                  <a:gd name="connsiteY3" fmla="*/ 29497 h 471949"/>
                  <a:gd name="connsiteX4" fmla="*/ 412955 w 983226"/>
                  <a:gd name="connsiteY4" fmla="*/ 157316 h 471949"/>
                  <a:gd name="connsiteX5" fmla="*/ 137652 w 983226"/>
                  <a:gd name="connsiteY5" fmla="*/ 304800 h 471949"/>
                  <a:gd name="connsiteX6" fmla="*/ 0 w 983226"/>
                  <a:gd name="connsiteY6" fmla="*/ 452284 h 47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3226" h="471949">
                    <a:moveTo>
                      <a:pt x="0" y="452284"/>
                    </a:moveTo>
                    <a:lnTo>
                      <a:pt x="639097" y="471949"/>
                    </a:lnTo>
                    <a:lnTo>
                      <a:pt x="983226" y="0"/>
                    </a:lnTo>
                    <a:lnTo>
                      <a:pt x="707923" y="29497"/>
                    </a:lnTo>
                    <a:lnTo>
                      <a:pt x="412955" y="157316"/>
                    </a:lnTo>
                    <a:lnTo>
                      <a:pt x="137652" y="304800"/>
                    </a:lnTo>
                    <a:lnTo>
                      <a:pt x="0" y="4522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2D0B74CF-F5AB-43C2-9DAF-D62CC3832E74}"/>
                  </a:ext>
                </a:extLst>
              </p:cNvPr>
              <p:cNvSpPr/>
              <p:nvPr/>
            </p:nvSpPr>
            <p:spPr>
              <a:xfrm>
                <a:off x="5033118" y="4387122"/>
                <a:ext cx="1140542" cy="206477"/>
              </a:xfrm>
              <a:custGeom>
                <a:avLst/>
                <a:gdLst>
                  <a:gd name="connsiteX0" fmla="*/ 0 w 1140542"/>
                  <a:gd name="connsiteY0" fmla="*/ 68826 h 304800"/>
                  <a:gd name="connsiteX1" fmla="*/ 344129 w 1140542"/>
                  <a:gd name="connsiteY1" fmla="*/ 0 h 304800"/>
                  <a:gd name="connsiteX2" fmla="*/ 766916 w 1140542"/>
                  <a:gd name="connsiteY2" fmla="*/ 0 h 304800"/>
                  <a:gd name="connsiteX3" fmla="*/ 1002891 w 1140542"/>
                  <a:gd name="connsiteY3" fmla="*/ 58994 h 304800"/>
                  <a:gd name="connsiteX4" fmla="*/ 1140542 w 1140542"/>
                  <a:gd name="connsiteY4" fmla="*/ 117988 h 304800"/>
                  <a:gd name="connsiteX5" fmla="*/ 1022555 w 1140542"/>
                  <a:gd name="connsiteY5" fmla="*/ 196646 h 304800"/>
                  <a:gd name="connsiteX6" fmla="*/ 924233 w 1140542"/>
                  <a:gd name="connsiteY6" fmla="*/ 304800 h 304800"/>
                  <a:gd name="connsiteX7" fmla="*/ 186813 w 1140542"/>
                  <a:gd name="connsiteY7" fmla="*/ 304800 h 304800"/>
                  <a:gd name="connsiteX8" fmla="*/ 0 w 1140542"/>
                  <a:gd name="connsiteY8" fmla="*/ 68826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0542" h="304800">
                    <a:moveTo>
                      <a:pt x="0" y="68826"/>
                    </a:moveTo>
                    <a:lnTo>
                      <a:pt x="344129" y="0"/>
                    </a:lnTo>
                    <a:lnTo>
                      <a:pt x="766916" y="0"/>
                    </a:lnTo>
                    <a:lnTo>
                      <a:pt x="1002891" y="58994"/>
                    </a:lnTo>
                    <a:lnTo>
                      <a:pt x="1140542" y="117988"/>
                    </a:lnTo>
                    <a:lnTo>
                      <a:pt x="1022555" y="196646"/>
                    </a:lnTo>
                    <a:lnTo>
                      <a:pt x="924233" y="304800"/>
                    </a:lnTo>
                    <a:lnTo>
                      <a:pt x="186813" y="304800"/>
                    </a:lnTo>
                    <a:lnTo>
                      <a:pt x="0" y="68826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74" name="Conector reto 73">
                <a:extLst>
                  <a:ext uri="{FF2B5EF4-FFF2-40B4-BE49-F238E27FC236}">
                    <a16:creationId xmlns:a16="http://schemas.microsoft.com/office/drawing/2014/main" id="{83188D1E-736B-4DF7-BB49-C4D38AE18C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62827" y="3720660"/>
                <a:ext cx="748163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ector reto 74">
                <a:extLst>
                  <a:ext uri="{FF2B5EF4-FFF2-40B4-BE49-F238E27FC236}">
                    <a16:creationId xmlns:a16="http://schemas.microsoft.com/office/drawing/2014/main" id="{AEADF917-36EE-4364-A931-EEC026C9D4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25813" y="3720660"/>
                <a:ext cx="748163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CaixaDeTexto 75">
                <a:extLst>
                  <a:ext uri="{FF2B5EF4-FFF2-40B4-BE49-F238E27FC236}">
                    <a16:creationId xmlns:a16="http://schemas.microsoft.com/office/drawing/2014/main" id="{B00AD231-529A-4B2E-91CD-F5D0332A2FA9}"/>
                  </a:ext>
                </a:extLst>
              </p:cNvPr>
              <p:cNvSpPr txBox="1"/>
              <p:nvPr/>
            </p:nvSpPr>
            <p:spPr>
              <a:xfrm>
                <a:off x="4983518" y="3838177"/>
                <a:ext cx="1078499" cy="27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dirty="0"/>
                  <a:t>água de chuva</a:t>
                </a:r>
              </a:p>
            </p:txBody>
          </p:sp>
        </p:grpSp>
        <p:grpSp>
          <p:nvGrpSpPr>
            <p:cNvPr id="44" name="Agrupar 43">
              <a:extLst>
                <a:ext uri="{FF2B5EF4-FFF2-40B4-BE49-F238E27FC236}">
                  <a16:creationId xmlns:a16="http://schemas.microsoft.com/office/drawing/2014/main" id="{5657D859-0C45-4939-9FD1-D815B314262E}"/>
                </a:ext>
              </a:extLst>
            </p:cNvPr>
            <p:cNvGrpSpPr/>
            <p:nvPr/>
          </p:nvGrpSpPr>
          <p:grpSpPr>
            <a:xfrm>
              <a:off x="3077231" y="669530"/>
              <a:ext cx="4963833" cy="1536241"/>
              <a:chOff x="3190043" y="780509"/>
              <a:chExt cx="4963833" cy="1536241"/>
            </a:xfrm>
          </p:grpSpPr>
          <p:cxnSp>
            <p:nvCxnSpPr>
              <p:cNvPr id="54" name="Conector reto 53">
                <a:extLst>
                  <a:ext uri="{FF2B5EF4-FFF2-40B4-BE49-F238E27FC236}">
                    <a16:creationId xmlns:a16="http://schemas.microsoft.com/office/drawing/2014/main" id="{F7DEA01A-749A-4ABC-8DAD-B806B1CC4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6862" y="1424064"/>
                <a:ext cx="603318" cy="892606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to 54">
                <a:extLst>
                  <a:ext uri="{FF2B5EF4-FFF2-40B4-BE49-F238E27FC236}">
                    <a16:creationId xmlns:a16="http://schemas.microsoft.com/office/drawing/2014/main" id="{7127BE51-7170-4950-A08D-3BBDB51548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20180" y="2316670"/>
                <a:ext cx="2163709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ctor reto 55">
                <a:extLst>
                  <a:ext uri="{FF2B5EF4-FFF2-40B4-BE49-F238E27FC236}">
                    <a16:creationId xmlns:a16="http://schemas.microsoft.com/office/drawing/2014/main" id="{CD406B69-F550-4D5B-84DC-A0E609D3F9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3890" y="1424064"/>
                <a:ext cx="621823" cy="892606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25FDA1D-073D-4BAC-804B-593893DFE49B}"/>
                  </a:ext>
                </a:extLst>
              </p:cNvPr>
              <p:cNvSpPr/>
              <p:nvPr/>
            </p:nvSpPr>
            <p:spPr>
              <a:xfrm>
                <a:off x="4355396" y="1860535"/>
                <a:ext cx="983225" cy="442452"/>
              </a:xfrm>
              <a:custGeom>
                <a:avLst/>
                <a:gdLst>
                  <a:gd name="connsiteX0" fmla="*/ 0 w 983225"/>
                  <a:gd name="connsiteY0" fmla="*/ 0 h 442452"/>
                  <a:gd name="connsiteX1" fmla="*/ 275303 w 983225"/>
                  <a:gd name="connsiteY1" fmla="*/ 442452 h 442452"/>
                  <a:gd name="connsiteX2" fmla="*/ 983225 w 983225"/>
                  <a:gd name="connsiteY2" fmla="*/ 432620 h 442452"/>
                  <a:gd name="connsiteX3" fmla="*/ 786580 w 983225"/>
                  <a:gd name="connsiteY3" fmla="*/ 206478 h 442452"/>
                  <a:gd name="connsiteX4" fmla="*/ 530942 w 983225"/>
                  <a:gd name="connsiteY4" fmla="*/ 78658 h 442452"/>
                  <a:gd name="connsiteX5" fmla="*/ 176980 w 983225"/>
                  <a:gd name="connsiteY5" fmla="*/ 19665 h 442452"/>
                  <a:gd name="connsiteX6" fmla="*/ 0 w 983225"/>
                  <a:gd name="connsiteY6" fmla="*/ 0 h 44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3225" h="442452">
                    <a:moveTo>
                      <a:pt x="0" y="0"/>
                    </a:moveTo>
                    <a:lnTo>
                      <a:pt x="275303" y="442452"/>
                    </a:lnTo>
                    <a:lnTo>
                      <a:pt x="983225" y="432620"/>
                    </a:lnTo>
                    <a:lnTo>
                      <a:pt x="786580" y="206478"/>
                    </a:lnTo>
                    <a:lnTo>
                      <a:pt x="530942" y="78658"/>
                    </a:lnTo>
                    <a:lnTo>
                      <a:pt x="176980" y="196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213DE44B-B565-4CBC-845E-F8887A2247B5}"/>
                  </a:ext>
                </a:extLst>
              </p:cNvPr>
              <p:cNvSpPr/>
              <p:nvPr/>
            </p:nvSpPr>
            <p:spPr>
              <a:xfrm>
                <a:off x="6115229" y="1844801"/>
                <a:ext cx="983226" cy="471949"/>
              </a:xfrm>
              <a:custGeom>
                <a:avLst/>
                <a:gdLst>
                  <a:gd name="connsiteX0" fmla="*/ 0 w 983226"/>
                  <a:gd name="connsiteY0" fmla="*/ 452284 h 471949"/>
                  <a:gd name="connsiteX1" fmla="*/ 639097 w 983226"/>
                  <a:gd name="connsiteY1" fmla="*/ 471949 h 471949"/>
                  <a:gd name="connsiteX2" fmla="*/ 983226 w 983226"/>
                  <a:gd name="connsiteY2" fmla="*/ 0 h 471949"/>
                  <a:gd name="connsiteX3" fmla="*/ 707923 w 983226"/>
                  <a:gd name="connsiteY3" fmla="*/ 29497 h 471949"/>
                  <a:gd name="connsiteX4" fmla="*/ 412955 w 983226"/>
                  <a:gd name="connsiteY4" fmla="*/ 157316 h 471949"/>
                  <a:gd name="connsiteX5" fmla="*/ 137652 w 983226"/>
                  <a:gd name="connsiteY5" fmla="*/ 304800 h 471949"/>
                  <a:gd name="connsiteX6" fmla="*/ 0 w 983226"/>
                  <a:gd name="connsiteY6" fmla="*/ 452284 h 47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3226" h="471949">
                    <a:moveTo>
                      <a:pt x="0" y="452284"/>
                    </a:moveTo>
                    <a:lnTo>
                      <a:pt x="639097" y="471949"/>
                    </a:lnTo>
                    <a:lnTo>
                      <a:pt x="983226" y="0"/>
                    </a:lnTo>
                    <a:lnTo>
                      <a:pt x="707923" y="29497"/>
                    </a:lnTo>
                    <a:lnTo>
                      <a:pt x="412955" y="157316"/>
                    </a:lnTo>
                    <a:lnTo>
                      <a:pt x="137652" y="304800"/>
                    </a:lnTo>
                    <a:lnTo>
                      <a:pt x="0" y="4522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1A52C950-8806-4248-A7D1-9965DE4DC39A}"/>
                  </a:ext>
                </a:extLst>
              </p:cNvPr>
              <p:cNvSpPr/>
              <p:nvPr/>
            </p:nvSpPr>
            <p:spPr>
              <a:xfrm>
                <a:off x="5171332" y="2090607"/>
                <a:ext cx="1140542" cy="206477"/>
              </a:xfrm>
              <a:custGeom>
                <a:avLst/>
                <a:gdLst>
                  <a:gd name="connsiteX0" fmla="*/ 0 w 1140542"/>
                  <a:gd name="connsiteY0" fmla="*/ 68826 h 304800"/>
                  <a:gd name="connsiteX1" fmla="*/ 344129 w 1140542"/>
                  <a:gd name="connsiteY1" fmla="*/ 0 h 304800"/>
                  <a:gd name="connsiteX2" fmla="*/ 766916 w 1140542"/>
                  <a:gd name="connsiteY2" fmla="*/ 0 h 304800"/>
                  <a:gd name="connsiteX3" fmla="*/ 1002891 w 1140542"/>
                  <a:gd name="connsiteY3" fmla="*/ 58994 h 304800"/>
                  <a:gd name="connsiteX4" fmla="*/ 1140542 w 1140542"/>
                  <a:gd name="connsiteY4" fmla="*/ 117988 h 304800"/>
                  <a:gd name="connsiteX5" fmla="*/ 1022555 w 1140542"/>
                  <a:gd name="connsiteY5" fmla="*/ 196646 h 304800"/>
                  <a:gd name="connsiteX6" fmla="*/ 924233 w 1140542"/>
                  <a:gd name="connsiteY6" fmla="*/ 304800 h 304800"/>
                  <a:gd name="connsiteX7" fmla="*/ 186813 w 1140542"/>
                  <a:gd name="connsiteY7" fmla="*/ 304800 h 304800"/>
                  <a:gd name="connsiteX8" fmla="*/ 0 w 1140542"/>
                  <a:gd name="connsiteY8" fmla="*/ 68826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0542" h="304800">
                    <a:moveTo>
                      <a:pt x="0" y="68826"/>
                    </a:moveTo>
                    <a:lnTo>
                      <a:pt x="344129" y="0"/>
                    </a:lnTo>
                    <a:lnTo>
                      <a:pt x="766916" y="0"/>
                    </a:lnTo>
                    <a:lnTo>
                      <a:pt x="1002891" y="58994"/>
                    </a:lnTo>
                    <a:lnTo>
                      <a:pt x="1140542" y="117988"/>
                    </a:lnTo>
                    <a:lnTo>
                      <a:pt x="1022555" y="196646"/>
                    </a:lnTo>
                    <a:lnTo>
                      <a:pt x="924233" y="304800"/>
                    </a:lnTo>
                    <a:lnTo>
                      <a:pt x="186813" y="304800"/>
                    </a:lnTo>
                    <a:lnTo>
                      <a:pt x="0" y="68826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60" name="Conector reto 59">
                <a:extLst>
                  <a:ext uri="{FF2B5EF4-FFF2-40B4-BE49-F238E27FC236}">
                    <a16:creationId xmlns:a16="http://schemas.microsoft.com/office/drawing/2014/main" id="{805E7FA3-0A16-4FDD-862D-2267B76052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05713" y="1424064"/>
                <a:ext cx="748163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ector reto 60">
                <a:extLst>
                  <a:ext uri="{FF2B5EF4-FFF2-40B4-BE49-F238E27FC236}">
                    <a16:creationId xmlns:a16="http://schemas.microsoft.com/office/drawing/2014/main" id="{5F930750-ED36-4DED-8930-AE55BFB097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68699" y="1424064"/>
                <a:ext cx="748163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2" name="Imagem 61">
                <a:extLst>
                  <a:ext uri="{FF2B5EF4-FFF2-40B4-BE49-F238E27FC236}">
                    <a16:creationId xmlns:a16="http://schemas.microsoft.com/office/drawing/2014/main" id="{A4DD68A2-C3ED-4F98-94E5-55B3D67A9E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0043" y="780509"/>
                <a:ext cx="933710" cy="623888"/>
              </a:xfrm>
              <a:prstGeom prst="rect">
                <a:avLst/>
              </a:prstGeom>
            </p:spPr>
          </p:pic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AEF9D30D-C1E9-4C20-8478-F4DE8F11BBF7}"/>
                  </a:ext>
                </a:extLst>
              </p:cNvPr>
              <p:cNvSpPr txBox="1"/>
              <p:nvPr/>
            </p:nvSpPr>
            <p:spPr>
              <a:xfrm>
                <a:off x="5413868" y="2020084"/>
                <a:ext cx="650691" cy="27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dirty="0"/>
                  <a:t>resíduo</a:t>
                </a:r>
              </a:p>
            </p:txBody>
          </p:sp>
        </p:grpSp>
        <p:cxnSp>
          <p:nvCxnSpPr>
            <p:cNvPr id="45" name="Conector de Seta Reta 44">
              <a:extLst>
                <a:ext uri="{FF2B5EF4-FFF2-40B4-BE49-F238E27FC236}">
                  <a16:creationId xmlns:a16="http://schemas.microsoft.com/office/drawing/2014/main" id="{9E8B30A9-434D-4C05-898E-412329B765B6}"/>
                </a:ext>
              </a:extLst>
            </p:cNvPr>
            <p:cNvCxnSpPr/>
            <p:nvPr/>
          </p:nvCxnSpPr>
          <p:spPr>
            <a:xfrm flipV="1">
              <a:off x="4793726" y="4326184"/>
              <a:ext cx="0" cy="3918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de Seta Reta 45">
              <a:extLst>
                <a:ext uri="{FF2B5EF4-FFF2-40B4-BE49-F238E27FC236}">
                  <a16:creationId xmlns:a16="http://schemas.microsoft.com/office/drawing/2014/main" id="{02A4682A-AB56-4C89-A3E0-916D5E631D5F}"/>
                </a:ext>
              </a:extLst>
            </p:cNvPr>
            <p:cNvCxnSpPr/>
            <p:nvPr/>
          </p:nvCxnSpPr>
          <p:spPr>
            <a:xfrm flipV="1">
              <a:off x="5619535" y="4495266"/>
              <a:ext cx="0" cy="3918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de Seta Reta 46">
              <a:extLst>
                <a:ext uri="{FF2B5EF4-FFF2-40B4-BE49-F238E27FC236}">
                  <a16:creationId xmlns:a16="http://schemas.microsoft.com/office/drawing/2014/main" id="{F9D01340-8707-4020-89BA-4A6DC5D2EB98}"/>
                </a:ext>
              </a:extLst>
            </p:cNvPr>
            <p:cNvCxnSpPr/>
            <p:nvPr/>
          </p:nvCxnSpPr>
          <p:spPr>
            <a:xfrm flipV="1">
              <a:off x="6529016" y="4326184"/>
              <a:ext cx="0" cy="3918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9D39C9B5-9570-4336-A81A-A6682E2CF26C}"/>
                </a:ext>
              </a:extLst>
            </p:cNvPr>
            <p:cNvSpPr txBox="1"/>
            <p:nvPr/>
          </p:nvSpPr>
          <p:spPr>
            <a:xfrm>
              <a:off x="4740815" y="4320190"/>
              <a:ext cx="5711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Ca</a:t>
              </a:r>
              <a:r>
                <a:rPr lang="pt-BR" sz="1200" baseline="30000" dirty="0"/>
                <a:t>+2</a:t>
              </a:r>
            </a:p>
          </p:txBody>
        </p:sp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714507DF-2BE9-4F83-BB23-C9A6A8173C07}"/>
                </a:ext>
              </a:extLst>
            </p:cNvPr>
            <p:cNvSpPr txBox="1"/>
            <p:nvPr/>
          </p:nvSpPr>
          <p:spPr>
            <a:xfrm>
              <a:off x="5663777" y="4414813"/>
              <a:ext cx="490559" cy="276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F</a:t>
              </a:r>
              <a:r>
                <a:rPr lang="pt-BR" sz="1200" baseline="30000" dirty="0"/>
                <a:t>-</a:t>
              </a:r>
            </a:p>
          </p:txBody>
        </p:sp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id="{3533591B-FD46-4CB3-818D-C2D590DB2F3A}"/>
                </a:ext>
              </a:extLst>
            </p:cNvPr>
            <p:cNvSpPr txBox="1"/>
            <p:nvPr/>
          </p:nvSpPr>
          <p:spPr>
            <a:xfrm>
              <a:off x="6521744" y="4175708"/>
              <a:ext cx="490559" cy="276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F</a:t>
              </a:r>
              <a:r>
                <a:rPr lang="pt-BR" sz="1200" baseline="30000" dirty="0"/>
                <a:t>-</a:t>
              </a:r>
            </a:p>
          </p:txBody>
        </p: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32F05B70-96F5-4BE5-B16A-E470EBD5D9C6}"/>
                </a:ext>
              </a:extLst>
            </p:cNvPr>
            <p:cNvSpPr txBox="1"/>
            <p:nvPr/>
          </p:nvSpPr>
          <p:spPr>
            <a:xfrm>
              <a:off x="1535784" y="1733822"/>
              <a:ext cx="2447195" cy="72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Deposição do resíduo </a:t>
              </a:r>
            </a:p>
            <a:p>
              <a:r>
                <a:rPr lang="pt-BR" sz="1200" dirty="0"/>
                <a:t>na lagoa</a:t>
              </a:r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25868BA2-6081-4C4B-8769-2A28AEBC4533}"/>
                </a:ext>
              </a:extLst>
            </p:cNvPr>
            <p:cNvSpPr txBox="1"/>
            <p:nvPr/>
          </p:nvSpPr>
          <p:spPr>
            <a:xfrm>
              <a:off x="1499788" y="4356766"/>
              <a:ext cx="1985536" cy="72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Enchimento com </a:t>
              </a:r>
            </a:p>
            <a:p>
              <a:r>
                <a:rPr lang="pt-BR" sz="1200" dirty="0"/>
                <a:t>água de chuva</a:t>
              </a:r>
            </a:p>
          </p:txBody>
        </p:sp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id="{40862790-8E1D-4E54-82F5-CD6CA9B6E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32942" y="3294671"/>
              <a:ext cx="1009642" cy="67187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aixaDeTexto 78">
                <a:extLst>
                  <a:ext uri="{FF2B5EF4-FFF2-40B4-BE49-F238E27FC236}">
                    <a16:creationId xmlns:a16="http://schemas.microsoft.com/office/drawing/2014/main" id="{D3387537-80EE-4DB5-B54C-303CB324FB21}"/>
                  </a:ext>
                </a:extLst>
              </p:cNvPr>
              <p:cNvSpPr txBox="1"/>
              <p:nvPr/>
            </p:nvSpPr>
            <p:spPr>
              <a:xfrm>
                <a:off x="4791534" y="2115163"/>
                <a:ext cx="3426898" cy="497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𝑠𝑝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CaixaDeTexto 78">
                <a:extLst>
                  <a:ext uri="{FF2B5EF4-FFF2-40B4-BE49-F238E27FC236}">
                    <a16:creationId xmlns:a16="http://schemas.microsoft.com/office/drawing/2014/main" id="{D3387537-80EE-4DB5-B54C-303CB324F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534" y="2115163"/>
                <a:ext cx="3426898" cy="497637"/>
              </a:xfrm>
              <a:prstGeom prst="rect">
                <a:avLst/>
              </a:prstGeom>
              <a:blipFill>
                <a:blip r:embed="rId6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aixaDeTexto 80">
                <a:extLst>
                  <a:ext uri="{FF2B5EF4-FFF2-40B4-BE49-F238E27FC236}">
                    <a16:creationId xmlns:a16="http://schemas.microsoft.com/office/drawing/2014/main" id="{B09B3F02-9DF1-4FFE-BCD3-3A3D81C242C7}"/>
                  </a:ext>
                </a:extLst>
              </p:cNvPr>
              <p:cNvSpPr txBox="1"/>
              <p:nvPr/>
            </p:nvSpPr>
            <p:spPr>
              <a:xfrm>
                <a:off x="3175280" y="3421948"/>
                <a:ext cx="5932432" cy="516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𝑠𝑝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𝐶𝑎</m:t>
                                      </m:r>
                                    </m:e>
                                    <m:sup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+2.</m:t>
                      </m:r>
                      <m:func>
                        <m:func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p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CaixaDeTexto 80">
                <a:extLst>
                  <a:ext uri="{FF2B5EF4-FFF2-40B4-BE49-F238E27FC236}">
                    <a16:creationId xmlns:a16="http://schemas.microsoft.com/office/drawing/2014/main" id="{B09B3F02-9DF1-4FFE-BCD3-3A3D81C24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280" y="3421948"/>
                <a:ext cx="5932432" cy="5166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aixaDeTexto 82">
                <a:extLst>
                  <a:ext uri="{FF2B5EF4-FFF2-40B4-BE49-F238E27FC236}">
                    <a16:creationId xmlns:a16="http://schemas.microsoft.com/office/drawing/2014/main" id="{F18DDF22-AB49-46B1-8FC0-44B337A0C32F}"/>
                  </a:ext>
                </a:extLst>
              </p:cNvPr>
              <p:cNvSpPr txBox="1"/>
              <p:nvPr/>
            </p:nvSpPr>
            <p:spPr>
              <a:xfrm>
                <a:off x="3124209" y="5168749"/>
                <a:ext cx="5642375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p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𝑠𝑝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𝐶𝑎</m:t>
                                      </m:r>
                                    </m:e>
                                    <m:sup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CaixaDeTexto 82">
                <a:extLst>
                  <a:ext uri="{FF2B5EF4-FFF2-40B4-BE49-F238E27FC236}">
                    <a16:creationId xmlns:a16="http://schemas.microsoft.com/office/drawing/2014/main" id="{F18DDF22-AB49-46B1-8FC0-44B337A0C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9" y="5168749"/>
                <a:ext cx="5642375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74826FD6-1437-4D06-B28A-DF82C0948DD0}"/>
              </a:ext>
            </a:extLst>
          </p:cNvPr>
          <p:cNvSpPr/>
          <p:nvPr/>
        </p:nvSpPr>
        <p:spPr>
          <a:xfrm>
            <a:off x="5847874" y="4140607"/>
            <a:ext cx="286592" cy="922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689771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TIPO I </a:t>
            </a: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330BA375-BCA8-4A9D-8E37-2D1FBCC3BEBA}"/>
              </a:ext>
            </a:extLst>
          </p:cNvPr>
          <p:cNvGrpSpPr>
            <a:grpSpLocks noChangeAspect="1"/>
          </p:cNvGrpSpPr>
          <p:nvPr/>
        </p:nvGrpSpPr>
        <p:grpSpPr>
          <a:xfrm>
            <a:off x="188347" y="2104438"/>
            <a:ext cx="4210451" cy="2824096"/>
            <a:chOff x="1499788" y="669530"/>
            <a:chExt cx="6571590" cy="4407794"/>
          </a:xfrm>
        </p:grpSpPr>
        <p:sp>
          <p:nvSpPr>
            <p:cNvPr id="42" name="Seta: para a Direita 41">
              <a:extLst>
                <a:ext uri="{FF2B5EF4-FFF2-40B4-BE49-F238E27FC236}">
                  <a16:creationId xmlns:a16="http://schemas.microsoft.com/office/drawing/2014/main" id="{05AAD15B-EA5F-490F-9AB5-E4016BBC365C}"/>
                </a:ext>
              </a:extLst>
            </p:cNvPr>
            <p:cNvSpPr/>
            <p:nvPr/>
          </p:nvSpPr>
          <p:spPr>
            <a:xfrm rot="5400000">
              <a:off x="5127923" y="2962576"/>
              <a:ext cx="983225" cy="3528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43" name="Agrupar 42">
              <a:extLst>
                <a:ext uri="{FF2B5EF4-FFF2-40B4-BE49-F238E27FC236}">
                  <a16:creationId xmlns:a16="http://schemas.microsoft.com/office/drawing/2014/main" id="{B1EEE06D-6931-4240-AE8B-245695A516BB}"/>
                </a:ext>
              </a:extLst>
            </p:cNvPr>
            <p:cNvGrpSpPr/>
            <p:nvPr/>
          </p:nvGrpSpPr>
          <p:grpSpPr>
            <a:xfrm>
              <a:off x="3186201" y="4005795"/>
              <a:ext cx="4885177" cy="892606"/>
              <a:chOff x="3125813" y="3720660"/>
              <a:chExt cx="4885177" cy="892606"/>
            </a:xfrm>
          </p:grpSpPr>
          <p:cxnSp>
            <p:nvCxnSpPr>
              <p:cNvPr id="64" name="Conector reto 63">
                <a:extLst>
                  <a:ext uri="{FF2B5EF4-FFF2-40B4-BE49-F238E27FC236}">
                    <a16:creationId xmlns:a16="http://schemas.microsoft.com/office/drawing/2014/main" id="{5EF66C6C-8D64-48E4-B5EC-A7639319E9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976" y="3720660"/>
                <a:ext cx="603318" cy="892606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ector reto 64">
                <a:extLst>
                  <a:ext uri="{FF2B5EF4-FFF2-40B4-BE49-F238E27FC236}">
                    <a16:creationId xmlns:a16="http://schemas.microsoft.com/office/drawing/2014/main" id="{A31E3180-3C32-4302-94E5-8D82E78D42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77294" y="4613266"/>
                <a:ext cx="2163709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ector reto 65">
                <a:extLst>
                  <a:ext uri="{FF2B5EF4-FFF2-40B4-BE49-F238E27FC236}">
                    <a16:creationId xmlns:a16="http://schemas.microsoft.com/office/drawing/2014/main" id="{E4212786-60F9-421A-887C-4284BF6156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41004" y="3720660"/>
                <a:ext cx="621823" cy="892606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ector reto 66">
                <a:extLst>
                  <a:ext uri="{FF2B5EF4-FFF2-40B4-BE49-F238E27FC236}">
                    <a16:creationId xmlns:a16="http://schemas.microsoft.com/office/drawing/2014/main" id="{8B81329A-14A5-48E9-8DF2-B0EED4FAC9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9181" y="3902207"/>
                <a:ext cx="3148902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ector reto 67">
                <a:extLst>
                  <a:ext uri="{FF2B5EF4-FFF2-40B4-BE49-F238E27FC236}">
                    <a16:creationId xmlns:a16="http://schemas.microsoft.com/office/drawing/2014/main" id="{64F4F25F-B43C-4390-8E3A-2C46057AD2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797" y="3942899"/>
                <a:ext cx="370149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ector reto 68">
                <a:extLst>
                  <a:ext uri="{FF2B5EF4-FFF2-40B4-BE49-F238E27FC236}">
                    <a16:creationId xmlns:a16="http://schemas.microsoft.com/office/drawing/2014/main" id="{68AB0B08-4F8D-4E0D-8498-65ECBF45CE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0726" y="4008632"/>
                <a:ext cx="206292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ector reto 69">
                <a:extLst>
                  <a:ext uri="{FF2B5EF4-FFF2-40B4-BE49-F238E27FC236}">
                    <a16:creationId xmlns:a16="http://schemas.microsoft.com/office/drawing/2014/main" id="{FEE5D104-E7A1-4568-BE41-81DDEB39E1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1966" y="4613185"/>
                <a:ext cx="2163709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A0C8CD8C-592E-4903-A74E-D41BD5CEC757}"/>
                  </a:ext>
                </a:extLst>
              </p:cNvPr>
              <p:cNvSpPr/>
              <p:nvPr/>
            </p:nvSpPr>
            <p:spPr>
              <a:xfrm>
                <a:off x="4217182" y="4157050"/>
                <a:ext cx="983225" cy="442452"/>
              </a:xfrm>
              <a:custGeom>
                <a:avLst/>
                <a:gdLst>
                  <a:gd name="connsiteX0" fmla="*/ 0 w 983225"/>
                  <a:gd name="connsiteY0" fmla="*/ 0 h 442452"/>
                  <a:gd name="connsiteX1" fmla="*/ 275303 w 983225"/>
                  <a:gd name="connsiteY1" fmla="*/ 442452 h 442452"/>
                  <a:gd name="connsiteX2" fmla="*/ 983225 w 983225"/>
                  <a:gd name="connsiteY2" fmla="*/ 432620 h 442452"/>
                  <a:gd name="connsiteX3" fmla="*/ 786580 w 983225"/>
                  <a:gd name="connsiteY3" fmla="*/ 206478 h 442452"/>
                  <a:gd name="connsiteX4" fmla="*/ 530942 w 983225"/>
                  <a:gd name="connsiteY4" fmla="*/ 78658 h 442452"/>
                  <a:gd name="connsiteX5" fmla="*/ 176980 w 983225"/>
                  <a:gd name="connsiteY5" fmla="*/ 19665 h 442452"/>
                  <a:gd name="connsiteX6" fmla="*/ 0 w 983225"/>
                  <a:gd name="connsiteY6" fmla="*/ 0 h 44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3225" h="442452">
                    <a:moveTo>
                      <a:pt x="0" y="0"/>
                    </a:moveTo>
                    <a:lnTo>
                      <a:pt x="275303" y="442452"/>
                    </a:lnTo>
                    <a:lnTo>
                      <a:pt x="983225" y="432620"/>
                    </a:lnTo>
                    <a:lnTo>
                      <a:pt x="786580" y="206478"/>
                    </a:lnTo>
                    <a:lnTo>
                      <a:pt x="530942" y="78658"/>
                    </a:lnTo>
                    <a:lnTo>
                      <a:pt x="176980" y="196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4611BB0F-02C3-4CC9-BC9D-626739A2650C}"/>
                  </a:ext>
                </a:extLst>
              </p:cNvPr>
              <p:cNvSpPr/>
              <p:nvPr/>
            </p:nvSpPr>
            <p:spPr>
              <a:xfrm>
                <a:off x="5977015" y="4141316"/>
                <a:ext cx="983226" cy="471949"/>
              </a:xfrm>
              <a:custGeom>
                <a:avLst/>
                <a:gdLst>
                  <a:gd name="connsiteX0" fmla="*/ 0 w 983226"/>
                  <a:gd name="connsiteY0" fmla="*/ 452284 h 471949"/>
                  <a:gd name="connsiteX1" fmla="*/ 639097 w 983226"/>
                  <a:gd name="connsiteY1" fmla="*/ 471949 h 471949"/>
                  <a:gd name="connsiteX2" fmla="*/ 983226 w 983226"/>
                  <a:gd name="connsiteY2" fmla="*/ 0 h 471949"/>
                  <a:gd name="connsiteX3" fmla="*/ 707923 w 983226"/>
                  <a:gd name="connsiteY3" fmla="*/ 29497 h 471949"/>
                  <a:gd name="connsiteX4" fmla="*/ 412955 w 983226"/>
                  <a:gd name="connsiteY4" fmla="*/ 157316 h 471949"/>
                  <a:gd name="connsiteX5" fmla="*/ 137652 w 983226"/>
                  <a:gd name="connsiteY5" fmla="*/ 304800 h 471949"/>
                  <a:gd name="connsiteX6" fmla="*/ 0 w 983226"/>
                  <a:gd name="connsiteY6" fmla="*/ 452284 h 47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3226" h="471949">
                    <a:moveTo>
                      <a:pt x="0" y="452284"/>
                    </a:moveTo>
                    <a:lnTo>
                      <a:pt x="639097" y="471949"/>
                    </a:lnTo>
                    <a:lnTo>
                      <a:pt x="983226" y="0"/>
                    </a:lnTo>
                    <a:lnTo>
                      <a:pt x="707923" y="29497"/>
                    </a:lnTo>
                    <a:lnTo>
                      <a:pt x="412955" y="157316"/>
                    </a:lnTo>
                    <a:lnTo>
                      <a:pt x="137652" y="304800"/>
                    </a:lnTo>
                    <a:lnTo>
                      <a:pt x="0" y="4522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2D0B74CF-F5AB-43C2-9DAF-D62CC3832E74}"/>
                  </a:ext>
                </a:extLst>
              </p:cNvPr>
              <p:cNvSpPr/>
              <p:nvPr/>
            </p:nvSpPr>
            <p:spPr>
              <a:xfrm>
                <a:off x="5033118" y="4387122"/>
                <a:ext cx="1140542" cy="206477"/>
              </a:xfrm>
              <a:custGeom>
                <a:avLst/>
                <a:gdLst>
                  <a:gd name="connsiteX0" fmla="*/ 0 w 1140542"/>
                  <a:gd name="connsiteY0" fmla="*/ 68826 h 304800"/>
                  <a:gd name="connsiteX1" fmla="*/ 344129 w 1140542"/>
                  <a:gd name="connsiteY1" fmla="*/ 0 h 304800"/>
                  <a:gd name="connsiteX2" fmla="*/ 766916 w 1140542"/>
                  <a:gd name="connsiteY2" fmla="*/ 0 h 304800"/>
                  <a:gd name="connsiteX3" fmla="*/ 1002891 w 1140542"/>
                  <a:gd name="connsiteY3" fmla="*/ 58994 h 304800"/>
                  <a:gd name="connsiteX4" fmla="*/ 1140542 w 1140542"/>
                  <a:gd name="connsiteY4" fmla="*/ 117988 h 304800"/>
                  <a:gd name="connsiteX5" fmla="*/ 1022555 w 1140542"/>
                  <a:gd name="connsiteY5" fmla="*/ 196646 h 304800"/>
                  <a:gd name="connsiteX6" fmla="*/ 924233 w 1140542"/>
                  <a:gd name="connsiteY6" fmla="*/ 304800 h 304800"/>
                  <a:gd name="connsiteX7" fmla="*/ 186813 w 1140542"/>
                  <a:gd name="connsiteY7" fmla="*/ 304800 h 304800"/>
                  <a:gd name="connsiteX8" fmla="*/ 0 w 1140542"/>
                  <a:gd name="connsiteY8" fmla="*/ 68826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0542" h="304800">
                    <a:moveTo>
                      <a:pt x="0" y="68826"/>
                    </a:moveTo>
                    <a:lnTo>
                      <a:pt x="344129" y="0"/>
                    </a:lnTo>
                    <a:lnTo>
                      <a:pt x="766916" y="0"/>
                    </a:lnTo>
                    <a:lnTo>
                      <a:pt x="1002891" y="58994"/>
                    </a:lnTo>
                    <a:lnTo>
                      <a:pt x="1140542" y="117988"/>
                    </a:lnTo>
                    <a:lnTo>
                      <a:pt x="1022555" y="196646"/>
                    </a:lnTo>
                    <a:lnTo>
                      <a:pt x="924233" y="304800"/>
                    </a:lnTo>
                    <a:lnTo>
                      <a:pt x="186813" y="304800"/>
                    </a:lnTo>
                    <a:lnTo>
                      <a:pt x="0" y="68826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74" name="Conector reto 73">
                <a:extLst>
                  <a:ext uri="{FF2B5EF4-FFF2-40B4-BE49-F238E27FC236}">
                    <a16:creationId xmlns:a16="http://schemas.microsoft.com/office/drawing/2014/main" id="{83188D1E-736B-4DF7-BB49-C4D38AE18C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62827" y="3720660"/>
                <a:ext cx="748163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ector reto 74">
                <a:extLst>
                  <a:ext uri="{FF2B5EF4-FFF2-40B4-BE49-F238E27FC236}">
                    <a16:creationId xmlns:a16="http://schemas.microsoft.com/office/drawing/2014/main" id="{AEADF917-36EE-4364-A931-EEC026C9D4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25813" y="3720660"/>
                <a:ext cx="748163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CaixaDeTexto 75">
                <a:extLst>
                  <a:ext uri="{FF2B5EF4-FFF2-40B4-BE49-F238E27FC236}">
                    <a16:creationId xmlns:a16="http://schemas.microsoft.com/office/drawing/2014/main" id="{B00AD231-529A-4B2E-91CD-F5D0332A2FA9}"/>
                  </a:ext>
                </a:extLst>
              </p:cNvPr>
              <p:cNvSpPr txBox="1"/>
              <p:nvPr/>
            </p:nvSpPr>
            <p:spPr>
              <a:xfrm>
                <a:off x="4983518" y="3838177"/>
                <a:ext cx="1078499" cy="27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dirty="0"/>
                  <a:t>água de chuva</a:t>
                </a:r>
              </a:p>
            </p:txBody>
          </p:sp>
        </p:grpSp>
        <p:grpSp>
          <p:nvGrpSpPr>
            <p:cNvPr id="44" name="Agrupar 43">
              <a:extLst>
                <a:ext uri="{FF2B5EF4-FFF2-40B4-BE49-F238E27FC236}">
                  <a16:creationId xmlns:a16="http://schemas.microsoft.com/office/drawing/2014/main" id="{5657D859-0C45-4939-9FD1-D815B314262E}"/>
                </a:ext>
              </a:extLst>
            </p:cNvPr>
            <p:cNvGrpSpPr/>
            <p:nvPr/>
          </p:nvGrpSpPr>
          <p:grpSpPr>
            <a:xfrm>
              <a:off x="3077231" y="669530"/>
              <a:ext cx="4963833" cy="1536241"/>
              <a:chOff x="3190043" y="780509"/>
              <a:chExt cx="4963833" cy="1536241"/>
            </a:xfrm>
          </p:grpSpPr>
          <p:cxnSp>
            <p:nvCxnSpPr>
              <p:cNvPr id="54" name="Conector reto 53">
                <a:extLst>
                  <a:ext uri="{FF2B5EF4-FFF2-40B4-BE49-F238E27FC236}">
                    <a16:creationId xmlns:a16="http://schemas.microsoft.com/office/drawing/2014/main" id="{F7DEA01A-749A-4ABC-8DAD-B806B1CC4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6862" y="1424064"/>
                <a:ext cx="603318" cy="892606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to 54">
                <a:extLst>
                  <a:ext uri="{FF2B5EF4-FFF2-40B4-BE49-F238E27FC236}">
                    <a16:creationId xmlns:a16="http://schemas.microsoft.com/office/drawing/2014/main" id="{7127BE51-7170-4950-A08D-3BBDB51548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20180" y="2316670"/>
                <a:ext cx="2163709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ctor reto 55">
                <a:extLst>
                  <a:ext uri="{FF2B5EF4-FFF2-40B4-BE49-F238E27FC236}">
                    <a16:creationId xmlns:a16="http://schemas.microsoft.com/office/drawing/2014/main" id="{CD406B69-F550-4D5B-84DC-A0E609D3F9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3890" y="1424064"/>
                <a:ext cx="621823" cy="892606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25FDA1D-073D-4BAC-804B-593893DFE49B}"/>
                  </a:ext>
                </a:extLst>
              </p:cNvPr>
              <p:cNvSpPr/>
              <p:nvPr/>
            </p:nvSpPr>
            <p:spPr>
              <a:xfrm>
                <a:off x="4355396" y="1860535"/>
                <a:ext cx="983225" cy="442452"/>
              </a:xfrm>
              <a:custGeom>
                <a:avLst/>
                <a:gdLst>
                  <a:gd name="connsiteX0" fmla="*/ 0 w 983225"/>
                  <a:gd name="connsiteY0" fmla="*/ 0 h 442452"/>
                  <a:gd name="connsiteX1" fmla="*/ 275303 w 983225"/>
                  <a:gd name="connsiteY1" fmla="*/ 442452 h 442452"/>
                  <a:gd name="connsiteX2" fmla="*/ 983225 w 983225"/>
                  <a:gd name="connsiteY2" fmla="*/ 432620 h 442452"/>
                  <a:gd name="connsiteX3" fmla="*/ 786580 w 983225"/>
                  <a:gd name="connsiteY3" fmla="*/ 206478 h 442452"/>
                  <a:gd name="connsiteX4" fmla="*/ 530942 w 983225"/>
                  <a:gd name="connsiteY4" fmla="*/ 78658 h 442452"/>
                  <a:gd name="connsiteX5" fmla="*/ 176980 w 983225"/>
                  <a:gd name="connsiteY5" fmla="*/ 19665 h 442452"/>
                  <a:gd name="connsiteX6" fmla="*/ 0 w 983225"/>
                  <a:gd name="connsiteY6" fmla="*/ 0 h 44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3225" h="442452">
                    <a:moveTo>
                      <a:pt x="0" y="0"/>
                    </a:moveTo>
                    <a:lnTo>
                      <a:pt x="275303" y="442452"/>
                    </a:lnTo>
                    <a:lnTo>
                      <a:pt x="983225" y="432620"/>
                    </a:lnTo>
                    <a:lnTo>
                      <a:pt x="786580" y="206478"/>
                    </a:lnTo>
                    <a:lnTo>
                      <a:pt x="530942" y="78658"/>
                    </a:lnTo>
                    <a:lnTo>
                      <a:pt x="176980" y="196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213DE44B-B565-4CBC-845E-F8887A2247B5}"/>
                  </a:ext>
                </a:extLst>
              </p:cNvPr>
              <p:cNvSpPr/>
              <p:nvPr/>
            </p:nvSpPr>
            <p:spPr>
              <a:xfrm>
                <a:off x="6115229" y="1844801"/>
                <a:ext cx="983226" cy="471949"/>
              </a:xfrm>
              <a:custGeom>
                <a:avLst/>
                <a:gdLst>
                  <a:gd name="connsiteX0" fmla="*/ 0 w 983226"/>
                  <a:gd name="connsiteY0" fmla="*/ 452284 h 471949"/>
                  <a:gd name="connsiteX1" fmla="*/ 639097 w 983226"/>
                  <a:gd name="connsiteY1" fmla="*/ 471949 h 471949"/>
                  <a:gd name="connsiteX2" fmla="*/ 983226 w 983226"/>
                  <a:gd name="connsiteY2" fmla="*/ 0 h 471949"/>
                  <a:gd name="connsiteX3" fmla="*/ 707923 w 983226"/>
                  <a:gd name="connsiteY3" fmla="*/ 29497 h 471949"/>
                  <a:gd name="connsiteX4" fmla="*/ 412955 w 983226"/>
                  <a:gd name="connsiteY4" fmla="*/ 157316 h 471949"/>
                  <a:gd name="connsiteX5" fmla="*/ 137652 w 983226"/>
                  <a:gd name="connsiteY5" fmla="*/ 304800 h 471949"/>
                  <a:gd name="connsiteX6" fmla="*/ 0 w 983226"/>
                  <a:gd name="connsiteY6" fmla="*/ 452284 h 47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3226" h="471949">
                    <a:moveTo>
                      <a:pt x="0" y="452284"/>
                    </a:moveTo>
                    <a:lnTo>
                      <a:pt x="639097" y="471949"/>
                    </a:lnTo>
                    <a:lnTo>
                      <a:pt x="983226" y="0"/>
                    </a:lnTo>
                    <a:lnTo>
                      <a:pt x="707923" y="29497"/>
                    </a:lnTo>
                    <a:lnTo>
                      <a:pt x="412955" y="157316"/>
                    </a:lnTo>
                    <a:lnTo>
                      <a:pt x="137652" y="304800"/>
                    </a:lnTo>
                    <a:lnTo>
                      <a:pt x="0" y="4522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1A52C950-8806-4248-A7D1-9965DE4DC39A}"/>
                  </a:ext>
                </a:extLst>
              </p:cNvPr>
              <p:cNvSpPr/>
              <p:nvPr/>
            </p:nvSpPr>
            <p:spPr>
              <a:xfrm>
                <a:off x="5171332" y="2090607"/>
                <a:ext cx="1140542" cy="206477"/>
              </a:xfrm>
              <a:custGeom>
                <a:avLst/>
                <a:gdLst>
                  <a:gd name="connsiteX0" fmla="*/ 0 w 1140542"/>
                  <a:gd name="connsiteY0" fmla="*/ 68826 h 304800"/>
                  <a:gd name="connsiteX1" fmla="*/ 344129 w 1140542"/>
                  <a:gd name="connsiteY1" fmla="*/ 0 h 304800"/>
                  <a:gd name="connsiteX2" fmla="*/ 766916 w 1140542"/>
                  <a:gd name="connsiteY2" fmla="*/ 0 h 304800"/>
                  <a:gd name="connsiteX3" fmla="*/ 1002891 w 1140542"/>
                  <a:gd name="connsiteY3" fmla="*/ 58994 h 304800"/>
                  <a:gd name="connsiteX4" fmla="*/ 1140542 w 1140542"/>
                  <a:gd name="connsiteY4" fmla="*/ 117988 h 304800"/>
                  <a:gd name="connsiteX5" fmla="*/ 1022555 w 1140542"/>
                  <a:gd name="connsiteY5" fmla="*/ 196646 h 304800"/>
                  <a:gd name="connsiteX6" fmla="*/ 924233 w 1140542"/>
                  <a:gd name="connsiteY6" fmla="*/ 304800 h 304800"/>
                  <a:gd name="connsiteX7" fmla="*/ 186813 w 1140542"/>
                  <a:gd name="connsiteY7" fmla="*/ 304800 h 304800"/>
                  <a:gd name="connsiteX8" fmla="*/ 0 w 1140542"/>
                  <a:gd name="connsiteY8" fmla="*/ 68826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0542" h="304800">
                    <a:moveTo>
                      <a:pt x="0" y="68826"/>
                    </a:moveTo>
                    <a:lnTo>
                      <a:pt x="344129" y="0"/>
                    </a:lnTo>
                    <a:lnTo>
                      <a:pt x="766916" y="0"/>
                    </a:lnTo>
                    <a:lnTo>
                      <a:pt x="1002891" y="58994"/>
                    </a:lnTo>
                    <a:lnTo>
                      <a:pt x="1140542" y="117988"/>
                    </a:lnTo>
                    <a:lnTo>
                      <a:pt x="1022555" y="196646"/>
                    </a:lnTo>
                    <a:lnTo>
                      <a:pt x="924233" y="304800"/>
                    </a:lnTo>
                    <a:lnTo>
                      <a:pt x="186813" y="304800"/>
                    </a:lnTo>
                    <a:lnTo>
                      <a:pt x="0" y="68826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60" name="Conector reto 59">
                <a:extLst>
                  <a:ext uri="{FF2B5EF4-FFF2-40B4-BE49-F238E27FC236}">
                    <a16:creationId xmlns:a16="http://schemas.microsoft.com/office/drawing/2014/main" id="{805E7FA3-0A16-4FDD-862D-2267B76052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05713" y="1424064"/>
                <a:ext cx="748163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ector reto 60">
                <a:extLst>
                  <a:ext uri="{FF2B5EF4-FFF2-40B4-BE49-F238E27FC236}">
                    <a16:creationId xmlns:a16="http://schemas.microsoft.com/office/drawing/2014/main" id="{5F930750-ED36-4DED-8930-AE55BFB097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68699" y="1424064"/>
                <a:ext cx="748163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2" name="Imagem 61">
                <a:extLst>
                  <a:ext uri="{FF2B5EF4-FFF2-40B4-BE49-F238E27FC236}">
                    <a16:creationId xmlns:a16="http://schemas.microsoft.com/office/drawing/2014/main" id="{A4DD68A2-C3ED-4F98-94E5-55B3D67A9E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0043" y="780509"/>
                <a:ext cx="933710" cy="623888"/>
              </a:xfrm>
              <a:prstGeom prst="rect">
                <a:avLst/>
              </a:prstGeom>
            </p:spPr>
          </p:pic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AEF9D30D-C1E9-4C20-8478-F4DE8F11BBF7}"/>
                  </a:ext>
                </a:extLst>
              </p:cNvPr>
              <p:cNvSpPr txBox="1"/>
              <p:nvPr/>
            </p:nvSpPr>
            <p:spPr>
              <a:xfrm>
                <a:off x="5413868" y="2020084"/>
                <a:ext cx="650691" cy="27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dirty="0"/>
                  <a:t>resíduo</a:t>
                </a:r>
              </a:p>
            </p:txBody>
          </p:sp>
        </p:grpSp>
        <p:cxnSp>
          <p:nvCxnSpPr>
            <p:cNvPr id="45" name="Conector de Seta Reta 44">
              <a:extLst>
                <a:ext uri="{FF2B5EF4-FFF2-40B4-BE49-F238E27FC236}">
                  <a16:creationId xmlns:a16="http://schemas.microsoft.com/office/drawing/2014/main" id="{9E8B30A9-434D-4C05-898E-412329B765B6}"/>
                </a:ext>
              </a:extLst>
            </p:cNvPr>
            <p:cNvCxnSpPr/>
            <p:nvPr/>
          </p:nvCxnSpPr>
          <p:spPr>
            <a:xfrm flipV="1">
              <a:off x="4793726" y="4326184"/>
              <a:ext cx="0" cy="3918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de Seta Reta 45">
              <a:extLst>
                <a:ext uri="{FF2B5EF4-FFF2-40B4-BE49-F238E27FC236}">
                  <a16:creationId xmlns:a16="http://schemas.microsoft.com/office/drawing/2014/main" id="{02A4682A-AB56-4C89-A3E0-916D5E631D5F}"/>
                </a:ext>
              </a:extLst>
            </p:cNvPr>
            <p:cNvCxnSpPr/>
            <p:nvPr/>
          </p:nvCxnSpPr>
          <p:spPr>
            <a:xfrm flipV="1">
              <a:off x="5619535" y="4495266"/>
              <a:ext cx="0" cy="3918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de Seta Reta 46">
              <a:extLst>
                <a:ext uri="{FF2B5EF4-FFF2-40B4-BE49-F238E27FC236}">
                  <a16:creationId xmlns:a16="http://schemas.microsoft.com/office/drawing/2014/main" id="{F9D01340-8707-4020-89BA-4A6DC5D2EB98}"/>
                </a:ext>
              </a:extLst>
            </p:cNvPr>
            <p:cNvCxnSpPr/>
            <p:nvPr/>
          </p:nvCxnSpPr>
          <p:spPr>
            <a:xfrm flipV="1">
              <a:off x="6529016" y="4326184"/>
              <a:ext cx="0" cy="3918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9D39C9B5-9570-4336-A81A-A6682E2CF26C}"/>
                </a:ext>
              </a:extLst>
            </p:cNvPr>
            <p:cNvSpPr txBox="1"/>
            <p:nvPr/>
          </p:nvSpPr>
          <p:spPr>
            <a:xfrm>
              <a:off x="4740815" y="4320190"/>
              <a:ext cx="5711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Ca</a:t>
              </a:r>
              <a:r>
                <a:rPr lang="pt-BR" sz="1200" baseline="30000" dirty="0"/>
                <a:t>+2</a:t>
              </a:r>
            </a:p>
          </p:txBody>
        </p:sp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714507DF-2BE9-4F83-BB23-C9A6A8173C07}"/>
                </a:ext>
              </a:extLst>
            </p:cNvPr>
            <p:cNvSpPr txBox="1"/>
            <p:nvPr/>
          </p:nvSpPr>
          <p:spPr>
            <a:xfrm>
              <a:off x="5663777" y="4414813"/>
              <a:ext cx="490559" cy="276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F</a:t>
              </a:r>
              <a:r>
                <a:rPr lang="pt-BR" sz="1200" baseline="30000" dirty="0"/>
                <a:t>-</a:t>
              </a:r>
            </a:p>
          </p:txBody>
        </p:sp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id="{3533591B-FD46-4CB3-818D-C2D590DB2F3A}"/>
                </a:ext>
              </a:extLst>
            </p:cNvPr>
            <p:cNvSpPr txBox="1"/>
            <p:nvPr/>
          </p:nvSpPr>
          <p:spPr>
            <a:xfrm>
              <a:off x="6521744" y="4175708"/>
              <a:ext cx="490559" cy="276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F</a:t>
              </a:r>
              <a:r>
                <a:rPr lang="pt-BR" sz="1200" baseline="30000" dirty="0"/>
                <a:t>-</a:t>
              </a:r>
            </a:p>
          </p:txBody>
        </p: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32F05B70-96F5-4BE5-B16A-E470EBD5D9C6}"/>
                </a:ext>
              </a:extLst>
            </p:cNvPr>
            <p:cNvSpPr txBox="1"/>
            <p:nvPr/>
          </p:nvSpPr>
          <p:spPr>
            <a:xfrm>
              <a:off x="1535784" y="1733822"/>
              <a:ext cx="2447195" cy="72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Deposição do resíduo </a:t>
              </a:r>
            </a:p>
            <a:p>
              <a:r>
                <a:rPr lang="pt-BR" sz="1200" dirty="0"/>
                <a:t>na lagoa</a:t>
              </a:r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25868BA2-6081-4C4B-8769-2A28AEBC4533}"/>
                </a:ext>
              </a:extLst>
            </p:cNvPr>
            <p:cNvSpPr txBox="1"/>
            <p:nvPr/>
          </p:nvSpPr>
          <p:spPr>
            <a:xfrm>
              <a:off x="1499788" y="4356766"/>
              <a:ext cx="1985536" cy="72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Enchimento com </a:t>
              </a:r>
            </a:p>
            <a:p>
              <a:r>
                <a:rPr lang="pt-BR" sz="1200" dirty="0"/>
                <a:t>água de chuva</a:t>
              </a:r>
            </a:p>
          </p:txBody>
        </p:sp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id="{40862790-8E1D-4E54-82F5-CD6CA9B6E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32942" y="3294671"/>
              <a:ext cx="1009642" cy="67187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aixaDeTexto 82">
                <a:extLst>
                  <a:ext uri="{FF2B5EF4-FFF2-40B4-BE49-F238E27FC236}">
                    <a16:creationId xmlns:a16="http://schemas.microsoft.com/office/drawing/2014/main" id="{F18DDF22-AB49-46B1-8FC0-44B337A0C32F}"/>
                  </a:ext>
                </a:extLst>
              </p:cNvPr>
              <p:cNvSpPr txBox="1"/>
              <p:nvPr/>
            </p:nvSpPr>
            <p:spPr>
              <a:xfrm>
                <a:off x="3313278" y="2968823"/>
                <a:ext cx="5642375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p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𝑠𝑝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𝐶𝑎</m:t>
                                      </m:r>
                                    </m:e>
                                    <m:sup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CaixaDeTexto 82">
                <a:extLst>
                  <a:ext uri="{FF2B5EF4-FFF2-40B4-BE49-F238E27FC236}">
                    <a16:creationId xmlns:a16="http://schemas.microsoft.com/office/drawing/2014/main" id="{F18DDF22-AB49-46B1-8FC0-44B337A0C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278" y="2968823"/>
                <a:ext cx="5642375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74826FD6-1437-4D06-B28A-DF82C0948DD0}"/>
              </a:ext>
            </a:extLst>
          </p:cNvPr>
          <p:cNvSpPr/>
          <p:nvPr/>
        </p:nvSpPr>
        <p:spPr>
          <a:xfrm>
            <a:off x="5847874" y="4140607"/>
            <a:ext cx="286592" cy="922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aixaDeTexto 76">
                <a:extLst>
                  <a:ext uri="{FF2B5EF4-FFF2-40B4-BE49-F238E27FC236}">
                    <a16:creationId xmlns:a16="http://schemas.microsoft.com/office/drawing/2014/main" id="{6AAC73E8-2FB5-4C18-9571-2BD1664D1ABA}"/>
                  </a:ext>
                </a:extLst>
              </p:cNvPr>
              <p:cNvSpPr txBox="1"/>
              <p:nvPr/>
            </p:nvSpPr>
            <p:spPr>
              <a:xfrm>
                <a:off x="3232765" y="5380682"/>
                <a:ext cx="5454035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p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−5,231−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𝐶𝑎</m:t>
                                      </m:r>
                                    </m:e>
                                    <m:sup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CaixaDeTexto 76">
                <a:extLst>
                  <a:ext uri="{FF2B5EF4-FFF2-40B4-BE49-F238E27FC236}">
                    <a16:creationId xmlns:a16="http://schemas.microsoft.com/office/drawing/2014/main" id="{6AAC73E8-2FB5-4C18-9571-2BD1664D1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765" y="5380682"/>
                <a:ext cx="5454035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61933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TIPO I </a:t>
            </a:r>
          </a:p>
        </p:txBody>
      </p:sp>
      <p:graphicFrame>
        <p:nvGraphicFramePr>
          <p:cNvPr id="77" name="Gráfico 76">
            <a:extLst>
              <a:ext uri="{FF2B5EF4-FFF2-40B4-BE49-F238E27FC236}">
                <a16:creationId xmlns:a16="http://schemas.microsoft.com/office/drawing/2014/main" id="{93D3E7D5-C1CE-4DA0-9F50-8615DE18F3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557123"/>
              </p:ext>
            </p:extLst>
          </p:nvPr>
        </p:nvGraphicFramePr>
        <p:xfrm>
          <a:off x="1706366" y="1882542"/>
          <a:ext cx="6306258" cy="4390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0861735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TIPO II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13385F4F-BE8F-4975-ABF8-7EBF78220268}"/>
                  </a:ext>
                </a:extLst>
              </p:cNvPr>
              <p:cNvSpPr txBox="1"/>
              <p:nvPr/>
            </p:nvSpPr>
            <p:spPr>
              <a:xfrm>
                <a:off x="156245" y="4101860"/>
                <a:ext cx="5951320" cy="629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𝑀𝑔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r>
                            <a:rPr lang="pt-BR" sz="3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pt-B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r>
                        <a:rPr lang="pt-BR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⟺ 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𝑀𝑔</m:t>
                          </m:r>
                        </m:e>
                        <m:sup>
                          <m:r>
                            <a:rPr lang="pt-BR" sz="3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+2.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3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13385F4F-BE8F-4975-ABF8-7EBF78220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45" y="4101860"/>
                <a:ext cx="5951320" cy="6291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6116C379-5DCA-4326-81E1-14CE180B1004}"/>
                  </a:ext>
                </a:extLst>
              </p:cNvPr>
              <p:cNvSpPr txBox="1"/>
              <p:nvPr/>
            </p:nvSpPr>
            <p:spPr>
              <a:xfrm>
                <a:off x="137930" y="5267771"/>
                <a:ext cx="5797012" cy="629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𝐶𝑎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r>
                            <a:rPr lang="pt-BR" sz="3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pt-B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r>
                        <a:rPr lang="pt-BR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⟺ 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𝐶𝑎</m:t>
                          </m:r>
                        </m:e>
                        <m:sup>
                          <m:r>
                            <a:rPr lang="pt-BR" sz="3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+2.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3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6116C379-5DCA-4326-81E1-14CE180B1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30" y="5267771"/>
                <a:ext cx="5797012" cy="6291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EDBCD892-0EB6-4FFF-A83F-D10D1D1BEC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565" y="3938175"/>
            <a:ext cx="3036435" cy="2385770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01346887-CB6B-41E1-A518-AE4D43BAEDD2}"/>
              </a:ext>
            </a:extLst>
          </p:cNvPr>
          <p:cNvSpPr txBox="1">
            <a:spLocks noChangeArrowheads="1"/>
          </p:cNvSpPr>
          <p:nvPr/>
        </p:nvSpPr>
        <p:spPr>
          <a:xfrm>
            <a:off x="534193" y="2351197"/>
            <a:ext cx="8075613" cy="113416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Característica: cátion não sofre especiação na fase líquida e precipita-se na forma de hidróxido</a:t>
            </a:r>
          </a:p>
        </p:txBody>
      </p:sp>
    </p:spTree>
    <p:extLst>
      <p:ext uri="{BB962C8B-B14F-4D97-AF65-F5344CB8AC3E}">
        <p14:creationId xmlns:p14="http://schemas.microsoft.com/office/powerpoint/2010/main" val="100224078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TIPO II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F7670E9-87BD-40D1-926A-7651E2773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68" y="4399941"/>
            <a:ext cx="2448732" cy="1924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74190E8C-BD25-4FAD-8A65-F9FAA74BCFCA}"/>
                  </a:ext>
                </a:extLst>
              </p:cNvPr>
              <p:cNvSpPr txBox="1"/>
              <p:nvPr/>
            </p:nvSpPr>
            <p:spPr>
              <a:xfrm>
                <a:off x="542439" y="2466975"/>
                <a:ext cx="8059117" cy="565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𝑠𝑝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𝑀𝑔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=3,91.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−10,41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74190E8C-BD25-4FAD-8A65-F9FAA74BC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39" y="2466975"/>
                <a:ext cx="8059117" cy="5650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D465C1F-E8DA-4BD0-9DB8-561409F3131C}"/>
                  </a:ext>
                </a:extLst>
              </p:cNvPr>
              <p:cNvSpPr txBox="1"/>
              <p:nvPr/>
            </p:nvSpPr>
            <p:spPr>
              <a:xfrm>
                <a:off x="960895" y="3489009"/>
                <a:ext cx="6958739" cy="587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𝑠𝑝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𝑀𝑔</m:t>
                                      </m:r>
                                    </m:e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+2.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𝑂𝐻</m:t>
                                      </m:r>
                                    </m:e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D465C1F-E8DA-4BD0-9DB8-561409F31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895" y="3489009"/>
                <a:ext cx="6958739" cy="5872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E9A3EC3B-326C-4B5A-B6F5-9352C295E3A0}"/>
                  </a:ext>
                </a:extLst>
              </p:cNvPr>
              <p:cNvSpPr txBox="1"/>
              <p:nvPr/>
            </p:nvSpPr>
            <p:spPr>
              <a:xfrm>
                <a:off x="30998" y="4774665"/>
                <a:ext cx="6664270" cy="587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𝑀𝑔</m:t>
                                      </m:r>
                                    </m:e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𝑠𝑝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−2.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𝑂𝐻</m:t>
                                      </m:r>
                                    </m:e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E9A3EC3B-326C-4B5A-B6F5-9352C295E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8" y="4774665"/>
                <a:ext cx="6664270" cy="5872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55916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TIPO II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F7670E9-87BD-40D1-926A-7651E2773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68" y="4399941"/>
            <a:ext cx="2448732" cy="1924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E9A3EC3B-326C-4B5A-B6F5-9352C295E3A0}"/>
                  </a:ext>
                </a:extLst>
              </p:cNvPr>
              <p:cNvSpPr txBox="1"/>
              <p:nvPr/>
            </p:nvSpPr>
            <p:spPr>
              <a:xfrm>
                <a:off x="876300" y="2283077"/>
                <a:ext cx="6664270" cy="587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𝑀𝑔</m:t>
                                      </m:r>
                                    </m:e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𝑠𝑝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−2.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𝑂𝐻</m:t>
                                      </m:r>
                                    </m:e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E9A3EC3B-326C-4B5A-B6F5-9352C295E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2283077"/>
                <a:ext cx="6664270" cy="5872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EA9A86E-DB75-4FB1-B632-A4E689A366AB}"/>
                  </a:ext>
                </a:extLst>
              </p:cNvPr>
              <p:cNvSpPr txBox="1"/>
              <p:nvPr/>
            </p:nvSpPr>
            <p:spPr>
              <a:xfrm>
                <a:off x="2155232" y="3373537"/>
                <a:ext cx="410640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EA9A86E-DB75-4FB1-B632-A4E689A36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232" y="3373537"/>
                <a:ext cx="410640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4250D405-A3B4-4AC6-A514-D03A2BE6583D}"/>
                  </a:ext>
                </a:extLst>
              </p:cNvPr>
              <p:cNvSpPr txBox="1"/>
              <p:nvPr/>
            </p:nvSpPr>
            <p:spPr>
              <a:xfrm>
                <a:off x="379710" y="4381860"/>
                <a:ext cx="568012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𝑂𝐻</m:t>
                                      </m:r>
                                    </m:e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4250D405-A3B4-4AC6-A514-D03A2BE65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10" y="4381860"/>
                <a:ext cx="568012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FADBC4AA-B95E-446C-BDBF-07FB9232291A}"/>
                  </a:ext>
                </a:extLst>
              </p:cNvPr>
              <p:cNvSpPr txBox="1"/>
              <p:nvPr/>
            </p:nvSpPr>
            <p:spPr>
              <a:xfrm>
                <a:off x="933774" y="5408263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𝑂𝐻</m:t>
                                      </m:r>
                                    </m:e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𝑝𝐻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FADBC4AA-B95E-446C-BDBF-07FB92322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74" y="5408263"/>
                <a:ext cx="457200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390577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TIPO II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F7670E9-87BD-40D1-926A-7651E2773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68" y="4399941"/>
            <a:ext cx="2448732" cy="1924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E9A3EC3B-326C-4B5A-B6F5-9352C295E3A0}"/>
                  </a:ext>
                </a:extLst>
              </p:cNvPr>
              <p:cNvSpPr txBox="1"/>
              <p:nvPr/>
            </p:nvSpPr>
            <p:spPr>
              <a:xfrm>
                <a:off x="876300" y="2283077"/>
                <a:ext cx="6664270" cy="587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𝑀𝑔</m:t>
                                      </m:r>
                                    </m:e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𝑠𝑝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−2.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𝑂𝐻</m:t>
                                      </m:r>
                                    </m:e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E9A3EC3B-326C-4B5A-B6F5-9352C295E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2283077"/>
                <a:ext cx="6664270" cy="5872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FADBC4AA-B95E-446C-BDBF-07FB9232291A}"/>
                  </a:ext>
                </a:extLst>
              </p:cNvPr>
              <p:cNvSpPr txBox="1"/>
              <p:nvPr/>
            </p:nvSpPr>
            <p:spPr>
              <a:xfrm>
                <a:off x="1922435" y="3456424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𝑂𝐻</m:t>
                                      </m:r>
                                    </m:e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𝑝𝐻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FADBC4AA-B95E-446C-BDBF-07FB92322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435" y="3456424"/>
                <a:ext cx="45720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CEC759C0-DFCD-44E5-9AAA-EF1A6FB6F043}"/>
                  </a:ext>
                </a:extLst>
              </p:cNvPr>
              <p:cNvSpPr txBox="1"/>
              <p:nvPr/>
            </p:nvSpPr>
            <p:spPr>
              <a:xfrm>
                <a:off x="78136" y="4510866"/>
                <a:ext cx="6416299" cy="10168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𝑀𝑔</m:t>
                                      </m:r>
                                    </m:e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𝑠𝑝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−2.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𝑝𝐻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CEC759C0-DFCD-44E5-9AAA-EF1A6FB6F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6" y="4510866"/>
                <a:ext cx="6416299" cy="10168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88745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TIPO II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F7670E9-87BD-40D1-926A-7651E2773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68" y="4399941"/>
            <a:ext cx="2448732" cy="1924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CEC759C0-DFCD-44E5-9AAA-EF1A6FB6F043}"/>
                  </a:ext>
                </a:extLst>
              </p:cNvPr>
              <p:cNvSpPr txBox="1"/>
              <p:nvPr/>
            </p:nvSpPr>
            <p:spPr>
              <a:xfrm>
                <a:off x="286718" y="2458059"/>
                <a:ext cx="8570563" cy="587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𝑀𝑔</m:t>
                                      </m:r>
                                    </m:e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𝑠𝑝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−2.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𝑝𝐻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CEC759C0-DFCD-44E5-9AAA-EF1A6FB6F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18" y="2458059"/>
                <a:ext cx="8570563" cy="5872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B8194D5-5C2E-4CE9-95BD-A3AC77CA17BF}"/>
                  </a:ext>
                </a:extLst>
              </p:cNvPr>
              <p:cNvSpPr txBox="1"/>
              <p:nvPr/>
            </p:nvSpPr>
            <p:spPr>
              <a:xfrm>
                <a:off x="484321" y="3551055"/>
                <a:ext cx="817535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𝑀𝑔</m:t>
                                      </m:r>
                                    </m:e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=−10,41−2.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−14</m:t>
                          </m:r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B8194D5-5C2E-4CE9-95BD-A3AC77CA1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21" y="3551055"/>
                <a:ext cx="817535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F654B50-DCAC-410A-B7E8-4776E4C71A9D}"/>
                  </a:ext>
                </a:extLst>
              </p:cNvPr>
              <p:cNvSpPr txBox="1"/>
              <p:nvPr/>
            </p:nvSpPr>
            <p:spPr>
              <a:xfrm>
                <a:off x="484321" y="5333557"/>
                <a:ext cx="584609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𝑀𝑔</m:t>
                                      </m:r>
                                    </m:e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=17,59−2.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𝑝𝐻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F654B50-DCAC-410A-B7E8-4776E4C71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21" y="5333557"/>
                <a:ext cx="584609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8B8F102E-D4A6-45E7-9E44-455A052E2164}"/>
              </a:ext>
            </a:extLst>
          </p:cNvPr>
          <p:cNvSpPr/>
          <p:nvPr/>
        </p:nvSpPr>
        <p:spPr>
          <a:xfrm>
            <a:off x="3407366" y="4343887"/>
            <a:ext cx="327726" cy="7860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15731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TIPO II 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3D3E7D5-C1CE-4DA0-9F50-8615DE18F3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775791"/>
              </p:ext>
            </p:extLst>
          </p:nvPr>
        </p:nvGraphicFramePr>
        <p:xfrm>
          <a:off x="1752600" y="1885125"/>
          <a:ext cx="6273881" cy="4348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7732802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3055" y="2266765"/>
            <a:ext cx="7850833" cy="3832194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Tipo V: Sistemas dependentes do pH (especiação dos cátions e ânions é dependente do pH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Estudos de caso na engenharia sanitária e ambiental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Comentários finais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138AB0F-41EE-4EC0-9B87-71DE45C892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</a:t>
            </a:r>
          </a:p>
        </p:txBody>
      </p:sp>
    </p:spTree>
    <p:extLst>
      <p:ext uri="{BB962C8B-B14F-4D97-AF65-F5344CB8AC3E}">
        <p14:creationId xmlns:p14="http://schemas.microsoft.com/office/powerpoint/2010/main" val="17504109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2636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REAÇÕES DE COMPLEXAÇÃO QUÍMICA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E5518801-A829-4C36-AC2E-383A6749A01B}"/>
                  </a:ext>
                </a:extLst>
              </p:cNvPr>
              <p:cNvSpPr txBox="1"/>
              <p:nvPr/>
            </p:nvSpPr>
            <p:spPr>
              <a:xfrm>
                <a:off x="743919" y="2194789"/>
                <a:ext cx="812886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𝑀𝑒𝑡𝑎𝑙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𝐿𝑖𝑔𝑎𝑛𝑡𝑒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 ⟺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𝐶𝑜𝑚𝑝𝑙𝑒𝑥𝑜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𝑐𝑜𝑜𝑟𝑑𝑒𝑛𝑎𝑑𝑜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E5518801-A829-4C36-AC2E-383A6749A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19" y="2194789"/>
                <a:ext cx="812886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11">
            <a:extLst>
              <a:ext uri="{FF2B5EF4-FFF2-40B4-BE49-F238E27FC236}">
                <a16:creationId xmlns:a16="http://schemas.microsoft.com/office/drawing/2014/main" id="{3473CD2B-1032-44F7-BDFD-011C0CAA695C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3049545"/>
            <a:ext cx="8075613" cy="7191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Definição de ácido e base de Lewis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62D6145E-531F-4F6D-BA32-B3ED6FB90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844009"/>
            <a:ext cx="8075612" cy="129381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Ácido de Lewis: Toda substância capaz de aceitar pares de elétrons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F4D00AC4-2DE7-4E03-9C1D-E1AC79287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137822"/>
            <a:ext cx="8075612" cy="129381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 de Lewis: Toda substância capaz de doar pares de elétrons</a:t>
            </a:r>
          </a:p>
        </p:txBody>
      </p:sp>
    </p:spTree>
    <p:extLst>
      <p:ext uri="{BB962C8B-B14F-4D97-AF65-F5344CB8AC3E}">
        <p14:creationId xmlns:p14="http://schemas.microsoft.com/office/powerpoint/2010/main" val="299997666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2636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REAÇÕES DE COMPLEXAÇÃO QUÍMICA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2B00226-360F-4BEF-A391-C354F44AF4D5}"/>
              </a:ext>
            </a:extLst>
          </p:cNvPr>
          <p:cNvGrpSpPr>
            <a:grpSpLocks noChangeAspect="1"/>
          </p:cNvGrpSpPr>
          <p:nvPr/>
        </p:nvGrpSpPr>
        <p:grpSpPr>
          <a:xfrm>
            <a:off x="1068389" y="1934358"/>
            <a:ext cx="7007222" cy="4231241"/>
            <a:chOff x="1087666" y="493159"/>
            <a:chExt cx="9723903" cy="5871682"/>
          </a:xfrm>
        </p:grpSpPr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7CDF37AF-385F-4F88-8764-3014B723D15A}"/>
                </a:ext>
              </a:extLst>
            </p:cNvPr>
            <p:cNvGrpSpPr/>
            <p:nvPr/>
          </p:nvGrpSpPr>
          <p:grpSpPr>
            <a:xfrm>
              <a:off x="3740174" y="493159"/>
              <a:ext cx="7071395" cy="5871682"/>
              <a:chOff x="2133494" y="565373"/>
              <a:chExt cx="7071395" cy="5871682"/>
            </a:xfrm>
          </p:grpSpPr>
          <p:pic>
            <p:nvPicPr>
              <p:cNvPr id="9" name="Imagem 8">
                <a:extLst>
                  <a:ext uri="{FF2B5EF4-FFF2-40B4-BE49-F238E27FC236}">
                    <a16:creationId xmlns:a16="http://schemas.microsoft.com/office/drawing/2014/main" id="{70C9CD63-83C0-45A2-8374-A465788AC3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3494" y="738593"/>
                <a:ext cx="2379611" cy="1782411"/>
              </a:xfrm>
              <a:prstGeom prst="rect">
                <a:avLst/>
              </a:prstGeom>
            </p:spPr>
          </p:pic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1ED00ECE-B5CE-473F-B515-D0243C588FC1}"/>
                  </a:ext>
                </a:extLst>
              </p:cNvPr>
              <p:cNvSpPr/>
              <p:nvPr/>
            </p:nvSpPr>
            <p:spPr>
              <a:xfrm>
                <a:off x="5939848" y="3112319"/>
                <a:ext cx="2622410" cy="3937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1" name="Imagem 10">
                <a:extLst>
                  <a:ext uri="{FF2B5EF4-FFF2-40B4-BE49-F238E27FC236}">
                    <a16:creationId xmlns:a16="http://schemas.microsoft.com/office/drawing/2014/main" id="{B99B2D92-262E-4360-BD4B-DF6B5EF8C8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64082" y="565373"/>
                <a:ext cx="2200275" cy="2076450"/>
              </a:xfrm>
              <a:prstGeom prst="rect">
                <a:avLst/>
              </a:prstGeom>
            </p:spPr>
          </p:pic>
          <p:pic>
            <p:nvPicPr>
              <p:cNvPr id="12" name="Imagem 11">
                <a:extLst>
                  <a:ext uri="{FF2B5EF4-FFF2-40B4-BE49-F238E27FC236}">
                    <a16:creationId xmlns:a16="http://schemas.microsoft.com/office/drawing/2014/main" id="{492EBAD5-013C-4348-9E51-C3AFDB7884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13638" y="3816145"/>
                <a:ext cx="2219325" cy="2057400"/>
              </a:xfrm>
              <a:prstGeom prst="rect">
                <a:avLst/>
              </a:prstGeom>
            </p:spPr>
          </p:pic>
          <p:pic>
            <p:nvPicPr>
              <p:cNvPr id="13" name="Picture 4" descr="Please draw the luis structure of SO4-2 and O2-2 - Chemistry - Chemical  Bonding and Molecular Structure - 13238891 | Meritnation.com">
                <a:extLst>
                  <a:ext uri="{FF2B5EF4-FFF2-40B4-BE49-F238E27FC236}">
                    <a16:creationId xmlns:a16="http://schemas.microsoft.com/office/drawing/2014/main" id="{03B55C70-5216-4AD3-BC06-0CE86440C1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4082" y="3506019"/>
                <a:ext cx="2740807" cy="24958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2F0C9F86-53FB-4EB5-9C7A-61312ECECCF0}"/>
                  </a:ext>
                </a:extLst>
              </p:cNvPr>
              <p:cNvSpPr txBox="1"/>
              <p:nvPr/>
            </p:nvSpPr>
            <p:spPr>
              <a:xfrm>
                <a:off x="2717417" y="2761655"/>
                <a:ext cx="15231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dirty="0"/>
                  <a:t>Água (H</a:t>
                </a:r>
                <a:r>
                  <a:rPr lang="pt-BR" sz="2400" baseline="-25000" dirty="0"/>
                  <a:t>2</a:t>
                </a:r>
                <a:r>
                  <a:rPr lang="pt-BR" sz="2400" dirty="0"/>
                  <a:t>0)</a:t>
                </a:r>
              </a:p>
            </p:txBody>
          </p:sp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1EA886B-1B2F-452F-9EE0-B4FF7CF66D82}"/>
                  </a:ext>
                </a:extLst>
              </p:cNvPr>
              <p:cNvSpPr txBox="1"/>
              <p:nvPr/>
            </p:nvSpPr>
            <p:spPr>
              <a:xfrm>
                <a:off x="6764478" y="2761654"/>
                <a:ext cx="18998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dirty="0"/>
                  <a:t>Amônia (NH</a:t>
                </a:r>
                <a:r>
                  <a:rPr lang="pt-BR" sz="2400" baseline="-25000" dirty="0"/>
                  <a:t>3</a:t>
                </a:r>
                <a:r>
                  <a:rPr lang="pt-BR" sz="2400" dirty="0"/>
                  <a:t>)</a:t>
                </a:r>
              </a:p>
            </p:txBody>
          </p:sp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0C7971B-398F-46FD-BC79-C870262C4F78}"/>
                  </a:ext>
                </a:extLst>
              </p:cNvPr>
              <p:cNvSpPr txBox="1"/>
              <p:nvPr/>
            </p:nvSpPr>
            <p:spPr>
              <a:xfrm>
                <a:off x="2529064" y="5975390"/>
                <a:ext cx="23850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dirty="0"/>
                  <a:t>Carbonato (CO</a:t>
                </a:r>
                <a:r>
                  <a:rPr lang="pt-BR" sz="2400" baseline="-25000" dirty="0"/>
                  <a:t>3</a:t>
                </a:r>
                <a:r>
                  <a:rPr lang="pt-BR" sz="2400" baseline="30000" dirty="0"/>
                  <a:t>-2</a:t>
                </a:r>
                <a:r>
                  <a:rPr lang="pt-BR" sz="2400" dirty="0"/>
                  <a:t>)</a:t>
                </a:r>
              </a:p>
            </p:txBody>
          </p:sp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0B93AAC-A040-4D42-8705-D1D044389EBE}"/>
                  </a:ext>
                </a:extLst>
              </p:cNvPr>
              <p:cNvSpPr txBox="1"/>
              <p:nvPr/>
            </p:nvSpPr>
            <p:spPr>
              <a:xfrm>
                <a:off x="6650326" y="5975389"/>
                <a:ext cx="19232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dirty="0"/>
                  <a:t>Sulfato (SO</a:t>
                </a:r>
                <a:r>
                  <a:rPr lang="pt-BR" sz="2400" baseline="-25000" dirty="0"/>
                  <a:t>4</a:t>
                </a:r>
                <a:r>
                  <a:rPr lang="pt-BR" sz="2400" baseline="30000" dirty="0"/>
                  <a:t>-2</a:t>
                </a:r>
                <a:r>
                  <a:rPr lang="pt-BR" sz="2400" dirty="0"/>
                  <a:t>)</a:t>
                </a:r>
              </a:p>
            </p:txBody>
          </p:sp>
        </p:grpSp>
        <p:pic>
          <p:nvPicPr>
            <p:cNvPr id="6" name="Picture 6" descr="Chemistry Teacher Chemical formula Blackboard, Chemistry teacher blackboard  tool class PNG clipart | free cliparts | UIHere">
              <a:extLst>
                <a:ext uri="{FF2B5EF4-FFF2-40B4-BE49-F238E27FC236}">
                  <a16:creationId xmlns:a16="http://schemas.microsoft.com/office/drawing/2014/main" id="{216BA32C-4DC1-401E-89A8-77B764C29B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666" y="4004504"/>
              <a:ext cx="2017193" cy="1796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An Experiment In Chemistry Class, Cartoon Hand Drawing, Teacher, Lecturer  PNG Transparent Clipart Image and PSD File for Free Download | Chemistry  class, Chemistry, Experiments">
              <a:extLst>
                <a:ext uri="{FF2B5EF4-FFF2-40B4-BE49-F238E27FC236}">
                  <a16:creationId xmlns:a16="http://schemas.microsoft.com/office/drawing/2014/main" id="{904AF4A1-67FD-4D40-998E-6B1DF711DA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666" y="895989"/>
              <a:ext cx="2017193" cy="1680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159378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2636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REAÇÕES DE COMPLEXAÇÃO QUÍMICA 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6D25987-01AD-4C53-BBBC-947B6327B39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349500"/>
            <a:ext cx="8435975" cy="180022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Definição de compostos coordenados: Todos os metais que são formados a partir de interações do tipo ácido-base de Lewis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7AAF76B9-4458-4B2A-AAFA-38891EFB7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221163"/>
            <a:ext cx="8228012" cy="57943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pt-BR" altLang="pt-BR" dirty="0"/>
              <a:t>Íon central + ligante </a:t>
            </a:r>
            <a:r>
              <a:rPr lang="pt-BR" altLang="pt-BR" dirty="0">
                <a:sym typeface="Symbol" panose="05050102010706020507" pitchFamily="18" charset="2"/>
              </a:rPr>
              <a:t> Composto coordenado</a:t>
            </a: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355030F4-FE56-4362-A52A-1417703B1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084763"/>
            <a:ext cx="5688012" cy="72072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Ligante: Base de Lewis</a:t>
            </a: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5203DF2C-1C83-42F0-AD14-3C6EED4D9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732463"/>
            <a:ext cx="6119812" cy="72072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Íon central: Ácido de Lewis</a:t>
            </a:r>
          </a:p>
        </p:txBody>
      </p:sp>
    </p:spTree>
    <p:extLst>
      <p:ext uri="{BB962C8B-B14F-4D97-AF65-F5344CB8AC3E}">
        <p14:creationId xmlns:p14="http://schemas.microsoft.com/office/powerpoint/2010/main" val="704227309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2636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REAÇÕES DE COMPLEXAÇÃO QUÍMICA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508E8EAB-7B89-4DD6-A3F5-EBB1D90BAA73}"/>
                  </a:ext>
                </a:extLst>
              </p:cNvPr>
              <p:cNvSpPr txBox="1"/>
              <p:nvPr/>
            </p:nvSpPr>
            <p:spPr>
              <a:xfrm>
                <a:off x="2286000" y="2133600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⟺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508E8EAB-7B89-4DD6-A3F5-EBB1D90BA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133600"/>
                <a:ext cx="45720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DFE1A4C4-D285-480F-A288-BEEE13604F02}"/>
                  </a:ext>
                </a:extLst>
              </p:cNvPr>
              <p:cNvSpPr txBox="1"/>
              <p:nvPr/>
            </p:nvSpPr>
            <p:spPr>
              <a:xfrm>
                <a:off x="2286000" y="2949018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BR" sz="2800" b="0" i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⟺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DFE1A4C4-D285-480F-A288-BEEE13604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949018"/>
                <a:ext cx="45720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3521962B-CDE3-4D70-B8BA-A772EBF632DE}"/>
                  </a:ext>
                </a:extLst>
              </p:cNvPr>
              <p:cNvSpPr txBox="1"/>
              <p:nvPr/>
            </p:nvSpPr>
            <p:spPr>
              <a:xfrm>
                <a:off x="2286000" y="3764436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 ⟺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3521962B-CDE3-4D70-B8BA-A772EBF63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764436"/>
                <a:ext cx="45720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7">
            <a:extLst>
              <a:ext uri="{FF2B5EF4-FFF2-40B4-BE49-F238E27FC236}">
                <a16:creationId xmlns:a16="http://schemas.microsoft.com/office/drawing/2014/main" id="{9308637C-6B1B-4489-B95A-B96F827BD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" y="4724401"/>
            <a:ext cx="8147050" cy="122396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Numero de coordenação: número de ligantes que estão ligados ao íon central</a:t>
            </a:r>
          </a:p>
        </p:txBody>
      </p:sp>
    </p:spTree>
    <p:extLst>
      <p:ext uri="{BB962C8B-B14F-4D97-AF65-F5344CB8AC3E}">
        <p14:creationId xmlns:p14="http://schemas.microsoft.com/office/powerpoint/2010/main" val="107853525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2636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REAÇÕES DE COMPLEXAÇÃO QUÍMICA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1B85BDA-3048-4745-AC48-5B4D61801EE1}"/>
              </a:ext>
            </a:extLst>
          </p:cNvPr>
          <p:cNvSpPr txBox="1"/>
          <p:nvPr/>
        </p:nvSpPr>
        <p:spPr>
          <a:xfrm>
            <a:off x="800929" y="2240669"/>
            <a:ext cx="7885871" cy="227200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/>
              <a:t>Classificação do composto coordenado: Caso o composto coordenado possua mais de um íon central, o mesmo é chamado mononuclear, do contrário, este é classificado como polinuclear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EE5E638-679B-4BA6-87DA-F2DB1E02E371}"/>
                  </a:ext>
                </a:extLst>
              </p:cNvPr>
              <p:cNvSpPr txBox="1"/>
              <p:nvPr/>
            </p:nvSpPr>
            <p:spPr>
              <a:xfrm>
                <a:off x="1343923" y="4781588"/>
                <a:ext cx="159668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EE5E638-679B-4BA6-87DA-F2DB1E02E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923" y="4781588"/>
                <a:ext cx="159668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5">
            <a:extLst>
              <a:ext uri="{FF2B5EF4-FFF2-40B4-BE49-F238E27FC236}">
                <a16:creationId xmlns:a16="http://schemas.microsoft.com/office/drawing/2014/main" id="{366E17AF-5A1E-4FBD-AEC8-CC2C175D7077}"/>
              </a:ext>
            </a:extLst>
          </p:cNvPr>
          <p:cNvSpPr txBox="1"/>
          <p:nvPr/>
        </p:nvSpPr>
        <p:spPr>
          <a:xfrm>
            <a:off x="4957471" y="4736808"/>
            <a:ext cx="3025482" cy="6127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/>
              <a:t>Mononuclear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4CF43B98-630A-48EE-A948-07CBD2B13099}"/>
              </a:ext>
            </a:extLst>
          </p:cNvPr>
          <p:cNvSpPr/>
          <p:nvPr/>
        </p:nvSpPr>
        <p:spPr>
          <a:xfrm>
            <a:off x="3428534" y="4890003"/>
            <a:ext cx="1041010" cy="306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B1B3BC3-42BE-4106-B161-357E2C4AC2BD}"/>
                  </a:ext>
                </a:extLst>
              </p:cNvPr>
              <p:cNvSpPr txBox="1"/>
              <p:nvPr/>
            </p:nvSpPr>
            <p:spPr>
              <a:xfrm>
                <a:off x="1020367" y="5568251"/>
                <a:ext cx="224379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pt-BR" sz="2800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B1B3BC3-42BE-4106-B161-357E2C4AC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367" y="5568251"/>
                <a:ext cx="224379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0DD30F59-81E6-4577-B933-7F855F1E2F66}"/>
              </a:ext>
            </a:extLst>
          </p:cNvPr>
          <p:cNvSpPr/>
          <p:nvPr/>
        </p:nvSpPr>
        <p:spPr>
          <a:xfrm>
            <a:off x="3373094" y="5734225"/>
            <a:ext cx="1041010" cy="306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710BB08-82F3-4DD3-BE4C-B407D4E0036D}"/>
              </a:ext>
            </a:extLst>
          </p:cNvPr>
          <p:cNvSpPr txBox="1"/>
          <p:nvPr/>
        </p:nvSpPr>
        <p:spPr>
          <a:xfrm>
            <a:off x="4957471" y="5586188"/>
            <a:ext cx="3025482" cy="6127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/>
              <a:t>Polinuclear</a:t>
            </a:r>
          </a:p>
        </p:txBody>
      </p:sp>
    </p:spTree>
    <p:extLst>
      <p:ext uri="{BB962C8B-B14F-4D97-AF65-F5344CB8AC3E}">
        <p14:creationId xmlns:p14="http://schemas.microsoft.com/office/powerpoint/2010/main" val="171821349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2636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REAÇÕES DE COMPLEXAÇÃO QUÍMICA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CBD7A2C-6610-42B7-BDD8-12A1141EF143}"/>
              </a:ext>
            </a:extLst>
          </p:cNvPr>
          <p:cNvSpPr txBox="1"/>
          <p:nvPr/>
        </p:nvSpPr>
        <p:spPr>
          <a:xfrm>
            <a:off x="611480" y="2346506"/>
            <a:ext cx="8202392" cy="227200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/>
              <a:t>Classificação do ligante: Caso o ligante efetue uma única ligação com o íon central, o mesmo é chamado </a:t>
            </a:r>
            <a:r>
              <a:rPr lang="pt-BR" dirty="0" err="1"/>
              <a:t>monodentado</a:t>
            </a:r>
            <a:r>
              <a:rPr lang="pt-BR" dirty="0"/>
              <a:t>, do contrário, este é classificado como </a:t>
            </a:r>
            <a:r>
              <a:rPr lang="pt-BR" dirty="0" err="1"/>
              <a:t>polidentado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B3FB04F-A65C-420B-BAB6-5FC0D98192AF}"/>
                  </a:ext>
                </a:extLst>
              </p:cNvPr>
              <p:cNvSpPr txBox="1"/>
              <p:nvPr/>
            </p:nvSpPr>
            <p:spPr>
              <a:xfrm>
                <a:off x="1343923" y="4781588"/>
                <a:ext cx="159668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B3FB04F-A65C-420B-BAB6-5FC0D9819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923" y="4781588"/>
                <a:ext cx="159668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>
            <a:extLst>
              <a:ext uri="{FF2B5EF4-FFF2-40B4-BE49-F238E27FC236}">
                <a16:creationId xmlns:a16="http://schemas.microsoft.com/office/drawing/2014/main" id="{F606F174-93FC-4652-8B04-4D36AD301E81}"/>
              </a:ext>
            </a:extLst>
          </p:cNvPr>
          <p:cNvSpPr txBox="1"/>
          <p:nvPr/>
        </p:nvSpPr>
        <p:spPr>
          <a:xfrm>
            <a:off x="4957471" y="4736808"/>
            <a:ext cx="3025482" cy="6127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 err="1"/>
              <a:t>Monodentado</a:t>
            </a:r>
            <a:endParaRPr lang="pt-BR" dirty="0"/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E42912E6-C740-4710-AFBC-4C936D4FA10F}"/>
              </a:ext>
            </a:extLst>
          </p:cNvPr>
          <p:cNvSpPr/>
          <p:nvPr/>
        </p:nvSpPr>
        <p:spPr>
          <a:xfrm>
            <a:off x="3428534" y="4890003"/>
            <a:ext cx="1041010" cy="306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37EA881D-0D02-4DD4-8CF2-53E70DFBE20D}"/>
                  </a:ext>
                </a:extLst>
              </p:cNvPr>
              <p:cNvSpPr txBox="1"/>
              <p:nvPr/>
            </p:nvSpPr>
            <p:spPr>
              <a:xfrm>
                <a:off x="1020367" y="5568251"/>
                <a:ext cx="224379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37EA881D-0D02-4DD4-8CF2-53E70DFBE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367" y="5568251"/>
                <a:ext cx="224379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E732DF9D-226D-4B00-AC0E-B4A5AF4B4211}"/>
              </a:ext>
            </a:extLst>
          </p:cNvPr>
          <p:cNvSpPr/>
          <p:nvPr/>
        </p:nvSpPr>
        <p:spPr>
          <a:xfrm>
            <a:off x="3373094" y="5734225"/>
            <a:ext cx="1041010" cy="306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0BDF153-1E0E-4BF0-9B6B-FCC7036F306A}"/>
              </a:ext>
            </a:extLst>
          </p:cNvPr>
          <p:cNvSpPr txBox="1"/>
          <p:nvPr/>
        </p:nvSpPr>
        <p:spPr>
          <a:xfrm>
            <a:off x="4957471" y="5586188"/>
            <a:ext cx="3025482" cy="6127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 err="1"/>
              <a:t>Polidentado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103404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2636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REAÇÕES DE COMPLEXAÇÃO QUÍMICA 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78AB93E-482F-4AD9-B070-5B96070D80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781103"/>
              </p:ext>
            </p:extLst>
          </p:nvPr>
        </p:nvGraphicFramePr>
        <p:xfrm>
          <a:off x="1867914" y="1860123"/>
          <a:ext cx="6703571" cy="45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00403" imgH="3683652" progId="Word.Document.12">
                  <p:embed/>
                </p:oleObj>
              </mc:Choice>
              <mc:Fallback>
                <p:oleObj name="Document" r:id="rId4" imgW="5400403" imgH="3683652" progId="Word.Documen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778AB93E-482F-4AD9-B070-5B96070D80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67914" y="1860123"/>
                        <a:ext cx="6703571" cy="457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734175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2636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REAÇÕES DE COMPLEXAÇÃO QUÍMICA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D95B8B04-3DE5-49C9-93AC-9FC48D8C9A16}"/>
                  </a:ext>
                </a:extLst>
              </p:cNvPr>
              <p:cNvSpPr txBox="1"/>
              <p:nvPr/>
            </p:nvSpPr>
            <p:spPr>
              <a:xfrm>
                <a:off x="1752600" y="2221911"/>
                <a:ext cx="619157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𝐶𝑑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⟺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𝐶𝑑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→ 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D95B8B04-3DE5-49C9-93AC-9FC48D8C9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221911"/>
                <a:ext cx="619157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F5E8A61-D9B4-4DCB-9683-722AC756EEE2}"/>
                  </a:ext>
                </a:extLst>
              </p:cNvPr>
              <p:cNvSpPr txBox="1"/>
              <p:nvPr/>
            </p:nvSpPr>
            <p:spPr>
              <a:xfrm>
                <a:off x="1035802" y="3169034"/>
                <a:ext cx="762516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𝐶𝑑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⟺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𝐶𝑑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b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→ 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F5E8A61-D9B4-4DCB-9683-722AC756E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802" y="3169034"/>
                <a:ext cx="762516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CDC49EF-A86B-4E5D-A358-318963F8E919}"/>
                  </a:ext>
                </a:extLst>
              </p:cNvPr>
              <p:cNvSpPr txBox="1"/>
              <p:nvPr/>
            </p:nvSpPr>
            <p:spPr>
              <a:xfrm>
                <a:off x="827867" y="4218797"/>
                <a:ext cx="804103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𝐶𝑑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b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⟺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𝐶𝑑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→ 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CDC49EF-A86B-4E5D-A358-318963F8E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67" y="4218797"/>
                <a:ext cx="804103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394CD8C9-4ADB-4529-B192-3BC045C4F123}"/>
                  </a:ext>
                </a:extLst>
              </p:cNvPr>
              <p:cNvSpPr txBox="1"/>
              <p:nvPr/>
            </p:nvSpPr>
            <p:spPr>
              <a:xfrm>
                <a:off x="745208" y="5268560"/>
                <a:ext cx="8206353" cy="530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𝐶𝑑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⟺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𝐶𝑑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→ 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394CD8C9-4ADB-4529-B192-3BC045C4F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08" y="5268560"/>
                <a:ext cx="8206353" cy="5302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08360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2636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REAÇÕES DE COMPLEXAÇÃO QUÍMICA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F5256C03-4B02-4B79-B2BD-521EADABF0C3}"/>
                  </a:ext>
                </a:extLst>
              </p:cNvPr>
              <p:cNvSpPr txBox="1"/>
              <p:nvPr/>
            </p:nvSpPr>
            <p:spPr>
              <a:xfrm>
                <a:off x="2209154" y="2256317"/>
                <a:ext cx="602109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𝐶𝑑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⟺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𝐶𝑑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→ 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F5256C03-4B02-4B79-B2BD-521EADABF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154" y="2256317"/>
                <a:ext cx="602109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CD2612BA-D8A6-4E55-BC36-928F14D58200}"/>
                  </a:ext>
                </a:extLst>
              </p:cNvPr>
              <p:cNvSpPr txBox="1"/>
              <p:nvPr/>
            </p:nvSpPr>
            <p:spPr>
              <a:xfrm>
                <a:off x="1829446" y="3167293"/>
                <a:ext cx="6400800" cy="5234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𝐶𝑑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2.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⟺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𝐶𝑑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b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→ 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CD2612BA-D8A6-4E55-BC36-928F14D58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446" y="3167293"/>
                <a:ext cx="6400800" cy="5234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4C23846-E765-4130-950E-FDA10572C2FE}"/>
                  </a:ext>
                </a:extLst>
              </p:cNvPr>
              <p:cNvSpPr txBox="1"/>
              <p:nvPr/>
            </p:nvSpPr>
            <p:spPr>
              <a:xfrm>
                <a:off x="1829446" y="4114634"/>
                <a:ext cx="6400800" cy="524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𝐶𝑑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3.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⟺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𝐶𝑑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→ 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4C23846-E765-4130-950E-FDA10572C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446" y="4114634"/>
                <a:ext cx="6400800" cy="524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8C017978-5C8B-4892-A900-121849375A84}"/>
                  </a:ext>
                </a:extLst>
              </p:cNvPr>
              <p:cNvSpPr txBox="1"/>
              <p:nvPr/>
            </p:nvSpPr>
            <p:spPr>
              <a:xfrm>
                <a:off x="1829446" y="5160354"/>
                <a:ext cx="6400800" cy="527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𝐶𝑑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4.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⟺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𝐶𝑑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→ 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8C017978-5C8B-4892-A900-121849375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446" y="5160354"/>
                <a:ext cx="6400800" cy="5277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71051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2636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REAÇÕES DE COMPLEXAÇÃO QUÍMICA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C9CC8C8-4B51-4EDA-9C27-C38001004F3E}"/>
                  </a:ext>
                </a:extLst>
              </p:cNvPr>
              <p:cNvSpPr txBox="1"/>
              <p:nvPr/>
            </p:nvSpPr>
            <p:spPr>
              <a:xfrm>
                <a:off x="666427" y="2133600"/>
                <a:ext cx="7733653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𝐶𝑑</m:t>
                              </m:r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𝑂𝐻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𝐶𝑑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𝐶𝑑</m:t>
                              </m:r>
                              <m:sSubSup>
                                <m:sSub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𝑂𝐻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𝐶𝑑</m:t>
                              </m:r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𝑂𝐻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C9CC8C8-4B51-4EDA-9C27-C38001004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27" y="2133600"/>
                <a:ext cx="7733653" cy="1004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93496F1-4F1F-4715-809A-FAFE66A0C644}"/>
                  </a:ext>
                </a:extLst>
              </p:cNvPr>
              <p:cNvSpPr txBox="1"/>
              <p:nvPr/>
            </p:nvSpPr>
            <p:spPr>
              <a:xfrm>
                <a:off x="1255363" y="3583169"/>
                <a:ext cx="6633274" cy="991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𝐶𝑑</m:t>
                              </m:r>
                              <m:sSubSup>
                                <m:sSub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𝑂𝐻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𝐶𝑑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𝑂𝐻</m:t>
                                      </m:r>
                                    </m:e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93496F1-4F1F-4715-809A-FAFE66A0C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363" y="3583169"/>
                <a:ext cx="6633274" cy="9914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0646BC1F-FA2A-4BF6-B7A5-FCBFD3EE2F62}"/>
                  </a:ext>
                </a:extLst>
              </p:cNvPr>
              <p:cNvSpPr txBox="1"/>
              <p:nvPr/>
            </p:nvSpPr>
            <p:spPr>
              <a:xfrm>
                <a:off x="1371599" y="4879788"/>
                <a:ext cx="6323307" cy="1268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0646BC1F-FA2A-4BF6-B7A5-FCBFD3EE2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99" y="4879788"/>
                <a:ext cx="6323307" cy="12685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42565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180263" cy="111283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sz="3200" dirty="0">
                <a:solidFill>
                  <a:schemeClr val="tx1"/>
                </a:solidFill>
              </a:rPr>
              <a:t>TRATAMENTO CONVENCIONAL DE ÁGUAS 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DE ABASTECIMENTO</a:t>
            </a:r>
          </a:p>
        </p:txBody>
      </p:sp>
      <p:grpSp>
        <p:nvGrpSpPr>
          <p:cNvPr id="107524" name="Group 4"/>
          <p:cNvGrpSpPr>
            <a:grpSpLocks/>
          </p:cNvGrpSpPr>
          <p:nvPr/>
        </p:nvGrpSpPr>
        <p:grpSpPr bwMode="auto">
          <a:xfrm>
            <a:off x="166688" y="1306513"/>
            <a:ext cx="8918575" cy="5030787"/>
            <a:chOff x="113" y="823"/>
            <a:chExt cx="5618" cy="3169"/>
          </a:xfrm>
        </p:grpSpPr>
        <p:sp>
          <p:nvSpPr>
            <p:cNvPr id="107525" name="AutoShape 5"/>
            <p:cNvSpPr>
              <a:spLocks noChangeArrowheads="1"/>
            </p:cNvSpPr>
            <p:nvPr/>
          </p:nvSpPr>
          <p:spPr bwMode="auto">
            <a:xfrm>
              <a:off x="113" y="1789"/>
              <a:ext cx="89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Manancial</a:t>
              </a:r>
            </a:p>
          </p:txBody>
        </p:sp>
        <p:sp>
          <p:nvSpPr>
            <p:cNvPr id="107526" name="AutoShape 6"/>
            <p:cNvSpPr>
              <a:spLocks noChangeArrowheads="1"/>
            </p:cNvSpPr>
            <p:nvPr/>
          </p:nvSpPr>
          <p:spPr bwMode="auto">
            <a:xfrm>
              <a:off x="1653" y="1789"/>
              <a:ext cx="90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Coagulação</a:t>
              </a:r>
            </a:p>
          </p:txBody>
        </p:sp>
        <p:sp>
          <p:nvSpPr>
            <p:cNvPr id="107527" name="AutoShape 7"/>
            <p:cNvSpPr>
              <a:spLocks noChangeArrowheads="1"/>
            </p:cNvSpPr>
            <p:nvPr/>
          </p:nvSpPr>
          <p:spPr bwMode="auto">
            <a:xfrm>
              <a:off x="2939" y="1789"/>
              <a:ext cx="83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Floculação</a:t>
              </a:r>
            </a:p>
          </p:txBody>
        </p:sp>
        <p:sp>
          <p:nvSpPr>
            <p:cNvPr id="107528" name="AutoShape 8"/>
            <p:cNvSpPr>
              <a:spLocks noChangeArrowheads="1"/>
            </p:cNvSpPr>
            <p:nvPr/>
          </p:nvSpPr>
          <p:spPr bwMode="auto">
            <a:xfrm>
              <a:off x="4243" y="1789"/>
              <a:ext cx="1071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Sedimentação</a:t>
              </a:r>
            </a:p>
          </p:txBody>
        </p:sp>
        <p:sp>
          <p:nvSpPr>
            <p:cNvPr id="107529" name="AutoShape 9"/>
            <p:cNvSpPr>
              <a:spLocks noChangeArrowheads="1"/>
            </p:cNvSpPr>
            <p:nvPr/>
          </p:nvSpPr>
          <p:spPr bwMode="auto">
            <a:xfrm>
              <a:off x="4419" y="2724"/>
              <a:ext cx="71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Filtração</a:t>
              </a:r>
            </a:p>
          </p:txBody>
        </p:sp>
        <p:sp>
          <p:nvSpPr>
            <p:cNvPr id="107530" name="AutoShape 10"/>
            <p:cNvSpPr>
              <a:spLocks noChangeArrowheads="1"/>
            </p:cNvSpPr>
            <p:nvPr/>
          </p:nvSpPr>
          <p:spPr bwMode="auto">
            <a:xfrm>
              <a:off x="2948" y="2722"/>
              <a:ext cx="93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Desinfecção</a:t>
              </a:r>
            </a:p>
          </p:txBody>
        </p:sp>
        <p:sp>
          <p:nvSpPr>
            <p:cNvPr id="107531" name="AutoShape 11"/>
            <p:cNvSpPr>
              <a:spLocks noChangeArrowheads="1"/>
            </p:cNvSpPr>
            <p:nvPr/>
          </p:nvSpPr>
          <p:spPr bwMode="auto">
            <a:xfrm>
              <a:off x="1508" y="2724"/>
              <a:ext cx="917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Fluoretação</a:t>
              </a:r>
            </a:p>
          </p:txBody>
        </p:sp>
        <p:sp>
          <p:nvSpPr>
            <p:cNvPr id="107532" name="AutoShape 12"/>
            <p:cNvSpPr>
              <a:spLocks noChangeArrowheads="1"/>
            </p:cNvSpPr>
            <p:nvPr/>
          </p:nvSpPr>
          <p:spPr bwMode="auto">
            <a:xfrm>
              <a:off x="116" y="2724"/>
              <a:ext cx="116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Correção de pH</a:t>
              </a:r>
            </a:p>
          </p:txBody>
        </p:sp>
        <p:sp>
          <p:nvSpPr>
            <p:cNvPr id="107533" name="AutoShape 13"/>
            <p:cNvSpPr>
              <a:spLocks noChangeArrowheads="1"/>
            </p:cNvSpPr>
            <p:nvPr/>
          </p:nvSpPr>
          <p:spPr bwMode="auto">
            <a:xfrm>
              <a:off x="281" y="3549"/>
              <a:ext cx="845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Água Final</a:t>
              </a:r>
            </a:p>
          </p:txBody>
        </p:sp>
        <p:cxnSp>
          <p:nvCxnSpPr>
            <p:cNvPr id="107534" name="AutoShape 14"/>
            <p:cNvCxnSpPr>
              <a:cxnSpLocks noChangeShapeType="1"/>
              <a:stCxn id="107525" idx="4"/>
              <a:endCxn id="107526" idx="2"/>
            </p:cNvCxnSpPr>
            <p:nvPr/>
          </p:nvCxnSpPr>
          <p:spPr bwMode="auto">
            <a:xfrm>
              <a:off x="934" y="1970"/>
              <a:ext cx="71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5" name="AutoShape 15"/>
            <p:cNvCxnSpPr>
              <a:cxnSpLocks noChangeShapeType="1"/>
              <a:stCxn id="107526" idx="4"/>
              <a:endCxn id="107527" idx="2"/>
            </p:cNvCxnSpPr>
            <p:nvPr/>
          </p:nvCxnSpPr>
          <p:spPr bwMode="auto">
            <a:xfrm>
              <a:off x="2490" y="1970"/>
              <a:ext cx="44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6" name="AutoShape 16"/>
            <p:cNvCxnSpPr>
              <a:cxnSpLocks noChangeShapeType="1"/>
              <a:stCxn id="107527" idx="4"/>
              <a:endCxn id="107528" idx="2"/>
            </p:cNvCxnSpPr>
            <p:nvPr/>
          </p:nvCxnSpPr>
          <p:spPr bwMode="auto">
            <a:xfrm>
              <a:off x="3706" y="1970"/>
              <a:ext cx="53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7" name="AutoShape 17"/>
            <p:cNvCxnSpPr>
              <a:cxnSpLocks noChangeShapeType="1"/>
              <a:stCxn id="107528" idx="3"/>
              <a:endCxn id="107529" idx="1"/>
            </p:cNvCxnSpPr>
            <p:nvPr/>
          </p:nvCxnSpPr>
          <p:spPr bwMode="auto">
            <a:xfrm flipH="1">
              <a:off x="4739" y="2078"/>
              <a:ext cx="3" cy="71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8" name="AutoShape 18"/>
            <p:cNvCxnSpPr>
              <a:cxnSpLocks noChangeShapeType="1"/>
              <a:stCxn id="107529" idx="2"/>
              <a:endCxn id="107530" idx="4"/>
            </p:cNvCxnSpPr>
            <p:nvPr/>
          </p:nvCxnSpPr>
          <p:spPr bwMode="auto">
            <a:xfrm flipH="1" flipV="1">
              <a:off x="3814" y="2903"/>
              <a:ext cx="60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9" name="AutoShape 19"/>
            <p:cNvCxnSpPr>
              <a:cxnSpLocks noChangeShapeType="1"/>
              <a:stCxn id="107530" idx="2"/>
              <a:endCxn id="107531" idx="4"/>
            </p:cNvCxnSpPr>
            <p:nvPr/>
          </p:nvCxnSpPr>
          <p:spPr bwMode="auto">
            <a:xfrm flipH="1">
              <a:off x="2353" y="2903"/>
              <a:ext cx="59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0" name="AutoShape 20"/>
            <p:cNvCxnSpPr>
              <a:cxnSpLocks noChangeShapeType="1"/>
              <a:stCxn id="107532" idx="3"/>
              <a:endCxn id="107533" idx="1"/>
            </p:cNvCxnSpPr>
            <p:nvPr/>
          </p:nvCxnSpPr>
          <p:spPr bwMode="auto">
            <a:xfrm>
              <a:off x="664" y="3013"/>
              <a:ext cx="3" cy="6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1" name="AutoShape 21"/>
            <p:cNvCxnSpPr>
              <a:cxnSpLocks noChangeShapeType="1"/>
              <a:stCxn id="107531" idx="2"/>
              <a:endCxn id="107532" idx="4"/>
            </p:cNvCxnSpPr>
            <p:nvPr/>
          </p:nvCxnSpPr>
          <p:spPr bwMode="auto">
            <a:xfrm flipH="1">
              <a:off x="1212" y="2905"/>
              <a:ext cx="29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542" name="Line 22"/>
            <p:cNvSpPr>
              <a:spLocks noChangeShapeType="1"/>
            </p:cNvSpPr>
            <p:nvPr/>
          </p:nvSpPr>
          <p:spPr bwMode="auto">
            <a:xfrm>
              <a:off x="1269" y="14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3" name="Text Box 23"/>
            <p:cNvSpPr txBox="1">
              <a:spLocks noChangeArrowheads="1"/>
            </p:cNvSpPr>
            <p:nvPr/>
          </p:nvSpPr>
          <p:spPr bwMode="auto">
            <a:xfrm rot="-5350329">
              <a:off x="657" y="1309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44" name="Line 24"/>
            <p:cNvSpPr>
              <a:spLocks noChangeShapeType="1"/>
            </p:cNvSpPr>
            <p:nvPr/>
          </p:nvSpPr>
          <p:spPr bwMode="auto">
            <a:xfrm>
              <a:off x="1490" y="1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5" name="Text Box 25"/>
            <p:cNvSpPr txBox="1">
              <a:spLocks noChangeArrowheads="1"/>
            </p:cNvSpPr>
            <p:nvPr/>
          </p:nvSpPr>
          <p:spPr bwMode="auto">
            <a:xfrm rot="-5350329">
              <a:off x="923" y="1298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CAP</a:t>
              </a:r>
            </a:p>
          </p:txBody>
        </p:sp>
        <p:sp>
          <p:nvSpPr>
            <p:cNvPr id="107546" name="Line 26"/>
            <p:cNvSpPr>
              <a:spLocks noChangeShapeType="1"/>
            </p:cNvSpPr>
            <p:nvPr/>
          </p:nvSpPr>
          <p:spPr bwMode="auto">
            <a:xfrm>
              <a:off x="1938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7" name="Text Box 27"/>
            <p:cNvSpPr txBox="1">
              <a:spLocks noChangeArrowheads="1"/>
            </p:cNvSpPr>
            <p:nvPr/>
          </p:nvSpPr>
          <p:spPr bwMode="auto">
            <a:xfrm rot="-5350329">
              <a:off x="1337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Coagulante</a:t>
              </a:r>
            </a:p>
          </p:txBody>
        </p:sp>
        <p:sp>
          <p:nvSpPr>
            <p:cNvPr id="107548" name="Text Box 28"/>
            <p:cNvSpPr txBox="1">
              <a:spLocks noChangeArrowheads="1"/>
            </p:cNvSpPr>
            <p:nvPr/>
          </p:nvSpPr>
          <p:spPr bwMode="auto">
            <a:xfrm rot="-5350329">
              <a:off x="1559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  <p:sp>
          <p:nvSpPr>
            <p:cNvPr id="107549" name="Line 29"/>
            <p:cNvSpPr>
              <a:spLocks noChangeShapeType="1"/>
            </p:cNvSpPr>
            <p:nvPr/>
          </p:nvSpPr>
          <p:spPr bwMode="auto">
            <a:xfrm>
              <a:off x="2159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0" name="Line 30"/>
            <p:cNvSpPr>
              <a:spLocks noChangeShapeType="1"/>
            </p:cNvSpPr>
            <p:nvPr/>
          </p:nvSpPr>
          <p:spPr bwMode="auto">
            <a:xfrm>
              <a:off x="2381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1" name="Text Box 31"/>
            <p:cNvSpPr txBox="1">
              <a:spLocks noChangeArrowheads="1"/>
            </p:cNvSpPr>
            <p:nvPr/>
          </p:nvSpPr>
          <p:spPr bwMode="auto">
            <a:xfrm rot="-5350329">
              <a:off x="1780" y="1203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2" name="Line 32"/>
            <p:cNvSpPr>
              <a:spLocks noChangeShapeType="1"/>
            </p:cNvSpPr>
            <p:nvPr/>
          </p:nvSpPr>
          <p:spPr bwMode="auto">
            <a:xfrm>
              <a:off x="2786" y="139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3" name="Text Box 33"/>
            <p:cNvSpPr txBox="1">
              <a:spLocks noChangeArrowheads="1"/>
            </p:cNvSpPr>
            <p:nvPr/>
          </p:nvSpPr>
          <p:spPr bwMode="auto">
            <a:xfrm rot="-5350329">
              <a:off x="2310" y="1470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4" name="Line 34"/>
            <p:cNvSpPr>
              <a:spLocks noChangeShapeType="1"/>
            </p:cNvSpPr>
            <p:nvPr/>
          </p:nvSpPr>
          <p:spPr bwMode="auto">
            <a:xfrm>
              <a:off x="4150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5" name="Text Box 35"/>
            <p:cNvSpPr txBox="1">
              <a:spLocks noChangeArrowheads="1"/>
            </p:cNvSpPr>
            <p:nvPr/>
          </p:nvSpPr>
          <p:spPr bwMode="auto">
            <a:xfrm>
              <a:off x="4150" y="2263"/>
              <a:ext cx="5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6" name="Line 36"/>
            <p:cNvSpPr>
              <a:spLocks noChangeShapeType="1"/>
            </p:cNvSpPr>
            <p:nvPr/>
          </p:nvSpPr>
          <p:spPr bwMode="auto">
            <a:xfrm>
              <a:off x="4815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7" name="Text Box 37"/>
            <p:cNvSpPr txBox="1">
              <a:spLocks noChangeArrowheads="1"/>
            </p:cNvSpPr>
            <p:nvPr/>
          </p:nvSpPr>
          <p:spPr bwMode="auto">
            <a:xfrm>
              <a:off x="4771" y="2275"/>
              <a:ext cx="9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8" name="Line 38"/>
            <p:cNvSpPr>
              <a:spLocks noChangeShapeType="1"/>
            </p:cNvSpPr>
            <p:nvPr/>
          </p:nvSpPr>
          <p:spPr bwMode="auto">
            <a:xfrm>
              <a:off x="3389" y="302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9" name="Text Box 39"/>
            <p:cNvSpPr txBox="1">
              <a:spLocks noChangeArrowheads="1"/>
            </p:cNvSpPr>
            <p:nvPr/>
          </p:nvSpPr>
          <p:spPr bwMode="auto">
            <a:xfrm rot="-5350329">
              <a:off x="2744" y="3401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60" name="Line 40"/>
            <p:cNvSpPr>
              <a:spLocks noChangeShapeType="1"/>
            </p:cNvSpPr>
            <p:nvPr/>
          </p:nvSpPr>
          <p:spPr bwMode="auto">
            <a:xfrm>
              <a:off x="1963" y="304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1" name="Text Box 41"/>
            <p:cNvSpPr txBox="1">
              <a:spLocks noChangeArrowheads="1"/>
            </p:cNvSpPr>
            <p:nvPr/>
          </p:nvSpPr>
          <p:spPr bwMode="auto">
            <a:xfrm rot="-5350329">
              <a:off x="1693" y="3205"/>
              <a:ext cx="43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Flúor</a:t>
              </a:r>
            </a:p>
            <a:p>
              <a:endParaRPr lang="pt-BR" altLang="pt-BR" sz="1600">
                <a:latin typeface="Times New Roman" pitchFamily="18" charset="0"/>
              </a:endParaRPr>
            </a:p>
          </p:txBody>
        </p:sp>
        <p:sp>
          <p:nvSpPr>
            <p:cNvPr id="107562" name="Line 42"/>
            <p:cNvSpPr>
              <a:spLocks noChangeShapeType="1"/>
            </p:cNvSpPr>
            <p:nvPr/>
          </p:nvSpPr>
          <p:spPr bwMode="auto">
            <a:xfrm>
              <a:off x="712" y="336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3" name="Text Box 43"/>
            <p:cNvSpPr txBox="1">
              <a:spLocks noChangeArrowheads="1"/>
            </p:cNvSpPr>
            <p:nvPr/>
          </p:nvSpPr>
          <p:spPr bwMode="auto">
            <a:xfrm>
              <a:off x="657" y="3127"/>
              <a:ext cx="8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</p:grp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TIPO III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96DE5549-76FC-40CA-B891-98C03849B64A}"/>
                  </a:ext>
                </a:extLst>
              </p:cNvPr>
              <p:cNvSpPr txBox="1"/>
              <p:nvPr/>
            </p:nvSpPr>
            <p:spPr>
              <a:xfrm>
                <a:off x="2046844" y="3528291"/>
                <a:ext cx="5718517" cy="562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⟺ 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96DE5549-76FC-40CA-B891-98C03849B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844" y="3528291"/>
                <a:ext cx="5718517" cy="5622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AC9A7A55-9B64-49DF-B682-C5296C6BEA94}"/>
                  </a:ext>
                </a:extLst>
              </p:cNvPr>
              <p:cNvSpPr txBox="1"/>
              <p:nvPr/>
            </p:nvSpPr>
            <p:spPr>
              <a:xfrm>
                <a:off x="1146511" y="4469972"/>
                <a:ext cx="7519182" cy="587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𝑠𝑝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𝐹𝑒</m:t>
                                      </m:r>
                                    </m:e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+3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+3.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𝑂𝐻</m:t>
                                      </m:r>
                                    </m:e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AC9A7A55-9B64-49DF-B682-C5296C6BE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511" y="4469972"/>
                <a:ext cx="7519182" cy="5872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925B7323-805E-428D-A70A-23A608A24D62}"/>
                  </a:ext>
                </a:extLst>
              </p:cNvPr>
              <p:cNvSpPr txBox="1"/>
              <p:nvPr/>
            </p:nvSpPr>
            <p:spPr>
              <a:xfrm>
                <a:off x="1814728" y="5436725"/>
                <a:ext cx="6182751" cy="587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𝐹𝑒</m:t>
                                      </m:r>
                                    </m:e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+3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𝑠𝑝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+42−3.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𝑝𝐻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925B7323-805E-428D-A70A-23A608A24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728" y="5436725"/>
                <a:ext cx="6182751" cy="5872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11">
            <a:extLst>
              <a:ext uri="{FF2B5EF4-FFF2-40B4-BE49-F238E27FC236}">
                <a16:creationId xmlns:a16="http://schemas.microsoft.com/office/drawing/2014/main" id="{6B45B650-0F3D-434B-A571-52C90544A10E}"/>
              </a:ext>
            </a:extLst>
          </p:cNvPr>
          <p:cNvSpPr txBox="1">
            <a:spLocks noChangeArrowheads="1"/>
          </p:cNvSpPr>
          <p:nvPr/>
        </p:nvSpPr>
        <p:spPr>
          <a:xfrm>
            <a:off x="534193" y="2215504"/>
            <a:ext cx="8075613" cy="113416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Característica: cátion sofre especiação na fase líquida e precipita-se na forma de hidróxido</a:t>
            </a:r>
          </a:p>
        </p:txBody>
      </p:sp>
    </p:spTree>
    <p:extLst>
      <p:ext uri="{BB962C8B-B14F-4D97-AF65-F5344CB8AC3E}">
        <p14:creationId xmlns:p14="http://schemas.microsoft.com/office/powerpoint/2010/main" val="393957278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TIPO III 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3D3E7D5-C1CE-4DA0-9F50-8615DE18F3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053480"/>
              </p:ext>
            </p:extLst>
          </p:nvPr>
        </p:nvGraphicFramePr>
        <p:xfrm>
          <a:off x="1752600" y="1903637"/>
          <a:ext cx="6241889" cy="4326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64987651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TIPO III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96DE5549-76FC-40CA-B891-98C03849B64A}"/>
                  </a:ext>
                </a:extLst>
              </p:cNvPr>
              <p:cNvSpPr txBox="1"/>
              <p:nvPr/>
            </p:nvSpPr>
            <p:spPr>
              <a:xfrm>
                <a:off x="2046846" y="2020345"/>
                <a:ext cx="5718517" cy="562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⟺ 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96DE5549-76FC-40CA-B891-98C03849B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846" y="2020345"/>
                <a:ext cx="5718517" cy="5622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3D40585-41B8-4444-9824-3B22C21AF330}"/>
                  </a:ext>
                </a:extLst>
              </p:cNvPr>
              <p:cNvSpPr txBox="1"/>
              <p:nvPr/>
            </p:nvSpPr>
            <p:spPr>
              <a:xfrm>
                <a:off x="884294" y="2885186"/>
                <a:ext cx="804362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⟺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𝐹𝑒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→ 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11,81</m:t>
                          </m:r>
                        </m:sup>
                      </m:sSup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3D40585-41B8-4444-9824-3B22C21AF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94" y="2885186"/>
                <a:ext cx="804362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579365B9-7F22-47F3-AD6C-B254B4C9EDFC}"/>
                  </a:ext>
                </a:extLst>
              </p:cNvPr>
              <p:cNvSpPr txBox="1"/>
              <p:nvPr/>
            </p:nvSpPr>
            <p:spPr>
              <a:xfrm>
                <a:off x="604435" y="3730739"/>
                <a:ext cx="8190854" cy="5233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2.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⟺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𝐹𝑒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→ 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23,4</m:t>
                          </m:r>
                        </m:sup>
                      </m:sSup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579365B9-7F22-47F3-AD6C-B254B4C9E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35" y="3730739"/>
                <a:ext cx="8190854" cy="5233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967C9C6A-5A42-463B-94CB-BB71DCE89A51}"/>
                  </a:ext>
                </a:extLst>
              </p:cNvPr>
              <p:cNvSpPr txBox="1"/>
              <p:nvPr/>
            </p:nvSpPr>
            <p:spPr>
              <a:xfrm>
                <a:off x="588936" y="4685892"/>
                <a:ext cx="7966128" cy="5338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3.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⟺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𝐹𝑒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→ 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28,4</m:t>
                          </m:r>
                        </m:sup>
                      </m:sSup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967C9C6A-5A42-463B-94CB-BB71DCE89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36" y="4685892"/>
                <a:ext cx="7966128" cy="5338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344ACA64-3DCD-4920-8E96-C73FF69C275A}"/>
                  </a:ext>
                </a:extLst>
              </p:cNvPr>
              <p:cNvSpPr txBox="1"/>
              <p:nvPr/>
            </p:nvSpPr>
            <p:spPr>
              <a:xfrm>
                <a:off x="430079" y="5589616"/>
                <a:ext cx="853956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4.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⟺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𝐹𝑒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→ 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34,4</m:t>
                          </m:r>
                        </m:sup>
                      </m:sSup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344ACA64-3DCD-4920-8E96-C73FF69C2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79" y="5589616"/>
                <a:ext cx="853956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053628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TIPO III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3A94CE6-77BE-4E4F-858A-4476283BCB9A}"/>
                  </a:ext>
                </a:extLst>
              </p:cNvPr>
              <p:cNvSpPr txBox="1"/>
              <p:nvPr/>
            </p:nvSpPr>
            <p:spPr>
              <a:xfrm>
                <a:off x="550190" y="2307092"/>
                <a:ext cx="804362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⟺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𝐹𝑒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→ 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11,81</m:t>
                          </m:r>
                        </m:sup>
                      </m:sSup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3A94CE6-77BE-4E4F-858A-4476283BC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90" y="2307092"/>
                <a:ext cx="804362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C4E5E981-37C9-4649-8EDB-B32B3E04586A}"/>
                  </a:ext>
                </a:extLst>
              </p:cNvPr>
              <p:cNvSpPr txBox="1"/>
              <p:nvPr/>
            </p:nvSpPr>
            <p:spPr>
              <a:xfrm>
                <a:off x="2286000" y="3287297"/>
                <a:ext cx="4572000" cy="1018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𝐹𝑒</m:t>
                              </m:r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𝑂𝐻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𝐹𝑒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C4E5E981-37C9-4649-8EDB-B32B3E045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287297"/>
                <a:ext cx="4572000" cy="10186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2B3C385-3523-4155-84D2-F4B9ACC60BCA}"/>
                  </a:ext>
                </a:extLst>
              </p:cNvPr>
              <p:cNvSpPr txBox="1"/>
              <p:nvPr/>
            </p:nvSpPr>
            <p:spPr>
              <a:xfrm>
                <a:off x="140677" y="4875501"/>
                <a:ext cx="900332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𝐹𝑒</m:t>
                                  </m:r>
                                  <m:sSup>
                                    <m:s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BR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𝑂𝐻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𝐹𝑒</m:t>
                                      </m:r>
                                    </m:e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+3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𝑂𝐻</m:t>
                                      </m:r>
                                    </m:e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2B3C385-3523-4155-84D2-F4B9ACC60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77" y="4875501"/>
                <a:ext cx="900332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420710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TIPO III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2B3C385-3523-4155-84D2-F4B9ACC60BCA}"/>
                  </a:ext>
                </a:extLst>
              </p:cNvPr>
              <p:cNvSpPr txBox="1"/>
              <p:nvPr/>
            </p:nvSpPr>
            <p:spPr>
              <a:xfrm>
                <a:off x="140677" y="2466975"/>
                <a:ext cx="900332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𝐹𝑒</m:t>
                                  </m:r>
                                  <m:sSup>
                                    <m:s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BR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𝑂𝐻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𝐹𝑒</m:t>
                                      </m:r>
                                    </m:e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+3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𝑂𝐻</m:t>
                                      </m:r>
                                    </m:e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2B3C385-3523-4155-84D2-F4B9ACC60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77" y="2466975"/>
                <a:ext cx="900332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F8D0EA48-035B-4B6D-9B66-2CA3F7E8D76D}"/>
                  </a:ext>
                </a:extLst>
              </p:cNvPr>
              <p:cNvSpPr txBox="1"/>
              <p:nvPr/>
            </p:nvSpPr>
            <p:spPr>
              <a:xfrm>
                <a:off x="1550962" y="3574167"/>
                <a:ext cx="6182751" cy="587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𝐹𝑒</m:t>
                                      </m:r>
                                    </m:e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+3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𝑠𝑝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+42−3.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𝑝𝐻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F8D0EA48-035B-4B6D-9B66-2CA3F7E8D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962" y="3574167"/>
                <a:ext cx="6182751" cy="5872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D356536C-D7FF-4392-A00D-2FBB3B766843}"/>
                  </a:ext>
                </a:extLst>
              </p:cNvPr>
              <p:cNvSpPr txBox="1"/>
              <p:nvPr/>
            </p:nvSpPr>
            <p:spPr>
              <a:xfrm>
                <a:off x="140677" y="5229778"/>
                <a:ext cx="8665697" cy="587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𝐹𝑒</m:t>
                                  </m:r>
                                  <m:sSup>
                                    <m:s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BR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𝑂𝐻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𝑠𝑝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+28−2.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𝑝𝐻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D356536C-D7FF-4392-A00D-2FBB3B766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77" y="5229778"/>
                <a:ext cx="8665697" cy="5872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B0B2F23A-D86F-4D7F-9F03-3EEAD2F1AF97}"/>
              </a:ext>
            </a:extLst>
          </p:cNvPr>
          <p:cNvSpPr/>
          <p:nvPr/>
        </p:nvSpPr>
        <p:spPr>
          <a:xfrm>
            <a:off x="4501659" y="4262430"/>
            <a:ext cx="281355" cy="8406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8834D4C-F1FC-4BB6-A4F4-2F47FE0A34F9}"/>
              </a:ext>
            </a:extLst>
          </p:cNvPr>
          <p:cNvSpPr/>
          <p:nvPr/>
        </p:nvSpPr>
        <p:spPr>
          <a:xfrm>
            <a:off x="298937" y="5204074"/>
            <a:ext cx="8349175" cy="612981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2800868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TIPO III 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8834D4C-F1FC-4BB6-A4F4-2F47FE0A34F9}"/>
              </a:ext>
            </a:extLst>
          </p:cNvPr>
          <p:cNvSpPr/>
          <p:nvPr/>
        </p:nvSpPr>
        <p:spPr>
          <a:xfrm>
            <a:off x="608423" y="2329447"/>
            <a:ext cx="8349175" cy="612981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F26EBCA-BCB5-4106-A976-1C210D3BB39E}"/>
                  </a:ext>
                </a:extLst>
              </p:cNvPr>
              <p:cNvSpPr txBox="1"/>
              <p:nvPr/>
            </p:nvSpPr>
            <p:spPr>
              <a:xfrm>
                <a:off x="304212" y="3350550"/>
                <a:ext cx="8535574" cy="587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𝐹𝑒</m:t>
                                  </m:r>
                                  <m:sSubSup>
                                    <m:sSub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ctrlPr>
                                            <a:rPr lang="pt-BR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BR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𝑂𝐻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𝑠𝑝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+14−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𝑝𝐻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F26EBCA-BCB5-4106-A976-1C210D3BB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12" y="3350550"/>
                <a:ext cx="8535574" cy="5872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112D51A6-85BD-4382-A763-3EDD9D542D45}"/>
                  </a:ext>
                </a:extLst>
              </p:cNvPr>
              <p:cNvSpPr txBox="1"/>
              <p:nvPr/>
            </p:nvSpPr>
            <p:spPr>
              <a:xfrm>
                <a:off x="1652355" y="4362412"/>
                <a:ext cx="6261314" cy="587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𝐹𝑒</m:t>
                              </m:r>
                              <m:sSubSup>
                                <m:sSub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𝑂𝐻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𝑠𝑝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112D51A6-85BD-4382-A763-3EDD9D542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355" y="4362412"/>
                <a:ext cx="6261314" cy="5872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A5E79049-9A65-443B-BCEA-05C50898345E}"/>
                  </a:ext>
                </a:extLst>
              </p:cNvPr>
              <p:cNvSpPr txBox="1"/>
              <p:nvPr/>
            </p:nvSpPr>
            <p:spPr>
              <a:xfrm>
                <a:off x="670301" y="5382875"/>
                <a:ext cx="7803397" cy="587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𝐹𝑒</m:t>
                              </m:r>
                              <m:sSubSup>
                                <m:sSub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𝑂𝐻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𝑠𝑝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−14+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𝑝𝐻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A5E79049-9A65-443B-BCEA-05C508983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01" y="5382875"/>
                <a:ext cx="7803397" cy="5872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27B4B67-B600-4278-90C5-93FB719415CF}"/>
                  </a:ext>
                </a:extLst>
              </p:cNvPr>
              <p:cNvSpPr txBox="1"/>
              <p:nvPr/>
            </p:nvSpPr>
            <p:spPr>
              <a:xfrm>
                <a:off x="450163" y="2361819"/>
                <a:ext cx="8665697" cy="587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𝐹𝑒</m:t>
                                  </m:r>
                                  <m:sSup>
                                    <m:s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BR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𝑂𝐻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𝑠𝑝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+28−2.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𝑝𝐻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27B4B67-B600-4278-90C5-93FB71941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63" y="2361819"/>
                <a:ext cx="8665697" cy="5872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D5BE957E-DC20-492B-A67C-6879D177484E}"/>
              </a:ext>
            </a:extLst>
          </p:cNvPr>
          <p:cNvSpPr/>
          <p:nvPr/>
        </p:nvSpPr>
        <p:spPr>
          <a:xfrm>
            <a:off x="608423" y="3350550"/>
            <a:ext cx="8349175" cy="612981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95585F7B-FF0E-4C36-8304-69FCF2023BA5}"/>
              </a:ext>
            </a:extLst>
          </p:cNvPr>
          <p:cNvSpPr/>
          <p:nvPr/>
        </p:nvSpPr>
        <p:spPr>
          <a:xfrm>
            <a:off x="608422" y="4361772"/>
            <a:ext cx="8349175" cy="612981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7D22DEED-0274-457D-88A0-C17FB379644E}"/>
              </a:ext>
            </a:extLst>
          </p:cNvPr>
          <p:cNvSpPr/>
          <p:nvPr/>
        </p:nvSpPr>
        <p:spPr>
          <a:xfrm>
            <a:off x="608421" y="5357171"/>
            <a:ext cx="8349175" cy="612981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5321086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TIPO III 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3D3E7D5-C1CE-4DA0-9F50-8615DE18F3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530705"/>
              </p:ext>
            </p:extLst>
          </p:nvPr>
        </p:nvGraphicFramePr>
        <p:xfrm>
          <a:off x="1524636" y="1846148"/>
          <a:ext cx="6673967" cy="4448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18177334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TIPO III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D04A2E60-8435-4F7E-98F9-30DDE910E704}"/>
                  </a:ext>
                </a:extLst>
              </p:cNvPr>
              <p:cNvSpPr txBox="1"/>
              <p:nvPr/>
            </p:nvSpPr>
            <p:spPr>
              <a:xfrm>
                <a:off x="876300" y="2731116"/>
                <a:ext cx="7694908" cy="1395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𝑠𝑜𝑙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ú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𝑣𝑒𝑙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𝐹𝑒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𝑂𝐻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𝑂𝐻</m:t>
                                  </m:r>
                                </m:e>
                              </m:d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pt-BR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pt-BR" sz="28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𝑂𝐻</m:t>
                                  </m:r>
                                </m:e>
                              </m:d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𝑂𝐻</m:t>
                                  </m:r>
                                </m:e>
                              </m:d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D04A2E60-8435-4F7E-98F9-30DDE910E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2731116"/>
                <a:ext cx="7694908" cy="13957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275724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TIPO III 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3D3E7D5-C1CE-4DA0-9F50-8615DE18F3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472699"/>
              </p:ext>
            </p:extLst>
          </p:nvPr>
        </p:nvGraphicFramePr>
        <p:xfrm>
          <a:off x="1621451" y="1844299"/>
          <a:ext cx="6837386" cy="4557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71646863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F1E6F71C-D578-45C7-8C33-F52CBBD7AA41}"/>
              </a:ext>
            </a:extLst>
          </p:cNvPr>
          <p:cNvGrpSpPr>
            <a:grpSpLocks noChangeAspect="1"/>
          </p:cNvGrpSpPr>
          <p:nvPr/>
        </p:nvGrpSpPr>
        <p:grpSpPr>
          <a:xfrm>
            <a:off x="2467198" y="1961908"/>
            <a:ext cx="4662022" cy="4170845"/>
            <a:chOff x="3214086" y="850716"/>
            <a:chExt cx="5763828" cy="5156568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FD25F64C-895D-4366-8422-8EA273BA0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14086" y="850716"/>
              <a:ext cx="5763828" cy="5156568"/>
            </a:xfrm>
            <a:prstGeom prst="rect">
              <a:avLst/>
            </a:prstGeom>
          </p:spPr>
        </p:pic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D239F11D-7660-488C-AFE2-E1892C4BA289}"/>
                </a:ext>
              </a:extLst>
            </p:cNvPr>
            <p:cNvSpPr txBox="1"/>
            <p:nvPr/>
          </p:nvSpPr>
          <p:spPr>
            <a:xfrm rot="16200000">
              <a:off x="2325836" y="3147603"/>
              <a:ext cx="240450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Concentração do metal (mg/L)</a:t>
              </a:r>
            </a:p>
          </p:txBody>
        </p:sp>
      </p:grpSp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TIPO III </a:t>
            </a:r>
          </a:p>
        </p:txBody>
      </p:sp>
    </p:spTree>
    <p:extLst>
      <p:ext uri="{BB962C8B-B14F-4D97-AF65-F5344CB8AC3E}">
        <p14:creationId xmlns:p14="http://schemas.microsoft.com/office/powerpoint/2010/main" val="361443316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9138AB0F-41EE-4EC0-9B87-71DE45C892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8DA33E1-017F-431A-94C4-D3A7AD6AB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5" y="2309446"/>
            <a:ext cx="3826412" cy="286980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7F0A817-CBFE-43B0-A49D-54D9657F4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95" y="3059722"/>
            <a:ext cx="3826412" cy="286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55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TIPO IV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165834C-8CBA-4394-B9CC-F693351F0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69" y="4200040"/>
            <a:ext cx="2853631" cy="21402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853FDFAC-972C-4E3C-A92D-30797BD11127}"/>
                  </a:ext>
                </a:extLst>
              </p:cNvPr>
              <p:cNvSpPr txBox="1"/>
              <p:nvPr/>
            </p:nvSpPr>
            <p:spPr>
              <a:xfrm>
                <a:off x="876298" y="3915571"/>
                <a:ext cx="4572000" cy="568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𝑃𝑏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⟺ 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853FDFAC-972C-4E3C-A92D-30797BD11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98" y="3915571"/>
                <a:ext cx="4572000" cy="5689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BF6CDDE-A2CD-454E-ACA0-990E7871DA0C}"/>
                  </a:ext>
                </a:extLst>
              </p:cNvPr>
              <p:cNvSpPr txBox="1"/>
              <p:nvPr/>
            </p:nvSpPr>
            <p:spPr>
              <a:xfrm>
                <a:off x="876298" y="4694389"/>
                <a:ext cx="4572000" cy="568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𝐶𝑎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⟺ 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𝐶𝑎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BF6CDDE-A2CD-454E-ACA0-990E7871D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98" y="4694389"/>
                <a:ext cx="4572000" cy="5689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5B4B890F-3848-4D56-B822-E7BFC6051F75}"/>
                  </a:ext>
                </a:extLst>
              </p:cNvPr>
              <p:cNvSpPr txBox="1"/>
              <p:nvPr/>
            </p:nvSpPr>
            <p:spPr>
              <a:xfrm>
                <a:off x="679018" y="5487221"/>
                <a:ext cx="4966561" cy="568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𝑀𝑔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⟺ 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𝑀𝑔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5B4B890F-3848-4D56-B822-E7BFC6051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18" y="5487221"/>
                <a:ext cx="4966561" cy="5689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38D2000F-CF2F-49BE-B497-4ED895B04658}"/>
              </a:ext>
            </a:extLst>
          </p:cNvPr>
          <p:cNvSpPr txBox="1">
            <a:spLocks noChangeArrowheads="1"/>
          </p:cNvSpPr>
          <p:nvPr/>
        </p:nvSpPr>
        <p:spPr>
          <a:xfrm>
            <a:off x="534193" y="2140280"/>
            <a:ext cx="8075613" cy="155139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Característica: cátion pode ou não sofrer especiação na fase líquida e precipita-se na forma de carbonato</a:t>
            </a:r>
          </a:p>
        </p:txBody>
      </p:sp>
    </p:spTree>
    <p:extLst>
      <p:ext uri="{BB962C8B-B14F-4D97-AF65-F5344CB8AC3E}">
        <p14:creationId xmlns:p14="http://schemas.microsoft.com/office/powerpoint/2010/main" val="309733411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TIPO IV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892D34B-8E5D-4BFE-BBC1-FE166AEAF3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54" y="2240961"/>
            <a:ext cx="3998563" cy="299892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630ACF8-9444-4EA1-9B4C-B32679922B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623" y="3082346"/>
            <a:ext cx="3998563" cy="300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52704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TIPO IV 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88F8F66-859E-4979-BD75-4D700AD8AE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147162"/>
              </p:ext>
            </p:extLst>
          </p:nvPr>
        </p:nvGraphicFramePr>
        <p:xfrm>
          <a:off x="615553" y="2296602"/>
          <a:ext cx="8182211" cy="408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00403" imgH="2698657" progId="Word.Document.12">
                  <p:embed/>
                </p:oleObj>
              </mc:Choice>
              <mc:Fallback>
                <p:oleObj name="Document" r:id="rId4" imgW="5400403" imgH="2698657" progId="Word.Documen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A88F8F66-859E-4979-BD75-4D700AD8A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5553" y="2296602"/>
                        <a:ext cx="8182211" cy="408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6640369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TIPO IV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165834C-8CBA-4394-B9CC-F693351F0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69" y="1764543"/>
            <a:ext cx="2853631" cy="2140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7A0F09D-B845-4FFD-BD56-02DFB68A8B21}"/>
                  </a:ext>
                </a:extLst>
              </p:cNvPr>
              <p:cNvSpPr txBox="1"/>
              <p:nvPr/>
            </p:nvSpPr>
            <p:spPr>
              <a:xfrm>
                <a:off x="169587" y="2601003"/>
                <a:ext cx="5533789" cy="568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𝐶𝑎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⟺ 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𝐶𝑎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7A0F09D-B845-4FFD-BD56-02DFB68A8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87" y="2601003"/>
                <a:ext cx="5533789" cy="5689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7424E300-BB1E-472F-8C42-9EE3B258FABF}"/>
                  </a:ext>
                </a:extLst>
              </p:cNvPr>
              <p:cNvSpPr txBox="1"/>
              <p:nvPr/>
            </p:nvSpPr>
            <p:spPr>
              <a:xfrm>
                <a:off x="1005782" y="3811700"/>
                <a:ext cx="3695700" cy="531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7424E300-BB1E-472F-8C42-9EE3B258F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82" y="3811700"/>
                <a:ext cx="3695700" cy="5311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C522872B-2A1C-48AE-B32B-6B7E85890BDB}"/>
                  </a:ext>
                </a:extLst>
              </p:cNvPr>
              <p:cNvSpPr txBox="1"/>
              <p:nvPr/>
            </p:nvSpPr>
            <p:spPr>
              <a:xfrm>
                <a:off x="169587" y="4790070"/>
                <a:ext cx="8735262" cy="12375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𝑝𝐾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=171,9065+0,077993.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2.839,319</m:t>
                          </m:r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pt-BR" sz="28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 panose="02040503050406030204" pitchFamily="18" charset="0"/>
                        </a:rPr>
                        <m:t>−71,595.</m:t>
                      </m:r>
                      <m:r>
                        <m:rPr>
                          <m:sty m:val="p"/>
                        </m:rPr>
                        <a:rPr lang="pt-BR" sz="280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C522872B-2A1C-48AE-B32B-6B7E85890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87" y="4790070"/>
                <a:ext cx="8735262" cy="12375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472462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73914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PRECIPITAÇÃO QUÍMICA TIPO IV</a:t>
            </a:r>
            <a:br>
              <a:rPr lang="pt-BR" altLang="pt-BR" sz="4000" dirty="0"/>
            </a:br>
            <a:r>
              <a:rPr lang="pt-BR" altLang="pt-BR" sz="4000" dirty="0"/>
              <a:t>SISTEMA TERMODINÂMICO FECHADO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165834C-8CBA-4394-B9CC-F693351F0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69" y="1738680"/>
            <a:ext cx="2853631" cy="2140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54F482C-C5D7-42F4-ADB1-8880AD31482D}"/>
                  </a:ext>
                </a:extLst>
              </p:cNvPr>
              <p:cNvSpPr txBox="1"/>
              <p:nvPr/>
            </p:nvSpPr>
            <p:spPr>
              <a:xfrm>
                <a:off x="230917" y="2584470"/>
                <a:ext cx="5302745" cy="568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𝐶𝑎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⟺ 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𝐶𝑎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54F482C-C5D7-42F4-ADB1-8880AD314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17" y="2584470"/>
                <a:ext cx="5302745" cy="5689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04BB5050-0A66-4F7F-A8F9-5F282CC79C9E}"/>
                  </a:ext>
                </a:extLst>
              </p:cNvPr>
              <p:cNvSpPr txBox="1"/>
              <p:nvPr/>
            </p:nvSpPr>
            <p:spPr>
              <a:xfrm>
                <a:off x="1210799" y="3820517"/>
                <a:ext cx="3566157" cy="531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04BB5050-0A66-4F7F-A8F9-5F282CC79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799" y="3820517"/>
                <a:ext cx="3566157" cy="5311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1B3B065A-E201-4EB9-8590-16E68F8E1704}"/>
                  </a:ext>
                </a:extLst>
              </p:cNvPr>
              <p:cNvSpPr txBox="1"/>
              <p:nvPr/>
            </p:nvSpPr>
            <p:spPr>
              <a:xfrm>
                <a:off x="876300" y="4872911"/>
                <a:ext cx="7801312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BR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pt-BR" sz="28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1B3B065A-E201-4EB9-8590-16E68F8E1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4872911"/>
                <a:ext cx="7801312" cy="10604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649175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73914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PRECIPITAÇÃO QUÍMICA TIPO IV</a:t>
            </a:r>
            <a:br>
              <a:rPr lang="pt-BR" altLang="pt-BR" sz="4000" dirty="0"/>
            </a:br>
            <a:r>
              <a:rPr lang="pt-BR" altLang="pt-BR" sz="4000" dirty="0"/>
              <a:t>SISTEMA TERMODINÂMICO FECHADO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F4DDE17-F225-45E9-B1DC-C2DC0669DD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752231"/>
              </p:ext>
            </p:extLst>
          </p:nvPr>
        </p:nvGraphicFramePr>
        <p:xfrm>
          <a:off x="1163146" y="2199468"/>
          <a:ext cx="7081951" cy="4125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47304846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73914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PRECIPITAÇÃO QUÍMICA TIPO IV</a:t>
            </a:r>
            <a:br>
              <a:rPr lang="pt-BR" altLang="pt-BR" sz="4000" dirty="0"/>
            </a:br>
            <a:r>
              <a:rPr lang="pt-BR" altLang="pt-BR" sz="4000" dirty="0"/>
              <a:t>SISTEMA TERMODINÂMICO ABERTO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3F0BA2C-58DA-43AB-8157-11CD0A3A7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69" y="1738680"/>
            <a:ext cx="2853631" cy="2140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42A2EDE-592E-4081-939F-F32FC4779AB0}"/>
                  </a:ext>
                </a:extLst>
              </p:cNvPr>
              <p:cNvSpPr txBox="1"/>
              <p:nvPr/>
            </p:nvSpPr>
            <p:spPr>
              <a:xfrm>
                <a:off x="294467" y="2540526"/>
                <a:ext cx="5632739" cy="568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𝐶𝑎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⟺ 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𝐶𝑎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42A2EDE-592E-4081-939F-F32FC4779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67" y="2540526"/>
                <a:ext cx="5632739" cy="5689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684C9E1B-CA75-4E76-A59D-5928F1D7969C}"/>
                  </a:ext>
                </a:extLst>
              </p:cNvPr>
              <p:cNvSpPr txBox="1"/>
              <p:nvPr/>
            </p:nvSpPr>
            <p:spPr>
              <a:xfrm>
                <a:off x="1005782" y="3811700"/>
                <a:ext cx="3695700" cy="531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684C9E1B-CA75-4E76-A59D-5928F1D79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82" y="3811700"/>
                <a:ext cx="3695700" cy="5311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FF53FEDA-F723-4DA6-840D-0A096CFF4CD4}"/>
                  </a:ext>
                </a:extLst>
              </p:cNvPr>
              <p:cNvSpPr txBox="1"/>
              <p:nvPr/>
            </p:nvSpPr>
            <p:spPr>
              <a:xfrm>
                <a:off x="1520455" y="4984630"/>
                <a:ext cx="6362054" cy="531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FF53FEDA-F723-4DA6-840D-0A096CFF4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455" y="4984630"/>
                <a:ext cx="6362054" cy="5311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893197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73914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PRECIPITAÇÃO QUÍMICA TIPO IV</a:t>
            </a:r>
            <a:br>
              <a:rPr lang="pt-BR" altLang="pt-BR" sz="4000" dirty="0"/>
            </a:br>
            <a:r>
              <a:rPr lang="pt-BR" altLang="pt-BR" sz="4000" dirty="0"/>
              <a:t>SISTEMA TERMODINÂMICO ABERTO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3F0BA2C-58DA-43AB-8157-11CD0A3A7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69" y="1738680"/>
            <a:ext cx="2853631" cy="2140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42A2EDE-592E-4081-939F-F32FC4779AB0}"/>
                  </a:ext>
                </a:extLst>
              </p:cNvPr>
              <p:cNvSpPr txBox="1"/>
              <p:nvPr/>
            </p:nvSpPr>
            <p:spPr>
              <a:xfrm>
                <a:off x="402062" y="2571523"/>
                <a:ext cx="5409803" cy="568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𝐶𝑎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⟺ 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𝐶𝑎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42A2EDE-592E-4081-939F-F32FC4779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62" y="2571523"/>
                <a:ext cx="5409803" cy="5689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684C9E1B-CA75-4E76-A59D-5928F1D7969C}"/>
                  </a:ext>
                </a:extLst>
              </p:cNvPr>
              <p:cNvSpPr txBox="1"/>
              <p:nvPr/>
            </p:nvSpPr>
            <p:spPr>
              <a:xfrm>
                <a:off x="1005782" y="3811700"/>
                <a:ext cx="3695700" cy="531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684C9E1B-CA75-4E76-A59D-5928F1D79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82" y="3811700"/>
                <a:ext cx="3695700" cy="5311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FF53FEDA-F723-4DA6-840D-0A096CFF4CD4}"/>
                  </a:ext>
                </a:extLst>
              </p:cNvPr>
              <p:cNvSpPr txBox="1"/>
              <p:nvPr/>
            </p:nvSpPr>
            <p:spPr>
              <a:xfrm>
                <a:off x="1520455" y="4984630"/>
                <a:ext cx="6362054" cy="531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FF53FEDA-F723-4DA6-840D-0A096CFF4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455" y="4984630"/>
                <a:ext cx="6362054" cy="5311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416613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73914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PRECIPITAÇÃO QUÍMICA TIPO IV</a:t>
            </a:r>
            <a:br>
              <a:rPr lang="pt-BR" altLang="pt-BR" sz="4000" dirty="0"/>
            </a:br>
            <a:r>
              <a:rPr lang="pt-BR" altLang="pt-BR" sz="4000" dirty="0"/>
              <a:t>SISTEMA TERMODINÂMICO ABERTO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3F0BA2C-58DA-43AB-8157-11CD0A3A7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69" y="1738680"/>
            <a:ext cx="2853631" cy="2140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FF53FEDA-F723-4DA6-840D-0A096CFF4CD4}"/>
                  </a:ext>
                </a:extLst>
              </p:cNvPr>
              <p:cNvSpPr txBox="1"/>
              <p:nvPr/>
            </p:nvSpPr>
            <p:spPr>
              <a:xfrm>
                <a:off x="199214" y="2597432"/>
                <a:ext cx="5903233" cy="531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FF53FEDA-F723-4DA6-840D-0A096CFF4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14" y="2597432"/>
                <a:ext cx="5903233" cy="5311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3888BCCA-C90F-485A-BFFC-1257E7B4BBB2}"/>
                  </a:ext>
                </a:extLst>
              </p:cNvPr>
              <p:cNvSpPr txBox="1"/>
              <p:nvPr/>
            </p:nvSpPr>
            <p:spPr>
              <a:xfrm>
                <a:off x="325465" y="4517348"/>
                <a:ext cx="8493070" cy="975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𝐶𝑂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𝐶𝑂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3888BCCA-C90F-485A-BFFC-1257E7B4B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65" y="4517348"/>
                <a:ext cx="8493070" cy="975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656372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73914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PRECIPITAÇÃO QUÍMICA TIPO IV</a:t>
            </a:r>
            <a:br>
              <a:rPr lang="pt-BR" altLang="pt-BR" sz="4000" dirty="0"/>
            </a:br>
            <a:r>
              <a:rPr lang="pt-BR" altLang="pt-BR" sz="4000" dirty="0"/>
              <a:t>SISTEMA TERMODINÂMICO ABERTO 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34124B3-B83F-401F-88C0-149BFEB784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845594"/>
              </p:ext>
            </p:extLst>
          </p:nvPr>
        </p:nvGraphicFramePr>
        <p:xfrm>
          <a:off x="1285069" y="1961436"/>
          <a:ext cx="7253206" cy="4373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1614766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0200"/>
            <a:ext cx="6705600" cy="12461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b="1" dirty="0">
                <a:solidFill>
                  <a:schemeClr val="tx1"/>
                </a:solidFill>
              </a:rPr>
              <a:t>PROCESSO DE TRATAMENTO DE ESGOTOS POR LODOS ATIVADOS 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625E5F9-68D2-4A07-8CB5-DCD9CEB50266}"/>
              </a:ext>
            </a:extLst>
          </p:cNvPr>
          <p:cNvSpPr/>
          <p:nvPr/>
        </p:nvSpPr>
        <p:spPr>
          <a:xfrm>
            <a:off x="373368" y="2592502"/>
            <a:ext cx="127134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Gradeamento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B05EB75C-798E-49A2-A48B-B8BC15F188A7}"/>
              </a:ext>
            </a:extLst>
          </p:cNvPr>
          <p:cNvSpPr/>
          <p:nvPr/>
        </p:nvSpPr>
        <p:spPr>
          <a:xfrm>
            <a:off x="2145434" y="2578433"/>
            <a:ext cx="965199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Caixas de areia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A32DC4E2-3FCE-4AF7-BF61-E29B3D6682A1}"/>
              </a:ext>
            </a:extLst>
          </p:cNvPr>
          <p:cNvSpPr/>
          <p:nvPr/>
        </p:nvSpPr>
        <p:spPr>
          <a:xfrm>
            <a:off x="3523603" y="2592502"/>
            <a:ext cx="1239875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Decantadores primários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74F8C59F-B7BB-4BC9-BB4B-94A132984D9D}"/>
              </a:ext>
            </a:extLst>
          </p:cNvPr>
          <p:cNvSpPr/>
          <p:nvPr/>
        </p:nvSpPr>
        <p:spPr>
          <a:xfrm>
            <a:off x="5220322" y="2598434"/>
            <a:ext cx="1152128" cy="42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Tanques de aeração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C70AC4DF-6D3E-4D4F-A4D9-AEE180B77575}"/>
              </a:ext>
            </a:extLst>
          </p:cNvPr>
          <p:cNvSpPr/>
          <p:nvPr/>
        </p:nvSpPr>
        <p:spPr>
          <a:xfrm>
            <a:off x="6879874" y="2592500"/>
            <a:ext cx="12961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Decantadores </a:t>
            </a:r>
            <a:r>
              <a:rPr lang="pt-BR" sz="1400" dirty="0" err="1"/>
              <a:t>secundáriuos</a:t>
            </a:r>
            <a:endParaRPr lang="pt-BR" sz="1400" dirty="0"/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D7F65AB9-BA8A-47D5-8610-89583639DC38}"/>
              </a:ext>
            </a:extLst>
          </p:cNvPr>
          <p:cNvSpPr/>
          <p:nvPr/>
        </p:nvSpPr>
        <p:spPr>
          <a:xfrm>
            <a:off x="6879874" y="3833700"/>
            <a:ext cx="12961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Desinfecção</a:t>
            </a:r>
          </a:p>
        </p:txBody>
      </p:sp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C72E534B-5E4C-45C9-81F9-A09EB505F64B}"/>
              </a:ext>
            </a:extLst>
          </p:cNvPr>
          <p:cNvSpPr/>
          <p:nvPr/>
        </p:nvSpPr>
        <p:spPr>
          <a:xfrm>
            <a:off x="6006906" y="4740808"/>
            <a:ext cx="2926080" cy="225083"/>
          </a:xfrm>
          <a:custGeom>
            <a:avLst/>
            <a:gdLst>
              <a:gd name="connsiteX0" fmla="*/ 0 w 2926080"/>
              <a:gd name="connsiteY0" fmla="*/ 0 h 225083"/>
              <a:gd name="connsiteX1" fmla="*/ 942536 w 2926080"/>
              <a:gd name="connsiteY1" fmla="*/ 196948 h 225083"/>
              <a:gd name="connsiteX2" fmla="*/ 1997613 w 2926080"/>
              <a:gd name="connsiteY2" fmla="*/ 98474 h 225083"/>
              <a:gd name="connsiteX3" fmla="*/ 2926080 w 2926080"/>
              <a:gd name="connsiteY3" fmla="*/ 225083 h 225083"/>
              <a:gd name="connsiteX4" fmla="*/ 2926080 w 2926080"/>
              <a:gd name="connsiteY4" fmla="*/ 225083 h 22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80" h="225083">
                <a:moveTo>
                  <a:pt x="0" y="0"/>
                </a:moveTo>
                <a:cubicBezTo>
                  <a:pt x="304800" y="90268"/>
                  <a:pt x="609601" y="180536"/>
                  <a:pt x="942536" y="196948"/>
                </a:cubicBezTo>
                <a:cubicBezTo>
                  <a:pt x="1275471" y="213360"/>
                  <a:pt x="1667022" y="93785"/>
                  <a:pt x="1997613" y="98474"/>
                </a:cubicBezTo>
                <a:cubicBezTo>
                  <a:pt x="2328204" y="103163"/>
                  <a:pt x="2926080" y="225083"/>
                  <a:pt x="2926080" y="225083"/>
                </a:cubicBezTo>
                <a:lnTo>
                  <a:pt x="2926080" y="2250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Forma Livre: Forma 43">
            <a:extLst>
              <a:ext uri="{FF2B5EF4-FFF2-40B4-BE49-F238E27FC236}">
                <a16:creationId xmlns:a16="http://schemas.microsoft.com/office/drawing/2014/main" id="{61E46DDD-F97E-48F7-8FB3-AA52D286B801}"/>
              </a:ext>
            </a:extLst>
          </p:cNvPr>
          <p:cNvSpPr/>
          <p:nvPr/>
        </p:nvSpPr>
        <p:spPr>
          <a:xfrm>
            <a:off x="6006906" y="5173665"/>
            <a:ext cx="2926080" cy="225083"/>
          </a:xfrm>
          <a:custGeom>
            <a:avLst/>
            <a:gdLst>
              <a:gd name="connsiteX0" fmla="*/ 0 w 2926080"/>
              <a:gd name="connsiteY0" fmla="*/ 0 h 225083"/>
              <a:gd name="connsiteX1" fmla="*/ 942536 w 2926080"/>
              <a:gd name="connsiteY1" fmla="*/ 196948 h 225083"/>
              <a:gd name="connsiteX2" fmla="*/ 1997613 w 2926080"/>
              <a:gd name="connsiteY2" fmla="*/ 98474 h 225083"/>
              <a:gd name="connsiteX3" fmla="*/ 2926080 w 2926080"/>
              <a:gd name="connsiteY3" fmla="*/ 225083 h 225083"/>
              <a:gd name="connsiteX4" fmla="*/ 2926080 w 2926080"/>
              <a:gd name="connsiteY4" fmla="*/ 225083 h 22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80" h="225083">
                <a:moveTo>
                  <a:pt x="0" y="0"/>
                </a:moveTo>
                <a:cubicBezTo>
                  <a:pt x="304800" y="90268"/>
                  <a:pt x="609601" y="180536"/>
                  <a:pt x="942536" y="196948"/>
                </a:cubicBezTo>
                <a:cubicBezTo>
                  <a:pt x="1275471" y="213360"/>
                  <a:pt x="1667022" y="93785"/>
                  <a:pt x="1997613" y="98474"/>
                </a:cubicBezTo>
                <a:cubicBezTo>
                  <a:pt x="2328204" y="103163"/>
                  <a:pt x="2926080" y="225083"/>
                  <a:pt x="2926080" y="225083"/>
                </a:cubicBezTo>
                <a:lnTo>
                  <a:pt x="2926080" y="2250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694559F-A69F-4E68-99E0-C5372E3464CF}"/>
              </a:ext>
            </a:extLst>
          </p:cNvPr>
          <p:cNvSpPr txBox="1"/>
          <p:nvPr/>
        </p:nvSpPr>
        <p:spPr>
          <a:xfrm>
            <a:off x="6665014" y="4916874"/>
            <a:ext cx="1609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Corpo receptor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EECC4C5E-60D6-4E64-88F2-5F168E585369}"/>
              </a:ext>
            </a:extLst>
          </p:cNvPr>
          <p:cNvCxnSpPr>
            <a:stCxn id="2" idx="3"/>
            <a:endCxn id="37" idx="1"/>
          </p:cNvCxnSpPr>
          <p:nvPr/>
        </p:nvCxnSpPr>
        <p:spPr>
          <a:xfrm flipV="1">
            <a:off x="1644716" y="2808525"/>
            <a:ext cx="50071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F50B3C30-7208-4E02-9D02-655EFB5FC9BB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>
            <a:off x="3110633" y="2808525"/>
            <a:ext cx="41297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4F32A249-0AD7-48FE-9C06-4A8CAEA3AF9B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4763478" y="2808526"/>
            <a:ext cx="4568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28936021-BD92-4B7E-8CF7-52A5386FF483}"/>
              </a:ext>
            </a:extLst>
          </p:cNvPr>
          <p:cNvCxnSpPr>
            <a:stCxn id="39" idx="3"/>
            <a:endCxn id="40" idx="1"/>
          </p:cNvCxnSpPr>
          <p:nvPr/>
        </p:nvCxnSpPr>
        <p:spPr>
          <a:xfrm flipV="1">
            <a:off x="6372450" y="2808524"/>
            <a:ext cx="507424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C1050869-44D5-4DDB-BAB9-EA3892C3BCDA}"/>
              </a:ext>
            </a:extLst>
          </p:cNvPr>
          <p:cNvCxnSpPr>
            <a:stCxn id="40" idx="2"/>
            <a:endCxn id="41" idx="0"/>
          </p:cNvCxnSpPr>
          <p:nvPr/>
        </p:nvCxnSpPr>
        <p:spPr>
          <a:xfrm>
            <a:off x="7527946" y="3024548"/>
            <a:ext cx="0" cy="809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2BE2E2CC-0D72-4FB3-BC12-B76F27D8D4EC}"/>
              </a:ext>
            </a:extLst>
          </p:cNvPr>
          <p:cNvCxnSpPr>
            <a:stCxn id="41" idx="2"/>
          </p:cNvCxnSpPr>
          <p:nvPr/>
        </p:nvCxnSpPr>
        <p:spPr>
          <a:xfrm>
            <a:off x="7527946" y="4265748"/>
            <a:ext cx="0" cy="587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08112B47-76EB-47F0-9D8B-012F78EDCE0B}"/>
              </a:ext>
            </a:extLst>
          </p:cNvPr>
          <p:cNvSpPr/>
          <p:nvPr/>
        </p:nvSpPr>
        <p:spPr>
          <a:xfrm>
            <a:off x="3495471" y="3777432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Adensamento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1D3D3519-39A0-4880-9870-2EB5329177B7}"/>
              </a:ext>
            </a:extLst>
          </p:cNvPr>
          <p:cNvCxnSpPr>
            <a:stCxn id="38" idx="2"/>
            <a:endCxn id="61" idx="0"/>
          </p:cNvCxnSpPr>
          <p:nvPr/>
        </p:nvCxnSpPr>
        <p:spPr>
          <a:xfrm flipH="1">
            <a:off x="4143540" y="3024550"/>
            <a:ext cx="1" cy="75288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33D2FC03-225B-4257-B465-840E363E9360}"/>
              </a:ext>
            </a:extLst>
          </p:cNvPr>
          <p:cNvCxnSpPr>
            <a:cxnSpLocks/>
            <a:stCxn id="40" idx="2"/>
            <a:endCxn id="61" idx="0"/>
          </p:cNvCxnSpPr>
          <p:nvPr/>
        </p:nvCxnSpPr>
        <p:spPr>
          <a:xfrm rot="5400000">
            <a:off x="5459301" y="1708787"/>
            <a:ext cx="752884" cy="3384406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E86E88A3-2116-4331-AB84-EA3F65DD55E4}"/>
              </a:ext>
            </a:extLst>
          </p:cNvPr>
          <p:cNvSpPr/>
          <p:nvPr/>
        </p:nvSpPr>
        <p:spPr>
          <a:xfrm>
            <a:off x="3495471" y="4641357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Digestão</a:t>
            </a:r>
          </a:p>
        </p:txBody>
      </p:sp>
      <p:cxnSp>
        <p:nvCxnSpPr>
          <p:cNvPr id="68" name="Conector de Seta Reta 67">
            <a:extLst>
              <a:ext uri="{FF2B5EF4-FFF2-40B4-BE49-F238E27FC236}">
                <a16:creationId xmlns:a16="http://schemas.microsoft.com/office/drawing/2014/main" id="{559733F9-91F4-4454-9A33-D934B2E9BFFB}"/>
              </a:ext>
            </a:extLst>
          </p:cNvPr>
          <p:cNvCxnSpPr>
            <a:cxnSpLocks/>
            <a:stCxn id="61" idx="2"/>
            <a:endCxn id="67" idx="0"/>
          </p:cNvCxnSpPr>
          <p:nvPr/>
        </p:nvCxnSpPr>
        <p:spPr>
          <a:xfrm>
            <a:off x="4143540" y="4237615"/>
            <a:ext cx="0" cy="40374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4F68C8B5-7EA0-4281-9410-2350C81D06BE}"/>
              </a:ext>
            </a:extLst>
          </p:cNvPr>
          <p:cNvSpPr/>
          <p:nvPr/>
        </p:nvSpPr>
        <p:spPr>
          <a:xfrm>
            <a:off x="3495471" y="5505282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/>
              <a:t>Desidrataçao</a:t>
            </a:r>
            <a:endParaRPr lang="pt-BR" sz="1400" dirty="0"/>
          </a:p>
        </p:txBody>
      </p:sp>
      <p:cxnSp>
        <p:nvCxnSpPr>
          <p:cNvPr id="76" name="Conector de Seta Reta 75">
            <a:extLst>
              <a:ext uri="{FF2B5EF4-FFF2-40B4-BE49-F238E27FC236}">
                <a16:creationId xmlns:a16="http://schemas.microsoft.com/office/drawing/2014/main" id="{7BC6CB55-C10F-4DF8-956D-7BE55A8644B3}"/>
              </a:ext>
            </a:extLst>
          </p:cNvPr>
          <p:cNvCxnSpPr>
            <a:cxnSpLocks/>
            <a:stCxn id="67" idx="2"/>
            <a:endCxn id="75" idx="0"/>
          </p:cNvCxnSpPr>
          <p:nvPr/>
        </p:nvCxnSpPr>
        <p:spPr>
          <a:xfrm>
            <a:off x="4143540" y="5101540"/>
            <a:ext cx="0" cy="40374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: Angulado 78">
            <a:extLst>
              <a:ext uri="{FF2B5EF4-FFF2-40B4-BE49-F238E27FC236}">
                <a16:creationId xmlns:a16="http://schemas.microsoft.com/office/drawing/2014/main" id="{64C630FF-0E9C-4002-8853-74B5458EBB03}"/>
              </a:ext>
            </a:extLst>
          </p:cNvPr>
          <p:cNvCxnSpPr>
            <a:cxnSpLocks/>
            <a:stCxn id="61" idx="1"/>
            <a:endCxn id="37" idx="2"/>
          </p:cNvCxnSpPr>
          <p:nvPr/>
        </p:nvCxnSpPr>
        <p:spPr>
          <a:xfrm rot="10800000">
            <a:off x="2628035" y="3038616"/>
            <a:ext cx="867437" cy="968908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: Angulado 81">
            <a:extLst>
              <a:ext uri="{FF2B5EF4-FFF2-40B4-BE49-F238E27FC236}">
                <a16:creationId xmlns:a16="http://schemas.microsoft.com/office/drawing/2014/main" id="{5566CD69-288E-4E1B-A29A-0FF86FF79CF3}"/>
              </a:ext>
            </a:extLst>
          </p:cNvPr>
          <p:cNvCxnSpPr>
            <a:cxnSpLocks/>
            <a:stCxn id="67" idx="1"/>
            <a:endCxn id="37" idx="2"/>
          </p:cNvCxnSpPr>
          <p:nvPr/>
        </p:nvCxnSpPr>
        <p:spPr>
          <a:xfrm rot="10800000">
            <a:off x="2628035" y="3038617"/>
            <a:ext cx="867437" cy="1832833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: Angulado 84">
            <a:extLst>
              <a:ext uri="{FF2B5EF4-FFF2-40B4-BE49-F238E27FC236}">
                <a16:creationId xmlns:a16="http://schemas.microsoft.com/office/drawing/2014/main" id="{E2DC6204-DB1E-40CA-BA09-2A0946517CEC}"/>
              </a:ext>
            </a:extLst>
          </p:cNvPr>
          <p:cNvCxnSpPr>
            <a:cxnSpLocks/>
            <a:stCxn id="75" idx="1"/>
            <a:endCxn id="37" idx="2"/>
          </p:cNvCxnSpPr>
          <p:nvPr/>
        </p:nvCxnSpPr>
        <p:spPr>
          <a:xfrm rot="10800000">
            <a:off x="2628035" y="3038616"/>
            <a:ext cx="867437" cy="2696758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1F0328FE-83EB-44ED-80AB-932DDB2CE197}"/>
              </a:ext>
            </a:extLst>
          </p:cNvPr>
          <p:cNvCxnSpPr>
            <a:cxnSpLocks/>
            <a:stCxn id="9" idx="2"/>
            <a:endCxn id="39" idx="0"/>
          </p:cNvCxnSpPr>
          <p:nvPr/>
        </p:nvCxnSpPr>
        <p:spPr>
          <a:xfrm>
            <a:off x="5796386" y="2025276"/>
            <a:ext cx="0" cy="573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4D7E8CB7-BB91-4A8D-B888-B22082A2E284}"/>
              </a:ext>
            </a:extLst>
          </p:cNvPr>
          <p:cNvSpPr txBox="1"/>
          <p:nvPr/>
        </p:nvSpPr>
        <p:spPr>
          <a:xfrm>
            <a:off x="5290670" y="1717499"/>
            <a:ext cx="1011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Coagulante</a:t>
            </a:r>
          </a:p>
        </p:txBody>
      </p: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4EFEBDB9-7164-4787-92EA-891AF543D1F9}"/>
              </a:ext>
            </a:extLst>
          </p:cNvPr>
          <p:cNvCxnSpPr>
            <a:cxnSpLocks/>
          </p:cNvCxnSpPr>
          <p:nvPr/>
        </p:nvCxnSpPr>
        <p:spPr>
          <a:xfrm>
            <a:off x="6628636" y="2216724"/>
            <a:ext cx="0" cy="573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460A5062-3601-49CB-ADC9-72AA332AD72F}"/>
              </a:ext>
            </a:extLst>
          </p:cNvPr>
          <p:cNvSpPr txBox="1"/>
          <p:nvPr/>
        </p:nvSpPr>
        <p:spPr>
          <a:xfrm>
            <a:off x="6120446" y="1970489"/>
            <a:ext cx="1011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Coagulante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73914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PRECIPITAÇÃO QUÍMICA TIPO IV</a:t>
            </a:r>
            <a:br>
              <a:rPr lang="pt-BR" altLang="pt-BR" sz="4000" dirty="0"/>
            </a:br>
            <a:r>
              <a:rPr lang="pt-BR" altLang="pt-BR" sz="4000" dirty="0"/>
              <a:t>SISTEMA TERMODINÂMICO ABERTO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3F0BA2C-58DA-43AB-8157-11CD0A3A7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69" y="1738680"/>
            <a:ext cx="2853631" cy="2140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42A2EDE-592E-4081-939F-F32FC4779AB0}"/>
                  </a:ext>
                </a:extLst>
              </p:cNvPr>
              <p:cNvSpPr txBox="1"/>
              <p:nvPr/>
            </p:nvSpPr>
            <p:spPr>
              <a:xfrm>
                <a:off x="402062" y="2571523"/>
                <a:ext cx="5409803" cy="568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𝐶𝑎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⟺ 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𝐶𝑎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42A2EDE-592E-4081-939F-F32FC4779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62" y="2571523"/>
                <a:ext cx="5409803" cy="5689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684C9E1B-CA75-4E76-A59D-5928F1D7969C}"/>
                  </a:ext>
                </a:extLst>
              </p:cNvPr>
              <p:cNvSpPr txBox="1"/>
              <p:nvPr/>
            </p:nvSpPr>
            <p:spPr>
              <a:xfrm>
                <a:off x="1005782" y="3613317"/>
                <a:ext cx="3695700" cy="531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684C9E1B-CA75-4E76-A59D-5928F1D79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82" y="3613317"/>
                <a:ext cx="3695700" cy="5311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56612536-32D6-4688-824C-C02F6089C3B4}"/>
                  </a:ext>
                </a:extLst>
              </p:cNvPr>
              <p:cNvSpPr txBox="1"/>
              <p:nvPr/>
            </p:nvSpPr>
            <p:spPr>
              <a:xfrm>
                <a:off x="2286000" y="4834320"/>
                <a:ext cx="4572000" cy="975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𝐶𝑂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56612536-32D6-4688-824C-C02F6089C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834320"/>
                <a:ext cx="4572000" cy="975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847631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73914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PRECIPITAÇÃO QUÍMICA TIPO IV</a:t>
            </a:r>
            <a:br>
              <a:rPr lang="pt-BR" altLang="pt-BR" sz="4000" dirty="0"/>
            </a:br>
            <a:r>
              <a:rPr lang="pt-BR" altLang="pt-BR" sz="4000" dirty="0"/>
              <a:t>INDICE DE LANGELIER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3F0BA2C-58DA-43AB-8157-11CD0A3A7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69" y="1738680"/>
            <a:ext cx="2853631" cy="2140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E65F858B-9415-40F3-A097-86DE1CCB309E}"/>
                  </a:ext>
                </a:extLst>
              </p:cNvPr>
              <p:cNvSpPr txBox="1"/>
              <p:nvPr/>
            </p:nvSpPr>
            <p:spPr>
              <a:xfrm>
                <a:off x="1015139" y="2695177"/>
                <a:ext cx="397531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𝐼𝑆𝐿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E65F858B-9415-40F3-A097-86DE1CCB3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39" y="2695177"/>
                <a:ext cx="397531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9FDAC962-CDD0-4848-A62B-70AFC79ADD14}"/>
                  </a:ext>
                </a:extLst>
              </p:cNvPr>
              <p:cNvSpPr txBox="1"/>
              <p:nvPr/>
            </p:nvSpPr>
            <p:spPr>
              <a:xfrm>
                <a:off x="0" y="4011229"/>
                <a:ext cx="7391400" cy="531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𝐴𝑙𝑘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9FDAC962-CDD0-4848-A62B-70AFC79AD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11229"/>
                <a:ext cx="7391400" cy="5311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F54295C-FE75-4BFB-916A-6172C2463584}"/>
                  </a:ext>
                </a:extLst>
              </p:cNvPr>
              <p:cNvSpPr txBox="1"/>
              <p:nvPr/>
            </p:nvSpPr>
            <p:spPr>
              <a:xfrm>
                <a:off x="433952" y="4972441"/>
                <a:ext cx="8276095" cy="1054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𝐶𝑂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𝐻𝐶𝑂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 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𝐶𝑂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F54295C-FE75-4BFB-916A-6172C2463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52" y="4972441"/>
                <a:ext cx="8276095" cy="10549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294721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73914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PRECIPITAÇÃO QUÍMICA TIPO IV</a:t>
            </a:r>
            <a:br>
              <a:rPr lang="pt-BR" altLang="pt-BR" sz="4000" dirty="0"/>
            </a:br>
            <a:r>
              <a:rPr lang="pt-BR" altLang="pt-BR" sz="4000" dirty="0"/>
              <a:t>INDICE DE LANGELIER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3F0BA2C-58DA-43AB-8157-11CD0A3A7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69" y="1738680"/>
            <a:ext cx="2853631" cy="2140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E65F858B-9415-40F3-A097-86DE1CCB309E}"/>
                  </a:ext>
                </a:extLst>
              </p:cNvPr>
              <p:cNvSpPr txBox="1"/>
              <p:nvPr/>
            </p:nvSpPr>
            <p:spPr>
              <a:xfrm>
                <a:off x="1015139" y="2695177"/>
                <a:ext cx="397531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𝐼𝑆𝐿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E65F858B-9415-40F3-A097-86DE1CCB3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39" y="2695177"/>
                <a:ext cx="397531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9FDAC962-CDD0-4848-A62B-70AFC79ADD14}"/>
                  </a:ext>
                </a:extLst>
              </p:cNvPr>
              <p:cNvSpPr txBox="1"/>
              <p:nvPr/>
            </p:nvSpPr>
            <p:spPr>
              <a:xfrm>
                <a:off x="0" y="4011229"/>
                <a:ext cx="7391400" cy="531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𝐴𝑙𝑘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9FDAC962-CDD0-4848-A62B-70AFC79AD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11229"/>
                <a:ext cx="7391400" cy="5311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B8F0C95-58C1-44BA-81D8-B14B37F3076B}"/>
                  </a:ext>
                </a:extLst>
              </p:cNvPr>
              <p:cNvSpPr txBox="1"/>
              <p:nvPr/>
            </p:nvSpPr>
            <p:spPr>
              <a:xfrm>
                <a:off x="681925" y="4928146"/>
                <a:ext cx="7780149" cy="960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⟹ 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𝐶𝑎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B8F0C95-58C1-44BA-81D8-B14B37F30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25" y="4928146"/>
                <a:ext cx="7780149" cy="9607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301727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73914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PRECIPITAÇÃO QUÍMICA TIPO IV</a:t>
            </a:r>
            <a:br>
              <a:rPr lang="pt-BR" altLang="pt-BR" sz="4000" dirty="0"/>
            </a:br>
            <a:r>
              <a:rPr lang="pt-BR" altLang="pt-BR" sz="4000" dirty="0"/>
              <a:t>INDICE DE LANGELIER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3F0BA2C-58DA-43AB-8157-11CD0A3A7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69" y="1738680"/>
            <a:ext cx="2853631" cy="2140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31A4CEE8-B84A-46AA-A17D-7BDFA9BBCCA0}"/>
                  </a:ext>
                </a:extLst>
              </p:cNvPr>
              <p:cNvSpPr txBox="1"/>
              <p:nvPr/>
            </p:nvSpPr>
            <p:spPr>
              <a:xfrm>
                <a:off x="0" y="4877608"/>
                <a:ext cx="4572000" cy="1036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𝐶𝑂</m:t>
                                  </m:r>
                                </m:e>
                                <m:sub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31A4CEE8-B84A-46AA-A17D-7BDFA9BBC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77608"/>
                <a:ext cx="4572000" cy="10364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ED9BAC92-2BBD-4D63-A95F-0724FE31F88A}"/>
                  </a:ext>
                </a:extLst>
              </p:cNvPr>
              <p:cNvSpPr txBox="1"/>
              <p:nvPr/>
            </p:nvSpPr>
            <p:spPr>
              <a:xfrm>
                <a:off x="4393770" y="4877608"/>
                <a:ext cx="4572000" cy="1015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𝐶𝑎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ED9BAC92-2BBD-4D63-A95F-0724FE31F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770" y="4877608"/>
                <a:ext cx="4572000" cy="1015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2634850-8B80-4E8E-B5BE-5CC27D2CA58B}"/>
                  </a:ext>
                </a:extLst>
              </p:cNvPr>
              <p:cNvSpPr txBox="1"/>
              <p:nvPr/>
            </p:nvSpPr>
            <p:spPr>
              <a:xfrm>
                <a:off x="410381" y="2254339"/>
                <a:ext cx="5447980" cy="1830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pt-BR" sz="28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pt-BR" sz="28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𝐶𝑎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2634850-8B80-4E8E-B5BE-5CC27D2CA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81" y="2254339"/>
                <a:ext cx="5447980" cy="18304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262840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73914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PRECIPITAÇÃO QUÍMICA TIPO IV</a:t>
            </a:r>
            <a:br>
              <a:rPr lang="pt-BR" altLang="pt-BR" sz="4000" dirty="0"/>
            </a:br>
            <a:r>
              <a:rPr lang="pt-BR" altLang="pt-BR" sz="4000" dirty="0"/>
              <a:t>INDICE DE LANGELIER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3F0BA2C-58DA-43AB-8157-11CD0A3A7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69" y="1738680"/>
            <a:ext cx="2853631" cy="2140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E65F858B-9415-40F3-A097-86DE1CCB309E}"/>
                  </a:ext>
                </a:extLst>
              </p:cNvPr>
              <p:cNvSpPr txBox="1"/>
              <p:nvPr/>
            </p:nvSpPr>
            <p:spPr>
              <a:xfrm>
                <a:off x="1015139" y="2666892"/>
                <a:ext cx="397531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𝐼𝑆𝐿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E65F858B-9415-40F3-A097-86DE1CCB3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39" y="2666892"/>
                <a:ext cx="397531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9FDAC962-CDD0-4848-A62B-70AFC79ADD14}"/>
                  </a:ext>
                </a:extLst>
              </p:cNvPr>
              <p:cNvSpPr txBox="1"/>
              <p:nvPr/>
            </p:nvSpPr>
            <p:spPr>
              <a:xfrm>
                <a:off x="0" y="4011229"/>
                <a:ext cx="7391400" cy="531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𝐴𝑙𝑘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9FDAC962-CDD0-4848-A62B-70AFC79AD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11229"/>
                <a:ext cx="7391400" cy="5311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B120FFB-0457-4ED6-8E57-7D85465E67E0}"/>
                  </a:ext>
                </a:extLst>
              </p:cNvPr>
              <p:cNvSpPr txBox="1"/>
              <p:nvPr/>
            </p:nvSpPr>
            <p:spPr>
              <a:xfrm>
                <a:off x="193729" y="4912344"/>
                <a:ext cx="8756542" cy="1015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𝐴𝑙𝑘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𝐶𝑎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+2.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𝐶𝑎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B120FFB-0457-4ED6-8E57-7D85465E6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29" y="4912344"/>
                <a:ext cx="8756542" cy="10159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661871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73914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PRECIPITAÇÃO QUÍMICA TIPO IV</a:t>
            </a:r>
            <a:br>
              <a:rPr lang="pt-BR" altLang="pt-BR" sz="4000" dirty="0"/>
            </a:br>
            <a:r>
              <a:rPr lang="pt-BR" altLang="pt-BR" sz="4000" dirty="0"/>
              <a:t>INDICE DE LANGELIER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3F0BA2C-58DA-43AB-8157-11CD0A3A7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69" y="1738680"/>
            <a:ext cx="2853631" cy="2140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E65F858B-9415-40F3-A097-86DE1CCB309E}"/>
                  </a:ext>
                </a:extLst>
              </p:cNvPr>
              <p:cNvSpPr txBox="1"/>
              <p:nvPr/>
            </p:nvSpPr>
            <p:spPr>
              <a:xfrm>
                <a:off x="1015139" y="2666892"/>
                <a:ext cx="397531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𝐼𝑆𝐿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E65F858B-9415-40F3-A097-86DE1CCB3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39" y="2666892"/>
                <a:ext cx="397531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9FDAC962-CDD0-4848-A62B-70AFC79ADD14}"/>
                  </a:ext>
                </a:extLst>
              </p:cNvPr>
              <p:cNvSpPr txBox="1"/>
              <p:nvPr/>
            </p:nvSpPr>
            <p:spPr>
              <a:xfrm>
                <a:off x="0" y="4011229"/>
                <a:ext cx="7391400" cy="531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𝐴𝑙𝑘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9FDAC962-CDD0-4848-A62B-70AFC79AD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11229"/>
                <a:ext cx="7391400" cy="5311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B120FFB-0457-4ED6-8E57-7D85465E67E0}"/>
                  </a:ext>
                </a:extLst>
              </p:cNvPr>
              <p:cNvSpPr txBox="1"/>
              <p:nvPr/>
            </p:nvSpPr>
            <p:spPr>
              <a:xfrm>
                <a:off x="193729" y="4912344"/>
                <a:ext cx="8756542" cy="1015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𝐴𝑙𝑘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𝐶𝑎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+2.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𝐶𝑎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B120FFB-0457-4ED6-8E57-7D85465E6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29" y="4912344"/>
                <a:ext cx="8756542" cy="10159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499407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73914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PRECIPITAÇÃO QUÍMICA TIPO IV</a:t>
            </a:r>
            <a:br>
              <a:rPr lang="pt-BR" altLang="pt-BR" sz="4000" dirty="0"/>
            </a:br>
            <a:r>
              <a:rPr lang="pt-BR" altLang="pt-BR" sz="4000" dirty="0"/>
              <a:t>INDICE DE LANGELIER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B120FFB-0457-4ED6-8E57-7D85465E67E0}"/>
                  </a:ext>
                </a:extLst>
              </p:cNvPr>
              <p:cNvSpPr txBox="1"/>
              <p:nvPr/>
            </p:nvSpPr>
            <p:spPr>
              <a:xfrm>
                <a:off x="193729" y="2133600"/>
                <a:ext cx="8756542" cy="1015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𝐴𝑙𝑘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𝐶𝑎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+2.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𝐶𝑎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B120FFB-0457-4ED6-8E57-7D85465E6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29" y="2133600"/>
                <a:ext cx="8756542" cy="1015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45E7674-D9DA-41D3-9B2F-638107ECF995}"/>
                  </a:ext>
                </a:extLst>
              </p:cNvPr>
              <p:cNvSpPr txBox="1"/>
              <p:nvPr/>
            </p:nvSpPr>
            <p:spPr>
              <a:xfrm>
                <a:off x="937647" y="3898189"/>
                <a:ext cx="7268706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𝐶𝑎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pt-BR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𝐴𝑙𝑘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𝐶𝑎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pt-BR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45E7674-D9DA-41D3-9B2F-638107ECF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647" y="3898189"/>
                <a:ext cx="7268706" cy="13849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748092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73914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PRECIPITAÇÃO QUÍMICA TIPO IV</a:t>
            </a:r>
            <a:br>
              <a:rPr lang="pt-BR" altLang="pt-BR" sz="4000" dirty="0"/>
            </a:br>
            <a:r>
              <a:rPr lang="pt-BR" altLang="pt-BR" sz="4000" dirty="0"/>
              <a:t>INDICE DE LANGELIER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C20FB95A-C476-43F1-90F9-FE307D0DF4C9}"/>
                  </a:ext>
                </a:extLst>
              </p:cNvPr>
              <p:cNvSpPr txBox="1"/>
              <p:nvPr/>
            </p:nvSpPr>
            <p:spPr>
              <a:xfrm>
                <a:off x="2642462" y="2133600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C20FB95A-C476-43F1-90F9-FE307D0DF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462" y="2133600"/>
                <a:ext cx="45720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E7AAD6E-D7D4-4314-BD42-0894A0F93A17}"/>
                  </a:ext>
                </a:extLst>
              </p:cNvPr>
              <p:cNvSpPr txBox="1"/>
              <p:nvPr/>
            </p:nvSpPr>
            <p:spPr>
              <a:xfrm>
                <a:off x="0" y="3141547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𝐶𝑎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E7AAD6E-D7D4-4314-BD42-0894A0F93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41547"/>
                <a:ext cx="45720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5F4472A4-68A3-4B02-84F6-17D85029FBA6}"/>
                  </a:ext>
                </a:extLst>
              </p:cNvPr>
              <p:cNvSpPr txBox="1"/>
              <p:nvPr/>
            </p:nvSpPr>
            <p:spPr>
              <a:xfrm>
                <a:off x="0" y="4043773"/>
                <a:ext cx="615282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𝐴𝑙𝑘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𝐶𝑎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5F4472A4-68A3-4B02-84F6-17D85029F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43773"/>
                <a:ext cx="615282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ACB0AD95-910C-4E59-AAFA-A0EF4BB27BB5}"/>
                  </a:ext>
                </a:extLst>
              </p:cNvPr>
              <p:cNvSpPr txBox="1"/>
              <p:nvPr/>
            </p:nvSpPr>
            <p:spPr>
              <a:xfrm>
                <a:off x="174356" y="4988821"/>
                <a:ext cx="340187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ACB0AD95-910C-4E59-AAFA-A0EF4BB27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56" y="4988821"/>
                <a:ext cx="340187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m 13">
            <a:extLst>
              <a:ext uri="{FF2B5EF4-FFF2-40B4-BE49-F238E27FC236}">
                <a16:creationId xmlns:a16="http://schemas.microsoft.com/office/drawing/2014/main" id="{18CE1DDF-6A49-4F22-A409-2FE8F1484B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69" y="4201181"/>
            <a:ext cx="2853631" cy="214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42844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73914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PRECIPITAÇÃO QUÍMICA TIPO IV</a:t>
            </a:r>
            <a:br>
              <a:rPr lang="pt-BR" altLang="pt-BR" sz="4000" dirty="0"/>
            </a:br>
            <a:r>
              <a:rPr lang="pt-BR" altLang="pt-BR" sz="4000" dirty="0"/>
              <a:t>INDICE DE LANGELIER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3F0BA2C-58DA-43AB-8157-11CD0A3A7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69" y="1738680"/>
            <a:ext cx="2853631" cy="2140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E65F858B-9415-40F3-A097-86DE1CCB309E}"/>
                  </a:ext>
                </a:extLst>
              </p:cNvPr>
              <p:cNvSpPr txBox="1"/>
              <p:nvPr/>
            </p:nvSpPr>
            <p:spPr>
              <a:xfrm>
                <a:off x="1015139" y="2666892"/>
                <a:ext cx="397531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𝐼𝑆𝐿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E65F858B-9415-40F3-A097-86DE1CCB3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39" y="2666892"/>
                <a:ext cx="397531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9FDAC962-CDD0-4848-A62B-70AFC79ADD14}"/>
                  </a:ext>
                </a:extLst>
              </p:cNvPr>
              <p:cNvSpPr txBox="1"/>
              <p:nvPr/>
            </p:nvSpPr>
            <p:spPr>
              <a:xfrm>
                <a:off x="0" y="4011229"/>
                <a:ext cx="7391400" cy="531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𝐴𝑙𝑘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9FDAC962-CDD0-4848-A62B-70AFC79AD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11229"/>
                <a:ext cx="7391400" cy="5311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51956D5-8F87-4ABD-A114-144812F963AB}"/>
                  </a:ext>
                </a:extLst>
              </p:cNvPr>
              <p:cNvSpPr txBox="1"/>
              <p:nvPr/>
            </p:nvSpPr>
            <p:spPr>
              <a:xfrm>
                <a:off x="2886559" y="5073073"/>
                <a:ext cx="337088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𝐴𝑙𝑘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≅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51956D5-8F87-4ABD-A114-144812F96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559" y="5073073"/>
                <a:ext cx="337088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213717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73914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PRECIPITAÇÃO QUÍMICA TIPO IV</a:t>
            </a:r>
            <a:br>
              <a:rPr lang="pt-BR" altLang="pt-BR" sz="4000" dirty="0"/>
            </a:br>
            <a:r>
              <a:rPr lang="pt-BR" altLang="pt-BR" sz="4000" dirty="0"/>
              <a:t>INDICE DE LANGELIER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3F0BA2C-58DA-43AB-8157-11CD0A3A7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69" y="1738680"/>
            <a:ext cx="2853631" cy="2140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E65F858B-9415-40F3-A097-86DE1CCB309E}"/>
                  </a:ext>
                </a:extLst>
              </p:cNvPr>
              <p:cNvSpPr txBox="1"/>
              <p:nvPr/>
            </p:nvSpPr>
            <p:spPr>
              <a:xfrm>
                <a:off x="1015137" y="2405282"/>
                <a:ext cx="397531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𝐼𝑆𝐿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E65F858B-9415-40F3-A097-86DE1CCB3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37" y="2405282"/>
                <a:ext cx="397531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51956D5-8F87-4ABD-A114-144812F963AB}"/>
                  </a:ext>
                </a:extLst>
              </p:cNvPr>
              <p:cNvSpPr txBox="1"/>
              <p:nvPr/>
            </p:nvSpPr>
            <p:spPr>
              <a:xfrm>
                <a:off x="1317353" y="3429000"/>
                <a:ext cx="337088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𝐴𝑙𝑘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≅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51956D5-8F87-4ABD-A114-144812F96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353" y="3429000"/>
                <a:ext cx="337088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66B17E40-CD3F-49C4-8C9B-6E3C497952AA}"/>
                  </a:ext>
                </a:extLst>
              </p:cNvPr>
              <p:cNvSpPr txBox="1"/>
              <p:nvPr/>
            </p:nvSpPr>
            <p:spPr>
              <a:xfrm>
                <a:off x="4572000" y="4779916"/>
                <a:ext cx="4572000" cy="1015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𝐴𝑙𝑘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≅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𝐶𝑎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66B17E40-CD3F-49C4-8C9B-6E3C49795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779916"/>
                <a:ext cx="4572000" cy="10159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5521E119-7E27-498A-A626-E3A4820EE12E}"/>
                  </a:ext>
                </a:extLst>
              </p:cNvPr>
              <p:cNvSpPr txBox="1"/>
              <p:nvPr/>
            </p:nvSpPr>
            <p:spPr>
              <a:xfrm>
                <a:off x="263471" y="4779916"/>
                <a:ext cx="4083804" cy="1015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𝐻𝐶𝑂</m:t>
                              </m:r>
                            </m:e>
                            <m:sub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𝐶𝑎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5521E119-7E27-498A-A626-E3A4820EE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71" y="4779916"/>
                <a:ext cx="4083804" cy="10159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466541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9138AB0F-41EE-4EC0-9B87-71DE45C892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0E7D423-BC9B-42F3-88C3-CA6597C4A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0" y="2210386"/>
            <a:ext cx="4332850" cy="243722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2E76F76-B544-46F1-BFD0-4B3CBE702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541" y="3647928"/>
            <a:ext cx="4332850" cy="243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9749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73914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PRECIPITAÇÃO QUÍMICA TIPO IV</a:t>
            </a:r>
            <a:br>
              <a:rPr lang="pt-BR" altLang="pt-BR" sz="4000" dirty="0"/>
            </a:br>
            <a:r>
              <a:rPr lang="pt-BR" altLang="pt-BR" sz="4000" dirty="0"/>
              <a:t>INDICE DE LANGELIER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3F0BA2C-58DA-43AB-8157-11CD0A3A7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69" y="1738680"/>
            <a:ext cx="2853631" cy="2140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E65F858B-9415-40F3-A097-86DE1CCB309E}"/>
                  </a:ext>
                </a:extLst>
              </p:cNvPr>
              <p:cNvSpPr txBox="1"/>
              <p:nvPr/>
            </p:nvSpPr>
            <p:spPr>
              <a:xfrm>
                <a:off x="1015145" y="2143672"/>
                <a:ext cx="397531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𝐼𝑆𝐿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E65F858B-9415-40F3-A097-86DE1CCB3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45" y="2143672"/>
                <a:ext cx="397531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66B17E40-CD3F-49C4-8C9B-6E3C497952AA}"/>
                  </a:ext>
                </a:extLst>
              </p:cNvPr>
              <p:cNvSpPr txBox="1"/>
              <p:nvPr/>
            </p:nvSpPr>
            <p:spPr>
              <a:xfrm>
                <a:off x="716803" y="2936504"/>
                <a:ext cx="4273657" cy="1015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𝐴𝑙𝑘</m:t>
                      </m:r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≅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𝐶𝑎</m:t>
                                  </m:r>
                                </m:e>
                                <m:sup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66B17E40-CD3F-49C4-8C9B-6E3C49795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03" y="2936504"/>
                <a:ext cx="4273657" cy="1015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A739A3C5-C2EB-46B8-B596-E71E36E599D1}"/>
                  </a:ext>
                </a:extLst>
              </p:cNvPr>
              <p:cNvSpPr txBox="1"/>
              <p:nvPr/>
            </p:nvSpPr>
            <p:spPr>
              <a:xfrm>
                <a:off x="716803" y="4276815"/>
                <a:ext cx="5472982" cy="917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𝐴𝑙𝑘</m:t>
                              </m:r>
                            </m:e>
                          </m:d>
                        </m:e>
                      </m:func>
                      <m:r>
                        <a:rPr lang="pt-BR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sz="2800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pt-BR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BR" sz="2800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8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BR" sz="280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)−</m:t>
                      </m:r>
                      <m:r>
                        <m:rPr>
                          <m:sty m:val="p"/>
                        </m:rPr>
                        <a:rPr lang="pt-BR" sz="280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p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e>
                      </m:d>
                      <m:r>
                        <a:rPr lang="pt-BR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A739A3C5-C2EB-46B8-B596-E71E36E59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03" y="4276815"/>
                <a:ext cx="5472982" cy="9172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DCFC8408-F0F9-4D65-8933-C0869B2CE533}"/>
                  </a:ext>
                </a:extLst>
              </p:cNvPr>
              <p:cNvSpPr txBox="1"/>
              <p:nvPr/>
            </p:nvSpPr>
            <p:spPr>
              <a:xfrm>
                <a:off x="647439" y="5602939"/>
                <a:ext cx="784912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𝑝𝐻</m:t>
                          </m:r>
                        </m:e>
                        <m:sub>
                          <m:r>
                            <a:rPr lang="pt-B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pt-BR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pt-BR" sz="2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pt-B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pt-BR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pt-BR" sz="2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𝑠𝑐</m:t>
                          </m:r>
                        </m:sub>
                      </m:sSub>
                      <m:r>
                        <a:rPr lang="pt-BR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pt-BR" sz="2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𝐴𝑙𝑘</m:t>
                              </m:r>
                            </m:e>
                          </m:d>
                        </m:e>
                      </m:func>
                      <m:r>
                        <a:rPr lang="pt-BR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BR" sz="2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log</m:t>
                      </m:r>
                      <m:r>
                        <a:rPr lang="pt-BR" sz="2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⁡</m:t>
                      </m:r>
                      <m:r>
                        <a:rPr lang="pt-BR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𝐶𝑎</m:t>
                              </m:r>
                            </m:e>
                            <m:sup>
                              <m:r>
                                <a:rPr lang="pt-BR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sup>
                          </m:sSup>
                        </m:e>
                      </m:d>
                      <m:r>
                        <a:rPr lang="pt-BR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DCFC8408-F0F9-4D65-8933-C0869B2CE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39" y="5602939"/>
                <a:ext cx="784912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1385972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TIPO V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165834C-8CBA-4394-B9CC-F693351F0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69" y="4189426"/>
            <a:ext cx="2853631" cy="21402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190829CE-372B-4C1B-810A-1101D07C6A07}"/>
                  </a:ext>
                </a:extLst>
              </p:cNvPr>
              <p:cNvSpPr txBox="1"/>
              <p:nvPr/>
            </p:nvSpPr>
            <p:spPr>
              <a:xfrm>
                <a:off x="749691" y="4085558"/>
                <a:ext cx="4572000" cy="568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𝐶𝑑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⟺ 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𝐶𝑑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190829CE-372B-4C1B-810A-1101D07C6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91" y="4085558"/>
                <a:ext cx="4572000" cy="5689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257BA423-DA57-4169-A8C4-A82AAF62A512}"/>
                  </a:ext>
                </a:extLst>
              </p:cNvPr>
              <p:cNvSpPr txBox="1"/>
              <p:nvPr/>
            </p:nvSpPr>
            <p:spPr>
              <a:xfrm>
                <a:off x="647700" y="4779276"/>
                <a:ext cx="4572000" cy="562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⟺ 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257BA423-DA57-4169-A8C4-A82AAF62A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4779276"/>
                <a:ext cx="4572000" cy="5622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2503E1BC-17A4-4018-88C2-6DBD54B8A6C9}"/>
                  </a:ext>
                </a:extLst>
              </p:cNvPr>
              <p:cNvSpPr txBox="1"/>
              <p:nvPr/>
            </p:nvSpPr>
            <p:spPr>
              <a:xfrm>
                <a:off x="749691" y="5466262"/>
                <a:ext cx="4572000" cy="5691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𝐴𝑙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𝑃𝑂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⟺ 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𝐴𝑙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𝑃𝑂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bSup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2503E1BC-17A4-4018-88C2-6DBD54B8A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91" y="5466262"/>
                <a:ext cx="4572000" cy="5691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11">
            <a:extLst>
              <a:ext uri="{FF2B5EF4-FFF2-40B4-BE49-F238E27FC236}">
                <a16:creationId xmlns:a16="http://schemas.microsoft.com/office/drawing/2014/main" id="{49315D39-AD26-49DD-894C-348F381DA564}"/>
              </a:ext>
            </a:extLst>
          </p:cNvPr>
          <p:cNvSpPr txBox="1">
            <a:spLocks noChangeArrowheads="1"/>
          </p:cNvSpPr>
          <p:nvPr/>
        </p:nvSpPr>
        <p:spPr>
          <a:xfrm>
            <a:off x="534193" y="2139628"/>
            <a:ext cx="8075613" cy="113416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Característica: ambos cátion e ânion sofrem especiação na fase líquida, podendo precipitar sob diferentes formas sólidas</a:t>
            </a:r>
          </a:p>
        </p:txBody>
      </p:sp>
    </p:spTree>
    <p:extLst>
      <p:ext uri="{BB962C8B-B14F-4D97-AF65-F5344CB8AC3E}">
        <p14:creationId xmlns:p14="http://schemas.microsoft.com/office/powerpoint/2010/main" val="3162971811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ESPECIAÇÃO QUÍMICA </a:t>
            </a:r>
            <a:br>
              <a:rPr lang="pt-BR" altLang="pt-BR" sz="4000" dirty="0"/>
            </a:br>
            <a:r>
              <a:rPr lang="pt-BR" altLang="pt-BR" sz="4000" dirty="0"/>
              <a:t>PROGRAMA VISUAL MINTEQ 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165834C-8CBA-4394-B9CC-F693351F0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69" y="1764543"/>
            <a:ext cx="2853631" cy="214022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52CCF52-5EE1-43DF-91B6-46458E9EB0BD}"/>
              </a:ext>
            </a:extLst>
          </p:cNvPr>
          <p:cNvSpPr txBox="1"/>
          <p:nvPr/>
        </p:nvSpPr>
        <p:spPr>
          <a:xfrm>
            <a:off x="570019" y="2388450"/>
            <a:ext cx="5424380" cy="330114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sz="3600" dirty="0"/>
              <a:t>Visual </a:t>
            </a:r>
            <a:r>
              <a:rPr lang="pt-BR" sz="3600" dirty="0" err="1"/>
              <a:t>Minteq</a:t>
            </a:r>
            <a:r>
              <a:rPr lang="pt-BR" sz="3600" dirty="0"/>
              <a:t>: Programa de distribuição livre para cálculos de especiação química em meio aquoso </a:t>
            </a:r>
          </a:p>
          <a:p>
            <a:r>
              <a:rPr lang="pt-BR" sz="3600" dirty="0">
                <a:hlinkClick r:id="rId5"/>
              </a:rPr>
              <a:t>https://vminteq.lwr.kth.se/</a:t>
            </a:r>
            <a:endParaRPr lang="pt-BR" sz="3600" dirty="0"/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50973534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ESPECIAÇÃO QUÍMICA </a:t>
            </a:r>
            <a:br>
              <a:rPr lang="pt-BR" altLang="pt-BR" sz="4000" dirty="0"/>
            </a:br>
            <a:r>
              <a:rPr lang="pt-BR" altLang="pt-BR" sz="4000" dirty="0"/>
              <a:t>PROGRAMA VISUAL MINTEQ 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165834C-8CBA-4394-B9CC-F693351F0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69" y="1764543"/>
            <a:ext cx="2853631" cy="214022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52CCF52-5EE1-43DF-91B6-46458E9EB0BD}"/>
              </a:ext>
            </a:extLst>
          </p:cNvPr>
          <p:cNvSpPr txBox="1"/>
          <p:nvPr/>
        </p:nvSpPr>
        <p:spPr>
          <a:xfrm>
            <a:off x="570019" y="2388450"/>
            <a:ext cx="5424380" cy="21402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/>
              <a:t>Exemplo 1 – Solução pura</a:t>
            </a:r>
          </a:p>
          <a:p>
            <a:r>
              <a:rPr lang="pt-BR" dirty="0"/>
              <a:t>1.10</a:t>
            </a:r>
            <a:r>
              <a:rPr lang="pt-BR" baseline="30000" dirty="0"/>
              <a:t>-4</a:t>
            </a:r>
            <a:r>
              <a:rPr lang="pt-BR" dirty="0"/>
              <a:t> M BaSO</a:t>
            </a:r>
            <a:r>
              <a:rPr lang="pt-BR" baseline="-25000" dirty="0"/>
              <a:t>4</a:t>
            </a:r>
          </a:p>
          <a:p>
            <a:r>
              <a:rPr lang="pt-BR" dirty="0"/>
              <a:t>1.10</a:t>
            </a:r>
            <a:r>
              <a:rPr lang="pt-BR" baseline="30000" dirty="0"/>
              <a:t>-3</a:t>
            </a:r>
            <a:r>
              <a:rPr lang="pt-BR" dirty="0"/>
              <a:t> M CaCl</a:t>
            </a:r>
            <a:r>
              <a:rPr lang="pt-BR" baseline="-25000" dirty="0"/>
              <a:t>2</a:t>
            </a:r>
          </a:p>
          <a:p>
            <a:endParaRPr lang="pt-BR" baseline="-25000" dirty="0"/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BBCF809-4D88-47A7-97DD-3177F315C9C0}"/>
              </a:ext>
            </a:extLst>
          </p:cNvPr>
          <p:cNvSpPr txBox="1"/>
          <p:nvPr/>
        </p:nvSpPr>
        <p:spPr>
          <a:xfrm>
            <a:off x="570018" y="4797630"/>
            <a:ext cx="8116781" cy="77872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/>
              <a:t>Objetivo: Determinar as concentrações das espécies químicas em meio aquoso </a:t>
            </a:r>
          </a:p>
          <a:p>
            <a:endParaRPr lang="pt-BR" baseline="-25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7348418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ESPECIAÇÃO QUÍMICA </a:t>
            </a:r>
            <a:br>
              <a:rPr lang="pt-BR" altLang="pt-BR" sz="4000" dirty="0"/>
            </a:br>
            <a:r>
              <a:rPr lang="pt-BR" altLang="pt-BR" sz="4000" dirty="0"/>
              <a:t>PROGRAMA VISUAL MINTEQ 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165834C-8CBA-4394-B9CC-F693351F0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69" y="1764543"/>
            <a:ext cx="2853631" cy="214022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52CCF52-5EE1-43DF-91B6-46458E9EB0BD}"/>
              </a:ext>
            </a:extLst>
          </p:cNvPr>
          <p:cNvSpPr txBox="1"/>
          <p:nvPr/>
        </p:nvSpPr>
        <p:spPr>
          <a:xfrm>
            <a:off x="634673" y="2336800"/>
            <a:ext cx="5424380" cy="36244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/>
              <a:t>Exemplo 2 – Água natural contendo alcalinidade e Al</a:t>
            </a:r>
          </a:p>
          <a:p>
            <a:r>
              <a:rPr lang="pt-BR" dirty="0"/>
              <a:t>1.10</a:t>
            </a:r>
            <a:r>
              <a:rPr lang="pt-BR" baseline="30000" dirty="0"/>
              <a:t>-3</a:t>
            </a:r>
            <a:r>
              <a:rPr lang="pt-BR" dirty="0"/>
              <a:t> M Al</a:t>
            </a:r>
            <a:endParaRPr lang="pt-BR" baseline="-25000" dirty="0"/>
          </a:p>
          <a:p>
            <a:r>
              <a:rPr lang="pt-BR" dirty="0"/>
              <a:t>Alcalinidade igual a 60 mg CaCO</a:t>
            </a:r>
            <a:r>
              <a:rPr lang="pt-BR" baseline="-25000" dirty="0"/>
              <a:t>3</a:t>
            </a:r>
            <a:r>
              <a:rPr lang="pt-BR" dirty="0"/>
              <a:t>/L</a:t>
            </a:r>
          </a:p>
          <a:p>
            <a:r>
              <a:rPr lang="pt-BR" dirty="0"/>
              <a:t>pH fixo e igual a 6,5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811650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ESPECIAÇÃO QUÍMICA </a:t>
            </a:r>
            <a:br>
              <a:rPr lang="pt-BR" altLang="pt-BR" sz="4000" dirty="0"/>
            </a:br>
            <a:r>
              <a:rPr lang="pt-BR" altLang="pt-BR" sz="4000" dirty="0"/>
              <a:t>PROGRAMA VISUAL MINTEQ 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165834C-8CBA-4394-B9CC-F693351F0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69" y="1764543"/>
            <a:ext cx="2853631" cy="214022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52CCF52-5EE1-43DF-91B6-46458E9EB0BD}"/>
              </a:ext>
            </a:extLst>
          </p:cNvPr>
          <p:cNvSpPr txBox="1"/>
          <p:nvPr/>
        </p:nvSpPr>
        <p:spPr>
          <a:xfrm>
            <a:off x="690092" y="2133600"/>
            <a:ext cx="5424380" cy="36244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/>
              <a:t>Exemplo 3 – Água natural contendo alcalinidade, Al e F</a:t>
            </a:r>
            <a:r>
              <a:rPr lang="pt-BR" baseline="30000" dirty="0"/>
              <a:t>-</a:t>
            </a:r>
            <a:r>
              <a:rPr lang="pt-BR" dirty="0"/>
              <a:t> </a:t>
            </a:r>
          </a:p>
          <a:p>
            <a:r>
              <a:rPr lang="pt-BR" dirty="0"/>
              <a:t>1.10</a:t>
            </a:r>
            <a:r>
              <a:rPr lang="pt-BR" baseline="30000" dirty="0"/>
              <a:t>-3</a:t>
            </a:r>
            <a:r>
              <a:rPr lang="pt-BR" dirty="0"/>
              <a:t> M Al</a:t>
            </a:r>
          </a:p>
          <a:p>
            <a:r>
              <a:rPr lang="pt-BR" dirty="0"/>
              <a:t>Fluoreto igual a 1.10</a:t>
            </a:r>
            <a:r>
              <a:rPr lang="pt-BR" baseline="30000" dirty="0"/>
              <a:t>-4</a:t>
            </a:r>
            <a:r>
              <a:rPr lang="pt-BR" dirty="0"/>
              <a:t> M</a:t>
            </a:r>
          </a:p>
          <a:p>
            <a:r>
              <a:rPr lang="pt-BR" dirty="0"/>
              <a:t>Alcalinidade igual a 60 mg CaCO</a:t>
            </a:r>
            <a:r>
              <a:rPr lang="pt-BR" baseline="-25000" dirty="0"/>
              <a:t>3</a:t>
            </a:r>
            <a:r>
              <a:rPr lang="pt-BR" dirty="0"/>
              <a:t>/L</a:t>
            </a:r>
          </a:p>
          <a:p>
            <a:r>
              <a:rPr lang="pt-BR" dirty="0"/>
              <a:t>pH fixo e igual a 6,5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6101128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ESPECIAÇÃO QUÍMICA </a:t>
            </a:r>
            <a:br>
              <a:rPr lang="pt-BR" altLang="pt-BR" sz="4000" dirty="0"/>
            </a:br>
            <a:r>
              <a:rPr lang="pt-BR" altLang="pt-BR" sz="4000" dirty="0"/>
              <a:t>PROGRAMA VISUAL MINTEQ 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165834C-8CBA-4394-B9CC-F693351F0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69" y="1764543"/>
            <a:ext cx="2853631" cy="214022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52CCF52-5EE1-43DF-91B6-46458E9EB0BD}"/>
              </a:ext>
            </a:extLst>
          </p:cNvPr>
          <p:cNvSpPr txBox="1"/>
          <p:nvPr/>
        </p:nvSpPr>
        <p:spPr>
          <a:xfrm>
            <a:off x="690092" y="2133600"/>
            <a:ext cx="5424380" cy="36244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/>
              <a:t>Exemplo 4 – Água natural contendo alcalinidade e cálcio </a:t>
            </a:r>
          </a:p>
          <a:p>
            <a:r>
              <a:rPr lang="pt-BR" dirty="0"/>
              <a:t>5.10</a:t>
            </a:r>
            <a:r>
              <a:rPr lang="pt-BR" baseline="30000" dirty="0"/>
              <a:t>-4</a:t>
            </a:r>
            <a:r>
              <a:rPr lang="pt-BR" dirty="0"/>
              <a:t> M Ca</a:t>
            </a:r>
          </a:p>
          <a:p>
            <a:r>
              <a:rPr lang="pt-BR" dirty="0"/>
              <a:t>Alcalinidade igual a 40 mg CaCO</a:t>
            </a:r>
            <a:r>
              <a:rPr lang="pt-BR" baseline="-25000" dirty="0"/>
              <a:t>3</a:t>
            </a:r>
            <a:r>
              <a:rPr lang="pt-BR" dirty="0"/>
              <a:t>/L</a:t>
            </a:r>
          </a:p>
          <a:p>
            <a:r>
              <a:rPr lang="pt-BR" dirty="0"/>
              <a:t>pH fixo e igual a 6,5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4335808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ESPECIAÇÃO QUÍMICA </a:t>
            </a:r>
            <a:br>
              <a:rPr lang="pt-BR" altLang="pt-BR" sz="4000" dirty="0"/>
            </a:br>
            <a:r>
              <a:rPr lang="pt-BR" altLang="pt-BR" sz="4000" dirty="0"/>
              <a:t>PROGRAMA VISUAL MINTEQ 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165834C-8CBA-4394-B9CC-F693351F0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69" y="1764543"/>
            <a:ext cx="2853631" cy="214022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52CCF52-5EE1-43DF-91B6-46458E9EB0BD}"/>
              </a:ext>
            </a:extLst>
          </p:cNvPr>
          <p:cNvSpPr txBox="1"/>
          <p:nvPr/>
        </p:nvSpPr>
        <p:spPr>
          <a:xfrm>
            <a:off x="690092" y="2133600"/>
            <a:ext cx="5424380" cy="36244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/>
              <a:t>Exemplo 5 – Água natural contendo alcalinidade e cálcio </a:t>
            </a:r>
          </a:p>
          <a:p>
            <a:r>
              <a:rPr lang="pt-BR" dirty="0"/>
              <a:t>5.10</a:t>
            </a:r>
            <a:r>
              <a:rPr lang="pt-BR" baseline="30000" dirty="0"/>
              <a:t>-4</a:t>
            </a:r>
            <a:r>
              <a:rPr lang="pt-BR" dirty="0"/>
              <a:t> M Ca</a:t>
            </a:r>
          </a:p>
          <a:p>
            <a:r>
              <a:rPr lang="pt-BR" dirty="0"/>
              <a:t>Alcalinidade igual a 40 mg CaCO</a:t>
            </a:r>
            <a:r>
              <a:rPr lang="pt-BR" baseline="-25000" dirty="0"/>
              <a:t>3</a:t>
            </a:r>
            <a:r>
              <a:rPr lang="pt-BR" dirty="0"/>
              <a:t>/L</a:t>
            </a:r>
          </a:p>
          <a:p>
            <a:r>
              <a:rPr lang="pt-BR" dirty="0"/>
              <a:t>pH fixo e igual a 8,5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1681159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ESPECIAÇÃO QUÍMICA </a:t>
            </a:r>
            <a:br>
              <a:rPr lang="pt-BR" altLang="pt-BR" sz="4000" dirty="0"/>
            </a:br>
            <a:r>
              <a:rPr lang="pt-BR" altLang="pt-BR" sz="4000" dirty="0"/>
              <a:t>PROGRAMA VISUAL MINTEQ 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165834C-8CBA-4394-B9CC-F693351F0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69" y="1764543"/>
            <a:ext cx="2853631" cy="214022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52CCF52-5EE1-43DF-91B6-46458E9EB0BD}"/>
              </a:ext>
            </a:extLst>
          </p:cNvPr>
          <p:cNvSpPr txBox="1"/>
          <p:nvPr/>
        </p:nvSpPr>
        <p:spPr>
          <a:xfrm>
            <a:off x="459183" y="2133600"/>
            <a:ext cx="5941618" cy="387003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/>
              <a:t>Exemplo 6 – Água natural contendo alcalinidade, cálcio e EDTA </a:t>
            </a:r>
          </a:p>
          <a:p>
            <a:r>
              <a:rPr lang="pt-BR" dirty="0"/>
              <a:t>5.10</a:t>
            </a:r>
            <a:r>
              <a:rPr lang="pt-BR" baseline="30000" dirty="0"/>
              <a:t>-4</a:t>
            </a:r>
            <a:r>
              <a:rPr lang="pt-BR" dirty="0"/>
              <a:t> M Ca</a:t>
            </a:r>
          </a:p>
          <a:p>
            <a:r>
              <a:rPr lang="pt-BR" dirty="0"/>
              <a:t>5.10</a:t>
            </a:r>
            <a:r>
              <a:rPr lang="pt-BR" baseline="30000" dirty="0"/>
              <a:t>-4</a:t>
            </a:r>
            <a:r>
              <a:rPr lang="pt-BR" dirty="0"/>
              <a:t> M EDTA</a:t>
            </a:r>
          </a:p>
          <a:p>
            <a:r>
              <a:rPr lang="pt-BR" dirty="0"/>
              <a:t>Alcalinidade igual a 40 mg CaCO</a:t>
            </a:r>
            <a:r>
              <a:rPr lang="pt-BR" baseline="-25000" dirty="0"/>
              <a:t>3</a:t>
            </a:r>
            <a:r>
              <a:rPr lang="pt-BR" dirty="0"/>
              <a:t>/L</a:t>
            </a:r>
          </a:p>
          <a:p>
            <a:r>
              <a:rPr lang="pt-BR" dirty="0"/>
              <a:t>pH fixo e igual a 6,5 e 8,5</a:t>
            </a:r>
          </a:p>
        </p:txBody>
      </p:sp>
    </p:spTree>
    <p:extLst>
      <p:ext uri="{BB962C8B-B14F-4D97-AF65-F5344CB8AC3E}">
        <p14:creationId xmlns:p14="http://schemas.microsoft.com/office/powerpoint/2010/main" val="4127292886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20214882-9E7A-43AB-B58E-E6175C302CB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52600" y="971549"/>
            <a:ext cx="6705600" cy="2811463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9600" dirty="0"/>
              <a:t>Muito Obrigado !!!</a:t>
            </a:r>
          </a:p>
        </p:txBody>
      </p:sp>
      <p:pic>
        <p:nvPicPr>
          <p:cNvPr id="241667" name="Picture 3">
            <a:extLst>
              <a:ext uri="{FF2B5EF4-FFF2-40B4-BE49-F238E27FC236}">
                <a16:creationId xmlns:a16="http://schemas.microsoft.com/office/drawing/2014/main" id="{4528F39F-8C27-4681-A847-FD2EC7B85A2E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tangle 4">
            <a:extLst>
              <a:ext uri="{FF2B5EF4-FFF2-40B4-BE49-F238E27FC236}">
                <a16:creationId xmlns:a16="http://schemas.microsoft.com/office/drawing/2014/main" id="{6D6339FB-7394-4EEB-BA80-17891A2DE2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204864"/>
            <a:ext cx="8496300" cy="2133600"/>
          </a:xfr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3600" dirty="0"/>
              <a:t>Definição: É um processo físico-químico que objetiva a remoção de contaminantes presentes na fase líquida através da sua transformação em fase sólida. Posteriormente, esta é removida da fase líquida através de processos de separação sólido-líquido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173806F-5014-403B-841E-09AD3DA21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PRECIPITAÇÃO QUÍMICA </a:t>
            </a:r>
          </a:p>
        </p:txBody>
      </p:sp>
    </p:spTree>
    <p:extLst>
      <p:ext uri="{BB962C8B-B14F-4D97-AF65-F5344CB8AC3E}">
        <p14:creationId xmlns:p14="http://schemas.microsoft.com/office/powerpoint/2010/main" val="247179735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1456</TotalTime>
  <Words>3032</Words>
  <Application>Microsoft Office PowerPoint</Application>
  <PresentationFormat>Apresentação na tela (4:3)</PresentationFormat>
  <Paragraphs>660</Paragraphs>
  <Slides>89</Slides>
  <Notes>72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89</vt:i4>
      </vt:variant>
    </vt:vector>
  </HeadingPairs>
  <TitlesOfParts>
    <vt:vector size="98" baseType="lpstr">
      <vt:lpstr>Calibri</vt:lpstr>
      <vt:lpstr>Calibri Light</vt:lpstr>
      <vt:lpstr>Cambria Math</vt:lpstr>
      <vt:lpstr>Century Gothic</vt:lpstr>
      <vt:lpstr>Tahoma</vt:lpstr>
      <vt:lpstr>Times New Roman</vt:lpstr>
      <vt:lpstr>Wingdings</vt:lpstr>
      <vt:lpstr>Retrospectiva</vt:lpstr>
      <vt:lpstr>Document</vt:lpstr>
      <vt:lpstr>ESCOLA POLITÉCNICA DA USP DEPARTAMENTO DE ENGENHARIA  HIDRÁULICA E AMBIENTAL   PHD 5746 – PROCESSOS FÍSICO-QUÍMICOS EM ENGENHARIA SANITÁRIA E AMBIENTAL II  </vt:lpstr>
      <vt:lpstr>PRECIPITAÇÃO QUÍMICA </vt:lpstr>
      <vt:lpstr>PRECIPITAÇÃO QUÍMICA </vt:lpstr>
      <vt:lpstr>PRECIPITAÇÃO QUÍMICA </vt:lpstr>
      <vt:lpstr>TRATAMENTO CONVENCIONAL DE ÁGUAS  DE ABASTECIMENTO</vt:lpstr>
      <vt:lpstr>PRECIPITAÇÃO QUÍMICA </vt:lpstr>
      <vt:lpstr>PROCESSO DE TRATAMENTO DE ESGOTOS POR LODOS ATIVADOS </vt:lpstr>
      <vt:lpstr>PRECIPITAÇÃO QUÍMICA </vt:lpstr>
      <vt:lpstr>PRECIPITAÇÃO QUÍMICA </vt:lpstr>
      <vt:lpstr>PRECIPITAÇÃO QUÍMICA APLICABILIDADE</vt:lpstr>
      <vt:lpstr>PRECIPITAÇÃO QUÍMICA APLICABILIDADE</vt:lpstr>
      <vt:lpstr>PRECIPITAÇÃO QUÍMICA </vt:lpstr>
      <vt:lpstr>PRECIPITAÇÃO QUÍMICA </vt:lpstr>
      <vt:lpstr>CINÉTICA E EQUILÍBRIO QUÍMICO </vt:lpstr>
      <vt:lpstr>PRECIPITAÇÃO QUÍMICA </vt:lpstr>
      <vt:lpstr>PRECIPITAÇÃO QUÍMICA </vt:lpstr>
      <vt:lpstr>PRECIPITAÇÃO QUÍMICA </vt:lpstr>
      <vt:lpstr>PRECIPITAÇÃO QUÍMICA </vt:lpstr>
      <vt:lpstr>PRECIPITAÇÃO QUÍMICA  </vt:lpstr>
      <vt:lpstr>PRECIPITAÇÃO QUÍMICA </vt:lpstr>
      <vt:lpstr>PRECIPITAÇÃO QUÍMICA </vt:lpstr>
      <vt:lpstr>PRECIPITAÇÃO QUÍMICA </vt:lpstr>
      <vt:lpstr>CONSTANTE DE EQUILÍBRIO E EFEITO DA TEMPERATURA </vt:lpstr>
      <vt:lpstr>PRECIPITAÇÃO QUÍMICA </vt:lpstr>
      <vt:lpstr>PRECIPITAÇÃO QUÍMICA TIPO I </vt:lpstr>
      <vt:lpstr>PRECIPITAÇÃO QUÍMICA TIPO I </vt:lpstr>
      <vt:lpstr>PRECIPITAÇÃO QUÍMICA TIPO I </vt:lpstr>
      <vt:lpstr>PRECIPITAÇÃO QUÍMICA TIPO I </vt:lpstr>
      <vt:lpstr>PRECIPITAÇÃO QUÍMICA TIPO I </vt:lpstr>
      <vt:lpstr>PRECIPITAÇÃO QUÍMICA TIPO I </vt:lpstr>
      <vt:lpstr>PRECIPITAÇÃO QUÍMICA TIPO I </vt:lpstr>
      <vt:lpstr>PRECIPITAÇÃO QUÍMICA TIPO I </vt:lpstr>
      <vt:lpstr>PRECIPITAÇÃO QUÍMICA TIPO I </vt:lpstr>
      <vt:lpstr>PRECIPITAÇÃO QUÍMICA TIPO II </vt:lpstr>
      <vt:lpstr>PRECIPITAÇÃO QUÍMICA TIPO II </vt:lpstr>
      <vt:lpstr>PRECIPITAÇÃO QUÍMICA TIPO II </vt:lpstr>
      <vt:lpstr>PRECIPITAÇÃO QUÍMICA TIPO II </vt:lpstr>
      <vt:lpstr>PRECIPITAÇÃO QUÍMICA TIPO II </vt:lpstr>
      <vt:lpstr>PRECIPITAÇÃO QUÍMICA TIPO II </vt:lpstr>
      <vt:lpstr>REAÇÕES DE COMPLEXAÇÃO QUÍMICA </vt:lpstr>
      <vt:lpstr>REAÇÕES DE COMPLEXAÇÃO QUÍMICA </vt:lpstr>
      <vt:lpstr>REAÇÕES DE COMPLEXAÇÃO QUÍMICA </vt:lpstr>
      <vt:lpstr>REAÇÕES DE COMPLEXAÇÃO QUÍMICA </vt:lpstr>
      <vt:lpstr>REAÇÕES DE COMPLEXAÇÃO QUÍMICA </vt:lpstr>
      <vt:lpstr>REAÇÕES DE COMPLEXAÇÃO QUÍMICA </vt:lpstr>
      <vt:lpstr>REAÇÕES DE COMPLEXAÇÃO QUÍMICA </vt:lpstr>
      <vt:lpstr>REAÇÕES DE COMPLEXAÇÃO QUÍMICA </vt:lpstr>
      <vt:lpstr>REAÇÕES DE COMPLEXAÇÃO QUÍMICA </vt:lpstr>
      <vt:lpstr>REAÇÕES DE COMPLEXAÇÃO QUÍMICA </vt:lpstr>
      <vt:lpstr>PRECIPITAÇÃO QUÍMICA TIPO III </vt:lpstr>
      <vt:lpstr>PRECIPITAÇÃO QUÍMICA TIPO III </vt:lpstr>
      <vt:lpstr>PRECIPITAÇÃO QUÍMICA TIPO III </vt:lpstr>
      <vt:lpstr>PRECIPITAÇÃO QUÍMICA TIPO III </vt:lpstr>
      <vt:lpstr>PRECIPITAÇÃO QUÍMICA TIPO III </vt:lpstr>
      <vt:lpstr>PRECIPITAÇÃO QUÍMICA TIPO III </vt:lpstr>
      <vt:lpstr>PRECIPITAÇÃO QUÍMICA TIPO III </vt:lpstr>
      <vt:lpstr>PRECIPITAÇÃO QUÍMICA TIPO III </vt:lpstr>
      <vt:lpstr>PRECIPITAÇÃO QUÍMICA TIPO III </vt:lpstr>
      <vt:lpstr>PRECIPITAÇÃO QUÍMICA TIPO III </vt:lpstr>
      <vt:lpstr>PRECIPITAÇÃO QUÍMICA TIPO IV </vt:lpstr>
      <vt:lpstr>PRECIPITAÇÃO QUÍMICA TIPO IV </vt:lpstr>
      <vt:lpstr>PRECIPITAÇÃO QUÍMICA TIPO IV </vt:lpstr>
      <vt:lpstr>PRECIPITAÇÃO QUÍMICA TIPO IV </vt:lpstr>
      <vt:lpstr>PRECIPITAÇÃO QUÍMICA TIPO IV SISTEMA TERMODINÂMICO FECHADO </vt:lpstr>
      <vt:lpstr>PRECIPITAÇÃO QUÍMICA TIPO IV SISTEMA TERMODINÂMICO FECHADO </vt:lpstr>
      <vt:lpstr>PRECIPITAÇÃO QUÍMICA TIPO IV SISTEMA TERMODINÂMICO ABERTO </vt:lpstr>
      <vt:lpstr>PRECIPITAÇÃO QUÍMICA TIPO IV SISTEMA TERMODINÂMICO ABERTO </vt:lpstr>
      <vt:lpstr>PRECIPITAÇÃO QUÍMICA TIPO IV SISTEMA TERMODINÂMICO ABERTO </vt:lpstr>
      <vt:lpstr>PRECIPITAÇÃO QUÍMICA TIPO IV SISTEMA TERMODINÂMICO ABERTO </vt:lpstr>
      <vt:lpstr>PRECIPITAÇÃO QUÍMICA TIPO IV SISTEMA TERMODINÂMICO ABERTO </vt:lpstr>
      <vt:lpstr>PRECIPITAÇÃO QUÍMICA TIPO IV INDICE DE LANGELIER </vt:lpstr>
      <vt:lpstr>PRECIPITAÇÃO QUÍMICA TIPO IV INDICE DE LANGELIER </vt:lpstr>
      <vt:lpstr>PRECIPITAÇÃO QUÍMICA TIPO IV INDICE DE LANGELIER </vt:lpstr>
      <vt:lpstr>PRECIPITAÇÃO QUÍMICA TIPO IV INDICE DE LANGELIER </vt:lpstr>
      <vt:lpstr>PRECIPITAÇÃO QUÍMICA TIPO IV INDICE DE LANGELIER </vt:lpstr>
      <vt:lpstr>PRECIPITAÇÃO QUÍMICA TIPO IV INDICE DE LANGELIER </vt:lpstr>
      <vt:lpstr>PRECIPITAÇÃO QUÍMICA TIPO IV INDICE DE LANGELIER </vt:lpstr>
      <vt:lpstr>PRECIPITAÇÃO QUÍMICA TIPO IV INDICE DE LANGELIER </vt:lpstr>
      <vt:lpstr>PRECIPITAÇÃO QUÍMICA TIPO IV INDICE DE LANGELIER </vt:lpstr>
      <vt:lpstr>PRECIPITAÇÃO QUÍMICA TIPO IV INDICE DE LANGELIER </vt:lpstr>
      <vt:lpstr>PRECIPITAÇÃO QUÍMICA TIPO V </vt:lpstr>
      <vt:lpstr>ESPECIAÇÃO QUÍMICA  PROGRAMA VISUAL MINTEQ  </vt:lpstr>
      <vt:lpstr>ESPECIAÇÃO QUÍMICA  PROGRAMA VISUAL MINTEQ  </vt:lpstr>
      <vt:lpstr>ESPECIAÇÃO QUÍMICA  PROGRAMA VISUAL MINTEQ  </vt:lpstr>
      <vt:lpstr>ESPECIAÇÃO QUÍMICA  PROGRAMA VISUAL MINTEQ  </vt:lpstr>
      <vt:lpstr>ESPECIAÇÃO QUÍMICA  PROGRAMA VISUAL MINTEQ  </vt:lpstr>
      <vt:lpstr>ESPECIAÇÃO QUÍMICA  PROGRAMA VISUAL MINTEQ  </vt:lpstr>
      <vt:lpstr>ESPECIAÇÃO QUÍMICA  PROGRAMA VISUAL MINTEQ  </vt:lpstr>
      <vt:lpstr>Muito Obrigado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POLITÉCNICA DA USP DEPARTAMENTO DE ENGENHARIA  HIDRÁULICA E AMBIENTAL  PHD 5746 – PROCESSOS FÍSICO-QUÍMICOS EM ENGENHARIA SANITÁRIA E AMBIENTAL  OXIDAÇÃO QUÍMICA E DESINFECÇÃO   </dc:title>
  <dc:creator>Sidney Seckler</dc:creator>
  <cp:lastModifiedBy>Sidney Seckler</cp:lastModifiedBy>
  <cp:revision>1</cp:revision>
  <dcterms:created xsi:type="dcterms:W3CDTF">2019-07-25T14:05:16Z</dcterms:created>
  <dcterms:modified xsi:type="dcterms:W3CDTF">2021-11-24T17:10:11Z</dcterms:modified>
</cp:coreProperties>
</file>