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7" r:id="rId2"/>
    <p:sldId id="258" r:id="rId3"/>
    <p:sldId id="364" r:id="rId4"/>
    <p:sldId id="462" r:id="rId5"/>
    <p:sldId id="461" r:id="rId6"/>
    <p:sldId id="463" r:id="rId7"/>
    <p:sldId id="464" r:id="rId8"/>
    <p:sldId id="465" r:id="rId9"/>
    <p:sldId id="470" r:id="rId10"/>
    <p:sldId id="471" r:id="rId11"/>
    <p:sldId id="475" r:id="rId12"/>
    <p:sldId id="476" r:id="rId13"/>
    <p:sldId id="472" r:id="rId14"/>
    <p:sldId id="473" r:id="rId15"/>
    <p:sldId id="474" r:id="rId16"/>
    <p:sldId id="423" r:id="rId17"/>
    <p:sldId id="365" r:id="rId18"/>
    <p:sldId id="426" r:id="rId19"/>
    <p:sldId id="447" r:id="rId20"/>
    <p:sldId id="469" r:id="rId21"/>
    <p:sldId id="477" r:id="rId22"/>
    <p:sldId id="478" r:id="rId23"/>
    <p:sldId id="479" r:id="rId24"/>
    <p:sldId id="637" r:id="rId25"/>
    <p:sldId id="638" r:id="rId26"/>
    <p:sldId id="480" r:id="rId27"/>
    <p:sldId id="481" r:id="rId28"/>
    <p:sldId id="482" r:id="rId29"/>
    <p:sldId id="487" r:id="rId30"/>
    <p:sldId id="483" r:id="rId31"/>
    <p:sldId id="484" r:id="rId32"/>
    <p:sldId id="485" r:id="rId33"/>
    <p:sldId id="486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7" r:id="rId43"/>
    <p:sldId id="496" r:id="rId44"/>
    <p:sldId id="498" r:id="rId45"/>
    <p:sldId id="499" r:id="rId46"/>
    <p:sldId id="501" r:id="rId47"/>
    <p:sldId id="500" r:id="rId48"/>
    <p:sldId id="502" r:id="rId49"/>
    <p:sldId id="505" r:id="rId50"/>
    <p:sldId id="506" r:id="rId51"/>
    <p:sldId id="507" r:id="rId52"/>
    <p:sldId id="508" r:id="rId53"/>
    <p:sldId id="509" r:id="rId54"/>
    <p:sldId id="510" r:id="rId55"/>
    <p:sldId id="511" r:id="rId56"/>
    <p:sldId id="512" r:id="rId57"/>
    <p:sldId id="514" r:id="rId58"/>
    <p:sldId id="635" r:id="rId59"/>
    <p:sldId id="633" r:id="rId60"/>
    <p:sldId id="634" r:id="rId61"/>
    <p:sldId id="636" r:id="rId62"/>
    <p:sldId id="639" r:id="rId63"/>
    <p:sldId id="641" r:id="rId64"/>
    <p:sldId id="642" r:id="rId65"/>
    <p:sldId id="643" r:id="rId66"/>
    <p:sldId id="644" r:id="rId67"/>
    <p:sldId id="645" r:id="rId68"/>
    <p:sldId id="646" r:id="rId69"/>
    <p:sldId id="647" r:id="rId70"/>
    <p:sldId id="523" r:id="rId71"/>
    <p:sldId id="524" r:id="rId72"/>
    <p:sldId id="525" r:id="rId73"/>
    <p:sldId id="526" r:id="rId74"/>
    <p:sldId id="527" r:id="rId75"/>
    <p:sldId id="528" r:id="rId76"/>
    <p:sldId id="529" r:id="rId77"/>
    <p:sldId id="530" r:id="rId78"/>
    <p:sldId id="531" r:id="rId79"/>
    <p:sldId id="640" r:id="rId80"/>
    <p:sldId id="504" r:id="rId81"/>
    <p:sldId id="513" r:id="rId82"/>
    <p:sldId id="540" r:id="rId83"/>
    <p:sldId id="519" r:id="rId84"/>
    <p:sldId id="517" r:id="rId85"/>
    <p:sldId id="518" r:id="rId86"/>
    <p:sldId id="520" r:id="rId87"/>
    <p:sldId id="515" r:id="rId88"/>
    <p:sldId id="521" r:id="rId89"/>
    <p:sldId id="522" r:id="rId90"/>
    <p:sldId id="533" r:id="rId91"/>
    <p:sldId id="534" r:id="rId92"/>
    <p:sldId id="535" r:id="rId93"/>
    <p:sldId id="536" r:id="rId94"/>
    <p:sldId id="537" r:id="rId95"/>
    <p:sldId id="538" r:id="rId96"/>
    <p:sldId id="532" r:id="rId97"/>
    <p:sldId id="541" r:id="rId98"/>
    <p:sldId id="539" r:id="rId99"/>
    <p:sldId id="575" r:id="rId100"/>
    <p:sldId id="576" r:id="rId101"/>
    <p:sldId id="542" r:id="rId102"/>
    <p:sldId id="543" r:id="rId103"/>
    <p:sldId id="544" r:id="rId104"/>
    <p:sldId id="545" r:id="rId105"/>
    <p:sldId id="547" r:id="rId106"/>
    <p:sldId id="546" r:id="rId107"/>
    <p:sldId id="548" r:id="rId108"/>
    <p:sldId id="549" r:id="rId109"/>
    <p:sldId id="550" r:id="rId110"/>
    <p:sldId id="551" r:id="rId111"/>
    <p:sldId id="552" r:id="rId112"/>
    <p:sldId id="553" r:id="rId113"/>
    <p:sldId id="554" r:id="rId114"/>
    <p:sldId id="555" r:id="rId115"/>
    <p:sldId id="556" r:id="rId116"/>
    <p:sldId id="557" r:id="rId117"/>
    <p:sldId id="558" r:id="rId118"/>
    <p:sldId id="559" r:id="rId119"/>
    <p:sldId id="560" r:id="rId120"/>
    <p:sldId id="561" r:id="rId121"/>
    <p:sldId id="562" r:id="rId122"/>
    <p:sldId id="563" r:id="rId123"/>
    <p:sldId id="566" r:id="rId124"/>
    <p:sldId id="565" r:id="rId125"/>
    <p:sldId id="567" r:id="rId126"/>
    <p:sldId id="568" r:id="rId127"/>
    <p:sldId id="579" r:id="rId128"/>
    <p:sldId id="580" r:id="rId129"/>
    <p:sldId id="569" r:id="rId130"/>
    <p:sldId id="570" r:id="rId131"/>
    <p:sldId id="581" r:id="rId132"/>
    <p:sldId id="571" r:id="rId133"/>
    <p:sldId id="572" r:id="rId134"/>
    <p:sldId id="573" r:id="rId135"/>
    <p:sldId id="574" r:id="rId136"/>
    <p:sldId id="577" r:id="rId137"/>
    <p:sldId id="578" r:id="rId138"/>
    <p:sldId id="582" r:id="rId139"/>
    <p:sldId id="583" r:id="rId140"/>
    <p:sldId id="584" r:id="rId141"/>
    <p:sldId id="585" r:id="rId142"/>
    <p:sldId id="586" r:id="rId143"/>
    <p:sldId id="587" r:id="rId144"/>
    <p:sldId id="588" r:id="rId145"/>
    <p:sldId id="589" r:id="rId146"/>
    <p:sldId id="590" r:id="rId147"/>
    <p:sldId id="591" r:id="rId148"/>
    <p:sldId id="592" r:id="rId149"/>
    <p:sldId id="593" r:id="rId150"/>
    <p:sldId id="594" r:id="rId151"/>
    <p:sldId id="595" r:id="rId152"/>
    <p:sldId id="596" r:id="rId153"/>
    <p:sldId id="597" r:id="rId154"/>
    <p:sldId id="598" r:id="rId155"/>
    <p:sldId id="599" r:id="rId156"/>
    <p:sldId id="600" r:id="rId157"/>
    <p:sldId id="601" r:id="rId158"/>
    <p:sldId id="602" r:id="rId159"/>
    <p:sldId id="603" r:id="rId160"/>
    <p:sldId id="648" r:id="rId161"/>
    <p:sldId id="607" r:id="rId162"/>
    <p:sldId id="606" r:id="rId163"/>
    <p:sldId id="604" r:id="rId164"/>
    <p:sldId id="605" r:id="rId165"/>
    <p:sldId id="608" r:id="rId166"/>
    <p:sldId id="609" r:id="rId167"/>
    <p:sldId id="610" r:id="rId168"/>
    <p:sldId id="612" r:id="rId169"/>
    <p:sldId id="611" r:id="rId170"/>
    <p:sldId id="613" r:id="rId171"/>
    <p:sldId id="614" r:id="rId172"/>
    <p:sldId id="616" r:id="rId173"/>
    <p:sldId id="617" r:id="rId174"/>
    <p:sldId id="618" r:id="rId175"/>
    <p:sldId id="619" r:id="rId176"/>
    <p:sldId id="620" r:id="rId177"/>
    <p:sldId id="621" r:id="rId178"/>
    <p:sldId id="622" r:id="rId179"/>
    <p:sldId id="623" r:id="rId180"/>
    <p:sldId id="624" r:id="rId181"/>
    <p:sldId id="625" r:id="rId182"/>
    <p:sldId id="626" r:id="rId183"/>
    <p:sldId id="628" r:id="rId184"/>
    <p:sldId id="631" r:id="rId185"/>
    <p:sldId id="629" r:id="rId186"/>
    <p:sldId id="627" r:id="rId187"/>
    <p:sldId id="632" r:id="rId188"/>
    <p:sldId id="630" r:id="rId189"/>
    <p:sldId id="276" r:id="rId19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D33"/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image" Target="../media/image17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emf"/><Relationship Id="rId1" Type="http://schemas.openxmlformats.org/officeDocument/2006/relationships/image" Target="../media/image17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058" name="Group 2">
            <a:extLst>
              <a:ext uri="{FF2B5EF4-FFF2-40B4-BE49-F238E27FC236}">
                <a16:creationId xmlns:a16="http://schemas.microsoft.com/office/drawing/2014/main" id="{AE7CA137-70FF-416E-AA71-4BD8805AA961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29059" name="Rectangle 3">
              <a:extLst>
                <a:ext uri="{FF2B5EF4-FFF2-40B4-BE49-F238E27FC236}">
                  <a16:creationId xmlns:a16="http://schemas.microsoft.com/office/drawing/2014/main" id="{F8C0C92A-7825-49BD-A23B-4ACE6E0EB25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60" name="Oval 4">
              <a:extLst>
                <a:ext uri="{FF2B5EF4-FFF2-40B4-BE49-F238E27FC236}">
                  <a16:creationId xmlns:a16="http://schemas.microsoft.com/office/drawing/2014/main" id="{E0A6523F-CDE3-4960-8D02-02DB1AF4EC3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61" name="Rectangle 5">
              <a:extLst>
                <a:ext uri="{FF2B5EF4-FFF2-40B4-BE49-F238E27FC236}">
                  <a16:creationId xmlns:a16="http://schemas.microsoft.com/office/drawing/2014/main" id="{0C796209-EE40-4B4F-98AF-4F0B73EF586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62" name="Freeform 6">
              <a:extLst>
                <a:ext uri="{FF2B5EF4-FFF2-40B4-BE49-F238E27FC236}">
                  <a16:creationId xmlns:a16="http://schemas.microsoft.com/office/drawing/2014/main" id="{E4FE5294-6977-424D-8A73-9CABFA19BE8E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63" name="Rectangle 7">
              <a:extLst>
                <a:ext uri="{FF2B5EF4-FFF2-40B4-BE49-F238E27FC236}">
                  <a16:creationId xmlns:a16="http://schemas.microsoft.com/office/drawing/2014/main" id="{6C7F1CFE-7C8D-49F1-A7C0-660BB6EE4DB8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64" name="Rectangle 8">
              <a:extLst>
                <a:ext uri="{FF2B5EF4-FFF2-40B4-BE49-F238E27FC236}">
                  <a16:creationId xmlns:a16="http://schemas.microsoft.com/office/drawing/2014/main" id="{B9C176F0-1EB1-4C71-867E-25AFB7AE4556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65" name="Rectangle 9">
              <a:extLst>
                <a:ext uri="{FF2B5EF4-FFF2-40B4-BE49-F238E27FC236}">
                  <a16:creationId xmlns:a16="http://schemas.microsoft.com/office/drawing/2014/main" id="{2FE47C02-0BF0-43FD-8066-839BA937FB31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66" name="Rectangle 10">
              <a:extLst>
                <a:ext uri="{FF2B5EF4-FFF2-40B4-BE49-F238E27FC236}">
                  <a16:creationId xmlns:a16="http://schemas.microsoft.com/office/drawing/2014/main" id="{81616668-466D-4D91-ACA3-558295F7F8BE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67" name="Rectangle 11">
              <a:extLst>
                <a:ext uri="{FF2B5EF4-FFF2-40B4-BE49-F238E27FC236}">
                  <a16:creationId xmlns:a16="http://schemas.microsoft.com/office/drawing/2014/main" id="{30900393-EB0C-4F0C-8EC2-22B7B9D401C1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68" name="Freeform 12">
              <a:extLst>
                <a:ext uri="{FF2B5EF4-FFF2-40B4-BE49-F238E27FC236}">
                  <a16:creationId xmlns:a16="http://schemas.microsoft.com/office/drawing/2014/main" id="{A06C1C5A-09C9-4C61-9765-2621B1341BF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69" name="Freeform 13">
              <a:extLst>
                <a:ext uri="{FF2B5EF4-FFF2-40B4-BE49-F238E27FC236}">
                  <a16:creationId xmlns:a16="http://schemas.microsoft.com/office/drawing/2014/main" id="{6CE36A53-7369-4600-8251-B2B2812F7CB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70" name="Freeform 14">
              <a:extLst>
                <a:ext uri="{FF2B5EF4-FFF2-40B4-BE49-F238E27FC236}">
                  <a16:creationId xmlns:a16="http://schemas.microsoft.com/office/drawing/2014/main" id="{615F8460-D53F-4857-BD65-0D33B71E28A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71" name="Freeform 15">
              <a:extLst>
                <a:ext uri="{FF2B5EF4-FFF2-40B4-BE49-F238E27FC236}">
                  <a16:creationId xmlns:a16="http://schemas.microsoft.com/office/drawing/2014/main" id="{8927EBB8-ACA2-4CFD-AC05-26D144F3DA9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72" name="Freeform 16">
              <a:extLst>
                <a:ext uri="{FF2B5EF4-FFF2-40B4-BE49-F238E27FC236}">
                  <a16:creationId xmlns:a16="http://schemas.microsoft.com/office/drawing/2014/main" id="{64CE33FC-5F7C-4ECA-9CDB-B10C4DC4325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73" name="Freeform 17">
              <a:extLst>
                <a:ext uri="{FF2B5EF4-FFF2-40B4-BE49-F238E27FC236}">
                  <a16:creationId xmlns:a16="http://schemas.microsoft.com/office/drawing/2014/main" id="{3810DBFA-D80E-47B9-8277-9AE1C4DCE30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74" name="Freeform 18">
              <a:extLst>
                <a:ext uri="{FF2B5EF4-FFF2-40B4-BE49-F238E27FC236}">
                  <a16:creationId xmlns:a16="http://schemas.microsoft.com/office/drawing/2014/main" id="{891D51EA-2B90-4E38-AEAC-9151D68B5738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75" name="Freeform 19">
              <a:extLst>
                <a:ext uri="{FF2B5EF4-FFF2-40B4-BE49-F238E27FC236}">
                  <a16:creationId xmlns:a16="http://schemas.microsoft.com/office/drawing/2014/main" id="{B2A46F0E-9BAE-42C4-93B3-77CCDD75807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76" name="Freeform 20">
              <a:extLst>
                <a:ext uri="{FF2B5EF4-FFF2-40B4-BE49-F238E27FC236}">
                  <a16:creationId xmlns:a16="http://schemas.microsoft.com/office/drawing/2014/main" id="{A7072C56-654A-495B-B1DD-F9EA07DCE197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77" name="Freeform 21">
              <a:extLst>
                <a:ext uri="{FF2B5EF4-FFF2-40B4-BE49-F238E27FC236}">
                  <a16:creationId xmlns:a16="http://schemas.microsoft.com/office/drawing/2014/main" id="{FB76B346-C873-4F13-943A-0E528ED0D7FC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78" name="Freeform 22">
              <a:extLst>
                <a:ext uri="{FF2B5EF4-FFF2-40B4-BE49-F238E27FC236}">
                  <a16:creationId xmlns:a16="http://schemas.microsoft.com/office/drawing/2014/main" id="{1B786EF5-FE2F-47AA-A0D7-9133798AFCAD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79" name="Freeform 23">
              <a:extLst>
                <a:ext uri="{FF2B5EF4-FFF2-40B4-BE49-F238E27FC236}">
                  <a16:creationId xmlns:a16="http://schemas.microsoft.com/office/drawing/2014/main" id="{44B97E8A-7841-42E0-AD04-957840224AD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80" name="Freeform 24">
              <a:extLst>
                <a:ext uri="{FF2B5EF4-FFF2-40B4-BE49-F238E27FC236}">
                  <a16:creationId xmlns:a16="http://schemas.microsoft.com/office/drawing/2014/main" id="{51E79288-60CD-4B8A-BF71-8CB6C4DB54F0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81" name="Freeform 25">
              <a:extLst>
                <a:ext uri="{FF2B5EF4-FFF2-40B4-BE49-F238E27FC236}">
                  <a16:creationId xmlns:a16="http://schemas.microsoft.com/office/drawing/2014/main" id="{B4AD5738-895D-4E15-848C-93EF0D58156F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82" name="Freeform 26">
              <a:extLst>
                <a:ext uri="{FF2B5EF4-FFF2-40B4-BE49-F238E27FC236}">
                  <a16:creationId xmlns:a16="http://schemas.microsoft.com/office/drawing/2014/main" id="{03584BDE-F43A-4E94-9B8E-945136324505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83" name="Oval 27">
              <a:extLst>
                <a:ext uri="{FF2B5EF4-FFF2-40B4-BE49-F238E27FC236}">
                  <a16:creationId xmlns:a16="http://schemas.microsoft.com/office/drawing/2014/main" id="{32FBD23C-BCB4-4937-BB4A-9B63B6DB862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84" name="Oval 28">
              <a:extLst>
                <a:ext uri="{FF2B5EF4-FFF2-40B4-BE49-F238E27FC236}">
                  <a16:creationId xmlns:a16="http://schemas.microsoft.com/office/drawing/2014/main" id="{BAEF6CAB-8EF8-4E5B-8A49-2F7A90A5CA4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85" name="Oval 29">
              <a:extLst>
                <a:ext uri="{FF2B5EF4-FFF2-40B4-BE49-F238E27FC236}">
                  <a16:creationId xmlns:a16="http://schemas.microsoft.com/office/drawing/2014/main" id="{775A6594-8E2E-4211-AB13-CA8F8ADA934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86" name="Freeform 30">
              <a:extLst>
                <a:ext uri="{FF2B5EF4-FFF2-40B4-BE49-F238E27FC236}">
                  <a16:creationId xmlns:a16="http://schemas.microsoft.com/office/drawing/2014/main" id="{049F5AAC-7DA0-42DE-B116-17AEFE5BCE56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87" name="Freeform 31">
              <a:extLst>
                <a:ext uri="{FF2B5EF4-FFF2-40B4-BE49-F238E27FC236}">
                  <a16:creationId xmlns:a16="http://schemas.microsoft.com/office/drawing/2014/main" id="{C6CDD084-CD8E-4B99-B684-C628C144105A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88" name="Rectangle 32">
              <a:extLst>
                <a:ext uri="{FF2B5EF4-FFF2-40B4-BE49-F238E27FC236}">
                  <a16:creationId xmlns:a16="http://schemas.microsoft.com/office/drawing/2014/main" id="{EC15C561-6744-4393-BE17-804F10454C8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89" name="Rectangle 33">
              <a:extLst>
                <a:ext uri="{FF2B5EF4-FFF2-40B4-BE49-F238E27FC236}">
                  <a16:creationId xmlns:a16="http://schemas.microsoft.com/office/drawing/2014/main" id="{C19E01B4-A554-4815-919A-4A4F1256076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90" name="AutoShape 34">
              <a:extLst>
                <a:ext uri="{FF2B5EF4-FFF2-40B4-BE49-F238E27FC236}">
                  <a16:creationId xmlns:a16="http://schemas.microsoft.com/office/drawing/2014/main" id="{9828BDB1-1848-48AF-970A-0120A128656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91" name="Freeform 35">
              <a:extLst>
                <a:ext uri="{FF2B5EF4-FFF2-40B4-BE49-F238E27FC236}">
                  <a16:creationId xmlns:a16="http://schemas.microsoft.com/office/drawing/2014/main" id="{980D2DCC-A4CF-47FE-99FB-4EF2492BF7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92" name="Freeform 36">
              <a:extLst>
                <a:ext uri="{FF2B5EF4-FFF2-40B4-BE49-F238E27FC236}">
                  <a16:creationId xmlns:a16="http://schemas.microsoft.com/office/drawing/2014/main" id="{AD9D3242-0032-46C0-86B4-E7781395731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29093" name="Rectangle 37">
            <a:extLst>
              <a:ext uri="{FF2B5EF4-FFF2-40B4-BE49-F238E27FC236}">
                <a16:creationId xmlns:a16="http://schemas.microsoft.com/office/drawing/2014/main" id="{4A351EBE-62E9-4BB6-B437-FE545052AB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29094" name="Rectangle 38">
            <a:extLst>
              <a:ext uri="{FF2B5EF4-FFF2-40B4-BE49-F238E27FC236}">
                <a16:creationId xmlns:a16="http://schemas.microsoft.com/office/drawing/2014/main" id="{24A5B090-D0E2-4247-994B-90467A10C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29095" name="Rectangle 39">
            <a:extLst>
              <a:ext uri="{FF2B5EF4-FFF2-40B4-BE49-F238E27FC236}">
                <a16:creationId xmlns:a16="http://schemas.microsoft.com/office/drawing/2014/main" id="{A2C1CE5B-8E8F-4996-8EFA-297551AEF7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429096" name="Rectangle 40">
            <a:extLst>
              <a:ext uri="{FF2B5EF4-FFF2-40B4-BE49-F238E27FC236}">
                <a16:creationId xmlns:a16="http://schemas.microsoft.com/office/drawing/2014/main" id="{69A8D35F-2000-4D7C-B956-3707EABFA4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429097" name="Rectangle 41">
            <a:extLst>
              <a:ext uri="{FF2B5EF4-FFF2-40B4-BE49-F238E27FC236}">
                <a16:creationId xmlns:a16="http://schemas.microsoft.com/office/drawing/2014/main" id="{1CB8E051-F012-4487-AAC0-B92D735581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282167B-E064-42A8-A42C-33FD33399B8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E8871-7AF0-45C8-8E62-EF627D16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545E17-31A6-49E2-A51F-5224253F0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8A8C6D-165C-4B2F-A200-C3D7980D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F3870B-681A-4719-AF0C-665C211E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4E5349-B805-4D6D-9C34-3277B444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D8764-1B97-4BBB-B20C-6E7F01D2DE4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8235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EBD40B-FFD0-4A44-9F6B-ACDFF1B5A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8841E0-8BF2-44D5-98F4-14D7D9ED2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4193FB-8C6D-47A7-B6C4-410E0168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3FBD47-E090-494B-9170-CFA6086C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05B471-303B-4800-A670-100460D5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5BD9E-1246-45AF-B5A8-CF6CC4E7AD4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17271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66F0D-51D6-4B70-9D1F-0389BD0D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61E39F89-3F2D-4C2C-8AD1-F2BC498DDE41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DC73AC-CB11-4223-8AAF-D4A28F28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8ADF08-D083-40A8-B937-C2B9925D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DCDD7A-768E-41B6-BE18-3DB7432D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CAEFA9-7D8D-4C3D-A66C-19A9EEF2113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9918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FDA36-0E11-43DB-93B8-43C54D12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66CD84-63F4-4E3F-996C-498C314F3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F73D9C-D0CB-4E4A-A7DD-708CF806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C51308-B2A5-4C7E-980D-B3959FAE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CE4BAF-56F4-4349-8906-9ED75F1D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D6471-804A-4E76-A2CE-3168D9AE142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1844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79CA9-325F-4E91-B50D-27D16C1F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A63CE8-4144-4B5E-BBD2-17F31EB0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C182FF-390C-4AF1-9864-57FAF2B6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46B43D-6E8D-476C-AB8F-956B8084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534CA1-5DAB-40C8-8ACB-C5191252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DCF41-C886-420B-8DE4-8D9E6600A3C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8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6D89A-CC6D-4B8E-A890-3C38A431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7C34B0-9035-45FD-8688-2C6BD438C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3309D2-7478-4EDD-8BD8-CA64E7570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C64343-8477-4BBD-99AA-6401FE9A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C03C11-8EEB-4515-A84C-F6F11D82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22D89E-F5B9-4DE1-AA08-99FC25C1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5265E-2281-44B7-BE8B-0AD35673A45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4713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298DE-2BA7-4C28-A09D-16D54111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82AA10-C307-4E94-9EF4-44A45FBFE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2D24FE-DF66-4433-B5F5-00E4986E4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D7FC09-C958-4988-8890-3C43A3DA4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14C100B-6BE6-4CC6-9650-98F0D841A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4F3796D-8E11-42FD-B70E-A5FE083F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6115C27-2FC7-437B-8A63-983F0C5D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C981B10-FD1E-40B2-9FAA-BCBE658A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49043-21FA-480D-9B45-732723EC5ED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5728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07266-01BE-459C-A23C-F7A2D507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BBA4290-697D-4DF5-9C33-102F1E00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A4A1E1-D57F-4EA6-A3C8-F5117B75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B8DD9BD-4D57-4416-8FA2-D12F57C5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A95A9-F4DE-461B-A0AA-C3A853D2B88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4198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674086-2207-4711-AB13-780844DA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2E1DEAF-4BD9-401C-85F8-D7CFB673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A0C726-13E9-4FEA-A2A0-C9381410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ECAC1-0963-49DC-BEF1-39B4B34E5CA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4583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84403-24B1-4663-8D6E-81B81A95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404575-98F5-4534-820C-063F7CD9B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CAC86B-73FB-4652-BDB6-03B46AF95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724232-D12E-41B9-9C3B-D2908B5B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DA0C74-95D0-42D4-9FFD-1858DD6A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27F6C7-37A4-43CA-A359-94C854AC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9648B-A0BA-46DC-90F8-D29033AD9E6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8003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600B4-1E04-4B83-9AC7-A2582580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F9C35A-37A8-47FC-9EDC-19B0B71AC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B77A93-4C64-4EC3-96EE-421F45452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30398D-D2D5-4D98-BECC-8876EEDA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C1B825-A6DD-45BE-AD0B-3C7D3244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764A0A-CC92-4BFB-BDFF-3D9FE1E90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AC2D8-C7D5-44B6-A427-3D44F326E18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4748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034" name="Group 2">
            <a:extLst>
              <a:ext uri="{FF2B5EF4-FFF2-40B4-BE49-F238E27FC236}">
                <a16:creationId xmlns:a16="http://schemas.microsoft.com/office/drawing/2014/main" id="{028E9F24-C95D-4691-9D9D-010C4D8FD5AF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28035" name="Rectangle 3">
              <a:extLst>
                <a:ext uri="{FF2B5EF4-FFF2-40B4-BE49-F238E27FC236}">
                  <a16:creationId xmlns:a16="http://schemas.microsoft.com/office/drawing/2014/main" id="{E3550342-E9B8-4BB4-A8C7-27783195B72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36" name="Oval 4">
              <a:extLst>
                <a:ext uri="{FF2B5EF4-FFF2-40B4-BE49-F238E27FC236}">
                  <a16:creationId xmlns:a16="http://schemas.microsoft.com/office/drawing/2014/main" id="{103A4193-9FB9-4415-B233-8A16FD765D1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37" name="Rectangle 5">
              <a:extLst>
                <a:ext uri="{FF2B5EF4-FFF2-40B4-BE49-F238E27FC236}">
                  <a16:creationId xmlns:a16="http://schemas.microsoft.com/office/drawing/2014/main" id="{93134933-E1B6-4847-A0D7-FD3422822C3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38" name="Freeform 6">
              <a:extLst>
                <a:ext uri="{FF2B5EF4-FFF2-40B4-BE49-F238E27FC236}">
                  <a16:creationId xmlns:a16="http://schemas.microsoft.com/office/drawing/2014/main" id="{FF9873FE-C98E-4AFE-809D-E8EA1C58B2A8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39" name="Rectangle 7">
              <a:extLst>
                <a:ext uri="{FF2B5EF4-FFF2-40B4-BE49-F238E27FC236}">
                  <a16:creationId xmlns:a16="http://schemas.microsoft.com/office/drawing/2014/main" id="{A39621FB-D9DA-4C1E-893F-A8E9F4F7717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40" name="Rectangle 8">
              <a:extLst>
                <a:ext uri="{FF2B5EF4-FFF2-40B4-BE49-F238E27FC236}">
                  <a16:creationId xmlns:a16="http://schemas.microsoft.com/office/drawing/2014/main" id="{E3F0BE35-522A-4EC7-8C77-E4E1A3EB20B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41" name="Rectangle 9">
              <a:extLst>
                <a:ext uri="{FF2B5EF4-FFF2-40B4-BE49-F238E27FC236}">
                  <a16:creationId xmlns:a16="http://schemas.microsoft.com/office/drawing/2014/main" id="{784D4990-DC33-47D4-BA62-7408535C575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42" name="Rectangle 10">
              <a:extLst>
                <a:ext uri="{FF2B5EF4-FFF2-40B4-BE49-F238E27FC236}">
                  <a16:creationId xmlns:a16="http://schemas.microsoft.com/office/drawing/2014/main" id="{E366AB0B-5D1D-4953-BFB2-C60A5CFBEE4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43" name="Rectangle 11">
              <a:extLst>
                <a:ext uri="{FF2B5EF4-FFF2-40B4-BE49-F238E27FC236}">
                  <a16:creationId xmlns:a16="http://schemas.microsoft.com/office/drawing/2014/main" id="{7939B795-73C6-4FEB-AC2F-CC785EA97D2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44" name="Freeform 12">
              <a:extLst>
                <a:ext uri="{FF2B5EF4-FFF2-40B4-BE49-F238E27FC236}">
                  <a16:creationId xmlns:a16="http://schemas.microsoft.com/office/drawing/2014/main" id="{4A5F9E3E-5F31-44AE-BA0F-D38C31C4B94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45" name="Freeform 13">
              <a:extLst>
                <a:ext uri="{FF2B5EF4-FFF2-40B4-BE49-F238E27FC236}">
                  <a16:creationId xmlns:a16="http://schemas.microsoft.com/office/drawing/2014/main" id="{BADD4B41-ED6C-44A3-81F3-6BE1FBC5803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46" name="Freeform 14">
              <a:extLst>
                <a:ext uri="{FF2B5EF4-FFF2-40B4-BE49-F238E27FC236}">
                  <a16:creationId xmlns:a16="http://schemas.microsoft.com/office/drawing/2014/main" id="{FF8BCA43-A6CC-4EBA-A2F4-AD211D2A016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47" name="Freeform 15">
              <a:extLst>
                <a:ext uri="{FF2B5EF4-FFF2-40B4-BE49-F238E27FC236}">
                  <a16:creationId xmlns:a16="http://schemas.microsoft.com/office/drawing/2014/main" id="{440B4896-7E46-4539-8555-655CDBD4388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48" name="Freeform 16">
              <a:extLst>
                <a:ext uri="{FF2B5EF4-FFF2-40B4-BE49-F238E27FC236}">
                  <a16:creationId xmlns:a16="http://schemas.microsoft.com/office/drawing/2014/main" id="{83899E83-C803-4B85-B61E-C12FCC89805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49" name="Freeform 17">
              <a:extLst>
                <a:ext uri="{FF2B5EF4-FFF2-40B4-BE49-F238E27FC236}">
                  <a16:creationId xmlns:a16="http://schemas.microsoft.com/office/drawing/2014/main" id="{09965830-2902-426B-9685-BF0910CA422A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50" name="Freeform 18">
              <a:extLst>
                <a:ext uri="{FF2B5EF4-FFF2-40B4-BE49-F238E27FC236}">
                  <a16:creationId xmlns:a16="http://schemas.microsoft.com/office/drawing/2014/main" id="{6AD6BBEF-E0B0-45EE-AF05-159FBFA8857F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51" name="Freeform 19">
              <a:extLst>
                <a:ext uri="{FF2B5EF4-FFF2-40B4-BE49-F238E27FC236}">
                  <a16:creationId xmlns:a16="http://schemas.microsoft.com/office/drawing/2014/main" id="{35EE3BA2-70FB-46EA-8870-6E61421E34D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52" name="Freeform 20">
              <a:extLst>
                <a:ext uri="{FF2B5EF4-FFF2-40B4-BE49-F238E27FC236}">
                  <a16:creationId xmlns:a16="http://schemas.microsoft.com/office/drawing/2014/main" id="{55ACB847-4C15-4239-87A2-08E18B641921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53" name="Freeform 21">
              <a:extLst>
                <a:ext uri="{FF2B5EF4-FFF2-40B4-BE49-F238E27FC236}">
                  <a16:creationId xmlns:a16="http://schemas.microsoft.com/office/drawing/2014/main" id="{EAA68711-D0F0-44F0-8720-C78A73591612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54" name="Freeform 22">
              <a:extLst>
                <a:ext uri="{FF2B5EF4-FFF2-40B4-BE49-F238E27FC236}">
                  <a16:creationId xmlns:a16="http://schemas.microsoft.com/office/drawing/2014/main" id="{87A35FF2-AB64-450D-9536-4D76611BF215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55" name="Freeform 23">
              <a:extLst>
                <a:ext uri="{FF2B5EF4-FFF2-40B4-BE49-F238E27FC236}">
                  <a16:creationId xmlns:a16="http://schemas.microsoft.com/office/drawing/2014/main" id="{0AE8BCC3-8927-4A6B-9552-A66ADFC8BDD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56" name="Freeform 24">
              <a:extLst>
                <a:ext uri="{FF2B5EF4-FFF2-40B4-BE49-F238E27FC236}">
                  <a16:creationId xmlns:a16="http://schemas.microsoft.com/office/drawing/2014/main" id="{818A9790-4DE0-419A-81CD-240273D36D2D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57" name="Freeform 25">
              <a:extLst>
                <a:ext uri="{FF2B5EF4-FFF2-40B4-BE49-F238E27FC236}">
                  <a16:creationId xmlns:a16="http://schemas.microsoft.com/office/drawing/2014/main" id="{B7121A3E-C880-4B53-A35F-9002AFBD5C84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58" name="Freeform 26">
              <a:extLst>
                <a:ext uri="{FF2B5EF4-FFF2-40B4-BE49-F238E27FC236}">
                  <a16:creationId xmlns:a16="http://schemas.microsoft.com/office/drawing/2014/main" id="{C535D24A-B44E-40DD-A1E7-B0B3C493DBCB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59" name="Oval 27">
              <a:extLst>
                <a:ext uri="{FF2B5EF4-FFF2-40B4-BE49-F238E27FC236}">
                  <a16:creationId xmlns:a16="http://schemas.microsoft.com/office/drawing/2014/main" id="{0E2BAA66-73A2-49BB-B7C6-66202DFA3CE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60" name="Oval 28">
              <a:extLst>
                <a:ext uri="{FF2B5EF4-FFF2-40B4-BE49-F238E27FC236}">
                  <a16:creationId xmlns:a16="http://schemas.microsoft.com/office/drawing/2014/main" id="{89DA7C13-6DE5-4261-8097-24506BA099C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61" name="Oval 29">
              <a:extLst>
                <a:ext uri="{FF2B5EF4-FFF2-40B4-BE49-F238E27FC236}">
                  <a16:creationId xmlns:a16="http://schemas.microsoft.com/office/drawing/2014/main" id="{1D22626D-4C91-4053-80CC-F36E30B92D8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62" name="Freeform 30">
              <a:extLst>
                <a:ext uri="{FF2B5EF4-FFF2-40B4-BE49-F238E27FC236}">
                  <a16:creationId xmlns:a16="http://schemas.microsoft.com/office/drawing/2014/main" id="{F711666D-FF3D-4B13-9CC8-39102CE0B032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63" name="Freeform 31">
              <a:extLst>
                <a:ext uri="{FF2B5EF4-FFF2-40B4-BE49-F238E27FC236}">
                  <a16:creationId xmlns:a16="http://schemas.microsoft.com/office/drawing/2014/main" id="{461223F5-DC9A-4B2F-9B69-C00E6ED1AE19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64" name="Rectangle 32">
              <a:extLst>
                <a:ext uri="{FF2B5EF4-FFF2-40B4-BE49-F238E27FC236}">
                  <a16:creationId xmlns:a16="http://schemas.microsoft.com/office/drawing/2014/main" id="{8079ABA4-EF9F-4019-B793-133CD8AC0BD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65" name="Rectangle 33">
              <a:extLst>
                <a:ext uri="{FF2B5EF4-FFF2-40B4-BE49-F238E27FC236}">
                  <a16:creationId xmlns:a16="http://schemas.microsoft.com/office/drawing/2014/main" id="{B1F273BF-1A26-4BCA-85E0-438D40567D1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66" name="AutoShape 34">
              <a:extLst>
                <a:ext uri="{FF2B5EF4-FFF2-40B4-BE49-F238E27FC236}">
                  <a16:creationId xmlns:a16="http://schemas.microsoft.com/office/drawing/2014/main" id="{21F0E936-0085-4929-8BF3-81972C839D9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67" name="Freeform 35">
              <a:extLst>
                <a:ext uri="{FF2B5EF4-FFF2-40B4-BE49-F238E27FC236}">
                  <a16:creationId xmlns:a16="http://schemas.microsoft.com/office/drawing/2014/main" id="{6C5CA6F8-175A-4282-B47F-260CB9D6018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68" name="Freeform 36">
              <a:extLst>
                <a:ext uri="{FF2B5EF4-FFF2-40B4-BE49-F238E27FC236}">
                  <a16:creationId xmlns:a16="http://schemas.microsoft.com/office/drawing/2014/main" id="{166312D0-6F63-4E94-B8C9-156653781BC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28069" name="Rectangle 37">
            <a:extLst>
              <a:ext uri="{FF2B5EF4-FFF2-40B4-BE49-F238E27FC236}">
                <a16:creationId xmlns:a16="http://schemas.microsoft.com/office/drawing/2014/main" id="{FF9EE13E-7B1D-463A-B8E1-087DDB78D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428070" name="Rectangle 38">
            <a:extLst>
              <a:ext uri="{FF2B5EF4-FFF2-40B4-BE49-F238E27FC236}">
                <a16:creationId xmlns:a16="http://schemas.microsoft.com/office/drawing/2014/main" id="{5C66C7A8-FE7E-4156-AF98-02B2A00AF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428071" name="Rectangle 39">
            <a:extLst>
              <a:ext uri="{FF2B5EF4-FFF2-40B4-BE49-F238E27FC236}">
                <a16:creationId xmlns:a16="http://schemas.microsoft.com/office/drawing/2014/main" id="{71839E56-F795-405D-8497-A54A3D5BE9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428072" name="Rectangle 40">
            <a:extLst>
              <a:ext uri="{FF2B5EF4-FFF2-40B4-BE49-F238E27FC236}">
                <a16:creationId xmlns:a16="http://schemas.microsoft.com/office/drawing/2014/main" id="{C776C8C7-CC1C-4D8B-A9C6-CA175FB016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pt-BR"/>
          </a:p>
        </p:txBody>
      </p:sp>
      <p:sp>
        <p:nvSpPr>
          <p:cNvPr id="428073" name="Rectangle 41">
            <a:extLst>
              <a:ext uri="{FF2B5EF4-FFF2-40B4-BE49-F238E27FC236}">
                <a16:creationId xmlns:a16="http://schemas.microsoft.com/office/drawing/2014/main" id="{B4D6282F-735E-4D3C-B2FB-32625C781D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1F5A98-0954-4CB4-9292-5829BACC0ECC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1.wmf"/><Relationship Id="rId4" Type="http://schemas.openxmlformats.org/officeDocument/2006/relationships/image" Target="../media/image1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1.wmf"/><Relationship Id="rId4" Type="http://schemas.openxmlformats.org/officeDocument/2006/relationships/image" Target="../media/image1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1.wmf"/><Relationship Id="rId4" Type="http://schemas.openxmlformats.org/officeDocument/2006/relationships/image" Target="../media/image1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1.wmf"/><Relationship Id="rId4" Type="http://schemas.openxmlformats.org/officeDocument/2006/relationships/image" Target="../media/image1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34.gi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jpe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jpe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jpe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jpeg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jpe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jpe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jpe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jpeg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7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5.emf"/><Relationship Id="rId4" Type="http://schemas.openxmlformats.org/officeDocument/2006/relationships/oleObject" Target="../embeddings/oleObject12.bin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jpeg"/><Relationship Id="rId3" Type="http://schemas.openxmlformats.org/officeDocument/2006/relationships/image" Target="../media/image1.wmf"/><Relationship Id="rId7" Type="http://schemas.openxmlformats.org/officeDocument/2006/relationships/image" Target="../media/image17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7.emf"/><Relationship Id="rId4" Type="http://schemas.openxmlformats.org/officeDocument/2006/relationships/oleObject" Target="../embeddings/oleObject14.bin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0.emf"/><Relationship Id="rId4" Type="http://schemas.openxmlformats.org/officeDocument/2006/relationships/oleObject" Target="../embeddings/oleObject16.bin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1.emf"/><Relationship Id="rId4" Type="http://schemas.openxmlformats.org/officeDocument/2006/relationships/oleObject" Target="../embeddings/oleObject17.bin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2.emf"/><Relationship Id="rId4" Type="http://schemas.openxmlformats.org/officeDocument/2006/relationships/oleObject" Target="../embeddings/oleObject18.bin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3.emf"/><Relationship Id="rId4" Type="http://schemas.openxmlformats.org/officeDocument/2006/relationships/oleObject" Target="../embeddings/oleObject19.bin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emf"/><Relationship Id="rId3" Type="http://schemas.openxmlformats.org/officeDocument/2006/relationships/image" Target="../media/image1.w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7.wmf"/><Relationship Id="rId4" Type="http://schemas.openxmlformats.org/officeDocument/2006/relationships/image" Target="../media/image1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8.wmf"/><Relationship Id="rId4" Type="http://schemas.openxmlformats.org/officeDocument/2006/relationships/image" Target="../media/image1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6C5FC2F-D81F-49D1-AB77-9D0C00F99A83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SintraQAhgua1">
            <a:extLst>
              <a:ext uri="{FF2B5EF4-FFF2-40B4-BE49-F238E27FC236}">
                <a16:creationId xmlns:a16="http://schemas.microsoft.com/office/drawing/2014/main" id="{B1225BC6-F419-410C-B94D-5247695D5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918075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F13A1247-0078-4F87-87A0-74F027C7E7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2575" y="549275"/>
            <a:ext cx="8466138" cy="4392613"/>
          </a:xfrm>
        </p:spPr>
        <p:txBody>
          <a:bodyPr/>
          <a:lstStyle/>
          <a:p>
            <a:r>
              <a:rPr lang="pt-BR" altLang="pt-BR" sz="3000" b="1">
                <a:solidFill>
                  <a:schemeClr val="tx1"/>
                </a:solidFill>
              </a:rPr>
              <a:t>ESCOLA POLITÉCNICA DA USP</a:t>
            </a:r>
            <a:br>
              <a:rPr lang="pt-BR" altLang="pt-BR" sz="3000" b="1">
                <a:solidFill>
                  <a:schemeClr val="tx1"/>
                </a:solidFill>
              </a:rPr>
            </a:br>
            <a:r>
              <a:rPr lang="pt-BR" altLang="pt-BR" sz="3000" b="1">
                <a:solidFill>
                  <a:schemeClr val="tx1"/>
                </a:solidFill>
              </a:rPr>
              <a:t>DEPARTAMENTO DE ENGENHARIA </a:t>
            </a:r>
            <a:br>
              <a:rPr lang="pt-BR" altLang="pt-BR" sz="3000" b="1">
                <a:solidFill>
                  <a:schemeClr val="tx1"/>
                </a:solidFill>
              </a:rPr>
            </a:br>
            <a:r>
              <a:rPr lang="pt-BR" altLang="pt-BR" sz="3000" b="1">
                <a:solidFill>
                  <a:schemeClr val="tx1"/>
                </a:solidFill>
              </a:rPr>
              <a:t>HIDRÁULICA E SANITÁRIA</a:t>
            </a:r>
            <a:br>
              <a:rPr lang="pt-BR" altLang="pt-BR" sz="3000" b="1">
                <a:solidFill>
                  <a:schemeClr val="tx1"/>
                </a:solidFill>
              </a:rPr>
            </a:br>
            <a:r>
              <a:rPr lang="pt-BR" altLang="pt-BR" sz="3000" b="1">
                <a:solidFill>
                  <a:schemeClr val="tx1"/>
                </a:solidFill>
              </a:rPr>
              <a:t>PHD 5748 – TRATAMENTO DE LODOS GERADOS EM ESTAÇÕES DE TRATAMENTO DE ÁGUAS DE ABASTECIMENTO E DE ESGOTOS SANITÁRIOS</a:t>
            </a:r>
            <a:r>
              <a:rPr lang="pt-BR" altLang="pt-BR" sz="3000" b="1"/>
              <a:t> </a:t>
            </a:r>
            <a:br>
              <a:rPr lang="pt-BR" altLang="pt-BR" sz="3000" b="1">
                <a:solidFill>
                  <a:schemeClr val="tx1"/>
                </a:solidFill>
              </a:rPr>
            </a:br>
            <a:br>
              <a:rPr lang="pt-BR" altLang="pt-BR" sz="3000" b="1">
                <a:solidFill>
                  <a:schemeClr val="tx1"/>
                </a:solidFill>
              </a:rPr>
            </a:br>
            <a:r>
              <a:rPr lang="pt-BR" altLang="pt-BR" sz="3000" b="1">
                <a:solidFill>
                  <a:schemeClr val="tx1"/>
                </a:solidFill>
              </a:rPr>
              <a:t>DESIDRATAÇÃO DE LODOS </a:t>
            </a:r>
            <a:br>
              <a:rPr lang="pt-BR" altLang="pt-BR" sz="3000" b="1">
                <a:solidFill>
                  <a:schemeClr val="tx1"/>
                </a:solidFill>
              </a:rPr>
            </a:br>
            <a:r>
              <a:rPr lang="pt-BR" altLang="pt-BR" sz="3000" b="1">
                <a:solidFill>
                  <a:schemeClr val="tx1"/>
                </a:solidFill>
              </a:rPr>
              <a:t>DE ETAs E ETEs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4D9402A-C0DB-461D-B574-45AFD6C851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254625"/>
            <a:ext cx="7448550" cy="911225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pt-BR" altLang="pt-BR" sz="2800" b="1">
                <a:latin typeface="Times" panose="02020603050405020304" pitchFamily="18" charset="0"/>
              </a:rPr>
              <a:t>Prof. Dr. Sidney Seckler Ferreira Filho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pt-BR" altLang="pt-BR" sz="2800" b="1">
                <a:latin typeface="Times" panose="02020603050405020304" pitchFamily="18" charset="0"/>
              </a:rPr>
              <a:t>Prof. Dr. Roque Passos Piveli</a:t>
            </a:r>
          </a:p>
          <a:p>
            <a:pPr>
              <a:lnSpc>
                <a:spcPct val="90000"/>
              </a:lnSpc>
            </a:pPr>
            <a:endParaRPr lang="pt-BR" altLang="pt-BR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2">
            <a:extLst>
              <a:ext uri="{FF2B5EF4-FFF2-40B4-BE49-F238E27FC236}">
                <a16:creationId xmlns:a16="http://schemas.microsoft.com/office/drawing/2014/main" id="{8D115D48-4FA0-4AE4-A774-48E85D6D08D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3155" name="Rectangle 3">
            <a:extLst>
              <a:ext uri="{FF2B5EF4-FFF2-40B4-BE49-F238E27FC236}">
                <a16:creationId xmlns:a16="http://schemas.microsoft.com/office/drawing/2014/main" id="{A53CF8C2-A000-452D-A1B6-2688A12C7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73238"/>
            <a:ext cx="8496300" cy="4608512"/>
          </a:xfrm>
        </p:spPr>
        <p:txBody>
          <a:bodyPr/>
          <a:lstStyle/>
          <a:p>
            <a:r>
              <a:rPr lang="pt-BR" altLang="pt-BR" b="1"/>
              <a:t>Redução dos custos de transporte e disposição final</a:t>
            </a:r>
          </a:p>
          <a:p>
            <a:r>
              <a:rPr lang="pt-BR" altLang="pt-BR" b="1"/>
              <a:t>Facilidades para o manuseio do lodo desidratado quando comparado com lodos adensados</a:t>
            </a:r>
          </a:p>
          <a:p>
            <a:r>
              <a:rPr lang="pt-BR" altLang="pt-BR" b="1"/>
              <a:t>A desidratação é etapa necessária quando é considerada a possibilidade de incineração do lodo </a:t>
            </a:r>
          </a:p>
          <a:p>
            <a:endParaRPr lang="pt-BR" altLang="pt-BR" b="1"/>
          </a:p>
          <a:p>
            <a:endParaRPr lang="pt-BR" altLang="pt-BR" b="1"/>
          </a:p>
        </p:txBody>
      </p:sp>
      <p:sp>
        <p:nvSpPr>
          <p:cNvPr id="433156" name="Rectangle 4">
            <a:extLst>
              <a:ext uri="{FF2B5EF4-FFF2-40B4-BE49-F238E27FC236}">
                <a16:creationId xmlns:a16="http://schemas.microsoft.com/office/drawing/2014/main" id="{FCECB3F6-4CF8-49A4-AE14-38C76D192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433157" name="Rectangle 5">
            <a:extLst>
              <a:ext uri="{FF2B5EF4-FFF2-40B4-BE49-F238E27FC236}">
                <a16:creationId xmlns:a16="http://schemas.microsoft.com/office/drawing/2014/main" id="{458179ED-9BC7-43DF-8A86-353B31AF6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496300" cy="15128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06" name="Picture 2">
            <a:extLst>
              <a:ext uri="{FF2B5EF4-FFF2-40B4-BE49-F238E27FC236}">
                <a16:creationId xmlns:a16="http://schemas.microsoft.com/office/drawing/2014/main" id="{6722F795-2577-4017-93ED-D96074D74B4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707" name="Rectangle 3">
            <a:extLst>
              <a:ext uri="{FF2B5EF4-FFF2-40B4-BE49-F238E27FC236}">
                <a16:creationId xmlns:a16="http://schemas.microsoft.com/office/drawing/2014/main" id="{F7FCA16F-4316-48E5-A48E-9E8E1C748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98438"/>
            <a:ext cx="8229600" cy="1143000"/>
          </a:xfrm>
          <a:noFill/>
          <a:ln/>
        </p:spPr>
        <p:txBody>
          <a:bodyPr/>
          <a:lstStyle/>
          <a:p>
            <a:r>
              <a:rPr lang="pt-BR" altLang="pt-BR" sz="4000" b="1"/>
              <a:t>FILTROS PRENSA DE ESTEIRA</a:t>
            </a:r>
            <a:br>
              <a:rPr lang="pt-BR" altLang="pt-BR" sz="4000" b="1"/>
            </a:br>
            <a:r>
              <a:rPr lang="pt-BR" altLang="pt-BR" sz="4000" b="1"/>
              <a:t>PARÂMETROS DE PROJETO</a:t>
            </a:r>
          </a:p>
        </p:txBody>
      </p:sp>
      <p:graphicFrame>
        <p:nvGraphicFramePr>
          <p:cNvPr id="584746" name="Group 42">
            <a:extLst>
              <a:ext uri="{FF2B5EF4-FFF2-40B4-BE49-F238E27FC236}">
                <a16:creationId xmlns:a16="http://schemas.microsoft.com/office/drawing/2014/main" id="{490FCF95-9661-4FA8-9EAB-3B7E9BC488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844675"/>
          <a:ext cx="8785225" cy="4484688"/>
        </p:xfrm>
        <a:graphic>
          <a:graphicData uri="http://schemas.openxmlformats.org/drawingml/2006/table">
            <a:tbl>
              <a:tblPr/>
              <a:tblGrid>
                <a:gridCol w="3816350">
                  <a:extLst>
                    <a:ext uri="{9D8B030D-6E8A-4147-A177-3AD203B41FA5}">
                      <a16:colId xmlns:a16="http://schemas.microsoft.com/office/drawing/2014/main" val="1544924005"/>
                    </a:ext>
                  </a:extLst>
                </a:gridCol>
                <a:gridCol w="2408237">
                  <a:extLst>
                    <a:ext uri="{9D8B030D-6E8A-4147-A177-3AD203B41FA5}">
                      <a16:colId xmlns:a16="http://schemas.microsoft.com/office/drawing/2014/main" val="2924171521"/>
                    </a:ext>
                  </a:extLst>
                </a:gridCol>
                <a:gridCol w="2560638">
                  <a:extLst>
                    <a:ext uri="{9D8B030D-6E8A-4147-A177-3AD203B41FA5}">
                      <a16:colId xmlns:a16="http://schemas.microsoft.com/office/drawing/2014/main" val="149845506"/>
                    </a:ext>
                  </a:extLst>
                </a:gridCol>
              </a:tblGrid>
              <a:tr h="1168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Tipo de lodo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Dosagem de polímero (g/kg)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Teor de sólidos (%)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47178"/>
                  </a:ext>
                </a:extLst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Lodo primário não digerido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 a 4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26 a 32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542326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Anaeróbio primário digerido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 a 5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24 a 30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319577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Anaeróbio  mais primário  e secundário digerido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 a 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20 a 25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039772"/>
                  </a:ext>
                </a:extLst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Aeróbio digerido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4 a 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15 a 22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576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4" name="Picture 2">
            <a:extLst>
              <a:ext uri="{FF2B5EF4-FFF2-40B4-BE49-F238E27FC236}">
                <a16:creationId xmlns:a16="http://schemas.microsoft.com/office/drawing/2014/main" id="{9A7E84C7-3C9F-4ACA-9A63-729F6B16006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0675" name="Rectangle 3">
            <a:extLst>
              <a:ext uri="{FF2B5EF4-FFF2-40B4-BE49-F238E27FC236}">
                <a16:creationId xmlns:a16="http://schemas.microsoft.com/office/drawing/2014/main" id="{595A2EFA-9B8E-4693-82B3-CB5A084C5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2206625"/>
            <a:ext cx="8496300" cy="3959225"/>
          </a:xfrm>
        </p:spPr>
        <p:txBody>
          <a:bodyPr/>
          <a:lstStyle/>
          <a:p>
            <a:r>
              <a:rPr lang="pt-BR" altLang="pt-BR" sz="4000" b="1"/>
              <a:t>Desidratação Mecânica</a:t>
            </a:r>
          </a:p>
          <a:p>
            <a:pPr lvl="1"/>
            <a:r>
              <a:rPr lang="pt-BR" altLang="pt-BR" sz="4000" b="1"/>
              <a:t>Filtros Prensa de Esteira</a:t>
            </a:r>
          </a:p>
          <a:p>
            <a:pPr lvl="1"/>
            <a:r>
              <a:rPr lang="pt-BR" altLang="pt-BR" sz="4000" b="1"/>
              <a:t>Centrífugas</a:t>
            </a:r>
          </a:p>
          <a:p>
            <a:pPr lvl="1"/>
            <a:r>
              <a:rPr lang="pt-BR" altLang="pt-BR" sz="4000" b="1"/>
              <a:t>Filtro Prensa Parafuso</a:t>
            </a:r>
          </a:p>
          <a:p>
            <a:pPr lvl="1"/>
            <a:r>
              <a:rPr lang="pt-BR" altLang="pt-BR" sz="4000" b="1"/>
              <a:t>Filtros Prensa de Placas</a:t>
            </a:r>
          </a:p>
          <a:p>
            <a:endParaRPr lang="pt-BR" altLang="pt-BR" sz="4000" b="1"/>
          </a:p>
        </p:txBody>
      </p:sp>
      <p:sp>
        <p:nvSpPr>
          <p:cNvPr id="540676" name="Rectangle 4">
            <a:extLst>
              <a:ext uri="{FF2B5EF4-FFF2-40B4-BE49-F238E27FC236}">
                <a16:creationId xmlns:a16="http://schemas.microsoft.com/office/drawing/2014/main" id="{BF47988A-9EB9-4F35-A5C6-FEA4C28FF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540677" name="Rectangle 5">
            <a:extLst>
              <a:ext uri="{FF2B5EF4-FFF2-40B4-BE49-F238E27FC236}">
                <a16:creationId xmlns:a16="http://schemas.microsoft.com/office/drawing/2014/main" id="{3FADEEFA-7DFD-44B4-8BCE-C044A00E8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644900"/>
            <a:ext cx="8569325" cy="7921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698" name="Picture 2">
            <a:extLst>
              <a:ext uri="{FF2B5EF4-FFF2-40B4-BE49-F238E27FC236}">
                <a16:creationId xmlns:a16="http://schemas.microsoft.com/office/drawing/2014/main" id="{A2706882-3A12-4767-AB0B-2B8CDD74CF70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1699" name="Rectangle 3">
            <a:extLst>
              <a:ext uri="{FF2B5EF4-FFF2-40B4-BE49-F238E27FC236}">
                <a16:creationId xmlns:a16="http://schemas.microsoft.com/office/drawing/2014/main" id="{B87E902B-1495-4E33-AA53-B77413EFB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41702" name="ShockwaveFlash1" r:id="rId2" imgW="7416720" imgH="5111640"/>
        </mc:Choice>
        <mc:Fallback>
          <p:control name="ShockwaveFlash1" r:id="rId2" imgW="7416720" imgH="5111640">
            <p:pic>
              <p:nvPicPr>
                <p:cNvPr id="541700" name="ShockwaveFlash1">
                  <a:extLst>
                    <a:ext uri="{FF2B5EF4-FFF2-40B4-BE49-F238E27FC236}">
                      <a16:creationId xmlns:a16="http://schemas.microsoft.com/office/drawing/2014/main" id="{21845EF6-E626-4190-8CFC-650D8490ACE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42988" y="1557338"/>
                  <a:ext cx="7416800" cy="51117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22" name="Picture 2">
            <a:extLst>
              <a:ext uri="{FF2B5EF4-FFF2-40B4-BE49-F238E27FC236}">
                <a16:creationId xmlns:a16="http://schemas.microsoft.com/office/drawing/2014/main" id="{90E1193F-2757-4C93-928F-B5EB9F6A1977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23" name="Rectangle 3">
            <a:extLst>
              <a:ext uri="{FF2B5EF4-FFF2-40B4-BE49-F238E27FC236}">
                <a16:creationId xmlns:a16="http://schemas.microsoft.com/office/drawing/2014/main" id="{7E239016-4003-433D-A570-396F1A836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42726" name="ShockwaveFlash1" r:id="rId2" imgW="7416720" imgH="5111640"/>
        </mc:Choice>
        <mc:Fallback>
          <p:control name="ShockwaveFlash1" r:id="rId2" imgW="7416720" imgH="5111640">
            <p:pic>
              <p:nvPicPr>
                <p:cNvPr id="542724" name="ShockwaveFlash1">
                  <a:extLst>
                    <a:ext uri="{FF2B5EF4-FFF2-40B4-BE49-F238E27FC236}">
                      <a16:creationId xmlns:a16="http://schemas.microsoft.com/office/drawing/2014/main" id="{C32BD00C-2766-4A3C-9A05-CF1B08EC40E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42988" y="1557338"/>
                  <a:ext cx="7416800" cy="51117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746" name="Picture 2">
            <a:extLst>
              <a:ext uri="{FF2B5EF4-FFF2-40B4-BE49-F238E27FC236}">
                <a16:creationId xmlns:a16="http://schemas.microsoft.com/office/drawing/2014/main" id="{D8996575-77B6-4642-B1A3-266330E445CB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3747" name="Rectangle 3">
            <a:extLst>
              <a:ext uri="{FF2B5EF4-FFF2-40B4-BE49-F238E27FC236}">
                <a16:creationId xmlns:a16="http://schemas.microsoft.com/office/drawing/2014/main" id="{960B8197-620A-48A3-A41C-530E765AC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43750" name="ShockwaveFlash1" r:id="rId2" imgW="7416720" imgH="5111640"/>
        </mc:Choice>
        <mc:Fallback>
          <p:control name="ShockwaveFlash1" r:id="rId2" imgW="7416720" imgH="5111640">
            <p:pic>
              <p:nvPicPr>
                <p:cNvPr id="543748" name="ShockwaveFlash1">
                  <a:extLst>
                    <a:ext uri="{FF2B5EF4-FFF2-40B4-BE49-F238E27FC236}">
                      <a16:creationId xmlns:a16="http://schemas.microsoft.com/office/drawing/2014/main" id="{6F4FE222-B3C4-4E79-8F65-54FC60B103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42988" y="1557338"/>
                  <a:ext cx="7416800" cy="51117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802" name="Picture 10" descr="ETA 3 e 4 - Sanasa 2">
            <a:extLst>
              <a:ext uri="{FF2B5EF4-FFF2-40B4-BE49-F238E27FC236}">
                <a16:creationId xmlns:a16="http://schemas.microsoft.com/office/drawing/2014/main" id="{414BB534-C31E-47CB-92BB-84E9F4BC0B0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7416800" cy="544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794" name="Picture 2">
            <a:extLst>
              <a:ext uri="{FF2B5EF4-FFF2-40B4-BE49-F238E27FC236}">
                <a16:creationId xmlns:a16="http://schemas.microsoft.com/office/drawing/2014/main" id="{19BB61E3-65A4-465F-83B8-8D776FE0E68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5798" name="Rectangle 6">
            <a:extLst>
              <a:ext uri="{FF2B5EF4-FFF2-40B4-BE49-F238E27FC236}">
                <a16:creationId xmlns:a16="http://schemas.microsoft.com/office/drawing/2014/main" id="{B524C584-ED8B-4A24-9869-6C24443A0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  <a:endParaRPr lang="pt-BR" altLang="pt-BR"/>
          </a:p>
        </p:txBody>
      </p:sp>
      <p:sp>
        <p:nvSpPr>
          <p:cNvPr id="545804" name="Oval 12">
            <a:extLst>
              <a:ext uri="{FF2B5EF4-FFF2-40B4-BE49-F238E27FC236}">
                <a16:creationId xmlns:a16="http://schemas.microsoft.com/office/drawing/2014/main" id="{FF7D89A6-E7A1-42DC-877E-0F1312CC4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852738"/>
            <a:ext cx="804862" cy="512762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5805" name="Oval 13">
            <a:extLst>
              <a:ext uri="{FF2B5EF4-FFF2-40B4-BE49-F238E27FC236}">
                <a16:creationId xmlns:a16="http://schemas.microsoft.com/office/drawing/2014/main" id="{FC15E512-6710-4AF5-BD46-57CC4FCE8587}"/>
              </a:ext>
            </a:extLst>
          </p:cNvPr>
          <p:cNvSpPr>
            <a:spLocks noChangeArrowheads="1"/>
          </p:cNvSpPr>
          <p:nvPr/>
        </p:nvSpPr>
        <p:spPr bwMode="auto">
          <a:xfrm rot="-1194434">
            <a:off x="5360988" y="4799013"/>
            <a:ext cx="733425" cy="57308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5806" name="Text Box 14">
            <a:extLst>
              <a:ext uri="{FF2B5EF4-FFF2-40B4-BE49-F238E27FC236}">
                <a16:creationId xmlns:a16="http://schemas.microsoft.com/office/drawing/2014/main" id="{1AD8F6C0-527B-4639-8F5B-F21D06EB1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300663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latin typeface="Garamond" panose="02020404030301010803" pitchFamily="18" charset="0"/>
              </a:rPr>
              <a:t>Captação !!!</a:t>
            </a:r>
          </a:p>
        </p:txBody>
      </p:sp>
      <p:cxnSp>
        <p:nvCxnSpPr>
          <p:cNvPr id="545807" name="AutoShape 15">
            <a:extLst>
              <a:ext uri="{FF2B5EF4-FFF2-40B4-BE49-F238E27FC236}">
                <a16:creationId xmlns:a16="http://schemas.microsoft.com/office/drawing/2014/main" id="{DA0CEA8D-5457-4D99-B0A6-D82CD68BEFCA}"/>
              </a:ext>
            </a:extLst>
          </p:cNvPr>
          <p:cNvCxnSpPr>
            <a:cxnSpLocks noChangeShapeType="1"/>
            <a:stCxn id="545806" idx="3"/>
            <a:endCxn id="545805" idx="2"/>
          </p:cNvCxnSpPr>
          <p:nvPr/>
        </p:nvCxnSpPr>
        <p:spPr bwMode="auto">
          <a:xfrm flipV="1">
            <a:off x="4479925" y="5210175"/>
            <a:ext cx="901700" cy="319088"/>
          </a:xfrm>
          <a:prstGeom prst="curvedConnector3">
            <a:avLst>
              <a:gd name="adj1" fmla="val 44542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5808" name="Text Box 16">
            <a:extLst>
              <a:ext uri="{FF2B5EF4-FFF2-40B4-BE49-F238E27FC236}">
                <a16:creationId xmlns:a16="http://schemas.microsoft.com/office/drawing/2014/main" id="{7BB85186-7BC9-4ACD-93E0-90BC28C4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84538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latin typeface="Garamond" panose="02020404030301010803" pitchFamily="18" charset="0"/>
              </a:rPr>
              <a:t>ETA 3 e 4 !!!</a:t>
            </a:r>
          </a:p>
        </p:txBody>
      </p:sp>
      <p:cxnSp>
        <p:nvCxnSpPr>
          <p:cNvPr id="545809" name="AutoShape 17">
            <a:extLst>
              <a:ext uri="{FF2B5EF4-FFF2-40B4-BE49-F238E27FC236}">
                <a16:creationId xmlns:a16="http://schemas.microsoft.com/office/drawing/2014/main" id="{46FE31EE-F68A-4E0B-BC7D-FF654502617D}"/>
              </a:ext>
            </a:extLst>
          </p:cNvPr>
          <p:cNvCxnSpPr>
            <a:cxnSpLocks noChangeShapeType="1"/>
            <a:stCxn id="545808" idx="1"/>
            <a:endCxn id="545804" idx="6"/>
          </p:cNvCxnSpPr>
          <p:nvPr/>
        </p:nvCxnSpPr>
        <p:spPr bwMode="auto">
          <a:xfrm rot="10800000">
            <a:off x="3216275" y="3109913"/>
            <a:ext cx="563563" cy="403225"/>
          </a:xfrm>
          <a:prstGeom prst="curvedConnector3">
            <a:avLst>
              <a:gd name="adj1" fmla="val 4986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80" name="Picture 12" descr="ETA 3 e 4 - Sanasa 1">
            <a:extLst>
              <a:ext uri="{FF2B5EF4-FFF2-40B4-BE49-F238E27FC236}">
                <a16:creationId xmlns:a16="http://schemas.microsoft.com/office/drawing/2014/main" id="{90623645-AADF-4CCE-87AC-577E6EF4683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125538"/>
            <a:ext cx="7632700" cy="560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4771" name="Picture 3">
            <a:extLst>
              <a:ext uri="{FF2B5EF4-FFF2-40B4-BE49-F238E27FC236}">
                <a16:creationId xmlns:a16="http://schemas.microsoft.com/office/drawing/2014/main" id="{9EB9F22B-E23E-4D64-9CAD-41052809534B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4772" name="Oval 4">
            <a:extLst>
              <a:ext uri="{FF2B5EF4-FFF2-40B4-BE49-F238E27FC236}">
                <a16:creationId xmlns:a16="http://schemas.microsoft.com/office/drawing/2014/main" id="{9575A548-E64F-450A-8FBA-843C449908A0}"/>
              </a:ext>
            </a:extLst>
          </p:cNvPr>
          <p:cNvSpPr>
            <a:spLocks noChangeArrowheads="1"/>
          </p:cNvSpPr>
          <p:nvPr/>
        </p:nvSpPr>
        <p:spPr bwMode="auto">
          <a:xfrm rot="-514926">
            <a:off x="5075238" y="3357563"/>
            <a:ext cx="660400" cy="646112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4773" name="Text Box 5">
            <a:extLst>
              <a:ext uri="{FF2B5EF4-FFF2-40B4-BE49-F238E27FC236}">
                <a16:creationId xmlns:a16="http://schemas.microsoft.com/office/drawing/2014/main" id="{124DE095-ECFA-448F-808D-95F5FA5D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00213"/>
            <a:ext cx="338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latin typeface="Garamond" panose="02020404030301010803" pitchFamily="18" charset="0"/>
              </a:rPr>
              <a:t>Tanques de equalização </a:t>
            </a:r>
          </a:p>
          <a:p>
            <a:r>
              <a:rPr lang="pt-BR" altLang="pt-BR" sz="2400" b="1">
                <a:latin typeface="Garamond" panose="02020404030301010803" pitchFamily="18" charset="0"/>
              </a:rPr>
              <a:t>de água de lavagem !!!</a:t>
            </a:r>
          </a:p>
        </p:txBody>
      </p:sp>
      <p:cxnSp>
        <p:nvCxnSpPr>
          <p:cNvPr id="544774" name="AutoShape 6">
            <a:extLst>
              <a:ext uri="{FF2B5EF4-FFF2-40B4-BE49-F238E27FC236}">
                <a16:creationId xmlns:a16="http://schemas.microsoft.com/office/drawing/2014/main" id="{B51D7AB5-587E-41DB-85E1-FEB41E625799}"/>
              </a:ext>
            </a:extLst>
          </p:cNvPr>
          <p:cNvCxnSpPr>
            <a:cxnSpLocks noChangeShapeType="1"/>
            <a:stCxn id="544773" idx="3"/>
            <a:endCxn id="544772" idx="2"/>
          </p:cNvCxnSpPr>
          <p:nvPr/>
        </p:nvCxnSpPr>
        <p:spPr bwMode="auto">
          <a:xfrm>
            <a:off x="4640263" y="2111375"/>
            <a:ext cx="438150" cy="1617663"/>
          </a:xfrm>
          <a:prstGeom prst="curvedConnector3">
            <a:avLst>
              <a:gd name="adj1" fmla="val 4420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4775" name="Rectangle 7">
            <a:extLst>
              <a:ext uri="{FF2B5EF4-FFF2-40B4-BE49-F238E27FC236}">
                <a16:creationId xmlns:a16="http://schemas.microsoft.com/office/drawing/2014/main" id="{73988794-3053-4CA7-A701-EC038469D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  <a:endParaRPr lang="pt-BR" altLang="pt-BR"/>
          </a:p>
        </p:txBody>
      </p:sp>
      <p:sp>
        <p:nvSpPr>
          <p:cNvPr id="544776" name="Oval 8">
            <a:extLst>
              <a:ext uri="{FF2B5EF4-FFF2-40B4-BE49-F238E27FC236}">
                <a16:creationId xmlns:a16="http://schemas.microsoft.com/office/drawing/2014/main" id="{45FF146B-A604-4FCE-BDEB-EB0C376B800D}"/>
              </a:ext>
            </a:extLst>
          </p:cNvPr>
          <p:cNvSpPr>
            <a:spLocks noChangeArrowheads="1"/>
          </p:cNvSpPr>
          <p:nvPr/>
        </p:nvSpPr>
        <p:spPr bwMode="auto">
          <a:xfrm rot="-1194434">
            <a:off x="5802313" y="3211513"/>
            <a:ext cx="647700" cy="360362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4777" name="Text Box 9">
            <a:extLst>
              <a:ext uri="{FF2B5EF4-FFF2-40B4-BE49-F238E27FC236}">
                <a16:creationId xmlns:a16="http://schemas.microsoft.com/office/drawing/2014/main" id="{0DF354E2-9A0A-4B43-8B5E-0DE791C0B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652963"/>
            <a:ext cx="344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latin typeface="Garamond" panose="02020404030301010803" pitchFamily="18" charset="0"/>
              </a:rPr>
              <a:t>Prédio de desidratação !!!</a:t>
            </a:r>
          </a:p>
        </p:txBody>
      </p:sp>
      <p:cxnSp>
        <p:nvCxnSpPr>
          <p:cNvPr id="544778" name="AutoShape 10">
            <a:extLst>
              <a:ext uri="{FF2B5EF4-FFF2-40B4-BE49-F238E27FC236}">
                <a16:creationId xmlns:a16="http://schemas.microsoft.com/office/drawing/2014/main" id="{8450F793-743E-4EC3-B967-B93FE951D24A}"/>
              </a:ext>
            </a:extLst>
          </p:cNvPr>
          <p:cNvCxnSpPr>
            <a:cxnSpLocks noChangeShapeType="1"/>
            <a:stCxn id="544777" idx="0"/>
            <a:endCxn id="544776" idx="4"/>
          </p:cNvCxnSpPr>
          <p:nvPr/>
        </p:nvCxnSpPr>
        <p:spPr bwMode="auto">
          <a:xfrm rot="5400000" flipH="1">
            <a:off x="5765801" y="3981450"/>
            <a:ext cx="1092200" cy="250825"/>
          </a:xfrm>
          <a:prstGeom prst="curvedConnector3">
            <a:avLst>
              <a:gd name="adj1" fmla="val 44912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4782" name="Oval 14">
            <a:extLst>
              <a:ext uri="{FF2B5EF4-FFF2-40B4-BE49-F238E27FC236}">
                <a16:creationId xmlns:a16="http://schemas.microsoft.com/office/drawing/2014/main" id="{0E011D31-A03F-4C57-BC47-0D1A7134DAC9}"/>
              </a:ext>
            </a:extLst>
          </p:cNvPr>
          <p:cNvSpPr>
            <a:spLocks noChangeArrowheads="1"/>
          </p:cNvSpPr>
          <p:nvPr/>
        </p:nvSpPr>
        <p:spPr bwMode="auto">
          <a:xfrm rot="-514926">
            <a:off x="5724525" y="2565400"/>
            <a:ext cx="660400" cy="64611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4783" name="Text Box 15">
            <a:extLst>
              <a:ext uri="{FF2B5EF4-FFF2-40B4-BE49-F238E27FC236}">
                <a16:creationId xmlns:a16="http://schemas.microsoft.com/office/drawing/2014/main" id="{C17191FC-BEB6-4D45-9BB2-CFB280EC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557338"/>
            <a:ext cx="2422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latin typeface="Garamond" panose="02020404030301010803" pitchFamily="18" charset="0"/>
              </a:rPr>
              <a:t>Adensadores por </a:t>
            </a:r>
          </a:p>
          <a:p>
            <a:r>
              <a:rPr lang="pt-BR" altLang="pt-BR" sz="2400" b="1">
                <a:latin typeface="Garamond" panose="02020404030301010803" pitchFamily="18" charset="0"/>
              </a:rPr>
              <a:t>gravidade !!!</a:t>
            </a:r>
          </a:p>
        </p:txBody>
      </p:sp>
      <p:cxnSp>
        <p:nvCxnSpPr>
          <p:cNvPr id="544784" name="AutoShape 16">
            <a:extLst>
              <a:ext uri="{FF2B5EF4-FFF2-40B4-BE49-F238E27FC236}">
                <a16:creationId xmlns:a16="http://schemas.microsoft.com/office/drawing/2014/main" id="{109E4C27-E817-4E57-BF21-70A69107704E}"/>
              </a:ext>
            </a:extLst>
          </p:cNvPr>
          <p:cNvCxnSpPr>
            <a:cxnSpLocks noChangeShapeType="1"/>
            <a:stCxn id="544783" idx="2"/>
            <a:endCxn id="544782" idx="0"/>
          </p:cNvCxnSpPr>
          <p:nvPr/>
        </p:nvCxnSpPr>
        <p:spPr bwMode="auto">
          <a:xfrm rot="5400000">
            <a:off x="6196013" y="2189163"/>
            <a:ext cx="188912" cy="569912"/>
          </a:xfrm>
          <a:prstGeom prst="curvedConnector3">
            <a:avLst>
              <a:gd name="adj1" fmla="val 3697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18" name="Picture 2" descr="ETA 3 E 4 Lodo - SANASA 058">
            <a:extLst>
              <a:ext uri="{FF2B5EF4-FFF2-40B4-BE49-F238E27FC236}">
                <a16:creationId xmlns:a16="http://schemas.microsoft.com/office/drawing/2014/main" id="{4742D55D-4E52-4333-8C8B-D811D51D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069975"/>
            <a:ext cx="7561262" cy="56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6819" name="Picture 3">
            <a:extLst>
              <a:ext uri="{FF2B5EF4-FFF2-40B4-BE49-F238E27FC236}">
                <a16:creationId xmlns:a16="http://schemas.microsoft.com/office/drawing/2014/main" id="{0EF4F764-2F09-40CC-AED3-EEF1DC61FDD8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6822" name="Rectangle 6">
            <a:extLst>
              <a:ext uri="{FF2B5EF4-FFF2-40B4-BE49-F238E27FC236}">
                <a16:creationId xmlns:a16="http://schemas.microsoft.com/office/drawing/2014/main" id="{E3449EEC-663B-49A0-B4F7-C59E11032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2" name="Picture 2" descr="ETA 3 E 4 Lodo - SANASA 058">
            <a:extLst>
              <a:ext uri="{FF2B5EF4-FFF2-40B4-BE49-F238E27FC236}">
                <a16:creationId xmlns:a16="http://schemas.microsoft.com/office/drawing/2014/main" id="{FE3EA22E-FC27-4321-BAD4-56A7617D9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178175"/>
            <a:ext cx="4608512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845" name="Picture 5" descr="ETA 3 E 4 Lodo - SANASA 007">
            <a:extLst>
              <a:ext uri="{FF2B5EF4-FFF2-40B4-BE49-F238E27FC236}">
                <a16:creationId xmlns:a16="http://schemas.microsoft.com/office/drawing/2014/main" id="{5D12905C-2992-43A1-9593-C3B544B08D8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5538787" cy="415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843" name="Picture 3">
            <a:extLst>
              <a:ext uri="{FF2B5EF4-FFF2-40B4-BE49-F238E27FC236}">
                <a16:creationId xmlns:a16="http://schemas.microsoft.com/office/drawing/2014/main" id="{48731378-7FE1-4B35-9163-752B44513504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7844" name="Rectangle 4">
            <a:extLst>
              <a:ext uri="{FF2B5EF4-FFF2-40B4-BE49-F238E27FC236}">
                <a16:creationId xmlns:a16="http://schemas.microsoft.com/office/drawing/2014/main" id="{BBE58F29-609A-46B4-84C8-AE322B49E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7" name="Picture 3" descr="ETA 3 E 4 Lodo - SANASA 007">
            <a:extLst>
              <a:ext uri="{FF2B5EF4-FFF2-40B4-BE49-F238E27FC236}">
                <a16:creationId xmlns:a16="http://schemas.microsoft.com/office/drawing/2014/main" id="{1A3E0B05-E124-40B8-BE0D-FCFD66B65BA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5256212" cy="3941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68" name="Picture 4">
            <a:extLst>
              <a:ext uri="{FF2B5EF4-FFF2-40B4-BE49-F238E27FC236}">
                <a16:creationId xmlns:a16="http://schemas.microsoft.com/office/drawing/2014/main" id="{C8202807-9964-4B65-8AFF-3A70FAEB38E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8869" name="Rectangle 5">
            <a:extLst>
              <a:ext uri="{FF2B5EF4-FFF2-40B4-BE49-F238E27FC236}">
                <a16:creationId xmlns:a16="http://schemas.microsoft.com/office/drawing/2014/main" id="{0EE2F245-0CA7-45C8-B6D7-7B1062BDA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  <p:pic>
        <p:nvPicPr>
          <p:cNvPr id="548870" name="Picture 6" descr="ETA 3 E 4 Lodo - SANASA 004">
            <a:extLst>
              <a:ext uri="{FF2B5EF4-FFF2-40B4-BE49-F238E27FC236}">
                <a16:creationId xmlns:a16="http://schemas.microsoft.com/office/drawing/2014/main" id="{10046E9F-258E-45BB-880E-4B3529A9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763838"/>
            <a:ext cx="5249863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5" name="Picture 7" descr="CIMG0809">
            <a:extLst>
              <a:ext uri="{FF2B5EF4-FFF2-40B4-BE49-F238E27FC236}">
                <a16:creationId xmlns:a16="http://schemas.microsoft.com/office/drawing/2014/main" id="{9F3D665E-53B1-4706-A661-16F608A83A8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5113337" cy="383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7250" name="Picture 2">
            <a:extLst>
              <a:ext uri="{FF2B5EF4-FFF2-40B4-BE49-F238E27FC236}">
                <a16:creationId xmlns:a16="http://schemas.microsoft.com/office/drawing/2014/main" id="{D0AE3961-9AF6-440E-BADA-EEDF2D5F6F6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7252" name="Rectangle 4">
            <a:extLst>
              <a:ext uri="{FF2B5EF4-FFF2-40B4-BE49-F238E27FC236}">
                <a16:creationId xmlns:a16="http://schemas.microsoft.com/office/drawing/2014/main" id="{273F9812-7A0E-4BD6-B1A3-EF370B16D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37257" name="Picture 9" descr="CIMG0814">
            <a:extLst>
              <a:ext uri="{FF2B5EF4-FFF2-40B4-BE49-F238E27FC236}">
                <a16:creationId xmlns:a16="http://schemas.microsoft.com/office/drawing/2014/main" id="{5992801E-72A5-48A1-BAD4-8ABA5DF0F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870200"/>
            <a:ext cx="5013325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9" name="Picture 7" descr="ETA 3 E 4 Lodo - SANASA 022">
            <a:extLst>
              <a:ext uri="{FF2B5EF4-FFF2-40B4-BE49-F238E27FC236}">
                <a16:creationId xmlns:a16="http://schemas.microsoft.com/office/drawing/2014/main" id="{1746E7FE-FA61-4F07-B634-9FECA164DF5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065213"/>
            <a:ext cx="5472113" cy="410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17" name="Picture 5" descr="ETA 3 E 4 Lodo - SANASA 004">
            <a:extLst>
              <a:ext uri="{FF2B5EF4-FFF2-40B4-BE49-F238E27FC236}">
                <a16:creationId xmlns:a16="http://schemas.microsoft.com/office/drawing/2014/main" id="{2AC41AFE-206C-48B2-8B63-51B80F735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828925"/>
            <a:ext cx="4897438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0915" name="Picture 3">
            <a:extLst>
              <a:ext uri="{FF2B5EF4-FFF2-40B4-BE49-F238E27FC236}">
                <a16:creationId xmlns:a16="http://schemas.microsoft.com/office/drawing/2014/main" id="{E8E528AE-CEED-4829-A1D0-59E5C0603678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0916" name="Rectangle 4">
            <a:extLst>
              <a:ext uri="{FF2B5EF4-FFF2-40B4-BE49-F238E27FC236}">
                <a16:creationId xmlns:a16="http://schemas.microsoft.com/office/drawing/2014/main" id="{3D670670-1871-4D9C-9FC1-89C34BDDB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938" name="Picture 2" descr="ETA 3 E 4 Lodo - SANASA 022">
            <a:extLst>
              <a:ext uri="{FF2B5EF4-FFF2-40B4-BE49-F238E27FC236}">
                <a16:creationId xmlns:a16="http://schemas.microsoft.com/office/drawing/2014/main" id="{8AAA5E4C-0969-45D1-9237-A756950CBB1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484313"/>
            <a:ext cx="4824412" cy="3617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1940" name="Picture 4">
            <a:extLst>
              <a:ext uri="{FF2B5EF4-FFF2-40B4-BE49-F238E27FC236}">
                <a16:creationId xmlns:a16="http://schemas.microsoft.com/office/drawing/2014/main" id="{BCB7D4B7-BB2D-4A7C-933F-DEE908E7FCDB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1941" name="Rectangle 5">
            <a:extLst>
              <a:ext uri="{FF2B5EF4-FFF2-40B4-BE49-F238E27FC236}">
                <a16:creationId xmlns:a16="http://schemas.microsoft.com/office/drawing/2014/main" id="{969FBBC4-9C13-4C76-B24A-56BA697BC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  <p:pic>
        <p:nvPicPr>
          <p:cNvPr id="551942" name="Picture 6" descr="ETA 3 E 4 Lodo - SANASA 038">
            <a:extLst>
              <a:ext uri="{FF2B5EF4-FFF2-40B4-BE49-F238E27FC236}">
                <a16:creationId xmlns:a16="http://schemas.microsoft.com/office/drawing/2014/main" id="{59369231-734C-42F0-A262-564EDBD21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924175"/>
            <a:ext cx="5033963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9" name="Picture 5" descr="ETA 3 E 4 Lodo - SANASA 038">
            <a:extLst>
              <a:ext uri="{FF2B5EF4-FFF2-40B4-BE49-F238E27FC236}">
                <a16:creationId xmlns:a16="http://schemas.microsoft.com/office/drawing/2014/main" id="{375A9081-2B29-4F81-B11B-1F3F7EEE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752975" cy="35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987" name="Picture 3">
            <a:extLst>
              <a:ext uri="{FF2B5EF4-FFF2-40B4-BE49-F238E27FC236}">
                <a16:creationId xmlns:a16="http://schemas.microsoft.com/office/drawing/2014/main" id="{9B4D82BD-1071-4B63-B62C-3EC2EF96D1E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988" name="Rectangle 4">
            <a:extLst>
              <a:ext uri="{FF2B5EF4-FFF2-40B4-BE49-F238E27FC236}">
                <a16:creationId xmlns:a16="http://schemas.microsoft.com/office/drawing/2014/main" id="{23EF5072-B3AE-45DB-8790-ADE0F97C1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  <p:pic>
        <p:nvPicPr>
          <p:cNvPr id="553991" name="Picture 7" descr="ETA 3 E 4 Lodo - SANASA 050">
            <a:extLst>
              <a:ext uri="{FF2B5EF4-FFF2-40B4-BE49-F238E27FC236}">
                <a16:creationId xmlns:a16="http://schemas.microsoft.com/office/drawing/2014/main" id="{B488E8E3-CE01-4232-AA12-58FB1850FBC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1275" y="2708275"/>
            <a:ext cx="5105400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0" name="Picture 2" descr="ETA 3 E 4 Lodo - SANASA 038">
            <a:extLst>
              <a:ext uri="{FF2B5EF4-FFF2-40B4-BE49-F238E27FC236}">
                <a16:creationId xmlns:a16="http://schemas.microsoft.com/office/drawing/2014/main" id="{EF17CB13-95F2-459A-A703-853800EF7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752975" cy="35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011" name="Picture 3">
            <a:extLst>
              <a:ext uri="{FF2B5EF4-FFF2-40B4-BE49-F238E27FC236}">
                <a16:creationId xmlns:a16="http://schemas.microsoft.com/office/drawing/2014/main" id="{BA2703EE-5EAA-410F-8E0D-90534E60D8D8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5012" name="Rectangle 4">
            <a:extLst>
              <a:ext uri="{FF2B5EF4-FFF2-40B4-BE49-F238E27FC236}">
                <a16:creationId xmlns:a16="http://schemas.microsoft.com/office/drawing/2014/main" id="{96B71E14-0E75-4803-90A0-803737659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  <p:pic>
        <p:nvPicPr>
          <p:cNvPr id="555018" name="Picture 10" descr="ETA 3 E 4 Lodo - SANASA 051">
            <a:extLst>
              <a:ext uri="{FF2B5EF4-FFF2-40B4-BE49-F238E27FC236}">
                <a16:creationId xmlns:a16="http://schemas.microsoft.com/office/drawing/2014/main" id="{8A7F64D9-64CC-4464-88C6-A39AE506F9C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8038" y="2420938"/>
            <a:ext cx="5535612" cy="4151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7" name="Picture 5" descr="ETA 3 E 4 Lodo - SANASA 051">
            <a:extLst>
              <a:ext uri="{FF2B5EF4-FFF2-40B4-BE49-F238E27FC236}">
                <a16:creationId xmlns:a16="http://schemas.microsoft.com/office/drawing/2014/main" id="{CA79B952-A784-4838-A664-6AE967AA4A6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5256212" cy="3941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35" name="Picture 3">
            <a:extLst>
              <a:ext uri="{FF2B5EF4-FFF2-40B4-BE49-F238E27FC236}">
                <a16:creationId xmlns:a16="http://schemas.microsoft.com/office/drawing/2014/main" id="{94407620-4A84-4527-8A9A-4B840E636B4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6036" name="Rectangle 4">
            <a:extLst>
              <a:ext uri="{FF2B5EF4-FFF2-40B4-BE49-F238E27FC236}">
                <a16:creationId xmlns:a16="http://schemas.microsoft.com/office/drawing/2014/main" id="{013D13F8-04ED-4A3D-9430-8071DE2CF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  <p:pic>
        <p:nvPicPr>
          <p:cNvPr id="556038" name="Picture 6" descr="ETA 3 E 4 Lodo - SANASA 041">
            <a:extLst>
              <a:ext uri="{FF2B5EF4-FFF2-40B4-BE49-F238E27FC236}">
                <a16:creationId xmlns:a16="http://schemas.microsoft.com/office/drawing/2014/main" id="{8FF630A8-2F64-4820-ADE5-D8E66B35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833688"/>
            <a:ext cx="5106988" cy="38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2" name="Picture 2">
            <a:extLst>
              <a:ext uri="{FF2B5EF4-FFF2-40B4-BE49-F238E27FC236}">
                <a16:creationId xmlns:a16="http://schemas.microsoft.com/office/drawing/2014/main" id="{817EFF13-8803-4731-AB67-0B955C4D3AC8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8083" name="Rectangle 3">
            <a:extLst>
              <a:ext uri="{FF2B5EF4-FFF2-40B4-BE49-F238E27FC236}">
                <a16:creationId xmlns:a16="http://schemas.microsoft.com/office/drawing/2014/main" id="{153C1B8D-7E67-4CDB-98B3-5D7BAB2FB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58086" name="ShockwaveFlash1" r:id="rId2" imgW="7416720" imgH="5111640"/>
        </mc:Choice>
        <mc:Fallback>
          <p:control name="ShockwaveFlash1" r:id="rId2" imgW="7416720" imgH="5111640">
            <p:pic>
              <p:nvPicPr>
                <p:cNvPr id="558084" name="ShockwaveFlash1">
                  <a:extLst>
                    <a:ext uri="{FF2B5EF4-FFF2-40B4-BE49-F238E27FC236}">
                      <a16:creationId xmlns:a16="http://schemas.microsoft.com/office/drawing/2014/main" id="{EA03FFDE-8AAF-47A3-89AC-B8830F161EC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42988" y="1557338"/>
                  <a:ext cx="7416800" cy="51117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11" name="Picture 7" descr="ETA 3 E 4 Lodo - SANASA 007">
            <a:extLst>
              <a:ext uri="{FF2B5EF4-FFF2-40B4-BE49-F238E27FC236}">
                <a16:creationId xmlns:a16="http://schemas.microsoft.com/office/drawing/2014/main" id="{3BF88FCF-6E0D-47F2-A5DB-7143727B291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5041900" cy="3781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07" name="Picture 3">
            <a:extLst>
              <a:ext uri="{FF2B5EF4-FFF2-40B4-BE49-F238E27FC236}">
                <a16:creationId xmlns:a16="http://schemas.microsoft.com/office/drawing/2014/main" id="{734C3C2F-A6B2-4708-A650-B8B92E94EEF4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9108" name="Rectangle 4">
            <a:extLst>
              <a:ext uri="{FF2B5EF4-FFF2-40B4-BE49-F238E27FC236}">
                <a16:creationId xmlns:a16="http://schemas.microsoft.com/office/drawing/2014/main" id="{4A528401-18EE-4128-A6D8-C2E74BD7E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  <p:pic>
        <p:nvPicPr>
          <p:cNvPr id="559113" name="Picture 9" descr="ETA 3 E 4 Lodo - SANASA 027">
            <a:extLst>
              <a:ext uri="{FF2B5EF4-FFF2-40B4-BE49-F238E27FC236}">
                <a16:creationId xmlns:a16="http://schemas.microsoft.com/office/drawing/2014/main" id="{EA7E5452-4ADB-40A1-A48C-59AB9EDE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889250"/>
            <a:ext cx="5033963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2" name="Picture 4" descr="ETA 3 E 4 Lodo - SANASA 027">
            <a:extLst>
              <a:ext uri="{FF2B5EF4-FFF2-40B4-BE49-F238E27FC236}">
                <a16:creationId xmlns:a16="http://schemas.microsoft.com/office/drawing/2014/main" id="{405BD73C-6F96-4D6D-83AB-74F99205A87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5113337" cy="383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30" name="Picture 2">
            <a:extLst>
              <a:ext uri="{FF2B5EF4-FFF2-40B4-BE49-F238E27FC236}">
                <a16:creationId xmlns:a16="http://schemas.microsoft.com/office/drawing/2014/main" id="{1121531A-D57E-4466-861F-5C14BC4B3B9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0131" name="Rectangle 3">
            <a:extLst>
              <a:ext uri="{FF2B5EF4-FFF2-40B4-BE49-F238E27FC236}">
                <a16:creationId xmlns:a16="http://schemas.microsoft.com/office/drawing/2014/main" id="{2D576856-09E1-4B0A-B7AF-9DD9C5816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  <p:pic>
        <p:nvPicPr>
          <p:cNvPr id="560134" name="Picture 6" descr="ETA 3 E 4 Lodo - SANASA 023">
            <a:extLst>
              <a:ext uri="{FF2B5EF4-FFF2-40B4-BE49-F238E27FC236}">
                <a16:creationId xmlns:a16="http://schemas.microsoft.com/office/drawing/2014/main" id="{2E6E7EE1-7A07-4301-AA8B-D8CB2A79C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781300"/>
            <a:ext cx="5178425" cy="3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5" name="Picture 5" descr="ETA 3 E 4 Lodo - SANASA 023">
            <a:extLst>
              <a:ext uri="{FF2B5EF4-FFF2-40B4-BE49-F238E27FC236}">
                <a16:creationId xmlns:a16="http://schemas.microsoft.com/office/drawing/2014/main" id="{DF0375C4-4409-4A9D-B0F3-1374EFBF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5178425" cy="3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03" name="Picture 3">
            <a:extLst>
              <a:ext uri="{FF2B5EF4-FFF2-40B4-BE49-F238E27FC236}">
                <a16:creationId xmlns:a16="http://schemas.microsoft.com/office/drawing/2014/main" id="{EAAB705F-FBE7-4931-A619-9D250D57A06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04" name="Rectangle 4">
            <a:extLst>
              <a:ext uri="{FF2B5EF4-FFF2-40B4-BE49-F238E27FC236}">
                <a16:creationId xmlns:a16="http://schemas.microsoft.com/office/drawing/2014/main" id="{10C31908-E6F1-4D8C-9356-B56BA023E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  <p:pic>
        <p:nvPicPr>
          <p:cNvPr id="563207" name="Picture 7" descr="ETA 3 E 4 Lodo - SANASA 025">
            <a:extLst>
              <a:ext uri="{FF2B5EF4-FFF2-40B4-BE49-F238E27FC236}">
                <a16:creationId xmlns:a16="http://schemas.microsoft.com/office/drawing/2014/main" id="{825ACF60-BB90-4BFC-B4DE-32E1F1AD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2565400"/>
            <a:ext cx="5392738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9" name="Picture 5" descr="ETA 3 E 4 Lodo - SANASA 025">
            <a:extLst>
              <a:ext uri="{FF2B5EF4-FFF2-40B4-BE49-F238E27FC236}">
                <a16:creationId xmlns:a16="http://schemas.microsoft.com/office/drawing/2014/main" id="{5A689DD1-774F-44EF-A22A-8D982CF36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5392737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4227" name="Picture 3">
            <a:extLst>
              <a:ext uri="{FF2B5EF4-FFF2-40B4-BE49-F238E27FC236}">
                <a16:creationId xmlns:a16="http://schemas.microsoft.com/office/drawing/2014/main" id="{365F3FA8-C8E9-446A-936A-B9974BAFC10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4228" name="Rectangle 4">
            <a:extLst>
              <a:ext uri="{FF2B5EF4-FFF2-40B4-BE49-F238E27FC236}">
                <a16:creationId xmlns:a16="http://schemas.microsoft.com/office/drawing/2014/main" id="{DE7CF441-CB45-4B6E-ADE0-17C7675BE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  <p:pic>
        <p:nvPicPr>
          <p:cNvPr id="564230" name="Picture 6" descr="ETA 3 E 4 Lodo - SANASA 024">
            <a:extLst>
              <a:ext uri="{FF2B5EF4-FFF2-40B4-BE49-F238E27FC236}">
                <a16:creationId xmlns:a16="http://schemas.microsoft.com/office/drawing/2014/main" id="{170C9AEC-0428-4163-BC38-6D458864F30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475" y="2528888"/>
            <a:ext cx="5467350" cy="410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7" name="Picture 7" descr="CIMG0657">
            <a:extLst>
              <a:ext uri="{FF2B5EF4-FFF2-40B4-BE49-F238E27FC236}">
                <a16:creationId xmlns:a16="http://schemas.microsoft.com/office/drawing/2014/main" id="{A8791AAA-541F-4F07-AAA0-91A9659A90D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5041900" cy="3781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23" name="Picture 3">
            <a:extLst>
              <a:ext uri="{FF2B5EF4-FFF2-40B4-BE49-F238E27FC236}">
                <a16:creationId xmlns:a16="http://schemas.microsoft.com/office/drawing/2014/main" id="{093611F6-C5F9-4746-8D96-296C3455594C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24" name="Rectangle 4">
            <a:extLst>
              <a:ext uri="{FF2B5EF4-FFF2-40B4-BE49-F238E27FC236}">
                <a16:creationId xmlns:a16="http://schemas.microsoft.com/office/drawing/2014/main" id="{507611FA-6560-4D49-B6C3-FFC43F861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40329" name="Picture 9" descr="CIMG0664">
            <a:extLst>
              <a:ext uri="{FF2B5EF4-FFF2-40B4-BE49-F238E27FC236}">
                <a16:creationId xmlns:a16="http://schemas.microsoft.com/office/drawing/2014/main" id="{DB638CC9-96FB-4D29-8CBB-A640CFF4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852738"/>
            <a:ext cx="5084762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55" name="Picture 7" descr="ETA 3 E 4 Lodo - SANASA 046">
            <a:extLst>
              <a:ext uri="{FF2B5EF4-FFF2-40B4-BE49-F238E27FC236}">
                <a16:creationId xmlns:a16="http://schemas.microsoft.com/office/drawing/2014/main" id="{9E1AC308-78D4-4E69-A291-C37793C2A23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4897437" cy="3673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5251" name="Picture 3">
            <a:extLst>
              <a:ext uri="{FF2B5EF4-FFF2-40B4-BE49-F238E27FC236}">
                <a16:creationId xmlns:a16="http://schemas.microsoft.com/office/drawing/2014/main" id="{8AB380EA-FE03-4F6F-9992-CE57AAC6591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5252" name="Rectangle 4">
            <a:extLst>
              <a:ext uri="{FF2B5EF4-FFF2-40B4-BE49-F238E27FC236}">
                <a16:creationId xmlns:a16="http://schemas.microsoft.com/office/drawing/2014/main" id="{83274559-33D5-4333-8063-3F44EC8BD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  <p:pic>
        <p:nvPicPr>
          <p:cNvPr id="565257" name="Picture 9" descr="ETA 3 E 4 Lodo - SANASA 047">
            <a:extLst>
              <a:ext uri="{FF2B5EF4-FFF2-40B4-BE49-F238E27FC236}">
                <a16:creationId xmlns:a16="http://schemas.microsoft.com/office/drawing/2014/main" id="{0391D4E8-3F5C-4968-A0C9-379424526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762250"/>
            <a:ext cx="5176838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278" name="Picture 6" descr="ETA 3 E 4 Lodo - SANASA 049">
            <a:extLst>
              <a:ext uri="{FF2B5EF4-FFF2-40B4-BE49-F238E27FC236}">
                <a16:creationId xmlns:a16="http://schemas.microsoft.com/office/drawing/2014/main" id="{6AC181A0-DEB5-4BE0-B61D-A5725C325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4170362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6276" name="Picture 4" descr="ETA 3 E 4 Lodo - SANASA 047">
            <a:extLst>
              <a:ext uri="{FF2B5EF4-FFF2-40B4-BE49-F238E27FC236}">
                <a16:creationId xmlns:a16="http://schemas.microsoft.com/office/drawing/2014/main" id="{A12AE3A5-811E-4D19-8C07-7168C089956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5616575" cy="421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6274" name="Picture 2">
            <a:extLst>
              <a:ext uri="{FF2B5EF4-FFF2-40B4-BE49-F238E27FC236}">
                <a16:creationId xmlns:a16="http://schemas.microsoft.com/office/drawing/2014/main" id="{0D1C3B5E-9BF7-4247-8DCD-63377A5B08DD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6275" name="Rectangle 3">
            <a:extLst>
              <a:ext uri="{FF2B5EF4-FFF2-40B4-BE49-F238E27FC236}">
                <a16:creationId xmlns:a16="http://schemas.microsoft.com/office/drawing/2014/main" id="{23BF562A-98CC-4FD3-8EBC-54AB2798C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24" name="Picture 4" descr="ETA 3 E 4 Lodo - SANASA 029">
            <a:extLst>
              <a:ext uri="{FF2B5EF4-FFF2-40B4-BE49-F238E27FC236}">
                <a16:creationId xmlns:a16="http://schemas.microsoft.com/office/drawing/2014/main" id="{42707946-C9D7-42A2-8DFD-63B34F53000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5113337" cy="383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22" name="Picture 2">
            <a:extLst>
              <a:ext uri="{FF2B5EF4-FFF2-40B4-BE49-F238E27FC236}">
                <a16:creationId xmlns:a16="http://schemas.microsoft.com/office/drawing/2014/main" id="{B080448A-EA2E-47A0-85F0-7DD0782AEA5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8323" name="Rectangle 3">
            <a:extLst>
              <a:ext uri="{FF2B5EF4-FFF2-40B4-BE49-F238E27FC236}">
                <a16:creationId xmlns:a16="http://schemas.microsoft.com/office/drawing/2014/main" id="{390708E3-6298-48D7-A8E4-E8141FC9A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3 e 4</a:t>
            </a:r>
          </a:p>
        </p:txBody>
      </p:sp>
      <p:pic>
        <p:nvPicPr>
          <p:cNvPr id="568326" name="Picture 6" descr="ETA 3 E 4 Lodo - SANASA 030">
            <a:extLst>
              <a:ext uri="{FF2B5EF4-FFF2-40B4-BE49-F238E27FC236}">
                <a16:creationId xmlns:a16="http://schemas.microsoft.com/office/drawing/2014/main" id="{67648B85-6EE9-488D-8E2C-B0E663E5E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781300"/>
            <a:ext cx="5178425" cy="3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1" name="Picture 31" descr="CIMG0269">
            <a:extLst>
              <a:ext uri="{FF2B5EF4-FFF2-40B4-BE49-F238E27FC236}">
                <a16:creationId xmlns:a16="http://schemas.microsoft.com/office/drawing/2014/main" id="{D9C2ECB0-96E6-4430-96FC-F2DB99D17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2530475"/>
            <a:ext cx="5516563" cy="41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69" name="Picture 29" descr="CIMG0486">
            <a:extLst>
              <a:ext uri="{FF2B5EF4-FFF2-40B4-BE49-F238E27FC236}">
                <a16:creationId xmlns:a16="http://schemas.microsoft.com/office/drawing/2014/main" id="{718A6DF0-7366-412E-9C0A-9FBBF633A7D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5184775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44" name="Picture 4">
            <a:extLst>
              <a:ext uri="{FF2B5EF4-FFF2-40B4-BE49-F238E27FC236}">
                <a16:creationId xmlns:a16="http://schemas.microsoft.com/office/drawing/2014/main" id="{29D8A7F9-46F3-495F-9928-DB3FB7F47BF4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3445" name="Group 5">
            <a:extLst>
              <a:ext uri="{FF2B5EF4-FFF2-40B4-BE49-F238E27FC236}">
                <a16:creationId xmlns:a16="http://schemas.microsoft.com/office/drawing/2014/main" id="{6DEF3144-3BE3-4CD1-9050-0A24B6BE72C9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365625"/>
            <a:ext cx="5364162" cy="2198688"/>
            <a:chOff x="385" y="1687"/>
            <a:chExt cx="4876" cy="2427"/>
          </a:xfrm>
        </p:grpSpPr>
        <p:sp>
          <p:nvSpPr>
            <p:cNvPr id="573446" name="Text Box 6">
              <a:extLst>
                <a:ext uri="{FF2B5EF4-FFF2-40B4-BE49-F238E27FC236}">
                  <a16:creationId xmlns:a16="http://schemas.microsoft.com/office/drawing/2014/main" id="{DCA14E73-CA12-4F89-99FF-2D5924DEB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687"/>
              <a:ext cx="908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Manancial</a:t>
              </a:r>
            </a:p>
          </p:txBody>
        </p:sp>
        <p:sp>
          <p:nvSpPr>
            <p:cNvPr id="573447" name="Text Box 7">
              <a:extLst>
                <a:ext uri="{FF2B5EF4-FFF2-40B4-BE49-F238E27FC236}">
                  <a16:creationId xmlns:a16="http://schemas.microsoft.com/office/drawing/2014/main" id="{9D02616A-0BD1-4222-AD6F-BDA038881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" y="1687"/>
              <a:ext cx="1005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Coagulação</a:t>
              </a:r>
            </a:p>
          </p:txBody>
        </p:sp>
        <p:sp>
          <p:nvSpPr>
            <p:cNvPr id="573448" name="Text Box 8">
              <a:extLst>
                <a:ext uri="{FF2B5EF4-FFF2-40B4-BE49-F238E27FC236}">
                  <a16:creationId xmlns:a16="http://schemas.microsoft.com/office/drawing/2014/main" id="{8BB9D723-6062-4F83-BB13-58579EB62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687"/>
              <a:ext cx="1274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Pré-floculação</a:t>
              </a:r>
            </a:p>
          </p:txBody>
        </p:sp>
        <p:cxnSp>
          <p:nvCxnSpPr>
            <p:cNvPr id="573449" name="AutoShape 9">
              <a:extLst>
                <a:ext uri="{FF2B5EF4-FFF2-40B4-BE49-F238E27FC236}">
                  <a16:creationId xmlns:a16="http://schemas.microsoft.com/office/drawing/2014/main" id="{1EA3994C-1403-4165-BF2A-AD103AFF56B2}"/>
                </a:ext>
              </a:extLst>
            </p:cNvPr>
            <p:cNvCxnSpPr>
              <a:cxnSpLocks noChangeShapeType="1"/>
              <a:stCxn id="573447" idx="3"/>
              <a:endCxn id="573448" idx="1"/>
            </p:cNvCxnSpPr>
            <p:nvPr/>
          </p:nvCxnSpPr>
          <p:spPr bwMode="auto">
            <a:xfrm flipV="1">
              <a:off x="3016" y="1806"/>
              <a:ext cx="948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3450" name="Text Box 10">
              <a:extLst>
                <a:ext uri="{FF2B5EF4-FFF2-40B4-BE49-F238E27FC236}">
                  <a16:creationId xmlns:a16="http://schemas.microsoft.com/office/drawing/2014/main" id="{1961DC42-423C-4762-92AF-015866A5D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1" y="2251"/>
              <a:ext cx="1320" cy="281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Filtração</a:t>
              </a:r>
            </a:p>
          </p:txBody>
        </p:sp>
        <p:cxnSp>
          <p:nvCxnSpPr>
            <p:cNvPr id="573451" name="AutoShape 11">
              <a:extLst>
                <a:ext uri="{FF2B5EF4-FFF2-40B4-BE49-F238E27FC236}">
                  <a16:creationId xmlns:a16="http://schemas.microsoft.com/office/drawing/2014/main" id="{F25AFA14-6F74-4A9B-A37E-F4B377DDE579}"/>
                </a:ext>
              </a:extLst>
            </p:cNvPr>
            <p:cNvCxnSpPr>
              <a:cxnSpLocks noChangeShapeType="1"/>
              <a:stCxn id="573448" idx="2"/>
              <a:endCxn id="573450" idx="0"/>
            </p:cNvCxnSpPr>
            <p:nvPr/>
          </p:nvCxnSpPr>
          <p:spPr bwMode="auto">
            <a:xfrm flipH="1">
              <a:off x="4601" y="1924"/>
              <a:ext cx="1" cy="327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3452" name="AutoShape 12">
              <a:extLst>
                <a:ext uri="{FF2B5EF4-FFF2-40B4-BE49-F238E27FC236}">
                  <a16:creationId xmlns:a16="http://schemas.microsoft.com/office/drawing/2014/main" id="{5A32D7E4-441F-4462-9FA0-485AC01FF8BE}"/>
                </a:ext>
              </a:extLst>
            </p:cNvPr>
            <p:cNvCxnSpPr>
              <a:cxnSpLocks noChangeShapeType="1"/>
              <a:stCxn id="573446" idx="3"/>
              <a:endCxn id="573447" idx="1"/>
            </p:cNvCxnSpPr>
            <p:nvPr/>
          </p:nvCxnSpPr>
          <p:spPr bwMode="auto">
            <a:xfrm>
              <a:off x="1292" y="1807"/>
              <a:ext cx="721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3453" name="Text Box 13">
              <a:extLst>
                <a:ext uri="{FF2B5EF4-FFF2-40B4-BE49-F238E27FC236}">
                  <a16:creationId xmlns:a16="http://schemas.microsoft.com/office/drawing/2014/main" id="{3B563602-70FD-47D0-B6E6-5D99C9B25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2251"/>
              <a:ext cx="1088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Equalização </a:t>
              </a:r>
            </a:p>
          </p:txBody>
        </p:sp>
        <p:sp>
          <p:nvSpPr>
            <p:cNvPr id="573454" name="Text Box 14">
              <a:extLst>
                <a:ext uri="{FF2B5EF4-FFF2-40B4-BE49-F238E27FC236}">
                  <a16:creationId xmlns:a16="http://schemas.microsoft.com/office/drawing/2014/main" id="{47C3D56F-99C5-44FC-8A89-27AF83812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823"/>
              <a:ext cx="131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Torta</a:t>
              </a:r>
            </a:p>
          </p:txBody>
        </p:sp>
        <p:cxnSp>
          <p:nvCxnSpPr>
            <p:cNvPr id="573455" name="AutoShape 15">
              <a:extLst>
                <a:ext uri="{FF2B5EF4-FFF2-40B4-BE49-F238E27FC236}">
                  <a16:creationId xmlns:a16="http://schemas.microsoft.com/office/drawing/2014/main" id="{856BF35A-5803-42F2-8DFE-175A5A57E06F}"/>
                </a:ext>
              </a:extLst>
            </p:cNvPr>
            <p:cNvCxnSpPr>
              <a:cxnSpLocks noChangeShapeType="1"/>
              <a:stCxn id="573459" idx="3"/>
              <a:endCxn id="573454" idx="1"/>
            </p:cNvCxnSpPr>
            <p:nvPr/>
          </p:nvCxnSpPr>
          <p:spPr bwMode="auto">
            <a:xfrm>
              <a:off x="3106" y="3643"/>
              <a:ext cx="500" cy="301"/>
            </a:xfrm>
            <a:prstGeom prst="bent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3456" name="AutoShape 16">
              <a:extLst>
                <a:ext uri="{FF2B5EF4-FFF2-40B4-BE49-F238E27FC236}">
                  <a16:creationId xmlns:a16="http://schemas.microsoft.com/office/drawing/2014/main" id="{35FE37F5-2E2D-4651-B8D4-3C87CA4C6746}"/>
                </a:ext>
              </a:extLst>
            </p:cNvPr>
            <p:cNvCxnSpPr>
              <a:cxnSpLocks noChangeShapeType="1"/>
              <a:stCxn id="573450" idx="1"/>
              <a:endCxn id="573453" idx="3"/>
            </p:cNvCxnSpPr>
            <p:nvPr/>
          </p:nvCxnSpPr>
          <p:spPr bwMode="auto">
            <a:xfrm flipH="1">
              <a:off x="3060" y="2370"/>
              <a:ext cx="881" cy="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3457" name="AutoShape 17">
              <a:extLst>
                <a:ext uri="{FF2B5EF4-FFF2-40B4-BE49-F238E27FC236}">
                  <a16:creationId xmlns:a16="http://schemas.microsoft.com/office/drawing/2014/main" id="{B35140C8-E92F-4189-BEB3-21BF15E34D75}"/>
                </a:ext>
              </a:extLst>
            </p:cNvPr>
            <p:cNvCxnSpPr>
              <a:cxnSpLocks noChangeShapeType="1"/>
              <a:stCxn id="573450" idx="2"/>
            </p:cNvCxnSpPr>
            <p:nvPr/>
          </p:nvCxnSpPr>
          <p:spPr bwMode="auto">
            <a:xfrm>
              <a:off x="4601" y="2488"/>
              <a:ext cx="3" cy="62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3458" name="Text Box 18">
              <a:extLst>
                <a:ext uri="{FF2B5EF4-FFF2-40B4-BE49-F238E27FC236}">
                  <a16:creationId xmlns:a16="http://schemas.microsoft.com/office/drawing/2014/main" id="{34C616D1-F430-4F99-A9EE-5F836C18C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2872"/>
              <a:ext cx="117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Adensamento </a:t>
              </a:r>
            </a:p>
          </p:txBody>
        </p:sp>
        <p:sp>
          <p:nvSpPr>
            <p:cNvPr id="573459" name="Text Box 19">
              <a:extLst>
                <a:ext uri="{FF2B5EF4-FFF2-40B4-BE49-F238E27FC236}">
                  <a16:creationId xmlns:a16="http://schemas.microsoft.com/office/drawing/2014/main" id="{CFEFEB3B-1F27-435E-A2B1-2D78F1B4A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3522"/>
              <a:ext cx="117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Desidratação </a:t>
              </a:r>
            </a:p>
          </p:txBody>
        </p:sp>
        <p:cxnSp>
          <p:nvCxnSpPr>
            <p:cNvPr id="573460" name="AutoShape 20">
              <a:extLst>
                <a:ext uri="{FF2B5EF4-FFF2-40B4-BE49-F238E27FC236}">
                  <a16:creationId xmlns:a16="http://schemas.microsoft.com/office/drawing/2014/main" id="{E5FBD2B9-E21C-41AF-8C0A-E6BF7B70A5F6}"/>
                </a:ext>
              </a:extLst>
            </p:cNvPr>
            <p:cNvCxnSpPr>
              <a:cxnSpLocks noChangeShapeType="1"/>
              <a:stCxn id="573453" idx="2"/>
              <a:endCxn id="573458" idx="0"/>
            </p:cNvCxnSpPr>
            <p:nvPr/>
          </p:nvCxnSpPr>
          <p:spPr bwMode="auto">
            <a:xfrm>
              <a:off x="2516" y="2494"/>
              <a:ext cx="1" cy="37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3461" name="AutoShape 21">
              <a:extLst>
                <a:ext uri="{FF2B5EF4-FFF2-40B4-BE49-F238E27FC236}">
                  <a16:creationId xmlns:a16="http://schemas.microsoft.com/office/drawing/2014/main" id="{C0FDD1D7-21D9-4B0B-9693-4032192F8CA9}"/>
                </a:ext>
              </a:extLst>
            </p:cNvPr>
            <p:cNvCxnSpPr>
              <a:cxnSpLocks noChangeShapeType="1"/>
              <a:stCxn id="573458" idx="2"/>
              <a:endCxn id="573459" idx="0"/>
            </p:cNvCxnSpPr>
            <p:nvPr/>
          </p:nvCxnSpPr>
          <p:spPr bwMode="auto">
            <a:xfrm>
              <a:off x="2517" y="3113"/>
              <a:ext cx="0" cy="4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3462" name="AutoShape 22">
              <a:extLst>
                <a:ext uri="{FF2B5EF4-FFF2-40B4-BE49-F238E27FC236}">
                  <a16:creationId xmlns:a16="http://schemas.microsoft.com/office/drawing/2014/main" id="{F615C1F9-1282-42A4-9F4C-591419007BDA}"/>
                </a:ext>
              </a:extLst>
            </p:cNvPr>
            <p:cNvCxnSpPr>
              <a:cxnSpLocks noChangeShapeType="1"/>
              <a:stCxn id="573453" idx="1"/>
            </p:cNvCxnSpPr>
            <p:nvPr/>
          </p:nvCxnSpPr>
          <p:spPr bwMode="auto">
            <a:xfrm rot="10800000">
              <a:off x="1701" y="1842"/>
              <a:ext cx="271" cy="53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3463" name="AutoShape 23">
              <a:extLst>
                <a:ext uri="{FF2B5EF4-FFF2-40B4-BE49-F238E27FC236}">
                  <a16:creationId xmlns:a16="http://schemas.microsoft.com/office/drawing/2014/main" id="{54A16DB6-3189-4001-A482-202102374654}"/>
                </a:ext>
              </a:extLst>
            </p:cNvPr>
            <p:cNvCxnSpPr>
              <a:cxnSpLocks noChangeShapeType="1"/>
              <a:stCxn id="573458" idx="1"/>
            </p:cNvCxnSpPr>
            <p:nvPr/>
          </p:nvCxnSpPr>
          <p:spPr bwMode="auto">
            <a:xfrm rot="10800000">
              <a:off x="1610" y="1842"/>
              <a:ext cx="317" cy="1150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3464" name="AutoShape 24">
              <a:extLst>
                <a:ext uri="{FF2B5EF4-FFF2-40B4-BE49-F238E27FC236}">
                  <a16:creationId xmlns:a16="http://schemas.microsoft.com/office/drawing/2014/main" id="{8B1D7D2A-2ADD-401A-B54E-D2C88B7EC619}"/>
                </a:ext>
              </a:extLst>
            </p:cNvPr>
            <p:cNvCxnSpPr>
              <a:cxnSpLocks noChangeShapeType="1"/>
              <a:stCxn id="573459" idx="1"/>
            </p:cNvCxnSpPr>
            <p:nvPr/>
          </p:nvCxnSpPr>
          <p:spPr bwMode="auto">
            <a:xfrm rot="10800000">
              <a:off x="1519" y="1842"/>
              <a:ext cx="408" cy="180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3465" name="Oval 25">
            <a:extLst>
              <a:ext uri="{FF2B5EF4-FFF2-40B4-BE49-F238E27FC236}">
                <a16:creationId xmlns:a16="http://schemas.microsoft.com/office/drawing/2014/main" id="{2290C9E5-68D6-42EC-A27E-6A2E8A19A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652963"/>
            <a:ext cx="1584325" cy="576262"/>
          </a:xfrm>
          <a:prstGeom prst="ellipse">
            <a:avLst/>
          </a:prstGeom>
          <a:solidFill>
            <a:srgbClr val="993366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466" name="Oval 26">
            <a:extLst>
              <a:ext uri="{FF2B5EF4-FFF2-40B4-BE49-F238E27FC236}">
                <a16:creationId xmlns:a16="http://schemas.microsoft.com/office/drawing/2014/main" id="{0B971910-D0AA-422E-B074-B67A0C769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229225"/>
            <a:ext cx="1800225" cy="1223963"/>
          </a:xfrm>
          <a:prstGeom prst="ellipse">
            <a:avLst/>
          </a:prstGeom>
          <a:solidFill>
            <a:srgbClr val="FF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467" name="Rectangle 27">
            <a:extLst>
              <a:ext uri="{FF2B5EF4-FFF2-40B4-BE49-F238E27FC236}">
                <a16:creationId xmlns:a16="http://schemas.microsoft.com/office/drawing/2014/main" id="{F57E5758-7791-4580-B5BD-0D2B0C157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</a:t>
            </a: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418" name="Picture 2" descr="CIMG0250">
            <a:extLst>
              <a:ext uri="{FF2B5EF4-FFF2-40B4-BE49-F238E27FC236}">
                <a16:creationId xmlns:a16="http://schemas.microsoft.com/office/drawing/2014/main" id="{D9AC1B26-DC68-4B24-ACAF-BBA948120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81635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2419" name="Picture 3" descr="CIMG0178">
            <a:extLst>
              <a:ext uri="{FF2B5EF4-FFF2-40B4-BE49-F238E27FC236}">
                <a16:creationId xmlns:a16="http://schemas.microsoft.com/office/drawing/2014/main" id="{15DE4C17-545E-40FB-BF5E-2F3778E329D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268413"/>
            <a:ext cx="5688012" cy="426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20" name="Picture 4">
            <a:extLst>
              <a:ext uri="{FF2B5EF4-FFF2-40B4-BE49-F238E27FC236}">
                <a16:creationId xmlns:a16="http://schemas.microsoft.com/office/drawing/2014/main" id="{D99E078E-8164-4C84-990B-2E3F2A2C6E0C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2422" name="Group 6">
            <a:extLst>
              <a:ext uri="{FF2B5EF4-FFF2-40B4-BE49-F238E27FC236}">
                <a16:creationId xmlns:a16="http://schemas.microsoft.com/office/drawing/2014/main" id="{359386EE-80C7-4A33-BC04-DAE20C5467C1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365625"/>
            <a:ext cx="5364162" cy="2198688"/>
            <a:chOff x="385" y="1687"/>
            <a:chExt cx="4876" cy="2427"/>
          </a:xfrm>
        </p:grpSpPr>
        <p:sp>
          <p:nvSpPr>
            <p:cNvPr id="572423" name="Text Box 7">
              <a:extLst>
                <a:ext uri="{FF2B5EF4-FFF2-40B4-BE49-F238E27FC236}">
                  <a16:creationId xmlns:a16="http://schemas.microsoft.com/office/drawing/2014/main" id="{1904C64D-6C17-427D-961F-C21AAD354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687"/>
              <a:ext cx="908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Manancial</a:t>
              </a:r>
            </a:p>
          </p:txBody>
        </p:sp>
        <p:sp>
          <p:nvSpPr>
            <p:cNvPr id="572424" name="Text Box 8">
              <a:extLst>
                <a:ext uri="{FF2B5EF4-FFF2-40B4-BE49-F238E27FC236}">
                  <a16:creationId xmlns:a16="http://schemas.microsoft.com/office/drawing/2014/main" id="{6589DD17-EC70-496E-893F-9132261A0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" y="1687"/>
              <a:ext cx="1005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Coagulação</a:t>
              </a:r>
            </a:p>
          </p:txBody>
        </p:sp>
        <p:sp>
          <p:nvSpPr>
            <p:cNvPr id="572425" name="Text Box 9">
              <a:extLst>
                <a:ext uri="{FF2B5EF4-FFF2-40B4-BE49-F238E27FC236}">
                  <a16:creationId xmlns:a16="http://schemas.microsoft.com/office/drawing/2014/main" id="{F8F5693D-A102-439D-B8AB-C66C6873D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687"/>
              <a:ext cx="1274" cy="280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Pré-floculação</a:t>
              </a:r>
            </a:p>
          </p:txBody>
        </p:sp>
        <p:cxnSp>
          <p:nvCxnSpPr>
            <p:cNvPr id="572426" name="AutoShape 10">
              <a:extLst>
                <a:ext uri="{FF2B5EF4-FFF2-40B4-BE49-F238E27FC236}">
                  <a16:creationId xmlns:a16="http://schemas.microsoft.com/office/drawing/2014/main" id="{5273CF71-1F16-4A88-9EBC-4EE081D80159}"/>
                </a:ext>
              </a:extLst>
            </p:cNvPr>
            <p:cNvCxnSpPr>
              <a:cxnSpLocks noChangeShapeType="1"/>
              <a:stCxn id="572424" idx="3"/>
              <a:endCxn id="572425" idx="1"/>
            </p:cNvCxnSpPr>
            <p:nvPr/>
          </p:nvCxnSpPr>
          <p:spPr bwMode="auto">
            <a:xfrm flipV="1">
              <a:off x="3016" y="1806"/>
              <a:ext cx="948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2427" name="Text Box 11">
              <a:extLst>
                <a:ext uri="{FF2B5EF4-FFF2-40B4-BE49-F238E27FC236}">
                  <a16:creationId xmlns:a16="http://schemas.microsoft.com/office/drawing/2014/main" id="{801A78EF-B5E9-4C61-A992-1CF9493DA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1" y="2251"/>
              <a:ext cx="1320" cy="281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Filtração</a:t>
              </a:r>
            </a:p>
          </p:txBody>
        </p:sp>
        <p:cxnSp>
          <p:nvCxnSpPr>
            <p:cNvPr id="572428" name="AutoShape 12">
              <a:extLst>
                <a:ext uri="{FF2B5EF4-FFF2-40B4-BE49-F238E27FC236}">
                  <a16:creationId xmlns:a16="http://schemas.microsoft.com/office/drawing/2014/main" id="{BD1B4267-0172-428B-ADE6-286A3B65B1A6}"/>
                </a:ext>
              </a:extLst>
            </p:cNvPr>
            <p:cNvCxnSpPr>
              <a:cxnSpLocks noChangeShapeType="1"/>
              <a:stCxn id="572425" idx="2"/>
              <a:endCxn id="572427" idx="0"/>
            </p:cNvCxnSpPr>
            <p:nvPr/>
          </p:nvCxnSpPr>
          <p:spPr bwMode="auto">
            <a:xfrm flipH="1">
              <a:off x="4601" y="1924"/>
              <a:ext cx="1" cy="327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2429" name="AutoShape 13">
              <a:extLst>
                <a:ext uri="{FF2B5EF4-FFF2-40B4-BE49-F238E27FC236}">
                  <a16:creationId xmlns:a16="http://schemas.microsoft.com/office/drawing/2014/main" id="{06E0F64A-F45D-4131-940A-A806C9D2C189}"/>
                </a:ext>
              </a:extLst>
            </p:cNvPr>
            <p:cNvCxnSpPr>
              <a:cxnSpLocks noChangeShapeType="1"/>
              <a:stCxn id="572423" idx="3"/>
              <a:endCxn id="572424" idx="1"/>
            </p:cNvCxnSpPr>
            <p:nvPr/>
          </p:nvCxnSpPr>
          <p:spPr bwMode="auto">
            <a:xfrm>
              <a:off x="1292" y="1807"/>
              <a:ext cx="721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2430" name="Text Box 14">
              <a:extLst>
                <a:ext uri="{FF2B5EF4-FFF2-40B4-BE49-F238E27FC236}">
                  <a16:creationId xmlns:a16="http://schemas.microsoft.com/office/drawing/2014/main" id="{1C4BBDF9-6F7B-46D2-90A2-80949E0C3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2251"/>
              <a:ext cx="1088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Equalização </a:t>
              </a:r>
            </a:p>
          </p:txBody>
        </p:sp>
        <p:sp>
          <p:nvSpPr>
            <p:cNvPr id="572431" name="Text Box 15">
              <a:extLst>
                <a:ext uri="{FF2B5EF4-FFF2-40B4-BE49-F238E27FC236}">
                  <a16:creationId xmlns:a16="http://schemas.microsoft.com/office/drawing/2014/main" id="{D5F4B5ED-8A86-4E64-B259-D85E02A89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823"/>
              <a:ext cx="131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Torta</a:t>
              </a:r>
            </a:p>
          </p:txBody>
        </p:sp>
        <p:cxnSp>
          <p:nvCxnSpPr>
            <p:cNvPr id="572432" name="AutoShape 16">
              <a:extLst>
                <a:ext uri="{FF2B5EF4-FFF2-40B4-BE49-F238E27FC236}">
                  <a16:creationId xmlns:a16="http://schemas.microsoft.com/office/drawing/2014/main" id="{2DC956E8-B5DE-42C3-9FA4-312B57E4146C}"/>
                </a:ext>
              </a:extLst>
            </p:cNvPr>
            <p:cNvCxnSpPr>
              <a:cxnSpLocks noChangeShapeType="1"/>
              <a:stCxn id="572436" idx="3"/>
              <a:endCxn id="572431" idx="1"/>
            </p:cNvCxnSpPr>
            <p:nvPr/>
          </p:nvCxnSpPr>
          <p:spPr bwMode="auto">
            <a:xfrm>
              <a:off x="3106" y="3643"/>
              <a:ext cx="500" cy="301"/>
            </a:xfrm>
            <a:prstGeom prst="bent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2433" name="AutoShape 17">
              <a:extLst>
                <a:ext uri="{FF2B5EF4-FFF2-40B4-BE49-F238E27FC236}">
                  <a16:creationId xmlns:a16="http://schemas.microsoft.com/office/drawing/2014/main" id="{5D0DAB18-A2B1-4633-B268-B36AC4C3BDCB}"/>
                </a:ext>
              </a:extLst>
            </p:cNvPr>
            <p:cNvCxnSpPr>
              <a:cxnSpLocks noChangeShapeType="1"/>
              <a:stCxn id="572427" idx="1"/>
              <a:endCxn id="572430" idx="3"/>
            </p:cNvCxnSpPr>
            <p:nvPr/>
          </p:nvCxnSpPr>
          <p:spPr bwMode="auto">
            <a:xfrm flipH="1">
              <a:off x="3060" y="2370"/>
              <a:ext cx="881" cy="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2434" name="AutoShape 18">
              <a:extLst>
                <a:ext uri="{FF2B5EF4-FFF2-40B4-BE49-F238E27FC236}">
                  <a16:creationId xmlns:a16="http://schemas.microsoft.com/office/drawing/2014/main" id="{546926AB-ED95-45FE-9B55-46F9F8D56780}"/>
                </a:ext>
              </a:extLst>
            </p:cNvPr>
            <p:cNvCxnSpPr>
              <a:cxnSpLocks noChangeShapeType="1"/>
              <a:stCxn id="572427" idx="2"/>
            </p:cNvCxnSpPr>
            <p:nvPr/>
          </p:nvCxnSpPr>
          <p:spPr bwMode="auto">
            <a:xfrm>
              <a:off x="4601" y="2488"/>
              <a:ext cx="3" cy="62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2435" name="Text Box 19">
              <a:extLst>
                <a:ext uri="{FF2B5EF4-FFF2-40B4-BE49-F238E27FC236}">
                  <a16:creationId xmlns:a16="http://schemas.microsoft.com/office/drawing/2014/main" id="{C9C6BBE6-8563-4879-AEAA-DCDCAE2F0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2872"/>
              <a:ext cx="117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Adensamento </a:t>
              </a:r>
            </a:p>
          </p:txBody>
        </p:sp>
        <p:sp>
          <p:nvSpPr>
            <p:cNvPr id="572436" name="Text Box 20">
              <a:extLst>
                <a:ext uri="{FF2B5EF4-FFF2-40B4-BE49-F238E27FC236}">
                  <a16:creationId xmlns:a16="http://schemas.microsoft.com/office/drawing/2014/main" id="{5C0EEC8B-472E-4D1B-967F-ABFA71462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3522"/>
              <a:ext cx="1179" cy="29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  <a:contourClr>
                <a:srgbClr val="00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pt-BR" altLang="pt-BR" sz="1000" b="1"/>
                <a:t>Desidratação </a:t>
              </a:r>
            </a:p>
          </p:txBody>
        </p:sp>
        <p:cxnSp>
          <p:nvCxnSpPr>
            <p:cNvPr id="572437" name="AutoShape 21">
              <a:extLst>
                <a:ext uri="{FF2B5EF4-FFF2-40B4-BE49-F238E27FC236}">
                  <a16:creationId xmlns:a16="http://schemas.microsoft.com/office/drawing/2014/main" id="{BBD21FD7-8C95-4353-B7C2-9593A0396E58}"/>
                </a:ext>
              </a:extLst>
            </p:cNvPr>
            <p:cNvCxnSpPr>
              <a:cxnSpLocks noChangeShapeType="1"/>
              <a:stCxn id="572430" idx="2"/>
              <a:endCxn id="572435" idx="0"/>
            </p:cNvCxnSpPr>
            <p:nvPr/>
          </p:nvCxnSpPr>
          <p:spPr bwMode="auto">
            <a:xfrm>
              <a:off x="2516" y="2494"/>
              <a:ext cx="1" cy="37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2438" name="AutoShape 22">
              <a:extLst>
                <a:ext uri="{FF2B5EF4-FFF2-40B4-BE49-F238E27FC236}">
                  <a16:creationId xmlns:a16="http://schemas.microsoft.com/office/drawing/2014/main" id="{AA3D5AF7-C708-4354-804E-B81619048264}"/>
                </a:ext>
              </a:extLst>
            </p:cNvPr>
            <p:cNvCxnSpPr>
              <a:cxnSpLocks noChangeShapeType="1"/>
              <a:stCxn id="572435" idx="2"/>
              <a:endCxn id="572436" idx="0"/>
            </p:cNvCxnSpPr>
            <p:nvPr/>
          </p:nvCxnSpPr>
          <p:spPr bwMode="auto">
            <a:xfrm>
              <a:off x="2517" y="3113"/>
              <a:ext cx="0" cy="4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2439" name="AutoShape 23">
              <a:extLst>
                <a:ext uri="{FF2B5EF4-FFF2-40B4-BE49-F238E27FC236}">
                  <a16:creationId xmlns:a16="http://schemas.microsoft.com/office/drawing/2014/main" id="{9B956919-3269-4838-BCA6-50C2B7669A34}"/>
                </a:ext>
              </a:extLst>
            </p:cNvPr>
            <p:cNvCxnSpPr>
              <a:cxnSpLocks noChangeShapeType="1"/>
              <a:stCxn id="572430" idx="1"/>
            </p:cNvCxnSpPr>
            <p:nvPr/>
          </p:nvCxnSpPr>
          <p:spPr bwMode="auto">
            <a:xfrm rot="10800000">
              <a:off x="1701" y="1842"/>
              <a:ext cx="271" cy="53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2440" name="AutoShape 24">
              <a:extLst>
                <a:ext uri="{FF2B5EF4-FFF2-40B4-BE49-F238E27FC236}">
                  <a16:creationId xmlns:a16="http://schemas.microsoft.com/office/drawing/2014/main" id="{7B38298C-F15F-4728-A055-FDA4E64AC347}"/>
                </a:ext>
              </a:extLst>
            </p:cNvPr>
            <p:cNvCxnSpPr>
              <a:cxnSpLocks noChangeShapeType="1"/>
              <a:stCxn id="572435" idx="1"/>
            </p:cNvCxnSpPr>
            <p:nvPr/>
          </p:nvCxnSpPr>
          <p:spPr bwMode="auto">
            <a:xfrm rot="10800000">
              <a:off x="1610" y="1842"/>
              <a:ext cx="317" cy="1150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2441" name="AutoShape 25">
              <a:extLst>
                <a:ext uri="{FF2B5EF4-FFF2-40B4-BE49-F238E27FC236}">
                  <a16:creationId xmlns:a16="http://schemas.microsoft.com/office/drawing/2014/main" id="{C129036B-9265-4A02-B5F6-59B80B10A380}"/>
                </a:ext>
              </a:extLst>
            </p:cNvPr>
            <p:cNvCxnSpPr>
              <a:cxnSpLocks noChangeShapeType="1"/>
              <a:stCxn id="572436" idx="1"/>
            </p:cNvCxnSpPr>
            <p:nvPr/>
          </p:nvCxnSpPr>
          <p:spPr bwMode="auto">
            <a:xfrm rot="10800000">
              <a:off x="1519" y="1842"/>
              <a:ext cx="408" cy="180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2442" name="Oval 26">
            <a:extLst>
              <a:ext uri="{FF2B5EF4-FFF2-40B4-BE49-F238E27FC236}">
                <a16:creationId xmlns:a16="http://schemas.microsoft.com/office/drawing/2014/main" id="{08EF4C30-809C-48E1-B668-61B64CACE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652963"/>
            <a:ext cx="1584325" cy="576262"/>
          </a:xfrm>
          <a:prstGeom prst="ellipse">
            <a:avLst/>
          </a:prstGeom>
          <a:solidFill>
            <a:srgbClr val="993366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2443" name="Oval 27">
            <a:extLst>
              <a:ext uri="{FF2B5EF4-FFF2-40B4-BE49-F238E27FC236}">
                <a16:creationId xmlns:a16="http://schemas.microsoft.com/office/drawing/2014/main" id="{D59AAD32-93A5-4BEA-8EFD-F6AD5284D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229225"/>
            <a:ext cx="1800225" cy="1223963"/>
          </a:xfrm>
          <a:prstGeom prst="ellipse">
            <a:avLst/>
          </a:prstGeom>
          <a:solidFill>
            <a:srgbClr val="FF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2445" name="Rectangle 29">
            <a:extLst>
              <a:ext uri="{FF2B5EF4-FFF2-40B4-BE49-F238E27FC236}">
                <a16:creationId xmlns:a16="http://schemas.microsoft.com/office/drawing/2014/main" id="{13E92161-B424-47C3-8908-75AB558EF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</a:t>
            </a:r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0" name="Picture 2">
            <a:extLst>
              <a:ext uri="{FF2B5EF4-FFF2-40B4-BE49-F238E27FC236}">
                <a16:creationId xmlns:a16="http://schemas.microsoft.com/office/drawing/2014/main" id="{83738764-63BF-4999-A87B-030A2D5DE77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5491" name="Rectangle 3">
            <a:extLst>
              <a:ext uri="{FF2B5EF4-FFF2-40B4-BE49-F238E27FC236}">
                <a16:creationId xmlns:a16="http://schemas.microsoft.com/office/drawing/2014/main" id="{2E6D4BEE-3238-4441-9E2F-FA3DB070F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CENTRÍFUGAS</a:t>
            </a:r>
          </a:p>
        </p:txBody>
      </p:sp>
      <p:sp>
        <p:nvSpPr>
          <p:cNvPr id="575492" name="Rectangle 4">
            <a:extLst>
              <a:ext uri="{FF2B5EF4-FFF2-40B4-BE49-F238E27FC236}">
                <a16:creationId xmlns:a16="http://schemas.microsoft.com/office/drawing/2014/main" id="{698A8A84-7C9E-490A-AB9D-F22F9B8AC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7732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Relativo baixo custo de implantação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Alta relação capacidade instalada por área de implantação</a:t>
            </a:r>
            <a:endParaRPr lang="pt-BR" altLang="pt-BR" sz="36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75493" name="Rectangle 5">
            <a:extLst>
              <a:ext uri="{FF2B5EF4-FFF2-40B4-BE49-F238E27FC236}">
                <a16:creationId xmlns:a16="http://schemas.microsoft.com/office/drawing/2014/main" id="{B2C27DE6-E43C-4A92-9588-B2ECE4232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708275"/>
            <a:ext cx="8496300" cy="15843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14" name="Picture 2">
            <a:extLst>
              <a:ext uri="{FF2B5EF4-FFF2-40B4-BE49-F238E27FC236}">
                <a16:creationId xmlns:a16="http://schemas.microsoft.com/office/drawing/2014/main" id="{AAE658AD-3DEB-4174-B8E3-F7B5120283F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15" name="Rectangle 3">
            <a:extLst>
              <a:ext uri="{FF2B5EF4-FFF2-40B4-BE49-F238E27FC236}">
                <a16:creationId xmlns:a16="http://schemas.microsoft.com/office/drawing/2014/main" id="{5DEE1EF8-C344-4AA3-B9CC-783ED6D1F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CENTRÍFUGAS</a:t>
            </a:r>
          </a:p>
        </p:txBody>
      </p:sp>
      <p:sp>
        <p:nvSpPr>
          <p:cNvPr id="576516" name="Rectangle 4">
            <a:extLst>
              <a:ext uri="{FF2B5EF4-FFF2-40B4-BE49-F238E27FC236}">
                <a16:creationId xmlns:a16="http://schemas.microsoft.com/office/drawing/2014/main" id="{375B20CE-2BB9-4A93-9F3B-35337F187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7732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Relativo baixo custo de implantação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Alta relação capacidade instalada por área de implantação</a:t>
            </a:r>
            <a:endParaRPr lang="pt-BR" altLang="pt-BR" sz="36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76517" name="Rectangle 5">
            <a:extLst>
              <a:ext uri="{FF2B5EF4-FFF2-40B4-BE49-F238E27FC236}">
                <a16:creationId xmlns:a16="http://schemas.microsoft.com/office/drawing/2014/main" id="{AD00F5DF-52C7-4137-AA2C-D1CF28C7C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292600"/>
            <a:ext cx="8496300" cy="23050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778" name="Picture 2">
            <a:extLst>
              <a:ext uri="{FF2B5EF4-FFF2-40B4-BE49-F238E27FC236}">
                <a16:creationId xmlns:a16="http://schemas.microsoft.com/office/drawing/2014/main" id="{CB8C33B0-2728-46E8-86E8-AB29F94AEC44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7779" name="Rectangle 3">
            <a:extLst>
              <a:ext uri="{FF2B5EF4-FFF2-40B4-BE49-F238E27FC236}">
                <a16:creationId xmlns:a16="http://schemas.microsoft.com/office/drawing/2014/main" id="{79E8C796-2225-45D9-8918-3CFAEF817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CENTRÍFUGAS</a:t>
            </a:r>
          </a:p>
        </p:txBody>
      </p:sp>
      <p:sp>
        <p:nvSpPr>
          <p:cNvPr id="587780" name="Rectangle 4">
            <a:extLst>
              <a:ext uri="{FF2B5EF4-FFF2-40B4-BE49-F238E27FC236}">
                <a16:creationId xmlns:a16="http://schemas.microsoft.com/office/drawing/2014/main" id="{3621C559-C26A-448C-BD41-C3329DEE6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276475"/>
            <a:ext cx="8496300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3600" b="1"/>
              <a:t>Funcionamento contínuo</a:t>
            </a:r>
          </a:p>
          <a:p>
            <a:pPr lvl="1">
              <a:lnSpc>
                <a:spcPct val="120000"/>
              </a:lnSpc>
            </a:pPr>
            <a:r>
              <a:rPr lang="pt-BR" altLang="pt-BR" sz="3600" b="1"/>
              <a:t>Ambiente limpo</a:t>
            </a:r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87781" name="Rectangle 5">
            <a:extLst>
              <a:ext uri="{FF2B5EF4-FFF2-40B4-BE49-F238E27FC236}">
                <a16:creationId xmlns:a16="http://schemas.microsoft.com/office/drawing/2014/main" id="{C9089BE9-2D96-47EA-AB37-49BBD05DE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213100"/>
            <a:ext cx="8496300" cy="7207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>
            <a:extLst>
              <a:ext uri="{FF2B5EF4-FFF2-40B4-BE49-F238E27FC236}">
                <a16:creationId xmlns:a16="http://schemas.microsoft.com/office/drawing/2014/main" id="{E0D9F1B2-4547-415B-B121-1230E74B5FE7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8803" name="Rectangle 3">
            <a:extLst>
              <a:ext uri="{FF2B5EF4-FFF2-40B4-BE49-F238E27FC236}">
                <a16:creationId xmlns:a16="http://schemas.microsoft.com/office/drawing/2014/main" id="{E68598FD-ECE7-4AE7-A2E9-88CBDA61C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CENTRÍFUGAS</a:t>
            </a:r>
          </a:p>
        </p:txBody>
      </p:sp>
      <p:sp>
        <p:nvSpPr>
          <p:cNvPr id="588804" name="Rectangle 4">
            <a:extLst>
              <a:ext uri="{FF2B5EF4-FFF2-40B4-BE49-F238E27FC236}">
                <a16:creationId xmlns:a16="http://schemas.microsoft.com/office/drawing/2014/main" id="{F796C612-7173-43DE-8250-711609840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276475"/>
            <a:ext cx="8496300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3600" b="1"/>
              <a:t>Funcionamento contínuo</a:t>
            </a:r>
          </a:p>
          <a:p>
            <a:pPr lvl="1">
              <a:lnSpc>
                <a:spcPct val="120000"/>
              </a:lnSpc>
            </a:pPr>
            <a:r>
              <a:rPr lang="pt-BR" altLang="pt-BR" sz="3600" b="1"/>
              <a:t>Ambiente limpo</a:t>
            </a:r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88805" name="Rectangle 5">
            <a:extLst>
              <a:ext uri="{FF2B5EF4-FFF2-40B4-BE49-F238E27FC236}">
                <a16:creationId xmlns:a16="http://schemas.microsoft.com/office/drawing/2014/main" id="{040E9C32-88AD-46C9-B2E5-6C359927F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933825"/>
            <a:ext cx="8496300" cy="7207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38" name="Picture 2">
            <a:extLst>
              <a:ext uri="{FF2B5EF4-FFF2-40B4-BE49-F238E27FC236}">
                <a16:creationId xmlns:a16="http://schemas.microsoft.com/office/drawing/2014/main" id="{72873E8D-E044-4055-ABAC-DC6CE90ECD5C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539" name="Rectangle 3">
            <a:extLst>
              <a:ext uri="{FF2B5EF4-FFF2-40B4-BE49-F238E27FC236}">
                <a16:creationId xmlns:a16="http://schemas.microsoft.com/office/drawing/2014/main" id="{CF2E2A3E-89B8-47DD-B6E1-8636F9838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CENTRÍFUGAS</a:t>
            </a:r>
          </a:p>
        </p:txBody>
      </p:sp>
      <p:sp>
        <p:nvSpPr>
          <p:cNvPr id="577540" name="Rectangle 4">
            <a:extLst>
              <a:ext uri="{FF2B5EF4-FFF2-40B4-BE49-F238E27FC236}">
                <a16:creationId xmlns:a16="http://schemas.microsoft.com/office/drawing/2014/main" id="{210A19F0-6ED2-4B32-83BD-CA9519C8B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7732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 consumo energético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Elevado custo de manutenção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 nível de ruídos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77541" name="Rectangle 5">
            <a:extLst>
              <a:ext uri="{FF2B5EF4-FFF2-40B4-BE49-F238E27FC236}">
                <a16:creationId xmlns:a16="http://schemas.microsoft.com/office/drawing/2014/main" id="{96875E3A-C6F3-4276-B4A5-9A94BCC50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708275"/>
            <a:ext cx="8496300" cy="8651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8" name="Picture 2">
            <a:extLst>
              <a:ext uri="{FF2B5EF4-FFF2-40B4-BE49-F238E27FC236}">
                <a16:creationId xmlns:a16="http://schemas.microsoft.com/office/drawing/2014/main" id="{D7D97513-0874-40CA-907E-772AC8FEEA3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4179" name="Rectangle 3">
            <a:extLst>
              <a:ext uri="{FF2B5EF4-FFF2-40B4-BE49-F238E27FC236}">
                <a16:creationId xmlns:a16="http://schemas.microsoft.com/office/drawing/2014/main" id="{2E1067D3-308A-4976-9144-256B39156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73238"/>
            <a:ext cx="8496300" cy="4608512"/>
          </a:xfrm>
        </p:spPr>
        <p:txBody>
          <a:bodyPr/>
          <a:lstStyle/>
          <a:p>
            <a:r>
              <a:rPr lang="pt-BR" altLang="pt-BR" b="1"/>
              <a:t>Redução dos custos de transporte e disposição final</a:t>
            </a:r>
          </a:p>
          <a:p>
            <a:r>
              <a:rPr lang="pt-BR" altLang="pt-BR" b="1"/>
              <a:t>Facilidades para o manuseio do lodo desidratado quando comparado com lodos adensados</a:t>
            </a:r>
          </a:p>
          <a:p>
            <a:r>
              <a:rPr lang="pt-BR" altLang="pt-BR" b="1"/>
              <a:t>A desidratação é etapa necessária quando é considerada a possibilidade de incineração do lodo </a:t>
            </a:r>
          </a:p>
          <a:p>
            <a:endParaRPr lang="pt-BR" altLang="pt-BR" b="1"/>
          </a:p>
          <a:p>
            <a:endParaRPr lang="pt-BR" altLang="pt-BR" b="1"/>
          </a:p>
        </p:txBody>
      </p:sp>
      <p:sp>
        <p:nvSpPr>
          <p:cNvPr id="434180" name="Rectangle 4">
            <a:extLst>
              <a:ext uri="{FF2B5EF4-FFF2-40B4-BE49-F238E27FC236}">
                <a16:creationId xmlns:a16="http://schemas.microsoft.com/office/drawing/2014/main" id="{6F311FED-3B07-4EBB-9565-93F4CD403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434181" name="Rectangle 5">
            <a:extLst>
              <a:ext uri="{FF2B5EF4-FFF2-40B4-BE49-F238E27FC236}">
                <a16:creationId xmlns:a16="http://schemas.microsoft.com/office/drawing/2014/main" id="{13D5C0CA-D00C-4286-ABCB-1E556A5D2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37063"/>
            <a:ext cx="8496300" cy="15843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2" name="Picture 2">
            <a:extLst>
              <a:ext uri="{FF2B5EF4-FFF2-40B4-BE49-F238E27FC236}">
                <a16:creationId xmlns:a16="http://schemas.microsoft.com/office/drawing/2014/main" id="{5513E401-5A85-4ECB-B8B0-9CE0975AC33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563" name="Rectangle 3">
            <a:extLst>
              <a:ext uri="{FF2B5EF4-FFF2-40B4-BE49-F238E27FC236}">
                <a16:creationId xmlns:a16="http://schemas.microsoft.com/office/drawing/2014/main" id="{BBA9A8D4-0302-497A-A434-5B8F2530A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CENTRÍFUGAS</a:t>
            </a:r>
          </a:p>
        </p:txBody>
      </p:sp>
      <p:sp>
        <p:nvSpPr>
          <p:cNvPr id="578565" name="Rectangle 5">
            <a:extLst>
              <a:ext uri="{FF2B5EF4-FFF2-40B4-BE49-F238E27FC236}">
                <a16:creationId xmlns:a16="http://schemas.microsoft.com/office/drawing/2014/main" id="{15F54F0D-3FFC-44EF-83EA-11AA61B35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573463"/>
            <a:ext cx="8496300" cy="15843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  <p:sp>
        <p:nvSpPr>
          <p:cNvPr id="578566" name="Rectangle 6">
            <a:extLst>
              <a:ext uri="{FF2B5EF4-FFF2-40B4-BE49-F238E27FC236}">
                <a16:creationId xmlns:a16="http://schemas.microsoft.com/office/drawing/2014/main" id="{D5850711-C2D4-4318-8AD8-354075B47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7732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 consumo energético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Elevado custo de manutenção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 nível de ruídos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26" name="Picture 2">
            <a:extLst>
              <a:ext uri="{FF2B5EF4-FFF2-40B4-BE49-F238E27FC236}">
                <a16:creationId xmlns:a16="http://schemas.microsoft.com/office/drawing/2014/main" id="{F8AAC39F-4974-480E-9CCF-D97CEFE8BD9A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9827" name="Rectangle 3">
            <a:extLst>
              <a:ext uri="{FF2B5EF4-FFF2-40B4-BE49-F238E27FC236}">
                <a16:creationId xmlns:a16="http://schemas.microsoft.com/office/drawing/2014/main" id="{973CA05F-2AE5-4AED-8478-3D20F8609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CENTRÍFUGAS</a:t>
            </a:r>
          </a:p>
        </p:txBody>
      </p:sp>
      <p:sp>
        <p:nvSpPr>
          <p:cNvPr id="589828" name="Rectangle 4">
            <a:extLst>
              <a:ext uri="{FF2B5EF4-FFF2-40B4-BE49-F238E27FC236}">
                <a16:creationId xmlns:a16="http://schemas.microsoft.com/office/drawing/2014/main" id="{06221E42-0985-43FA-9B1A-ED919BABC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084763"/>
            <a:ext cx="8496300" cy="9366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  <p:sp>
        <p:nvSpPr>
          <p:cNvPr id="589829" name="Rectangle 5">
            <a:extLst>
              <a:ext uri="{FF2B5EF4-FFF2-40B4-BE49-F238E27FC236}">
                <a16:creationId xmlns:a16="http://schemas.microsoft.com/office/drawing/2014/main" id="{08E23FFA-B149-40E2-A598-8FBC093D0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7732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 consumo energético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Elevado custo de manutenção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 nível de ruídos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>
            <a:extLst>
              <a:ext uri="{FF2B5EF4-FFF2-40B4-BE49-F238E27FC236}">
                <a16:creationId xmlns:a16="http://schemas.microsoft.com/office/drawing/2014/main" id="{4B32B176-2775-4D42-A304-92162945EDA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587" name="Rectangle 3">
            <a:extLst>
              <a:ext uri="{FF2B5EF4-FFF2-40B4-BE49-F238E27FC236}">
                <a16:creationId xmlns:a16="http://schemas.microsoft.com/office/drawing/2014/main" id="{FA5B1EEE-E87E-4D42-B19C-D97CBF00E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CENTRÍFUGAS</a:t>
            </a:r>
          </a:p>
        </p:txBody>
      </p:sp>
      <p:sp>
        <p:nvSpPr>
          <p:cNvPr id="579588" name="Rectangle 4">
            <a:extLst>
              <a:ext uri="{FF2B5EF4-FFF2-40B4-BE49-F238E27FC236}">
                <a16:creationId xmlns:a16="http://schemas.microsoft.com/office/drawing/2014/main" id="{C3FA0332-CE7C-4A27-AAFE-D1DF2052A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7732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Requer eficiente sistema de remoção de areia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 sua operação requer pessoal treinado 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79589" name="Rectangle 5">
            <a:extLst>
              <a:ext uri="{FF2B5EF4-FFF2-40B4-BE49-F238E27FC236}">
                <a16:creationId xmlns:a16="http://schemas.microsoft.com/office/drawing/2014/main" id="{BEA23601-09D2-4C8D-A03E-0665D71F9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708275"/>
            <a:ext cx="8496300" cy="15843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10" name="Picture 2">
            <a:extLst>
              <a:ext uri="{FF2B5EF4-FFF2-40B4-BE49-F238E27FC236}">
                <a16:creationId xmlns:a16="http://schemas.microsoft.com/office/drawing/2014/main" id="{A26DDC11-EC51-43F4-8515-C5FD34121EC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11" name="Rectangle 3">
            <a:extLst>
              <a:ext uri="{FF2B5EF4-FFF2-40B4-BE49-F238E27FC236}">
                <a16:creationId xmlns:a16="http://schemas.microsoft.com/office/drawing/2014/main" id="{94BA752C-7371-4617-82DE-BCECD7309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CENTRÍFUGAS</a:t>
            </a:r>
          </a:p>
        </p:txBody>
      </p:sp>
      <p:sp>
        <p:nvSpPr>
          <p:cNvPr id="580612" name="Rectangle 4">
            <a:extLst>
              <a:ext uri="{FF2B5EF4-FFF2-40B4-BE49-F238E27FC236}">
                <a16:creationId xmlns:a16="http://schemas.microsoft.com/office/drawing/2014/main" id="{469362DE-5CFD-4D27-8C24-15F0385FA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7732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Requer eficiente sistema de remoção de areia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 sua operação requer pessoal treinado 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80613" name="Rectangle 5">
            <a:extLst>
              <a:ext uri="{FF2B5EF4-FFF2-40B4-BE49-F238E27FC236}">
                <a16:creationId xmlns:a16="http://schemas.microsoft.com/office/drawing/2014/main" id="{E28405E8-1ECB-4FEF-B673-2BC78D1E4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292600"/>
            <a:ext cx="8496300" cy="15843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634" name="Picture 2">
            <a:extLst>
              <a:ext uri="{FF2B5EF4-FFF2-40B4-BE49-F238E27FC236}">
                <a16:creationId xmlns:a16="http://schemas.microsoft.com/office/drawing/2014/main" id="{DDE1EFA6-4BB3-4059-8C55-B14F96E8F7C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35" name="Rectangle 3">
            <a:extLst>
              <a:ext uri="{FF2B5EF4-FFF2-40B4-BE49-F238E27FC236}">
                <a16:creationId xmlns:a16="http://schemas.microsoft.com/office/drawing/2014/main" id="{D48C3674-8691-4C8F-9FB2-0C97E03C7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noFill/>
          <a:ln/>
        </p:spPr>
        <p:txBody>
          <a:bodyPr/>
          <a:lstStyle/>
          <a:p>
            <a:r>
              <a:rPr lang="pt-BR" altLang="pt-BR" sz="4000" b="1"/>
              <a:t>CENTRÍFUGAS</a:t>
            </a:r>
            <a:br>
              <a:rPr lang="pt-BR" altLang="pt-BR" sz="4000" b="1"/>
            </a:br>
            <a:r>
              <a:rPr lang="pt-BR" altLang="pt-BR" sz="4000" b="1"/>
              <a:t>DESEMPENHO OPERACIONAL</a:t>
            </a:r>
          </a:p>
        </p:txBody>
      </p:sp>
      <p:graphicFrame>
        <p:nvGraphicFramePr>
          <p:cNvPr id="581670" name="Group 38">
            <a:extLst>
              <a:ext uri="{FF2B5EF4-FFF2-40B4-BE49-F238E27FC236}">
                <a16:creationId xmlns:a16="http://schemas.microsoft.com/office/drawing/2014/main" id="{8D7957D8-B169-4F60-B17B-9ED7B39549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1989138"/>
          <a:ext cx="8640763" cy="4248150"/>
        </p:xfrm>
        <a:graphic>
          <a:graphicData uri="http://schemas.openxmlformats.org/drawingml/2006/table">
            <a:tbl>
              <a:tblPr/>
              <a:tblGrid>
                <a:gridCol w="4824413">
                  <a:extLst>
                    <a:ext uri="{9D8B030D-6E8A-4147-A177-3AD203B41FA5}">
                      <a16:colId xmlns:a16="http://schemas.microsoft.com/office/drawing/2014/main" val="2661895945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597485575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1050967176"/>
                    </a:ext>
                  </a:extLst>
                </a:gridCol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Parâmetro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Unidade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Valores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868904"/>
                  </a:ext>
                </a:extLst>
              </a:tr>
              <a:tr h="1068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Teor de sólidos na alimentação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 a 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2920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Lodos (Hidróxidos)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15 a 25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52196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Lodos (Abrandamento)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35 a 50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431625"/>
                  </a:ext>
                </a:extLst>
              </a:tr>
              <a:tr h="706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Taxa de captura de sólidos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90 a 98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972822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Dosagem de polímero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g/kg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 a 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004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58" name="Picture 2">
            <a:extLst>
              <a:ext uri="{FF2B5EF4-FFF2-40B4-BE49-F238E27FC236}">
                <a16:creationId xmlns:a16="http://schemas.microsoft.com/office/drawing/2014/main" id="{97418BD7-CFC6-422B-8705-C920C930A29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659" name="Rectangle 3">
            <a:extLst>
              <a:ext uri="{FF2B5EF4-FFF2-40B4-BE49-F238E27FC236}">
                <a16:creationId xmlns:a16="http://schemas.microsoft.com/office/drawing/2014/main" id="{98D7C1B1-D482-4E54-9E82-2ECCE0E39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noFill/>
          <a:ln/>
        </p:spPr>
        <p:txBody>
          <a:bodyPr/>
          <a:lstStyle/>
          <a:p>
            <a:r>
              <a:rPr lang="pt-BR" altLang="pt-BR" sz="4000" b="1"/>
              <a:t>CENTRÍFUGAS</a:t>
            </a:r>
            <a:br>
              <a:rPr lang="pt-BR" altLang="pt-BR" sz="4000" b="1"/>
            </a:br>
            <a:r>
              <a:rPr lang="pt-BR" altLang="pt-BR" sz="4000" b="1"/>
              <a:t>DESEMPENHO OPERACIONAL</a:t>
            </a:r>
          </a:p>
        </p:txBody>
      </p:sp>
      <p:graphicFrame>
        <p:nvGraphicFramePr>
          <p:cNvPr id="582774" name="Group 118">
            <a:extLst>
              <a:ext uri="{FF2B5EF4-FFF2-40B4-BE49-F238E27FC236}">
                <a16:creationId xmlns:a16="http://schemas.microsoft.com/office/drawing/2014/main" id="{0BD05B0A-FA03-4087-9009-72DC9167F9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1628775"/>
          <a:ext cx="8640763" cy="4921250"/>
        </p:xfrm>
        <a:graphic>
          <a:graphicData uri="http://schemas.openxmlformats.org/drawingml/2006/table">
            <a:tbl>
              <a:tblPr/>
              <a:tblGrid>
                <a:gridCol w="4249738">
                  <a:extLst>
                    <a:ext uri="{9D8B030D-6E8A-4147-A177-3AD203B41FA5}">
                      <a16:colId xmlns:a16="http://schemas.microsoft.com/office/drawing/2014/main" val="3453753573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1073390872"/>
                    </a:ext>
                  </a:extLst>
                </a:gridCol>
                <a:gridCol w="2519363">
                  <a:extLst>
                    <a:ext uri="{9D8B030D-6E8A-4147-A177-3AD203B41FA5}">
                      <a16:colId xmlns:a16="http://schemas.microsoft.com/office/drawing/2014/main" val="4248515063"/>
                    </a:ext>
                  </a:extLst>
                </a:gridCol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Tipo de lodo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Teor de sólidos (%)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Taxa de captura de sólidos (%)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461239"/>
                  </a:ext>
                </a:extLst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Lodo primário não digerido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20 a 30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95 a 98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88089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Anaeróbio primário digerido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25 a 35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90 a 95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217853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Anaeróbio  mais primário  e secundário digerido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15 a 20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90 a 95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59742"/>
                  </a:ext>
                </a:extLst>
              </a:tr>
              <a:tr h="706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Aeróbio digerido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10 a 15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90 a 95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567824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Lodo secundário não digerido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10 a 15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90 a 95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9699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730" name="Picture 2">
            <a:extLst>
              <a:ext uri="{FF2B5EF4-FFF2-40B4-BE49-F238E27FC236}">
                <a16:creationId xmlns:a16="http://schemas.microsoft.com/office/drawing/2014/main" id="{51EB9FC5-069F-4650-A472-2811146A711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5731" name="Rectangle 3">
            <a:extLst>
              <a:ext uri="{FF2B5EF4-FFF2-40B4-BE49-F238E27FC236}">
                <a16:creationId xmlns:a16="http://schemas.microsoft.com/office/drawing/2014/main" id="{400C1867-F9F8-4641-90AC-2426B994F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2206625"/>
            <a:ext cx="8496300" cy="3959225"/>
          </a:xfrm>
        </p:spPr>
        <p:txBody>
          <a:bodyPr/>
          <a:lstStyle/>
          <a:p>
            <a:r>
              <a:rPr lang="pt-BR" altLang="pt-BR" sz="4000" b="1"/>
              <a:t>Desidratação Mecânica</a:t>
            </a:r>
          </a:p>
          <a:p>
            <a:pPr lvl="1"/>
            <a:r>
              <a:rPr lang="pt-BR" altLang="pt-BR" sz="4000" b="1"/>
              <a:t>Filtros Prensa de Esteira</a:t>
            </a:r>
          </a:p>
          <a:p>
            <a:pPr lvl="1"/>
            <a:r>
              <a:rPr lang="pt-BR" altLang="pt-BR" sz="4000" b="1"/>
              <a:t>Centrífugas</a:t>
            </a:r>
          </a:p>
          <a:p>
            <a:pPr lvl="1"/>
            <a:r>
              <a:rPr lang="pt-BR" altLang="pt-BR" sz="4000" b="1"/>
              <a:t>Filtro Prensa Parafuso</a:t>
            </a:r>
          </a:p>
          <a:p>
            <a:pPr lvl="1"/>
            <a:r>
              <a:rPr lang="pt-BR" altLang="pt-BR" sz="4000" b="1"/>
              <a:t>Filtros Prensa de Placas</a:t>
            </a:r>
          </a:p>
          <a:p>
            <a:endParaRPr lang="pt-BR" altLang="pt-BR" sz="4000" b="1"/>
          </a:p>
        </p:txBody>
      </p:sp>
      <p:sp>
        <p:nvSpPr>
          <p:cNvPr id="585732" name="Rectangle 4">
            <a:extLst>
              <a:ext uri="{FF2B5EF4-FFF2-40B4-BE49-F238E27FC236}">
                <a16:creationId xmlns:a16="http://schemas.microsoft.com/office/drawing/2014/main" id="{F61B0A8F-4F58-4324-9732-6E644848A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585733" name="Rectangle 5">
            <a:extLst>
              <a:ext uri="{FF2B5EF4-FFF2-40B4-BE49-F238E27FC236}">
                <a16:creationId xmlns:a16="http://schemas.microsoft.com/office/drawing/2014/main" id="{76FF2CAF-970C-4169-BF31-ED4E84E78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437063"/>
            <a:ext cx="8569325" cy="7207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7" name="Picture 5" descr="Contipress">
            <a:extLst>
              <a:ext uri="{FF2B5EF4-FFF2-40B4-BE49-F238E27FC236}">
                <a16:creationId xmlns:a16="http://schemas.microsoft.com/office/drawing/2014/main" id="{4D60067B-4179-4D57-AA10-92A3A4BED21A}"/>
              </a:ext>
            </a:extLst>
          </p:cNvPr>
          <p:cNvPicPr>
            <a:picLocks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8207375" cy="486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54" name="Picture 2">
            <a:extLst>
              <a:ext uri="{FF2B5EF4-FFF2-40B4-BE49-F238E27FC236}">
                <a16:creationId xmlns:a16="http://schemas.microsoft.com/office/drawing/2014/main" id="{20AF75F5-522F-4A5E-98DF-C56194632A5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6755" name="Rectangle 3">
            <a:extLst>
              <a:ext uri="{FF2B5EF4-FFF2-40B4-BE49-F238E27FC236}">
                <a16:creationId xmlns:a16="http://schemas.microsoft.com/office/drawing/2014/main" id="{284D96AD-2FC7-4DCB-97CB-DEE6DD77F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1" name="Picture 3">
            <a:extLst>
              <a:ext uri="{FF2B5EF4-FFF2-40B4-BE49-F238E27FC236}">
                <a16:creationId xmlns:a16="http://schemas.microsoft.com/office/drawing/2014/main" id="{E64956F6-CFE7-4BA3-8179-3D4409DFA2F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0852" name="Rectangle 4">
            <a:extLst>
              <a:ext uri="{FF2B5EF4-FFF2-40B4-BE49-F238E27FC236}">
                <a16:creationId xmlns:a16="http://schemas.microsoft.com/office/drawing/2014/main" id="{FE9F1FCF-0601-42EA-9D62-DC1D078F6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590854" name="Picture 6" descr="2">
            <a:extLst>
              <a:ext uri="{FF2B5EF4-FFF2-40B4-BE49-F238E27FC236}">
                <a16:creationId xmlns:a16="http://schemas.microsoft.com/office/drawing/2014/main" id="{7C561AA8-96C1-4B30-A9A9-FDD1250B392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205038"/>
            <a:ext cx="8569325" cy="3795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901" name="Picture 5" descr="1">
            <a:extLst>
              <a:ext uri="{FF2B5EF4-FFF2-40B4-BE49-F238E27FC236}">
                <a16:creationId xmlns:a16="http://schemas.microsoft.com/office/drawing/2014/main" id="{F3735378-38AB-44F0-A3AB-2A2AEFF52A3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6697662" cy="3422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898" name="Picture 2">
            <a:extLst>
              <a:ext uri="{FF2B5EF4-FFF2-40B4-BE49-F238E27FC236}">
                <a16:creationId xmlns:a16="http://schemas.microsoft.com/office/drawing/2014/main" id="{9B41472F-0ACB-4157-8936-F34EBCE74F3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2899" name="Rectangle 3">
            <a:extLst>
              <a:ext uri="{FF2B5EF4-FFF2-40B4-BE49-F238E27FC236}">
                <a16:creationId xmlns:a16="http://schemas.microsoft.com/office/drawing/2014/main" id="{A8E57278-39C9-41B1-BDE1-60592F390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592905" name="Text Box 9">
            <a:extLst>
              <a:ext uri="{FF2B5EF4-FFF2-40B4-BE49-F238E27FC236}">
                <a16:creationId xmlns:a16="http://schemas.microsoft.com/office/drawing/2014/main" id="{1F72EFBC-30B8-473E-BEEB-B4E2F0A2F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445125"/>
            <a:ext cx="29162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pt-BR" sz="2000" b="1"/>
              <a:t>Detalhe da camisa perfurada</a:t>
            </a:r>
            <a:endParaRPr lang="en-US" altLang="pt-BR" sz="2000"/>
          </a:p>
        </p:txBody>
      </p:sp>
      <p:pic>
        <p:nvPicPr>
          <p:cNvPr id="592906" name="Picture 10" descr="Detalhe PP">
            <a:extLst>
              <a:ext uri="{FF2B5EF4-FFF2-40B4-BE49-F238E27FC236}">
                <a16:creationId xmlns:a16="http://schemas.microsoft.com/office/drawing/2014/main" id="{895D9014-02A3-4E49-BEEC-9EB9D345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292600"/>
            <a:ext cx="9144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2908" name="Oval 12">
            <a:extLst>
              <a:ext uri="{FF2B5EF4-FFF2-40B4-BE49-F238E27FC236}">
                <a16:creationId xmlns:a16="http://schemas.microsoft.com/office/drawing/2014/main" id="{DADBC98B-5B68-4525-BDC9-42FCC17E7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068638"/>
            <a:ext cx="288925" cy="287337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592909" name="AutoShape 13">
            <a:extLst>
              <a:ext uri="{FF2B5EF4-FFF2-40B4-BE49-F238E27FC236}">
                <a16:creationId xmlns:a16="http://schemas.microsoft.com/office/drawing/2014/main" id="{6C0D158D-7D6D-4386-9131-3D9836E320C9}"/>
              </a:ext>
            </a:extLst>
          </p:cNvPr>
          <p:cNvCxnSpPr>
            <a:cxnSpLocks noChangeShapeType="1"/>
            <a:stCxn id="592908" idx="6"/>
            <a:endCxn id="592906" idx="1"/>
          </p:cNvCxnSpPr>
          <p:nvPr/>
        </p:nvCxnSpPr>
        <p:spPr bwMode="auto">
          <a:xfrm>
            <a:off x="5292725" y="3213100"/>
            <a:ext cx="2303463" cy="1543050"/>
          </a:xfrm>
          <a:prstGeom prst="curvedConnector3">
            <a:avLst>
              <a:gd name="adj1" fmla="val 49968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>
            <a:extLst>
              <a:ext uri="{FF2B5EF4-FFF2-40B4-BE49-F238E27FC236}">
                <a16:creationId xmlns:a16="http://schemas.microsoft.com/office/drawing/2014/main" id="{F9906996-0018-4ECE-89A1-A61ECC51E73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5203" name="Rectangle 3">
            <a:extLst>
              <a:ext uri="{FF2B5EF4-FFF2-40B4-BE49-F238E27FC236}">
                <a16:creationId xmlns:a16="http://schemas.microsoft.com/office/drawing/2014/main" id="{1438B6D8-10AD-44AF-9979-5EAD22A09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73238"/>
            <a:ext cx="8496300" cy="4608512"/>
          </a:xfrm>
        </p:spPr>
        <p:txBody>
          <a:bodyPr/>
          <a:lstStyle/>
          <a:p>
            <a:endParaRPr lang="pt-BR" altLang="pt-BR" b="1"/>
          </a:p>
          <a:p>
            <a:endParaRPr lang="pt-BR" altLang="pt-BR" b="1"/>
          </a:p>
          <a:p>
            <a:endParaRPr lang="pt-BR" altLang="pt-BR" b="1"/>
          </a:p>
          <a:p>
            <a:endParaRPr lang="pt-BR" altLang="pt-BR" b="1"/>
          </a:p>
        </p:txBody>
      </p:sp>
      <p:sp>
        <p:nvSpPr>
          <p:cNvPr id="435204" name="Rectangle 4">
            <a:extLst>
              <a:ext uri="{FF2B5EF4-FFF2-40B4-BE49-F238E27FC236}">
                <a16:creationId xmlns:a16="http://schemas.microsoft.com/office/drawing/2014/main" id="{D13D7541-D83A-42C2-92A6-C2E3DFA4B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435205" name="Rectangle 5">
            <a:extLst>
              <a:ext uri="{FF2B5EF4-FFF2-40B4-BE49-F238E27FC236}">
                <a16:creationId xmlns:a16="http://schemas.microsoft.com/office/drawing/2014/main" id="{B648A4C2-AA3E-45FB-B289-2AEE31702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73238"/>
            <a:ext cx="8496300" cy="15843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  <p:sp>
        <p:nvSpPr>
          <p:cNvPr id="435206" name="Rectangle 6">
            <a:extLst>
              <a:ext uri="{FF2B5EF4-FFF2-40B4-BE49-F238E27FC236}">
                <a16:creationId xmlns:a16="http://schemas.microsoft.com/office/drawing/2014/main" id="{F87FEBAA-7D26-4FA1-B785-5D7A53B87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732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b="1"/>
              <a:t>A desidratação é etapa necessária quando é considerada a possibilidade de compostagem do lodo</a:t>
            </a:r>
          </a:p>
          <a:p>
            <a:r>
              <a:rPr lang="pt-BR" altLang="pt-BR" b="1"/>
              <a:t>Redução do volume de chorume quando os lodos são dispostos em aterros sanitários ou aterros industriais </a:t>
            </a:r>
          </a:p>
          <a:p>
            <a:endParaRPr lang="pt-BR" altLang="pt-BR" b="1"/>
          </a:p>
          <a:p>
            <a:endParaRPr lang="pt-BR" altLang="pt-BR" b="1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0" name="Picture 10" descr="ETA Capivari (Ensaios de desidratacao) - SANASA 003">
            <a:extLst>
              <a:ext uri="{FF2B5EF4-FFF2-40B4-BE49-F238E27FC236}">
                <a16:creationId xmlns:a16="http://schemas.microsoft.com/office/drawing/2014/main" id="{8963AAEB-CD39-465C-9AF0-C0F0800E531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4968875" cy="3727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23" name="Picture 3">
            <a:extLst>
              <a:ext uri="{FF2B5EF4-FFF2-40B4-BE49-F238E27FC236}">
                <a16:creationId xmlns:a16="http://schemas.microsoft.com/office/drawing/2014/main" id="{01DE966A-41FD-4DBF-AB91-35CABF35EF28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24" name="Rectangle 4">
            <a:extLst>
              <a:ext uri="{FF2B5EF4-FFF2-40B4-BE49-F238E27FC236}">
                <a16:creationId xmlns:a16="http://schemas.microsoft.com/office/drawing/2014/main" id="{179E4178-CC8F-4690-AEE9-D8204B9F9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593932" name="Picture 12" descr="ETA Capivari (Ensaios de desidratacao) - SANASA 005">
            <a:extLst>
              <a:ext uri="{FF2B5EF4-FFF2-40B4-BE49-F238E27FC236}">
                <a16:creationId xmlns:a16="http://schemas.microsoft.com/office/drawing/2014/main" id="{30D64006-0B30-4F6C-8254-4A86963C6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960688"/>
            <a:ext cx="4962525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51" name="Picture 7" descr="ETA Capivari (Ensaios de desidratacao) - SANASA 008">
            <a:extLst>
              <a:ext uri="{FF2B5EF4-FFF2-40B4-BE49-F238E27FC236}">
                <a16:creationId xmlns:a16="http://schemas.microsoft.com/office/drawing/2014/main" id="{57730E3C-6090-44AB-BDB3-2EE9EB8FDB9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5184775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46" name="Picture 2">
            <a:extLst>
              <a:ext uri="{FF2B5EF4-FFF2-40B4-BE49-F238E27FC236}">
                <a16:creationId xmlns:a16="http://schemas.microsoft.com/office/drawing/2014/main" id="{29EC1A20-2188-40A8-AC3B-B6B3932DFD07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947" name="Rectangle 3">
            <a:extLst>
              <a:ext uri="{FF2B5EF4-FFF2-40B4-BE49-F238E27FC236}">
                <a16:creationId xmlns:a16="http://schemas.microsoft.com/office/drawing/2014/main" id="{13BAE384-3D37-49E6-88D5-EBF740716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594953" name="Picture 9" descr="ETA Capivari (Ensaios de desidratacao) - SANASA 010">
            <a:extLst>
              <a:ext uri="{FF2B5EF4-FFF2-40B4-BE49-F238E27FC236}">
                <a16:creationId xmlns:a16="http://schemas.microsoft.com/office/drawing/2014/main" id="{AD7236D6-7BA6-425A-9882-DB5C512C3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906713"/>
            <a:ext cx="5033963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4" name="Picture 4" descr="ETA Capivari (Ensaios de desidratacao) - SANASA 018">
            <a:extLst>
              <a:ext uri="{FF2B5EF4-FFF2-40B4-BE49-F238E27FC236}">
                <a16:creationId xmlns:a16="http://schemas.microsoft.com/office/drawing/2014/main" id="{55D6BB32-F3B3-4CBF-B4CC-45A933CDC4D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4752975" cy="3565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9042" name="Picture 2">
            <a:extLst>
              <a:ext uri="{FF2B5EF4-FFF2-40B4-BE49-F238E27FC236}">
                <a16:creationId xmlns:a16="http://schemas.microsoft.com/office/drawing/2014/main" id="{247270D0-2B0D-45FA-A493-ACF583FD576C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9043" name="Rectangle 3">
            <a:extLst>
              <a:ext uri="{FF2B5EF4-FFF2-40B4-BE49-F238E27FC236}">
                <a16:creationId xmlns:a16="http://schemas.microsoft.com/office/drawing/2014/main" id="{8CDA3D59-3091-4243-8958-D0E499FE1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599046" name="Picture 6" descr="ETA Capivari (Ensaios de desidratacao) - SANASA 015">
            <a:extLst>
              <a:ext uri="{FF2B5EF4-FFF2-40B4-BE49-F238E27FC236}">
                <a16:creationId xmlns:a16="http://schemas.microsoft.com/office/drawing/2014/main" id="{48898DE7-4AD4-43AF-936B-2DFC82BA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708275"/>
            <a:ext cx="5322888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4" name="Picture 6" descr="ETA Capivari (Ensaios de desidratacao) - SANASA 031">
            <a:extLst>
              <a:ext uri="{FF2B5EF4-FFF2-40B4-BE49-F238E27FC236}">
                <a16:creationId xmlns:a16="http://schemas.microsoft.com/office/drawing/2014/main" id="{1DAAFFF4-8D26-44C4-92A0-6C0D3CD4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943225"/>
            <a:ext cx="5033963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1092" name="Picture 4" descr="ETA Capivari (Ensaios de desidratacao) - SANASA 016">
            <a:extLst>
              <a:ext uri="{FF2B5EF4-FFF2-40B4-BE49-F238E27FC236}">
                <a16:creationId xmlns:a16="http://schemas.microsoft.com/office/drawing/2014/main" id="{225592A3-F448-4FD1-9145-4863FAFD3C0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341438"/>
            <a:ext cx="4897437" cy="3673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1090" name="Picture 2">
            <a:extLst>
              <a:ext uri="{FF2B5EF4-FFF2-40B4-BE49-F238E27FC236}">
                <a16:creationId xmlns:a16="http://schemas.microsoft.com/office/drawing/2014/main" id="{5395BC2F-A695-4B56-A24F-7370C13FD1E3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1091" name="Rectangle 3">
            <a:extLst>
              <a:ext uri="{FF2B5EF4-FFF2-40B4-BE49-F238E27FC236}">
                <a16:creationId xmlns:a16="http://schemas.microsoft.com/office/drawing/2014/main" id="{78A19646-E5E0-4225-9DFB-B0224E784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40" name="Picture 4" descr="ETA Capivari (Ensaios de desidratacao) - SANASA 031">
            <a:extLst>
              <a:ext uri="{FF2B5EF4-FFF2-40B4-BE49-F238E27FC236}">
                <a16:creationId xmlns:a16="http://schemas.microsoft.com/office/drawing/2014/main" id="{033FAEE7-5451-4297-BE0C-E89FE15DC3A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5040312" cy="3779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38" name="Picture 2">
            <a:extLst>
              <a:ext uri="{FF2B5EF4-FFF2-40B4-BE49-F238E27FC236}">
                <a16:creationId xmlns:a16="http://schemas.microsoft.com/office/drawing/2014/main" id="{AA60C092-7F8C-40C2-9272-9EC83061F7D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3139" name="Rectangle 3">
            <a:extLst>
              <a:ext uri="{FF2B5EF4-FFF2-40B4-BE49-F238E27FC236}">
                <a16:creationId xmlns:a16="http://schemas.microsoft.com/office/drawing/2014/main" id="{E403D7FE-2926-4208-BA9A-9272C62C6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603142" name="Picture 6" descr="ETA Capivari (Ensaios de desidratacao) - SANASA 036">
            <a:extLst>
              <a:ext uri="{FF2B5EF4-FFF2-40B4-BE49-F238E27FC236}">
                <a16:creationId xmlns:a16="http://schemas.microsoft.com/office/drawing/2014/main" id="{C245DEA8-27CB-4BAC-AB04-F7D10A94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068638"/>
            <a:ext cx="4818063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90" name="Picture 6" descr="ETA Capivari (Ensaios de desidratacao) - SANASA 040">
            <a:extLst>
              <a:ext uri="{FF2B5EF4-FFF2-40B4-BE49-F238E27FC236}">
                <a16:creationId xmlns:a16="http://schemas.microsoft.com/office/drawing/2014/main" id="{1908D2A4-F18D-4761-90BE-31249E6B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762250"/>
            <a:ext cx="5178425" cy="3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5188" name="Picture 4" descr="ETA Capivari (Ensaios de desidratacao) - SANASA 039">
            <a:extLst>
              <a:ext uri="{FF2B5EF4-FFF2-40B4-BE49-F238E27FC236}">
                <a16:creationId xmlns:a16="http://schemas.microsoft.com/office/drawing/2014/main" id="{5E6D5B85-3139-4744-8BC3-9609821F58E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4897437" cy="3671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186" name="Picture 2">
            <a:extLst>
              <a:ext uri="{FF2B5EF4-FFF2-40B4-BE49-F238E27FC236}">
                <a16:creationId xmlns:a16="http://schemas.microsoft.com/office/drawing/2014/main" id="{14058995-9C55-42BC-9286-21B8102882A0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5187" name="Rectangle 3">
            <a:extLst>
              <a:ext uri="{FF2B5EF4-FFF2-40B4-BE49-F238E27FC236}">
                <a16:creationId xmlns:a16="http://schemas.microsoft.com/office/drawing/2014/main" id="{E5FF9C4E-4A80-4D41-95DC-65CB6C531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6" name="Picture 4" descr="ETA Capivari (Ensaios de desidratacao) - SANASA 041">
            <a:extLst>
              <a:ext uri="{FF2B5EF4-FFF2-40B4-BE49-F238E27FC236}">
                <a16:creationId xmlns:a16="http://schemas.microsoft.com/office/drawing/2014/main" id="{71294BC3-58F0-47EA-B1D1-347C599621F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4968875" cy="3727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234" name="Picture 2">
            <a:extLst>
              <a:ext uri="{FF2B5EF4-FFF2-40B4-BE49-F238E27FC236}">
                <a16:creationId xmlns:a16="http://schemas.microsoft.com/office/drawing/2014/main" id="{718E4CE7-8B1B-477D-9284-C1C755D1F6A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7235" name="Rectangle 3">
            <a:extLst>
              <a:ext uri="{FF2B5EF4-FFF2-40B4-BE49-F238E27FC236}">
                <a16:creationId xmlns:a16="http://schemas.microsoft.com/office/drawing/2014/main" id="{900A9CCC-FFD2-4308-BAFB-399B93032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607238" name="Picture 6" descr="ETA Capivari (Ensaios de desidratacao) - SANASA 042">
            <a:extLst>
              <a:ext uri="{FF2B5EF4-FFF2-40B4-BE49-F238E27FC236}">
                <a16:creationId xmlns:a16="http://schemas.microsoft.com/office/drawing/2014/main" id="{05CF68D5-446C-4352-B8CA-A76CA60C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852738"/>
            <a:ext cx="5033963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4" name="Picture 4" descr="ETA Capivari (Ensaios de desidratacao) - SANASA 043">
            <a:extLst>
              <a:ext uri="{FF2B5EF4-FFF2-40B4-BE49-F238E27FC236}">
                <a16:creationId xmlns:a16="http://schemas.microsoft.com/office/drawing/2014/main" id="{E66DDA90-C2C8-40D8-9CD2-078E988CCFD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4968875" cy="3725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9282" name="Picture 2">
            <a:extLst>
              <a:ext uri="{FF2B5EF4-FFF2-40B4-BE49-F238E27FC236}">
                <a16:creationId xmlns:a16="http://schemas.microsoft.com/office/drawing/2014/main" id="{559100D2-B9D2-42C6-B087-BFB492C775C4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9283" name="Rectangle 3">
            <a:extLst>
              <a:ext uri="{FF2B5EF4-FFF2-40B4-BE49-F238E27FC236}">
                <a16:creationId xmlns:a16="http://schemas.microsoft.com/office/drawing/2014/main" id="{AE771626-9471-44B0-BC04-EF5728DF0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609286" name="Picture 6" descr="ETA Capivari (Ensaios de desidratacao) - SANASA 033">
            <a:extLst>
              <a:ext uri="{FF2B5EF4-FFF2-40B4-BE49-F238E27FC236}">
                <a16:creationId xmlns:a16="http://schemas.microsoft.com/office/drawing/2014/main" id="{95D21DF8-DABA-4F3E-B567-360CB66B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924175"/>
            <a:ext cx="4962525" cy="37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4" name="Picture 2">
            <a:extLst>
              <a:ext uri="{FF2B5EF4-FFF2-40B4-BE49-F238E27FC236}">
                <a16:creationId xmlns:a16="http://schemas.microsoft.com/office/drawing/2014/main" id="{72E1C40F-0E04-4184-8A96-F03D9D4E5C8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2355" name="Rectangle 3">
            <a:extLst>
              <a:ext uri="{FF2B5EF4-FFF2-40B4-BE49-F238E27FC236}">
                <a16:creationId xmlns:a16="http://schemas.microsoft.com/office/drawing/2014/main" id="{D2FBE787-D13D-45D1-A758-7A174B5E9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PARAFUSO</a:t>
            </a:r>
          </a:p>
        </p:txBody>
      </p:sp>
      <p:sp>
        <p:nvSpPr>
          <p:cNvPr id="612356" name="Rectangle 4">
            <a:extLst>
              <a:ext uri="{FF2B5EF4-FFF2-40B4-BE49-F238E27FC236}">
                <a16:creationId xmlns:a16="http://schemas.microsoft.com/office/drawing/2014/main" id="{3BE2E1ED-B26D-41D7-A3C9-5CE08057E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custo de implantação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de energia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Facilidade operacional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12357" name="Rectangle 5">
            <a:extLst>
              <a:ext uri="{FF2B5EF4-FFF2-40B4-BE49-F238E27FC236}">
                <a16:creationId xmlns:a16="http://schemas.microsoft.com/office/drawing/2014/main" id="{D943ED4E-9C28-47F3-BE1E-3ED198A8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8" name="Picture 2">
            <a:extLst>
              <a:ext uri="{FF2B5EF4-FFF2-40B4-BE49-F238E27FC236}">
                <a16:creationId xmlns:a16="http://schemas.microsoft.com/office/drawing/2014/main" id="{DCB9B995-EC7E-4C25-9B7F-7DC2FE53482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3379" name="Rectangle 3">
            <a:extLst>
              <a:ext uri="{FF2B5EF4-FFF2-40B4-BE49-F238E27FC236}">
                <a16:creationId xmlns:a16="http://schemas.microsoft.com/office/drawing/2014/main" id="{6645C626-A1D2-4494-AD4C-C50D31E38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PARAFUSO</a:t>
            </a:r>
          </a:p>
        </p:txBody>
      </p:sp>
      <p:sp>
        <p:nvSpPr>
          <p:cNvPr id="613380" name="Rectangle 4">
            <a:extLst>
              <a:ext uri="{FF2B5EF4-FFF2-40B4-BE49-F238E27FC236}">
                <a16:creationId xmlns:a16="http://schemas.microsoft.com/office/drawing/2014/main" id="{F970DE86-F6C5-4C52-BA7D-04CCBE019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custo de implantação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de energia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Facilidade operacional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13381" name="Rectangle 5">
            <a:extLst>
              <a:ext uri="{FF2B5EF4-FFF2-40B4-BE49-F238E27FC236}">
                <a16:creationId xmlns:a16="http://schemas.microsoft.com/office/drawing/2014/main" id="{B3B0EEC3-D456-4826-8170-B6D3EEEBE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89363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>
            <a:extLst>
              <a:ext uri="{FF2B5EF4-FFF2-40B4-BE49-F238E27FC236}">
                <a16:creationId xmlns:a16="http://schemas.microsoft.com/office/drawing/2014/main" id="{6A426C2D-6880-4BA3-9419-8B20CBD1346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6227" name="Rectangle 3">
            <a:extLst>
              <a:ext uri="{FF2B5EF4-FFF2-40B4-BE49-F238E27FC236}">
                <a16:creationId xmlns:a16="http://schemas.microsoft.com/office/drawing/2014/main" id="{E96BC96D-40BF-418A-B8E9-899F979D6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73238"/>
            <a:ext cx="8496300" cy="4608512"/>
          </a:xfrm>
        </p:spPr>
        <p:txBody>
          <a:bodyPr/>
          <a:lstStyle/>
          <a:p>
            <a:endParaRPr lang="pt-BR" altLang="pt-BR" b="1"/>
          </a:p>
          <a:p>
            <a:endParaRPr lang="pt-BR" altLang="pt-BR" b="1"/>
          </a:p>
          <a:p>
            <a:endParaRPr lang="pt-BR" altLang="pt-BR" b="1"/>
          </a:p>
          <a:p>
            <a:endParaRPr lang="pt-BR" altLang="pt-BR" b="1"/>
          </a:p>
        </p:txBody>
      </p:sp>
      <p:sp>
        <p:nvSpPr>
          <p:cNvPr id="436228" name="Rectangle 4">
            <a:extLst>
              <a:ext uri="{FF2B5EF4-FFF2-40B4-BE49-F238E27FC236}">
                <a16:creationId xmlns:a16="http://schemas.microsoft.com/office/drawing/2014/main" id="{A578FF74-FD9C-4506-BDCD-F30C9539F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436229" name="Rectangle 5">
            <a:extLst>
              <a:ext uri="{FF2B5EF4-FFF2-40B4-BE49-F238E27FC236}">
                <a16:creationId xmlns:a16="http://schemas.microsoft.com/office/drawing/2014/main" id="{B53B8A08-821E-4558-B2F4-4669E8B0A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57563"/>
            <a:ext cx="8496300" cy="2159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  <p:sp>
        <p:nvSpPr>
          <p:cNvPr id="436230" name="Rectangle 6">
            <a:extLst>
              <a:ext uri="{FF2B5EF4-FFF2-40B4-BE49-F238E27FC236}">
                <a16:creationId xmlns:a16="http://schemas.microsoft.com/office/drawing/2014/main" id="{4A90C792-5D2B-4A0C-BBBB-87665D2C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732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b="1"/>
              <a:t>A desidratação é etapa necessária quando é considerada a possibilidade de compostagem do lodo</a:t>
            </a:r>
          </a:p>
          <a:p>
            <a:r>
              <a:rPr lang="pt-BR" altLang="pt-BR" b="1"/>
              <a:t>Redução do volume de chorume quando os lodos são dispostos em aterros sanitários ou aterros industriais </a:t>
            </a:r>
          </a:p>
          <a:p>
            <a:endParaRPr lang="pt-BR" altLang="pt-BR" b="1"/>
          </a:p>
          <a:p>
            <a:endParaRPr lang="pt-BR" altLang="pt-BR" b="1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02" name="Picture 2">
            <a:extLst>
              <a:ext uri="{FF2B5EF4-FFF2-40B4-BE49-F238E27FC236}">
                <a16:creationId xmlns:a16="http://schemas.microsoft.com/office/drawing/2014/main" id="{87CC95AD-E7D1-496A-BCDA-5102982632A1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03" name="Rectangle 3">
            <a:extLst>
              <a:ext uri="{FF2B5EF4-FFF2-40B4-BE49-F238E27FC236}">
                <a16:creationId xmlns:a16="http://schemas.microsoft.com/office/drawing/2014/main" id="{3094B72B-2167-4C5A-B9E3-93115EA99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PARAFUSO</a:t>
            </a:r>
          </a:p>
        </p:txBody>
      </p:sp>
      <p:sp>
        <p:nvSpPr>
          <p:cNvPr id="614404" name="Rectangle 4">
            <a:extLst>
              <a:ext uri="{FF2B5EF4-FFF2-40B4-BE49-F238E27FC236}">
                <a16:creationId xmlns:a16="http://schemas.microsoft.com/office/drawing/2014/main" id="{5AD6B7DD-1AC6-4C7E-8920-99759CB54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custo de implantação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de energia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Facilidade operacional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14405" name="Rectangle 5">
            <a:extLst>
              <a:ext uri="{FF2B5EF4-FFF2-40B4-BE49-F238E27FC236}">
                <a16:creationId xmlns:a16="http://schemas.microsoft.com/office/drawing/2014/main" id="{B9BB2210-0054-4520-986C-930085E6F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652963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26" name="Picture 2">
            <a:extLst>
              <a:ext uri="{FF2B5EF4-FFF2-40B4-BE49-F238E27FC236}">
                <a16:creationId xmlns:a16="http://schemas.microsoft.com/office/drawing/2014/main" id="{EA8D7360-D8A0-40E8-BFF4-AD5B9F96FACA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27" name="Rectangle 3">
            <a:extLst>
              <a:ext uri="{FF2B5EF4-FFF2-40B4-BE49-F238E27FC236}">
                <a16:creationId xmlns:a16="http://schemas.microsoft.com/office/drawing/2014/main" id="{B3624F3A-D176-4995-AB79-EED942EFD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PARAFUSO</a:t>
            </a:r>
          </a:p>
        </p:txBody>
      </p:sp>
      <p:sp>
        <p:nvSpPr>
          <p:cNvPr id="615428" name="Rectangle 4">
            <a:extLst>
              <a:ext uri="{FF2B5EF4-FFF2-40B4-BE49-F238E27FC236}">
                <a16:creationId xmlns:a16="http://schemas.microsoft.com/office/drawing/2014/main" id="{B281B52A-DE6B-4B76-8ED0-4B0F4E275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Operação contínua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Ausência de ruídos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Ambiente limpo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15429" name="Rectangle 5">
            <a:extLst>
              <a:ext uri="{FF2B5EF4-FFF2-40B4-BE49-F238E27FC236}">
                <a16:creationId xmlns:a16="http://schemas.microsoft.com/office/drawing/2014/main" id="{365EB45C-A4DE-4227-B275-36BB2C5C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0" name="Picture 2">
            <a:extLst>
              <a:ext uri="{FF2B5EF4-FFF2-40B4-BE49-F238E27FC236}">
                <a16:creationId xmlns:a16="http://schemas.microsoft.com/office/drawing/2014/main" id="{9A63DD79-08F6-4853-8943-B760177D4131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A89838-0BB8-4223-98FA-806FC97B6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PARAFUSO</a:t>
            </a:r>
          </a:p>
        </p:txBody>
      </p:sp>
      <p:sp>
        <p:nvSpPr>
          <p:cNvPr id="616452" name="Rectangle 4">
            <a:extLst>
              <a:ext uri="{FF2B5EF4-FFF2-40B4-BE49-F238E27FC236}">
                <a16:creationId xmlns:a16="http://schemas.microsoft.com/office/drawing/2014/main" id="{F991C584-C1AC-42FC-AD85-9C42658FD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Operação contínua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Ausência de ruídos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Ambiente limpo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16453" name="Rectangle 5">
            <a:extLst>
              <a:ext uri="{FF2B5EF4-FFF2-40B4-BE49-F238E27FC236}">
                <a16:creationId xmlns:a16="http://schemas.microsoft.com/office/drawing/2014/main" id="{4CD40D9E-E044-4A29-BD54-7E3FA8C9E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89363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74" name="Picture 2">
            <a:extLst>
              <a:ext uri="{FF2B5EF4-FFF2-40B4-BE49-F238E27FC236}">
                <a16:creationId xmlns:a16="http://schemas.microsoft.com/office/drawing/2014/main" id="{C60B7F61-7033-4A9A-88EF-BBE07A1E662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475" name="Rectangle 3">
            <a:extLst>
              <a:ext uri="{FF2B5EF4-FFF2-40B4-BE49-F238E27FC236}">
                <a16:creationId xmlns:a16="http://schemas.microsoft.com/office/drawing/2014/main" id="{833D8FCF-AF58-4AB1-827B-EC4C1C73A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PARAFUSO</a:t>
            </a:r>
          </a:p>
        </p:txBody>
      </p:sp>
      <p:sp>
        <p:nvSpPr>
          <p:cNvPr id="617476" name="Rectangle 4">
            <a:extLst>
              <a:ext uri="{FF2B5EF4-FFF2-40B4-BE49-F238E27FC236}">
                <a16:creationId xmlns:a16="http://schemas.microsoft.com/office/drawing/2014/main" id="{6F17EBA6-94EE-4982-BB6A-315AEB457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Operação contínua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Ausência de ruídos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Ambiente limpo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17477" name="Rectangle 5">
            <a:extLst>
              <a:ext uri="{FF2B5EF4-FFF2-40B4-BE49-F238E27FC236}">
                <a16:creationId xmlns:a16="http://schemas.microsoft.com/office/drawing/2014/main" id="{83CC87C6-B804-419F-91C5-5DFEF838E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652963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498" name="Picture 2">
            <a:extLst>
              <a:ext uri="{FF2B5EF4-FFF2-40B4-BE49-F238E27FC236}">
                <a16:creationId xmlns:a16="http://schemas.microsoft.com/office/drawing/2014/main" id="{E8E1E4BD-6D37-4269-8C3E-FAC4D28F407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8499" name="Rectangle 3">
            <a:extLst>
              <a:ext uri="{FF2B5EF4-FFF2-40B4-BE49-F238E27FC236}">
                <a16:creationId xmlns:a16="http://schemas.microsoft.com/office/drawing/2014/main" id="{7CC65A56-08F7-4521-9B23-07D3E0625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PARAFUSO</a:t>
            </a:r>
          </a:p>
        </p:txBody>
      </p:sp>
      <p:sp>
        <p:nvSpPr>
          <p:cNvPr id="618500" name="Rectangle 4">
            <a:extLst>
              <a:ext uri="{FF2B5EF4-FFF2-40B4-BE49-F238E27FC236}">
                <a16:creationId xmlns:a16="http://schemas.microsoft.com/office/drawing/2014/main" id="{94E6CD22-D4BA-4528-85E8-2A3283C88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Maior consumo de polímeros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Ausência de dados operacionais até o momento no Brasil para o setor de Saneamento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18501" name="Rectangle 5">
            <a:extLst>
              <a:ext uri="{FF2B5EF4-FFF2-40B4-BE49-F238E27FC236}">
                <a16:creationId xmlns:a16="http://schemas.microsoft.com/office/drawing/2014/main" id="{BF983647-2278-46E1-8AFD-53EAFA72F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2" name="Picture 2">
            <a:extLst>
              <a:ext uri="{FF2B5EF4-FFF2-40B4-BE49-F238E27FC236}">
                <a16:creationId xmlns:a16="http://schemas.microsoft.com/office/drawing/2014/main" id="{79848E49-2558-498F-B445-B9DA9BE5D8AA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9523" name="Rectangle 3">
            <a:extLst>
              <a:ext uri="{FF2B5EF4-FFF2-40B4-BE49-F238E27FC236}">
                <a16:creationId xmlns:a16="http://schemas.microsoft.com/office/drawing/2014/main" id="{A2F1E41E-E872-464E-83CE-2A7B4FFA2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PARAFUSO</a:t>
            </a:r>
          </a:p>
        </p:txBody>
      </p:sp>
      <p:sp>
        <p:nvSpPr>
          <p:cNvPr id="619524" name="Rectangle 4">
            <a:extLst>
              <a:ext uri="{FF2B5EF4-FFF2-40B4-BE49-F238E27FC236}">
                <a16:creationId xmlns:a16="http://schemas.microsoft.com/office/drawing/2014/main" id="{9045F9AA-9A91-40B7-8023-8C0726DA9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Maior consumo de polímeros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Ausência de dados operacionais até o momento no Brasil para o setor de Saneamento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19525" name="Rectangle 5">
            <a:extLst>
              <a:ext uri="{FF2B5EF4-FFF2-40B4-BE49-F238E27FC236}">
                <a16:creationId xmlns:a16="http://schemas.microsoft.com/office/drawing/2014/main" id="{B6F8B485-4D90-4BFB-AB7A-F26A1813C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89363"/>
            <a:ext cx="8496300" cy="28797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546" name="Picture 2">
            <a:extLst>
              <a:ext uri="{FF2B5EF4-FFF2-40B4-BE49-F238E27FC236}">
                <a16:creationId xmlns:a16="http://schemas.microsoft.com/office/drawing/2014/main" id="{37CA07C7-1A59-4FE9-AA28-E8AC96BD847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0547" name="Rectangle 3">
            <a:extLst>
              <a:ext uri="{FF2B5EF4-FFF2-40B4-BE49-F238E27FC236}">
                <a16:creationId xmlns:a16="http://schemas.microsoft.com/office/drawing/2014/main" id="{3AB989F1-8E79-4D9E-BCAD-D02CED41B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noFill/>
          <a:ln/>
        </p:spPr>
        <p:txBody>
          <a:bodyPr/>
          <a:lstStyle/>
          <a:p>
            <a:r>
              <a:rPr lang="pt-BR" altLang="pt-BR" sz="4000" b="1"/>
              <a:t>FILTRO PRENSA PARAFUSO</a:t>
            </a:r>
            <a:br>
              <a:rPr lang="pt-BR" altLang="pt-BR" sz="4000" b="1"/>
            </a:br>
            <a:r>
              <a:rPr lang="pt-BR" altLang="pt-BR" sz="4000" b="1"/>
              <a:t>CAPACIDADES MÁSSICAS</a:t>
            </a:r>
          </a:p>
        </p:txBody>
      </p:sp>
      <p:graphicFrame>
        <p:nvGraphicFramePr>
          <p:cNvPr id="620589" name="Group 45">
            <a:extLst>
              <a:ext uri="{FF2B5EF4-FFF2-40B4-BE49-F238E27FC236}">
                <a16:creationId xmlns:a16="http://schemas.microsoft.com/office/drawing/2014/main" id="{11372D98-33A4-4005-89D0-E277B4F489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2263" y="1870075"/>
          <a:ext cx="8281987" cy="4511675"/>
        </p:xfrm>
        <a:graphic>
          <a:graphicData uri="http://schemas.openxmlformats.org/drawingml/2006/table">
            <a:tbl>
              <a:tblPr/>
              <a:tblGrid>
                <a:gridCol w="3097212">
                  <a:extLst>
                    <a:ext uri="{9D8B030D-6E8A-4147-A177-3AD203B41FA5}">
                      <a16:colId xmlns:a16="http://schemas.microsoft.com/office/drawing/2014/main" val="3336449795"/>
                    </a:ext>
                  </a:extLst>
                </a:gridCol>
                <a:gridCol w="5184775">
                  <a:extLst>
                    <a:ext uri="{9D8B030D-6E8A-4147-A177-3AD203B41FA5}">
                      <a16:colId xmlns:a16="http://schemas.microsoft.com/office/drawing/2014/main" val="1016748141"/>
                    </a:ext>
                  </a:extLst>
                </a:gridCol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Tipo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Rendimento (kg SST/hora)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92625"/>
                  </a:ext>
                </a:extLst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0205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108950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0305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76354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0405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625723"/>
                  </a:ext>
                </a:extLst>
              </a:tr>
              <a:tr h="706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0505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453961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0605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503301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0705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15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0" name="Picture 2">
            <a:extLst>
              <a:ext uri="{FF2B5EF4-FFF2-40B4-BE49-F238E27FC236}">
                <a16:creationId xmlns:a16="http://schemas.microsoft.com/office/drawing/2014/main" id="{E67C2CF3-213A-416E-8C6A-7F76B1839CC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571" name="Rectangle 3">
            <a:extLst>
              <a:ext uri="{FF2B5EF4-FFF2-40B4-BE49-F238E27FC236}">
                <a16:creationId xmlns:a16="http://schemas.microsoft.com/office/drawing/2014/main" id="{7B4387F5-23A8-4A9E-A75D-7B71DA940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noFill/>
          <a:ln/>
        </p:spPr>
        <p:txBody>
          <a:bodyPr/>
          <a:lstStyle/>
          <a:p>
            <a:r>
              <a:rPr lang="pt-BR" altLang="pt-BR" sz="4000" b="1"/>
              <a:t>FILTRO PRENSA PARAFUSO</a:t>
            </a:r>
            <a:br>
              <a:rPr lang="pt-BR" altLang="pt-BR" sz="4000" b="1"/>
            </a:br>
            <a:r>
              <a:rPr lang="pt-BR" altLang="pt-BR" sz="4000" b="1"/>
              <a:t>CAPACIDADES MÁSSICAS</a:t>
            </a:r>
          </a:p>
        </p:txBody>
      </p:sp>
      <p:graphicFrame>
        <p:nvGraphicFramePr>
          <p:cNvPr id="621599" name="Group 31">
            <a:extLst>
              <a:ext uri="{FF2B5EF4-FFF2-40B4-BE49-F238E27FC236}">
                <a16:creationId xmlns:a16="http://schemas.microsoft.com/office/drawing/2014/main" id="{DBA0D0A7-49D2-48A2-8895-6E8AFD4AEA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2263" y="2060575"/>
          <a:ext cx="8281987" cy="3792538"/>
        </p:xfrm>
        <a:graphic>
          <a:graphicData uri="http://schemas.openxmlformats.org/drawingml/2006/table">
            <a:tbl>
              <a:tblPr/>
              <a:tblGrid>
                <a:gridCol w="3097212">
                  <a:extLst>
                    <a:ext uri="{9D8B030D-6E8A-4147-A177-3AD203B41FA5}">
                      <a16:colId xmlns:a16="http://schemas.microsoft.com/office/drawing/2014/main" val="301487675"/>
                    </a:ext>
                  </a:extLst>
                </a:gridCol>
                <a:gridCol w="5184775">
                  <a:extLst>
                    <a:ext uri="{9D8B030D-6E8A-4147-A177-3AD203B41FA5}">
                      <a16:colId xmlns:a16="http://schemas.microsoft.com/office/drawing/2014/main" val="4291184106"/>
                    </a:ext>
                  </a:extLst>
                </a:gridCol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Tipo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Rendimento (kg SST/hora)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26886"/>
                  </a:ext>
                </a:extLst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0805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241670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0905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660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359091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1005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878093"/>
                  </a:ext>
                </a:extLst>
              </a:tr>
              <a:tr h="706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1105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1.000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12707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1205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1.230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5932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594" name="Picture 2">
            <a:extLst>
              <a:ext uri="{FF2B5EF4-FFF2-40B4-BE49-F238E27FC236}">
                <a16:creationId xmlns:a16="http://schemas.microsoft.com/office/drawing/2014/main" id="{7CBF87A4-3690-4498-9EC6-51FF73AB674A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595" name="Rectangle 3">
            <a:extLst>
              <a:ext uri="{FF2B5EF4-FFF2-40B4-BE49-F238E27FC236}">
                <a16:creationId xmlns:a16="http://schemas.microsoft.com/office/drawing/2014/main" id="{5B9C8417-8A39-4BE3-9524-EFE41CD85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2206625"/>
            <a:ext cx="8496300" cy="3959225"/>
          </a:xfrm>
        </p:spPr>
        <p:txBody>
          <a:bodyPr/>
          <a:lstStyle/>
          <a:p>
            <a:r>
              <a:rPr lang="pt-BR" altLang="pt-BR" sz="4000" b="1"/>
              <a:t>Desidratação Mecânica</a:t>
            </a:r>
          </a:p>
          <a:p>
            <a:pPr lvl="1"/>
            <a:r>
              <a:rPr lang="pt-BR" altLang="pt-BR" sz="4000" b="1"/>
              <a:t>Filtros Prensa de Esteira</a:t>
            </a:r>
          </a:p>
          <a:p>
            <a:pPr lvl="1"/>
            <a:r>
              <a:rPr lang="pt-BR" altLang="pt-BR" sz="4000" b="1"/>
              <a:t>Centrífugas</a:t>
            </a:r>
          </a:p>
          <a:p>
            <a:pPr lvl="1"/>
            <a:r>
              <a:rPr lang="pt-BR" altLang="pt-BR" sz="4000" b="1"/>
              <a:t>Filtro Prensa Parafuso</a:t>
            </a:r>
          </a:p>
          <a:p>
            <a:pPr lvl="1"/>
            <a:r>
              <a:rPr lang="pt-BR" altLang="pt-BR" sz="4000" b="1"/>
              <a:t>Filtros Prensa de Placas</a:t>
            </a:r>
          </a:p>
          <a:p>
            <a:endParaRPr lang="pt-BR" altLang="pt-BR" sz="4000" b="1"/>
          </a:p>
        </p:txBody>
      </p:sp>
      <p:sp>
        <p:nvSpPr>
          <p:cNvPr id="622596" name="Rectangle 4">
            <a:extLst>
              <a:ext uri="{FF2B5EF4-FFF2-40B4-BE49-F238E27FC236}">
                <a16:creationId xmlns:a16="http://schemas.microsoft.com/office/drawing/2014/main" id="{36B5B2F9-094F-40AA-8BA6-118958EDC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622597" name="Rectangle 5">
            <a:extLst>
              <a:ext uri="{FF2B5EF4-FFF2-40B4-BE49-F238E27FC236}">
                <a16:creationId xmlns:a16="http://schemas.microsoft.com/office/drawing/2014/main" id="{DF8E67E7-8AF5-4612-A3AA-7C400985A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157788"/>
            <a:ext cx="8569325" cy="7207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22" name="Picture 6" descr="Filtroprensa1">
            <a:extLst>
              <a:ext uri="{FF2B5EF4-FFF2-40B4-BE49-F238E27FC236}">
                <a16:creationId xmlns:a16="http://schemas.microsoft.com/office/drawing/2014/main" id="{2B03FA52-11B4-4D70-9047-454899F16EB4}"/>
              </a:ext>
            </a:extLst>
          </p:cNvPr>
          <p:cNvPicPr>
            <a:picLocks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7991475" cy="4937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19" name="Picture 3">
            <a:extLst>
              <a:ext uri="{FF2B5EF4-FFF2-40B4-BE49-F238E27FC236}">
                <a16:creationId xmlns:a16="http://schemas.microsoft.com/office/drawing/2014/main" id="{6F9DC832-C704-46CA-AEB1-2264D15AC8D7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3620" name="Rectangle 4">
            <a:extLst>
              <a:ext uri="{FF2B5EF4-FFF2-40B4-BE49-F238E27FC236}">
                <a16:creationId xmlns:a16="http://schemas.microsoft.com/office/drawing/2014/main" id="{743718BF-D9F4-464D-8177-03F88B4EB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>
            <a:extLst>
              <a:ext uri="{FF2B5EF4-FFF2-40B4-BE49-F238E27FC236}">
                <a16:creationId xmlns:a16="http://schemas.microsoft.com/office/drawing/2014/main" id="{5E443765-16CD-475B-865C-4809A5845F6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5" name="Rectangle 3">
            <a:extLst>
              <a:ext uri="{FF2B5EF4-FFF2-40B4-BE49-F238E27FC236}">
                <a16:creationId xmlns:a16="http://schemas.microsoft.com/office/drawing/2014/main" id="{ABE9E379-CBA5-43AE-ACA6-78A3BE627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6388"/>
            <a:ext cx="8964613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BALANÇO DE MASSA EM ETAs</a:t>
            </a:r>
            <a:br>
              <a:rPr lang="pt-BR" altLang="pt-BR" b="1"/>
            </a:br>
            <a:r>
              <a:rPr lang="pt-BR" altLang="pt-BR" b="1"/>
              <a:t>ETA CAPIVARI - SANASA</a:t>
            </a:r>
          </a:p>
        </p:txBody>
      </p:sp>
      <p:graphicFrame>
        <p:nvGraphicFramePr>
          <p:cNvPr id="182327" name="Group 55">
            <a:extLst>
              <a:ext uri="{FF2B5EF4-FFF2-40B4-BE49-F238E27FC236}">
                <a16:creationId xmlns:a16="http://schemas.microsoft.com/office/drawing/2014/main" id="{62D5FC78-320E-493F-86F7-F38DBE88A365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912938"/>
          <a:ext cx="8642350" cy="3997138"/>
        </p:xfrm>
        <a:graphic>
          <a:graphicData uri="http://schemas.openxmlformats.org/drawingml/2006/table">
            <a:tbl>
              <a:tblPr/>
              <a:tblGrid>
                <a:gridCol w="6194425">
                  <a:extLst>
                    <a:ext uri="{9D8B030D-6E8A-4147-A177-3AD203B41FA5}">
                      <a16:colId xmlns:a16="http://schemas.microsoft.com/office/drawing/2014/main" val="4248828357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3703909767"/>
                    </a:ext>
                  </a:extLst>
                </a:gridCol>
              </a:tblGrid>
              <a:tr h="479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Dados de Entrada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415868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Porcentagem de água empregado na lavagem dos filtros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3,5819 %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036949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Taxa de captura dos sólidos no sistema de filtração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079325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Taxa de captura de sólidos no sistema de equalização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392259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Teor de sólidos no lodo da equalização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0,5 %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088197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Massa específica do lodo gerado na unidade de equalização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1.000 kg/m</a:t>
                      </a:r>
                      <a:r>
                        <a:rPr kumimoji="0" lang="pt-BR" altLang="pt-BR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27315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016" name="Picture 8" descr="CIMG0816">
            <a:extLst>
              <a:ext uri="{FF2B5EF4-FFF2-40B4-BE49-F238E27FC236}">
                <a16:creationId xmlns:a16="http://schemas.microsoft.com/office/drawing/2014/main" id="{A8DAD433-026C-49CE-B16F-E0B3B183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5761038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14" name="Picture 6" descr="fprensa1">
            <a:extLst>
              <a:ext uri="{FF2B5EF4-FFF2-40B4-BE49-F238E27FC236}">
                <a16:creationId xmlns:a16="http://schemas.microsoft.com/office/drawing/2014/main" id="{9EBE37DB-09AA-4B82-8AFB-84050477B7D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538" y="692150"/>
            <a:ext cx="4519612" cy="5976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11" name="Picture 3">
            <a:extLst>
              <a:ext uri="{FF2B5EF4-FFF2-40B4-BE49-F238E27FC236}">
                <a16:creationId xmlns:a16="http://schemas.microsoft.com/office/drawing/2014/main" id="{63F170DE-4ECA-4674-B894-D1659EDA3673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3012" name="Rectangle 4">
            <a:extLst>
              <a:ext uri="{FF2B5EF4-FFF2-40B4-BE49-F238E27FC236}">
                <a16:creationId xmlns:a16="http://schemas.microsoft.com/office/drawing/2014/main" id="{E6372656-A2C9-4BD0-A408-161EB7A5F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14" name="Picture 2" descr="ETA Alto Tietê 2">
            <a:extLst>
              <a:ext uri="{FF2B5EF4-FFF2-40B4-BE49-F238E27FC236}">
                <a16:creationId xmlns:a16="http://schemas.microsoft.com/office/drawing/2014/main" id="{6C50A359-D413-466C-877E-63C7D95130A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8459787" cy="5303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7715" name="Text Box 3">
            <a:extLst>
              <a:ext uri="{FF2B5EF4-FFF2-40B4-BE49-F238E27FC236}">
                <a16:creationId xmlns:a16="http://schemas.microsoft.com/office/drawing/2014/main" id="{BEBA4A97-9CA1-417A-96D3-16CBBE91D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724400"/>
            <a:ext cx="3122612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en-US" altLang="pt-BR" sz="1400" b="1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627716" name="Picture 4">
            <a:extLst>
              <a:ext uri="{FF2B5EF4-FFF2-40B4-BE49-F238E27FC236}">
                <a16:creationId xmlns:a16="http://schemas.microsoft.com/office/drawing/2014/main" id="{81C21757-9EA2-4C07-B7FA-7F091BC73A5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7718" name="Oval 6">
            <a:extLst>
              <a:ext uri="{FF2B5EF4-FFF2-40B4-BE49-F238E27FC236}">
                <a16:creationId xmlns:a16="http://schemas.microsoft.com/office/drawing/2014/main" id="{0CC089F3-EA82-4E86-9858-2C87BF50B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933825"/>
            <a:ext cx="2160587" cy="5762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pt-BR" altLang="pt-BR"/>
              <a:t>ETA Taiaçupeba</a:t>
            </a:r>
          </a:p>
        </p:txBody>
      </p:sp>
      <p:sp>
        <p:nvSpPr>
          <p:cNvPr id="627719" name="Oval 7">
            <a:extLst>
              <a:ext uri="{FF2B5EF4-FFF2-40B4-BE49-F238E27FC236}">
                <a16:creationId xmlns:a16="http://schemas.microsoft.com/office/drawing/2014/main" id="{ACE5596E-FF7C-4360-84A9-0F01C9D9A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349500"/>
            <a:ext cx="936625" cy="863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627720" name="AutoShape 8">
            <a:extLst>
              <a:ext uri="{FF2B5EF4-FFF2-40B4-BE49-F238E27FC236}">
                <a16:creationId xmlns:a16="http://schemas.microsoft.com/office/drawing/2014/main" id="{72C50C34-BC99-4284-BE0A-524C1F776493}"/>
              </a:ext>
            </a:extLst>
          </p:cNvPr>
          <p:cNvCxnSpPr>
            <a:cxnSpLocks noChangeShapeType="1"/>
            <a:stCxn id="627718" idx="0"/>
            <a:endCxn id="627719" idx="5"/>
          </p:cNvCxnSpPr>
          <p:nvPr/>
        </p:nvCxnSpPr>
        <p:spPr bwMode="auto">
          <a:xfrm rot="5400000" flipH="1">
            <a:off x="2935287" y="2655888"/>
            <a:ext cx="835025" cy="1720850"/>
          </a:xfrm>
          <a:prstGeom prst="curvedConnector3">
            <a:avLst>
              <a:gd name="adj1" fmla="val 43157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7722" name="Rectangle 10">
            <a:extLst>
              <a:ext uri="{FF2B5EF4-FFF2-40B4-BE49-F238E27FC236}">
                <a16:creationId xmlns:a16="http://schemas.microsoft.com/office/drawing/2014/main" id="{A82A9ADB-3CF7-4637-85DB-4E1A12FBB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</a:t>
            </a:r>
            <a:r>
              <a:rPr lang="pt-BR" altLang="pt-BR"/>
              <a:t> </a:t>
            </a:r>
          </a:p>
        </p:txBody>
      </p:sp>
    </p:spTree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690" name="Picture 2" descr="SPAT 4">
            <a:extLst>
              <a:ext uri="{FF2B5EF4-FFF2-40B4-BE49-F238E27FC236}">
                <a16:creationId xmlns:a16="http://schemas.microsoft.com/office/drawing/2014/main" id="{76064288-CD99-4830-A96F-947D31E94EF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908050"/>
            <a:ext cx="7777162" cy="5707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691" name="Picture 3">
            <a:extLst>
              <a:ext uri="{FF2B5EF4-FFF2-40B4-BE49-F238E27FC236}">
                <a16:creationId xmlns:a16="http://schemas.microsoft.com/office/drawing/2014/main" id="{CB979612-EA3F-4294-81AA-BCBEEFE3C646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6727" name="Oval 39">
            <a:extLst>
              <a:ext uri="{FF2B5EF4-FFF2-40B4-BE49-F238E27FC236}">
                <a16:creationId xmlns:a16="http://schemas.microsoft.com/office/drawing/2014/main" id="{49AD9E0B-721A-4A09-8834-8806615E4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2085975"/>
            <a:ext cx="360363" cy="3603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26728" name="Text Box 40">
            <a:extLst>
              <a:ext uri="{FF2B5EF4-FFF2-40B4-BE49-F238E27FC236}">
                <a16:creationId xmlns:a16="http://schemas.microsoft.com/office/drawing/2014/main" id="{09A32771-0C34-464F-AE6B-0930D602D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581525"/>
            <a:ext cx="338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latin typeface="Garamond" panose="02020404030301010803" pitchFamily="18" charset="0"/>
              </a:rPr>
              <a:t>Tanques de equalização </a:t>
            </a:r>
          </a:p>
          <a:p>
            <a:r>
              <a:rPr lang="pt-BR" altLang="pt-BR" sz="2400" b="1">
                <a:latin typeface="Garamond" panose="02020404030301010803" pitchFamily="18" charset="0"/>
              </a:rPr>
              <a:t>de água de lavagem !!!</a:t>
            </a:r>
          </a:p>
        </p:txBody>
      </p:sp>
      <p:cxnSp>
        <p:nvCxnSpPr>
          <p:cNvPr id="626729" name="AutoShape 41">
            <a:extLst>
              <a:ext uri="{FF2B5EF4-FFF2-40B4-BE49-F238E27FC236}">
                <a16:creationId xmlns:a16="http://schemas.microsoft.com/office/drawing/2014/main" id="{92BEEFEE-5B93-43AA-B53B-782F035D78B8}"/>
              </a:ext>
            </a:extLst>
          </p:cNvPr>
          <p:cNvCxnSpPr>
            <a:cxnSpLocks noChangeShapeType="1"/>
            <a:stCxn id="626728" idx="0"/>
            <a:endCxn id="626727" idx="5"/>
          </p:cNvCxnSpPr>
          <p:nvPr/>
        </p:nvCxnSpPr>
        <p:spPr bwMode="auto">
          <a:xfrm rot="16200000">
            <a:off x="2084387" y="3043238"/>
            <a:ext cx="2187575" cy="889000"/>
          </a:xfrm>
          <a:prstGeom prst="curvedConnector3">
            <a:avLst>
              <a:gd name="adj1" fmla="val 4876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6731" name="Rectangle 43">
            <a:extLst>
              <a:ext uri="{FF2B5EF4-FFF2-40B4-BE49-F238E27FC236}">
                <a16:creationId xmlns:a16="http://schemas.microsoft.com/office/drawing/2014/main" id="{56BCDD79-9200-4C3B-AE76-D5045CFF5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</a:t>
            </a:r>
            <a:r>
              <a:rPr lang="pt-BR" altLang="pt-BR"/>
              <a:t> </a:t>
            </a:r>
          </a:p>
        </p:txBody>
      </p:sp>
      <p:sp>
        <p:nvSpPr>
          <p:cNvPr id="626732" name="Oval 44">
            <a:extLst>
              <a:ext uri="{FF2B5EF4-FFF2-40B4-BE49-F238E27FC236}">
                <a16:creationId xmlns:a16="http://schemas.microsoft.com/office/drawing/2014/main" id="{FA1585DD-06AC-4C9B-ACF1-29380AF46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1438275"/>
            <a:ext cx="360363" cy="3603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26733" name="Text Box 45">
            <a:extLst>
              <a:ext uri="{FF2B5EF4-FFF2-40B4-BE49-F238E27FC236}">
                <a16:creationId xmlns:a16="http://schemas.microsoft.com/office/drawing/2014/main" id="{5EFA2C74-E9F6-48F1-A592-F269F7906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708275"/>
            <a:ext cx="344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latin typeface="Garamond" panose="02020404030301010803" pitchFamily="18" charset="0"/>
              </a:rPr>
              <a:t>Prédio de desidratação !!!</a:t>
            </a:r>
          </a:p>
        </p:txBody>
      </p:sp>
      <p:cxnSp>
        <p:nvCxnSpPr>
          <p:cNvPr id="626734" name="AutoShape 46">
            <a:extLst>
              <a:ext uri="{FF2B5EF4-FFF2-40B4-BE49-F238E27FC236}">
                <a16:creationId xmlns:a16="http://schemas.microsoft.com/office/drawing/2014/main" id="{7E5FA4EE-F0B9-4117-9716-42BEAAEEEA71}"/>
              </a:ext>
            </a:extLst>
          </p:cNvPr>
          <p:cNvCxnSpPr>
            <a:cxnSpLocks noChangeShapeType="1"/>
            <a:stCxn id="626733" idx="0"/>
            <a:endCxn id="626732" idx="6"/>
          </p:cNvCxnSpPr>
          <p:nvPr/>
        </p:nvCxnSpPr>
        <p:spPr bwMode="auto">
          <a:xfrm rot="5400000" flipH="1">
            <a:off x="4445794" y="1077119"/>
            <a:ext cx="1089025" cy="217328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4" name="Picture 14" descr="Eta Alto Tiete ETEP 027">
            <a:extLst>
              <a:ext uri="{FF2B5EF4-FFF2-40B4-BE49-F238E27FC236}">
                <a16:creationId xmlns:a16="http://schemas.microsoft.com/office/drawing/2014/main" id="{EFFBDFF7-71DB-4D28-B67D-32C87502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835275"/>
            <a:ext cx="5013325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52" name="Picture 12" descr="Eta Alto Tiete ETEP 025">
            <a:extLst>
              <a:ext uri="{FF2B5EF4-FFF2-40B4-BE49-F238E27FC236}">
                <a16:creationId xmlns:a16="http://schemas.microsoft.com/office/drawing/2014/main" id="{5D9AF8C6-8E24-4EA4-855A-5A44D6C0B54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5184775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43" name="Picture 3">
            <a:extLst>
              <a:ext uri="{FF2B5EF4-FFF2-40B4-BE49-F238E27FC236}">
                <a16:creationId xmlns:a16="http://schemas.microsoft.com/office/drawing/2014/main" id="{C26A7EDD-4731-4DE1-BAE6-45C5160CB3D9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44" name="Rectangle 4">
            <a:extLst>
              <a:ext uri="{FF2B5EF4-FFF2-40B4-BE49-F238E27FC236}">
                <a16:creationId xmlns:a16="http://schemas.microsoft.com/office/drawing/2014/main" id="{6AAA4205-6545-490D-8A64-5AC1EE25E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668" name="Picture 4" descr="ETA AT 230806 048">
            <a:extLst>
              <a:ext uri="{FF2B5EF4-FFF2-40B4-BE49-F238E27FC236}">
                <a16:creationId xmlns:a16="http://schemas.microsoft.com/office/drawing/2014/main" id="{76537FDC-F5A9-4F06-BDEC-C6E86DE74A4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4824413" cy="3617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666" name="Picture 2">
            <a:extLst>
              <a:ext uri="{FF2B5EF4-FFF2-40B4-BE49-F238E27FC236}">
                <a16:creationId xmlns:a16="http://schemas.microsoft.com/office/drawing/2014/main" id="{C8FB449F-F0A2-4E36-9D27-205A6DF678A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5667" name="Rectangle 3">
            <a:extLst>
              <a:ext uri="{FF2B5EF4-FFF2-40B4-BE49-F238E27FC236}">
                <a16:creationId xmlns:a16="http://schemas.microsoft.com/office/drawing/2014/main" id="{2C1474D1-955A-4130-8574-FCBEC8B38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625670" name="Picture 6" descr="ETA AT 230806 049">
            <a:extLst>
              <a:ext uri="{FF2B5EF4-FFF2-40B4-BE49-F238E27FC236}">
                <a16:creationId xmlns:a16="http://schemas.microsoft.com/office/drawing/2014/main" id="{9359EDBD-236E-4DF9-A5DD-B459052D1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013075"/>
            <a:ext cx="4891088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4" name="Picture 4" descr="desidrataç╞o lodo 4-12-1 prensa (2)">
            <a:extLst>
              <a:ext uri="{FF2B5EF4-FFF2-40B4-BE49-F238E27FC236}">
                <a16:creationId xmlns:a16="http://schemas.microsoft.com/office/drawing/2014/main" id="{7BB2353A-8EE6-44BB-90ED-9964BF15152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4826000" cy="3619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62" name="Picture 2">
            <a:extLst>
              <a:ext uri="{FF2B5EF4-FFF2-40B4-BE49-F238E27FC236}">
                <a16:creationId xmlns:a16="http://schemas.microsoft.com/office/drawing/2014/main" id="{046FB4D3-3092-4C51-BED7-5A2AC52CFC8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63" name="Rectangle 3">
            <a:extLst>
              <a:ext uri="{FF2B5EF4-FFF2-40B4-BE49-F238E27FC236}">
                <a16:creationId xmlns:a16="http://schemas.microsoft.com/office/drawing/2014/main" id="{F45561B8-2B87-428F-AB06-6B2848223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629766" name="Picture 6" descr="desidrataç╞o lodo 5-2-2 placas prensa (1)">
            <a:extLst>
              <a:ext uri="{FF2B5EF4-FFF2-40B4-BE49-F238E27FC236}">
                <a16:creationId xmlns:a16="http://schemas.microsoft.com/office/drawing/2014/main" id="{58ABBA6F-A111-4039-9F65-5545370E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906713"/>
            <a:ext cx="4883150" cy="36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2" name="Picture 4" descr="desidrataç╞o lodo 5-2-2 placas prensa (1)">
            <a:extLst>
              <a:ext uri="{FF2B5EF4-FFF2-40B4-BE49-F238E27FC236}">
                <a16:creationId xmlns:a16="http://schemas.microsoft.com/office/drawing/2014/main" id="{1B6EC47B-5151-481C-B16A-ABB70E7ADD3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5113337" cy="383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10" name="Picture 2">
            <a:extLst>
              <a:ext uri="{FF2B5EF4-FFF2-40B4-BE49-F238E27FC236}">
                <a16:creationId xmlns:a16="http://schemas.microsoft.com/office/drawing/2014/main" id="{905E2385-4B9A-43DC-86A1-13D0F440B67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1811" name="Rectangle 3">
            <a:extLst>
              <a:ext uri="{FF2B5EF4-FFF2-40B4-BE49-F238E27FC236}">
                <a16:creationId xmlns:a16="http://schemas.microsoft.com/office/drawing/2014/main" id="{D38A2BF0-C5D6-416B-9FAE-62BF1A48A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631814" name="Picture 6" descr="desidrataç╞o lodo 5-2-2 placas prensa (2)">
            <a:extLst>
              <a:ext uri="{FF2B5EF4-FFF2-40B4-BE49-F238E27FC236}">
                <a16:creationId xmlns:a16="http://schemas.microsoft.com/office/drawing/2014/main" id="{D69C59DC-F12B-48D3-BA7D-033EF7C2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762250"/>
            <a:ext cx="5241925" cy="39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860" name="Picture 4" descr="desidrataç╞o lodo 21-5-2 prensa (1)">
            <a:extLst>
              <a:ext uri="{FF2B5EF4-FFF2-40B4-BE49-F238E27FC236}">
                <a16:creationId xmlns:a16="http://schemas.microsoft.com/office/drawing/2014/main" id="{B9BFD1EC-827E-4739-99DD-4FB1408E0D4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4897437" cy="3673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58" name="Picture 2">
            <a:extLst>
              <a:ext uri="{FF2B5EF4-FFF2-40B4-BE49-F238E27FC236}">
                <a16:creationId xmlns:a16="http://schemas.microsoft.com/office/drawing/2014/main" id="{AB8F1898-3A3A-41F5-8616-8BE1CADBCC1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3859" name="Rectangle 3">
            <a:extLst>
              <a:ext uri="{FF2B5EF4-FFF2-40B4-BE49-F238E27FC236}">
                <a16:creationId xmlns:a16="http://schemas.microsoft.com/office/drawing/2014/main" id="{887D269E-D5BB-41E8-861E-99DF4B201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633862" name="Picture 6" descr="desidrataç╞o lodo 21-5-2 prensa (2)">
            <a:extLst>
              <a:ext uri="{FF2B5EF4-FFF2-40B4-BE49-F238E27FC236}">
                <a16:creationId xmlns:a16="http://schemas.microsoft.com/office/drawing/2014/main" id="{AE7A325B-5EB1-44E3-BF09-9B331A45E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997200"/>
            <a:ext cx="4881563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956" name="Picture 4" descr="ETE-BARUERI">
            <a:extLst>
              <a:ext uri="{FF2B5EF4-FFF2-40B4-BE49-F238E27FC236}">
                <a16:creationId xmlns:a16="http://schemas.microsoft.com/office/drawing/2014/main" id="{9F1FBC7B-52BF-4BB0-92E9-A40642A34B4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765175"/>
            <a:ext cx="6192838" cy="5865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54" name="Picture 2">
            <a:extLst>
              <a:ext uri="{FF2B5EF4-FFF2-40B4-BE49-F238E27FC236}">
                <a16:creationId xmlns:a16="http://schemas.microsoft.com/office/drawing/2014/main" id="{9C2D2266-C716-4F44-AFDF-CBDBDBF36A3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7955" name="Rectangle 3">
            <a:extLst>
              <a:ext uri="{FF2B5EF4-FFF2-40B4-BE49-F238E27FC236}">
                <a16:creationId xmlns:a16="http://schemas.microsoft.com/office/drawing/2014/main" id="{9D132823-CF70-49D7-B04B-932EECD99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637958" name="Oval 6">
            <a:extLst>
              <a:ext uri="{FF2B5EF4-FFF2-40B4-BE49-F238E27FC236}">
                <a16:creationId xmlns:a16="http://schemas.microsoft.com/office/drawing/2014/main" id="{6179BA50-6CB6-4C66-91C8-E32913EAB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565400"/>
            <a:ext cx="792163" cy="4318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7959" name="Text Box 7">
            <a:extLst>
              <a:ext uri="{FF2B5EF4-FFF2-40B4-BE49-F238E27FC236}">
                <a16:creationId xmlns:a16="http://schemas.microsoft.com/office/drawing/2014/main" id="{4FC1FA22-9CA8-47C9-A369-70B1AF757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00438"/>
            <a:ext cx="324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2000"/>
              <a:t>Sistema de desidratação !!!</a:t>
            </a:r>
          </a:p>
        </p:txBody>
      </p:sp>
      <p:cxnSp>
        <p:nvCxnSpPr>
          <p:cNvPr id="637960" name="AutoShape 8">
            <a:extLst>
              <a:ext uri="{FF2B5EF4-FFF2-40B4-BE49-F238E27FC236}">
                <a16:creationId xmlns:a16="http://schemas.microsoft.com/office/drawing/2014/main" id="{157075A4-C1A8-4BC3-9A74-76DEC7963834}"/>
              </a:ext>
            </a:extLst>
          </p:cNvPr>
          <p:cNvCxnSpPr>
            <a:cxnSpLocks noChangeShapeType="1"/>
            <a:stCxn id="637959" idx="0"/>
            <a:endCxn id="637958" idx="4"/>
          </p:cNvCxnSpPr>
          <p:nvPr/>
        </p:nvCxnSpPr>
        <p:spPr bwMode="auto">
          <a:xfrm rot="5400000" flipH="1">
            <a:off x="3566319" y="2167731"/>
            <a:ext cx="503238" cy="2162175"/>
          </a:xfrm>
          <a:prstGeom prst="curvedConnector3">
            <a:avLst>
              <a:gd name="adj1" fmla="val 4984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910" name="Picture 6" descr="ETE Barueri - Tanque de lodo digerido">
            <a:extLst>
              <a:ext uri="{FF2B5EF4-FFF2-40B4-BE49-F238E27FC236}">
                <a16:creationId xmlns:a16="http://schemas.microsoft.com/office/drawing/2014/main" id="{A4D2D64A-A883-4C1C-A10B-A30B3B8B8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924175"/>
            <a:ext cx="4957763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908" name="Picture 4" descr="DML">
            <a:extLst>
              <a:ext uri="{FF2B5EF4-FFF2-40B4-BE49-F238E27FC236}">
                <a16:creationId xmlns:a16="http://schemas.microsoft.com/office/drawing/2014/main" id="{2EEF8D0B-C302-47D3-B47A-E60018066B3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5400675" cy="4049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906" name="Picture 2">
            <a:extLst>
              <a:ext uri="{FF2B5EF4-FFF2-40B4-BE49-F238E27FC236}">
                <a16:creationId xmlns:a16="http://schemas.microsoft.com/office/drawing/2014/main" id="{9E7E274A-C80D-4BDC-8011-2DDCA5F2A024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907" name="Rectangle 3">
            <a:extLst>
              <a:ext uri="{FF2B5EF4-FFF2-40B4-BE49-F238E27FC236}">
                <a16:creationId xmlns:a16="http://schemas.microsoft.com/office/drawing/2014/main" id="{90E756A2-E49F-4C8A-82FA-9EF8DE99F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5" name="Picture 9">
            <a:extLst>
              <a:ext uri="{FF2B5EF4-FFF2-40B4-BE49-F238E27FC236}">
                <a16:creationId xmlns:a16="http://schemas.microsoft.com/office/drawing/2014/main" id="{3D498075-D2B2-4084-8DF0-81456F823C6E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2079" name="Group 223">
            <a:extLst>
              <a:ext uri="{FF2B5EF4-FFF2-40B4-BE49-F238E27FC236}">
                <a16:creationId xmlns:a16="http://schemas.microsoft.com/office/drawing/2014/main" id="{09A9F9DD-CFE9-4093-992D-6E3A75ED1DD9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771650"/>
          <a:ext cx="8820150" cy="4752975"/>
        </p:xfrm>
        <a:graphic>
          <a:graphicData uri="http://schemas.openxmlformats.org/drawingml/2006/table">
            <a:tbl>
              <a:tblPr/>
              <a:tblGrid>
                <a:gridCol w="6689725">
                  <a:extLst>
                    <a:ext uri="{9D8B030D-6E8A-4147-A177-3AD203B41FA5}">
                      <a16:colId xmlns:a16="http://schemas.microsoft.com/office/drawing/2014/main" val="1585015501"/>
                    </a:ext>
                  </a:extLst>
                </a:gridCol>
                <a:gridCol w="2130425">
                  <a:extLst>
                    <a:ext uri="{9D8B030D-6E8A-4147-A177-3AD203B41FA5}">
                      <a16:colId xmlns:a16="http://schemas.microsoft.com/office/drawing/2014/main" val="2195138388"/>
                    </a:ext>
                  </a:extLst>
                </a:gridCol>
              </a:tblGrid>
              <a:tr h="4476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Dados de Entrada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679372"/>
                  </a:ext>
                </a:extLst>
              </a:tr>
              <a:tr h="71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Taxa de captura de sólidos nos decantadores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90 %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29103"/>
                  </a:ext>
                </a:extLst>
              </a:tr>
              <a:tr h="71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Teor de sólidos no lodo proveniente dos decantadores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0,4 %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805805"/>
                  </a:ext>
                </a:extLst>
              </a:tr>
              <a:tr h="71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Massa específica do lodo gerado nos decantadores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1.000 kg/m</a:t>
                      </a:r>
                      <a:r>
                        <a:rPr kumimoji="0" lang="pt-BR" altLang="pt-BR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97287"/>
                  </a:ext>
                </a:extLst>
              </a:tr>
              <a:tr h="71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Taxa de captura de sólidos nos adensadores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90 %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91546"/>
                  </a:ext>
                </a:extLst>
              </a:tr>
              <a:tr h="71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Teor de sólidos no lodo proveniente dos adensadores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1,8 %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125992"/>
                  </a:ext>
                </a:extLst>
              </a:tr>
              <a:tr h="71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Massa específica do lodo gerado nos adensadores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1.020 kg/m</a:t>
                      </a:r>
                      <a:r>
                        <a:rPr kumimoji="0" lang="pt-BR" altLang="pt-BR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493062"/>
                  </a:ext>
                </a:extLst>
              </a:tr>
            </a:tbl>
          </a:graphicData>
        </a:graphic>
      </p:graphicFrame>
      <p:sp>
        <p:nvSpPr>
          <p:cNvPr id="122081" name="Rectangle 225">
            <a:extLst>
              <a:ext uri="{FF2B5EF4-FFF2-40B4-BE49-F238E27FC236}">
                <a16:creationId xmlns:a16="http://schemas.microsoft.com/office/drawing/2014/main" id="{F132DE31-8A6D-4F7D-A70A-1103E89BE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6388"/>
            <a:ext cx="8964613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BALANÇO DE MASSA EM ETAs</a:t>
            </a:r>
            <a:br>
              <a:rPr lang="pt-BR" altLang="pt-BR" b="1"/>
            </a:br>
            <a:r>
              <a:rPr lang="pt-BR" altLang="pt-BR" b="1"/>
              <a:t>ETA CAPIVARI - SANASA</a:t>
            </a:r>
          </a:p>
        </p:txBody>
      </p:sp>
    </p:spTree>
  </p:cSld>
  <p:clrMapOvr>
    <a:masterClrMapping/>
  </p:clrMapOvr>
  <p:transition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4" name="Picture 4" descr="CIMG0667">
            <a:extLst>
              <a:ext uri="{FF2B5EF4-FFF2-40B4-BE49-F238E27FC236}">
                <a16:creationId xmlns:a16="http://schemas.microsoft.com/office/drawing/2014/main" id="{1468155E-69DC-4659-95DC-996CD40217E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4897438" cy="3673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02" name="Picture 2">
            <a:extLst>
              <a:ext uri="{FF2B5EF4-FFF2-40B4-BE49-F238E27FC236}">
                <a16:creationId xmlns:a16="http://schemas.microsoft.com/office/drawing/2014/main" id="{0FF93CD8-3D9D-4118-8BBB-CF855317B94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0003" name="Rectangle 3">
            <a:extLst>
              <a:ext uri="{FF2B5EF4-FFF2-40B4-BE49-F238E27FC236}">
                <a16:creationId xmlns:a16="http://schemas.microsoft.com/office/drawing/2014/main" id="{5596A74E-45A7-448D-B78F-A1910789B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640006" name="Picture 6" descr="CIMG0666">
            <a:extLst>
              <a:ext uri="{FF2B5EF4-FFF2-40B4-BE49-F238E27FC236}">
                <a16:creationId xmlns:a16="http://schemas.microsoft.com/office/drawing/2014/main" id="{FABF8566-0A89-4FC0-A5FE-D02D97C32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852738"/>
            <a:ext cx="5086350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2" name="Picture 4" descr="CIMG0662">
            <a:extLst>
              <a:ext uri="{FF2B5EF4-FFF2-40B4-BE49-F238E27FC236}">
                <a16:creationId xmlns:a16="http://schemas.microsoft.com/office/drawing/2014/main" id="{AD0EC0B5-32C7-4674-8E12-5B9264EC9D2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4824412" cy="361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50" name="Picture 2">
            <a:extLst>
              <a:ext uri="{FF2B5EF4-FFF2-40B4-BE49-F238E27FC236}">
                <a16:creationId xmlns:a16="http://schemas.microsoft.com/office/drawing/2014/main" id="{3B8D9C8A-14E8-47AC-A942-1A5C21849A08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2051" name="Rectangle 3">
            <a:extLst>
              <a:ext uri="{FF2B5EF4-FFF2-40B4-BE49-F238E27FC236}">
                <a16:creationId xmlns:a16="http://schemas.microsoft.com/office/drawing/2014/main" id="{F1A96402-BA70-4A5D-8AAF-56B8C973E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642054" name="Picture 6" descr="CIMG0664">
            <a:extLst>
              <a:ext uri="{FF2B5EF4-FFF2-40B4-BE49-F238E27FC236}">
                <a16:creationId xmlns:a16="http://schemas.microsoft.com/office/drawing/2014/main" id="{38F9618C-A279-493E-9725-A1FDFBBB1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727325"/>
            <a:ext cx="5157787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22" name="Picture 2">
            <a:extLst>
              <a:ext uri="{FF2B5EF4-FFF2-40B4-BE49-F238E27FC236}">
                <a16:creationId xmlns:a16="http://schemas.microsoft.com/office/drawing/2014/main" id="{9E1292F5-040A-45EE-A28E-0DE6E123D69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23" name="Rectangle 3">
            <a:extLst>
              <a:ext uri="{FF2B5EF4-FFF2-40B4-BE49-F238E27FC236}">
                <a16:creationId xmlns:a16="http://schemas.microsoft.com/office/drawing/2014/main" id="{EA2A3A7B-0531-491F-AE39-6069454B0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PLACAS</a:t>
            </a:r>
          </a:p>
        </p:txBody>
      </p:sp>
      <p:sp>
        <p:nvSpPr>
          <p:cNvPr id="645124" name="Rectangle 4">
            <a:extLst>
              <a:ext uri="{FF2B5EF4-FFF2-40B4-BE49-F238E27FC236}">
                <a16:creationId xmlns:a16="http://schemas.microsoft.com/office/drawing/2014/main" id="{319717F9-A486-44C3-98EC-3DDA72CAC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 teor de sólidos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Valores elevados de captura de sólidos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45125" name="Rectangle 5">
            <a:extLst>
              <a:ext uri="{FF2B5EF4-FFF2-40B4-BE49-F238E27FC236}">
                <a16:creationId xmlns:a16="http://schemas.microsoft.com/office/drawing/2014/main" id="{E9CDC3AA-E286-4B20-871C-A2744AE11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6" name="Picture 2">
            <a:extLst>
              <a:ext uri="{FF2B5EF4-FFF2-40B4-BE49-F238E27FC236}">
                <a16:creationId xmlns:a16="http://schemas.microsoft.com/office/drawing/2014/main" id="{3E034677-B501-4B7D-AB18-80B003336EB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47" name="Rectangle 3">
            <a:extLst>
              <a:ext uri="{FF2B5EF4-FFF2-40B4-BE49-F238E27FC236}">
                <a16:creationId xmlns:a16="http://schemas.microsoft.com/office/drawing/2014/main" id="{10668BBC-FB34-4441-882E-4DB553C5C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PLACAS</a:t>
            </a:r>
          </a:p>
        </p:txBody>
      </p:sp>
      <p:sp>
        <p:nvSpPr>
          <p:cNvPr id="646148" name="Rectangle 4">
            <a:extLst>
              <a:ext uri="{FF2B5EF4-FFF2-40B4-BE49-F238E27FC236}">
                <a16:creationId xmlns:a16="http://schemas.microsoft.com/office/drawing/2014/main" id="{D7741692-FDD4-44F0-AF8A-27EB40AE7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 teor de sólidos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Valores elevados de captura de sólidos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46149" name="Rectangle 5">
            <a:extLst>
              <a:ext uri="{FF2B5EF4-FFF2-40B4-BE49-F238E27FC236}">
                <a16:creationId xmlns:a16="http://schemas.microsoft.com/office/drawing/2014/main" id="{6B41DA62-8D30-4080-93B2-48FA43F3A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89363"/>
            <a:ext cx="8496300" cy="15113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170" name="Picture 2">
            <a:extLst>
              <a:ext uri="{FF2B5EF4-FFF2-40B4-BE49-F238E27FC236}">
                <a16:creationId xmlns:a16="http://schemas.microsoft.com/office/drawing/2014/main" id="{9A409E19-943E-4FDF-AB21-615DB2DB540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7171" name="Rectangle 3">
            <a:extLst>
              <a:ext uri="{FF2B5EF4-FFF2-40B4-BE49-F238E27FC236}">
                <a16:creationId xmlns:a16="http://schemas.microsoft.com/office/drawing/2014/main" id="{C1AF284E-2DBB-48F0-B203-5F10FF4B3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PLACAS</a:t>
            </a:r>
          </a:p>
        </p:txBody>
      </p:sp>
      <p:sp>
        <p:nvSpPr>
          <p:cNvPr id="647172" name="Rectangle 4">
            <a:extLst>
              <a:ext uri="{FF2B5EF4-FFF2-40B4-BE49-F238E27FC236}">
                <a16:creationId xmlns:a16="http://schemas.microsoft.com/office/drawing/2014/main" id="{175A2597-F3E2-4244-A18D-517B854A5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Operação em batelada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 custo de investimento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 custo operacional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47173" name="Rectangle 5">
            <a:extLst>
              <a:ext uri="{FF2B5EF4-FFF2-40B4-BE49-F238E27FC236}">
                <a16:creationId xmlns:a16="http://schemas.microsoft.com/office/drawing/2014/main" id="{83351719-57A5-41BC-9753-6FC76F125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4" name="Picture 2">
            <a:extLst>
              <a:ext uri="{FF2B5EF4-FFF2-40B4-BE49-F238E27FC236}">
                <a16:creationId xmlns:a16="http://schemas.microsoft.com/office/drawing/2014/main" id="{217EF041-05B8-44A7-94F5-463869DFAE2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8195" name="Rectangle 3">
            <a:extLst>
              <a:ext uri="{FF2B5EF4-FFF2-40B4-BE49-F238E27FC236}">
                <a16:creationId xmlns:a16="http://schemas.microsoft.com/office/drawing/2014/main" id="{246FDF45-7B57-48E3-B85B-5D5753813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PLACAS</a:t>
            </a:r>
          </a:p>
        </p:txBody>
      </p:sp>
      <p:sp>
        <p:nvSpPr>
          <p:cNvPr id="648196" name="Rectangle 4">
            <a:extLst>
              <a:ext uri="{FF2B5EF4-FFF2-40B4-BE49-F238E27FC236}">
                <a16:creationId xmlns:a16="http://schemas.microsoft.com/office/drawing/2014/main" id="{42D1B349-C14C-4A2F-98A8-6E8F220F0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Operação em batelada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 custo de investimento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 custo operacional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48197" name="Rectangle 5">
            <a:extLst>
              <a:ext uri="{FF2B5EF4-FFF2-40B4-BE49-F238E27FC236}">
                <a16:creationId xmlns:a16="http://schemas.microsoft.com/office/drawing/2014/main" id="{0B52C9DF-1F19-4F41-8FF5-D8643856F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89363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218" name="Picture 2">
            <a:extLst>
              <a:ext uri="{FF2B5EF4-FFF2-40B4-BE49-F238E27FC236}">
                <a16:creationId xmlns:a16="http://schemas.microsoft.com/office/drawing/2014/main" id="{F4A628D9-5018-4C5B-ACB2-5A9D3F81AA5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9219" name="Rectangle 3">
            <a:extLst>
              <a:ext uri="{FF2B5EF4-FFF2-40B4-BE49-F238E27FC236}">
                <a16:creationId xmlns:a16="http://schemas.microsoft.com/office/drawing/2014/main" id="{0A398DFB-C5F6-443C-9689-C0D271708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PLACAS</a:t>
            </a:r>
          </a:p>
        </p:txBody>
      </p:sp>
      <p:sp>
        <p:nvSpPr>
          <p:cNvPr id="649220" name="Rectangle 4">
            <a:extLst>
              <a:ext uri="{FF2B5EF4-FFF2-40B4-BE49-F238E27FC236}">
                <a16:creationId xmlns:a16="http://schemas.microsoft.com/office/drawing/2014/main" id="{FF1DBB93-1C2E-43D8-AD8B-738EB3B5F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Operação em batelada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 custo de investimento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 custo operacional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49221" name="Rectangle 5">
            <a:extLst>
              <a:ext uri="{FF2B5EF4-FFF2-40B4-BE49-F238E27FC236}">
                <a16:creationId xmlns:a16="http://schemas.microsoft.com/office/drawing/2014/main" id="{C57DF6B3-27A4-4618-A837-3B3138A41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652963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42" name="Picture 2">
            <a:extLst>
              <a:ext uri="{FF2B5EF4-FFF2-40B4-BE49-F238E27FC236}">
                <a16:creationId xmlns:a16="http://schemas.microsoft.com/office/drawing/2014/main" id="{81CBF0BC-348F-45B5-93D1-E34A0EA3F8D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0243" name="Rectangle 3">
            <a:extLst>
              <a:ext uri="{FF2B5EF4-FFF2-40B4-BE49-F238E27FC236}">
                <a16:creationId xmlns:a16="http://schemas.microsoft.com/office/drawing/2014/main" id="{FC91743E-BBBC-455B-8AE5-A6FB1FC96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PLACAS</a:t>
            </a:r>
          </a:p>
        </p:txBody>
      </p:sp>
      <p:sp>
        <p:nvSpPr>
          <p:cNvPr id="650244" name="Rectangle 4">
            <a:extLst>
              <a:ext uri="{FF2B5EF4-FFF2-40B4-BE49-F238E27FC236}">
                <a16:creationId xmlns:a16="http://schemas.microsoft.com/office/drawing/2014/main" id="{BF6DD74E-A45C-47CB-9D0F-609D441E3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Necessita de operação automatizada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Equipamentos de grande peso (Estrutura robusta)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50245" name="Rectangle 5">
            <a:extLst>
              <a:ext uri="{FF2B5EF4-FFF2-40B4-BE49-F238E27FC236}">
                <a16:creationId xmlns:a16="http://schemas.microsoft.com/office/drawing/2014/main" id="{5CA66526-96AF-4A14-95A5-16B0213F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8496300" cy="15128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266" name="Picture 2">
            <a:extLst>
              <a:ext uri="{FF2B5EF4-FFF2-40B4-BE49-F238E27FC236}">
                <a16:creationId xmlns:a16="http://schemas.microsoft.com/office/drawing/2014/main" id="{78B8F7D9-3F2E-4F59-86F4-020B67E1C18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1267" name="Rectangle 3">
            <a:extLst>
              <a:ext uri="{FF2B5EF4-FFF2-40B4-BE49-F238E27FC236}">
                <a16:creationId xmlns:a16="http://schemas.microsoft.com/office/drawing/2014/main" id="{260723E4-6387-4ED6-8AB5-CBD8D7F59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PLACAS</a:t>
            </a:r>
          </a:p>
        </p:txBody>
      </p:sp>
      <p:sp>
        <p:nvSpPr>
          <p:cNvPr id="651268" name="Rectangle 4">
            <a:extLst>
              <a:ext uri="{FF2B5EF4-FFF2-40B4-BE49-F238E27FC236}">
                <a16:creationId xmlns:a16="http://schemas.microsoft.com/office/drawing/2014/main" id="{822790FC-910E-42D3-8FA4-6E1DE6409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Necessita de operação automatizada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Equipamentos de grande peso (Estrutura robusta)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651269" name="Rectangle 5">
            <a:extLst>
              <a:ext uri="{FF2B5EF4-FFF2-40B4-BE49-F238E27FC236}">
                <a16:creationId xmlns:a16="http://schemas.microsoft.com/office/drawing/2014/main" id="{0298E0EB-0043-44A2-AC73-6ABA77574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437063"/>
            <a:ext cx="8496300" cy="16557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Text Box 2">
            <a:extLst>
              <a:ext uri="{FF2B5EF4-FFF2-40B4-BE49-F238E27FC236}">
                <a16:creationId xmlns:a16="http://schemas.microsoft.com/office/drawing/2014/main" id="{38000F14-9618-431D-83CD-2737200AAF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84663" y="5768975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Desidratação </a:t>
            </a:r>
          </a:p>
        </p:txBody>
      </p:sp>
      <p:pic>
        <p:nvPicPr>
          <p:cNvPr id="652291" name="Picture 3">
            <a:extLst>
              <a:ext uri="{FF2B5EF4-FFF2-40B4-BE49-F238E27FC236}">
                <a16:creationId xmlns:a16="http://schemas.microsoft.com/office/drawing/2014/main" id="{645D72F6-F1C3-490B-85EC-E691E154725A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2292" name="Rectangle 4">
            <a:extLst>
              <a:ext uri="{FF2B5EF4-FFF2-40B4-BE49-F238E27FC236}">
                <a16:creationId xmlns:a16="http://schemas.microsoft.com/office/drawing/2014/main" id="{4AFCE097-00ED-47BC-8D6E-049766B1F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01625"/>
            <a:ext cx="8785225" cy="1327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DIMENSIONAMENTO DE SISTEMAS DE DESIDRATAÇÃO</a:t>
            </a:r>
          </a:p>
        </p:txBody>
      </p:sp>
      <p:sp>
        <p:nvSpPr>
          <p:cNvPr id="652293" name="Text Box 5">
            <a:extLst>
              <a:ext uri="{FF2B5EF4-FFF2-40B4-BE49-F238E27FC236}">
                <a16:creationId xmlns:a16="http://schemas.microsoft.com/office/drawing/2014/main" id="{80C70D77-C9C5-4232-8019-270C43FD47F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1138" y="2674938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Manancial</a:t>
            </a:r>
          </a:p>
        </p:txBody>
      </p:sp>
      <p:sp>
        <p:nvSpPr>
          <p:cNvPr id="652294" name="Text Box 6">
            <a:extLst>
              <a:ext uri="{FF2B5EF4-FFF2-40B4-BE49-F238E27FC236}">
                <a16:creationId xmlns:a16="http://schemas.microsoft.com/office/drawing/2014/main" id="{A89986DD-AC79-4F33-A222-81B324C2E2E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9975" y="2674938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Coagulação</a:t>
            </a:r>
          </a:p>
        </p:txBody>
      </p:sp>
      <p:sp>
        <p:nvSpPr>
          <p:cNvPr id="652295" name="Text Box 7">
            <a:extLst>
              <a:ext uri="{FF2B5EF4-FFF2-40B4-BE49-F238E27FC236}">
                <a16:creationId xmlns:a16="http://schemas.microsoft.com/office/drawing/2014/main" id="{604075A7-D4E1-4A94-8925-C1AF19F8AD8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27538" y="2673350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Floculação</a:t>
            </a:r>
          </a:p>
        </p:txBody>
      </p:sp>
      <p:cxnSp>
        <p:nvCxnSpPr>
          <p:cNvPr id="652296" name="AutoShape 8">
            <a:extLst>
              <a:ext uri="{FF2B5EF4-FFF2-40B4-BE49-F238E27FC236}">
                <a16:creationId xmlns:a16="http://schemas.microsoft.com/office/drawing/2014/main" id="{2FF7D837-8A1D-4A65-B41B-851EAE5F99FB}"/>
              </a:ext>
            </a:extLst>
          </p:cNvPr>
          <p:cNvCxnSpPr>
            <a:cxnSpLocks noChangeAspect="1" noChangeShapeType="1"/>
            <a:stCxn id="652294" idx="3"/>
            <a:endCxn id="652295" idx="1"/>
          </p:cNvCxnSpPr>
          <p:nvPr/>
        </p:nvCxnSpPr>
        <p:spPr bwMode="auto">
          <a:xfrm flipV="1">
            <a:off x="3602038" y="2830513"/>
            <a:ext cx="82550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2297" name="Text Box 9">
            <a:extLst>
              <a:ext uri="{FF2B5EF4-FFF2-40B4-BE49-F238E27FC236}">
                <a16:creationId xmlns:a16="http://schemas.microsoft.com/office/drawing/2014/main" id="{646B8FC5-7D39-4EA2-8CF5-30BB3E585F8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40475" y="3757613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Filtração</a:t>
            </a:r>
          </a:p>
        </p:txBody>
      </p:sp>
      <p:cxnSp>
        <p:nvCxnSpPr>
          <p:cNvPr id="652298" name="AutoShape 10">
            <a:extLst>
              <a:ext uri="{FF2B5EF4-FFF2-40B4-BE49-F238E27FC236}">
                <a16:creationId xmlns:a16="http://schemas.microsoft.com/office/drawing/2014/main" id="{E51F406D-E590-43D6-9C3E-91954065158E}"/>
              </a:ext>
            </a:extLst>
          </p:cNvPr>
          <p:cNvCxnSpPr>
            <a:cxnSpLocks noChangeAspect="1" noChangeShapeType="1"/>
            <a:stCxn id="652293" idx="3"/>
            <a:endCxn id="652294" idx="1"/>
          </p:cNvCxnSpPr>
          <p:nvPr/>
        </p:nvCxnSpPr>
        <p:spPr bwMode="auto">
          <a:xfrm>
            <a:off x="1362075" y="2832100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2299" name="Text Box 11">
            <a:extLst>
              <a:ext uri="{FF2B5EF4-FFF2-40B4-BE49-F238E27FC236}">
                <a16:creationId xmlns:a16="http://schemas.microsoft.com/office/drawing/2014/main" id="{11FEC969-C952-4595-9CDA-39AB6BDEB51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16175" y="3754438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Equalização </a:t>
            </a:r>
          </a:p>
        </p:txBody>
      </p:sp>
      <p:sp>
        <p:nvSpPr>
          <p:cNvPr id="652300" name="Text Box 12">
            <a:extLst>
              <a:ext uri="{FF2B5EF4-FFF2-40B4-BE49-F238E27FC236}">
                <a16:creationId xmlns:a16="http://schemas.microsoft.com/office/drawing/2014/main" id="{8E4DE1BD-FF3C-431F-BBB1-1BC4F083127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35825" y="5229225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Torta</a:t>
            </a:r>
          </a:p>
        </p:txBody>
      </p:sp>
      <p:cxnSp>
        <p:nvCxnSpPr>
          <p:cNvPr id="652301" name="AutoShape 13">
            <a:extLst>
              <a:ext uri="{FF2B5EF4-FFF2-40B4-BE49-F238E27FC236}">
                <a16:creationId xmlns:a16="http://schemas.microsoft.com/office/drawing/2014/main" id="{CB628FA8-65FF-4B1E-85C5-08E0D0FBC808}"/>
              </a:ext>
            </a:extLst>
          </p:cNvPr>
          <p:cNvCxnSpPr>
            <a:cxnSpLocks noChangeAspect="1" noChangeShapeType="1"/>
            <a:stCxn id="652290" idx="3"/>
            <a:endCxn id="652300" idx="1"/>
          </p:cNvCxnSpPr>
          <p:nvPr/>
        </p:nvCxnSpPr>
        <p:spPr bwMode="auto">
          <a:xfrm flipV="1">
            <a:off x="5699125" y="5391150"/>
            <a:ext cx="1536700" cy="5397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2302" name="AutoShape 14">
            <a:extLst>
              <a:ext uri="{FF2B5EF4-FFF2-40B4-BE49-F238E27FC236}">
                <a16:creationId xmlns:a16="http://schemas.microsoft.com/office/drawing/2014/main" id="{C1B3CBBD-E20E-4A61-B1B7-4A10EE784DDD}"/>
              </a:ext>
            </a:extLst>
          </p:cNvPr>
          <p:cNvCxnSpPr>
            <a:cxnSpLocks noChangeAspect="1" noChangeShapeType="1"/>
            <a:stCxn id="652297" idx="2"/>
          </p:cNvCxnSpPr>
          <p:nvPr/>
        </p:nvCxnSpPr>
        <p:spPr bwMode="auto">
          <a:xfrm>
            <a:off x="7091363" y="4071938"/>
            <a:ext cx="3175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2303" name="Text Box 15">
            <a:extLst>
              <a:ext uri="{FF2B5EF4-FFF2-40B4-BE49-F238E27FC236}">
                <a16:creationId xmlns:a16="http://schemas.microsoft.com/office/drawing/2014/main" id="{00425ED9-7E97-4DBC-9501-0FD4E88522C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38625" y="4905375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Adensamento </a:t>
            </a:r>
          </a:p>
        </p:txBody>
      </p:sp>
      <p:cxnSp>
        <p:nvCxnSpPr>
          <p:cNvPr id="652304" name="AutoShape 16">
            <a:extLst>
              <a:ext uri="{FF2B5EF4-FFF2-40B4-BE49-F238E27FC236}">
                <a16:creationId xmlns:a16="http://schemas.microsoft.com/office/drawing/2014/main" id="{36907B73-BAE1-4E8F-AFB3-7013FDDFD8AB}"/>
              </a:ext>
            </a:extLst>
          </p:cNvPr>
          <p:cNvCxnSpPr>
            <a:cxnSpLocks noChangeAspect="1" noChangeShapeType="1"/>
            <a:stCxn id="652303" idx="2"/>
            <a:endCxn id="652290" idx="0"/>
          </p:cNvCxnSpPr>
          <p:nvPr/>
        </p:nvCxnSpPr>
        <p:spPr bwMode="auto">
          <a:xfrm>
            <a:off x="4981575" y="5229225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2305" name="AutoShape 17">
            <a:extLst>
              <a:ext uri="{FF2B5EF4-FFF2-40B4-BE49-F238E27FC236}">
                <a16:creationId xmlns:a16="http://schemas.microsoft.com/office/drawing/2014/main" id="{AFF57FDD-C5BE-4F17-85A2-BA8FDCB43F30}"/>
              </a:ext>
            </a:extLst>
          </p:cNvPr>
          <p:cNvCxnSpPr>
            <a:cxnSpLocks noChangeAspect="1" noChangeShapeType="1"/>
            <a:stCxn id="652299" idx="1"/>
          </p:cNvCxnSpPr>
          <p:nvPr/>
        </p:nvCxnSpPr>
        <p:spPr bwMode="auto">
          <a:xfrm rot="10800000">
            <a:off x="2039938" y="2889250"/>
            <a:ext cx="376237" cy="102711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2306" name="Text Box 18">
            <a:extLst>
              <a:ext uri="{FF2B5EF4-FFF2-40B4-BE49-F238E27FC236}">
                <a16:creationId xmlns:a16="http://schemas.microsoft.com/office/drawing/2014/main" id="{D9EDB7A6-7469-4893-9CD1-2A5F83EF529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72225" y="2678113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Decantadores</a:t>
            </a:r>
          </a:p>
        </p:txBody>
      </p:sp>
      <p:cxnSp>
        <p:nvCxnSpPr>
          <p:cNvPr id="652307" name="AutoShape 19">
            <a:extLst>
              <a:ext uri="{FF2B5EF4-FFF2-40B4-BE49-F238E27FC236}">
                <a16:creationId xmlns:a16="http://schemas.microsoft.com/office/drawing/2014/main" id="{D9D74BE0-C2FE-42ED-B0A1-272EA3A8F53A}"/>
              </a:ext>
            </a:extLst>
          </p:cNvPr>
          <p:cNvCxnSpPr>
            <a:cxnSpLocks noChangeAspect="1" noChangeShapeType="1"/>
            <a:stCxn id="652295" idx="3"/>
            <a:endCxn id="652306" idx="1"/>
          </p:cNvCxnSpPr>
          <p:nvPr/>
        </p:nvCxnSpPr>
        <p:spPr bwMode="auto">
          <a:xfrm>
            <a:off x="5614988" y="2830513"/>
            <a:ext cx="757237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2308" name="AutoShape 20">
            <a:extLst>
              <a:ext uri="{FF2B5EF4-FFF2-40B4-BE49-F238E27FC236}">
                <a16:creationId xmlns:a16="http://schemas.microsoft.com/office/drawing/2014/main" id="{FC0A0799-59A6-486A-8989-27DDAA8DDF48}"/>
              </a:ext>
            </a:extLst>
          </p:cNvPr>
          <p:cNvCxnSpPr>
            <a:cxnSpLocks noChangeShapeType="1"/>
            <a:stCxn id="652297" idx="1"/>
            <a:endCxn id="652299" idx="3"/>
          </p:cNvCxnSpPr>
          <p:nvPr/>
        </p:nvCxnSpPr>
        <p:spPr bwMode="auto">
          <a:xfrm rot="10800000" flipV="1">
            <a:off x="3779838" y="3914775"/>
            <a:ext cx="2560637" cy="1588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2309" name="AutoShape 21">
            <a:extLst>
              <a:ext uri="{FF2B5EF4-FFF2-40B4-BE49-F238E27FC236}">
                <a16:creationId xmlns:a16="http://schemas.microsoft.com/office/drawing/2014/main" id="{88EC2B11-54D7-4258-8392-7C773147A02D}"/>
              </a:ext>
            </a:extLst>
          </p:cNvPr>
          <p:cNvCxnSpPr>
            <a:cxnSpLocks noChangeShapeType="1"/>
            <a:stCxn id="652306" idx="2"/>
            <a:endCxn id="652297" idx="0"/>
          </p:cNvCxnSpPr>
          <p:nvPr/>
        </p:nvCxnSpPr>
        <p:spPr bwMode="auto">
          <a:xfrm rot="5400000">
            <a:off x="6709569" y="3374232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2310" name="AutoShape 22">
            <a:extLst>
              <a:ext uri="{FF2B5EF4-FFF2-40B4-BE49-F238E27FC236}">
                <a16:creationId xmlns:a16="http://schemas.microsoft.com/office/drawing/2014/main" id="{509D2FBF-8614-42FE-99A0-A4D75D43956F}"/>
              </a:ext>
            </a:extLst>
          </p:cNvPr>
          <p:cNvCxnSpPr>
            <a:cxnSpLocks noChangeShapeType="1"/>
            <a:stCxn id="652299" idx="2"/>
            <a:endCxn id="652303" idx="0"/>
          </p:cNvCxnSpPr>
          <p:nvPr/>
        </p:nvCxnSpPr>
        <p:spPr bwMode="auto">
          <a:xfrm rot="16200000" flipH="1">
            <a:off x="3626644" y="3550444"/>
            <a:ext cx="827087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2311" name="AutoShape 23">
            <a:extLst>
              <a:ext uri="{FF2B5EF4-FFF2-40B4-BE49-F238E27FC236}">
                <a16:creationId xmlns:a16="http://schemas.microsoft.com/office/drawing/2014/main" id="{7F6CF2D2-D7AF-42E9-885A-F47DF8946F51}"/>
              </a:ext>
            </a:extLst>
          </p:cNvPr>
          <p:cNvCxnSpPr>
            <a:cxnSpLocks noChangeShapeType="1"/>
            <a:stCxn id="652303" idx="1"/>
          </p:cNvCxnSpPr>
          <p:nvPr/>
        </p:nvCxnSpPr>
        <p:spPr bwMode="auto">
          <a:xfrm rot="10800000">
            <a:off x="1820863" y="2889250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2312" name="AutoShape 24">
            <a:extLst>
              <a:ext uri="{FF2B5EF4-FFF2-40B4-BE49-F238E27FC236}">
                <a16:creationId xmlns:a16="http://schemas.microsoft.com/office/drawing/2014/main" id="{93FE4F26-DEDA-46D2-8D35-C7D60F556545}"/>
              </a:ext>
            </a:extLst>
          </p:cNvPr>
          <p:cNvCxnSpPr>
            <a:cxnSpLocks noChangeShapeType="1"/>
            <a:stCxn id="652290" idx="1"/>
          </p:cNvCxnSpPr>
          <p:nvPr/>
        </p:nvCxnSpPr>
        <p:spPr bwMode="auto">
          <a:xfrm rot="10800000">
            <a:off x="1604963" y="2889250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2313" name="AutoShape 25">
            <a:extLst>
              <a:ext uri="{FF2B5EF4-FFF2-40B4-BE49-F238E27FC236}">
                <a16:creationId xmlns:a16="http://schemas.microsoft.com/office/drawing/2014/main" id="{3FF77A6C-4F49-434C-86BC-23BC93692E45}"/>
              </a:ext>
            </a:extLst>
          </p:cNvPr>
          <p:cNvCxnSpPr>
            <a:cxnSpLocks noChangeShapeType="1"/>
            <a:stCxn id="652306" idx="2"/>
            <a:endCxn id="652303" idx="0"/>
          </p:cNvCxnSpPr>
          <p:nvPr/>
        </p:nvCxnSpPr>
        <p:spPr bwMode="auto">
          <a:xfrm rot="5400000">
            <a:off x="5080794" y="2893219"/>
            <a:ext cx="1912937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2314" name="Rectangle 26">
            <a:extLst>
              <a:ext uri="{FF2B5EF4-FFF2-40B4-BE49-F238E27FC236}">
                <a16:creationId xmlns:a16="http://schemas.microsoft.com/office/drawing/2014/main" id="{B7A0E77D-6C60-4B82-AE7A-6BC90F57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34290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1.106,29 kg/d</a:t>
            </a:r>
          </a:p>
        </p:txBody>
      </p:sp>
      <p:cxnSp>
        <p:nvCxnSpPr>
          <p:cNvPr id="652315" name="AutoShape 27">
            <a:extLst>
              <a:ext uri="{FF2B5EF4-FFF2-40B4-BE49-F238E27FC236}">
                <a16:creationId xmlns:a16="http://schemas.microsoft.com/office/drawing/2014/main" id="{34D2656A-2548-46B1-A493-760733C0AFBC}"/>
              </a:ext>
            </a:extLst>
          </p:cNvPr>
          <p:cNvCxnSpPr>
            <a:cxnSpLocks noChangeShapeType="1"/>
            <a:stCxn id="652314" idx="3"/>
          </p:cNvCxnSpPr>
          <p:nvPr/>
        </p:nvCxnSpPr>
        <p:spPr bwMode="auto">
          <a:xfrm flipV="1">
            <a:off x="1447800" y="3213100"/>
            <a:ext cx="603250" cy="431800"/>
          </a:xfrm>
          <a:prstGeom prst="bentConnector3">
            <a:avLst>
              <a:gd name="adj1" fmla="val 4078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2316" name="Rectangle 28">
            <a:extLst>
              <a:ext uri="{FF2B5EF4-FFF2-40B4-BE49-F238E27FC236}">
                <a16:creationId xmlns:a16="http://schemas.microsoft.com/office/drawing/2014/main" id="{063540B3-AB17-434C-B3DE-48A07B5BB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3006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488,07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8.960,98 kg/d</a:t>
            </a:r>
          </a:p>
        </p:txBody>
      </p:sp>
      <p:cxnSp>
        <p:nvCxnSpPr>
          <p:cNvPr id="652317" name="AutoShape 29">
            <a:extLst>
              <a:ext uri="{FF2B5EF4-FFF2-40B4-BE49-F238E27FC236}">
                <a16:creationId xmlns:a16="http://schemas.microsoft.com/office/drawing/2014/main" id="{BF72FF25-193B-432D-9CAB-A34E00667664}"/>
              </a:ext>
            </a:extLst>
          </p:cNvPr>
          <p:cNvCxnSpPr>
            <a:cxnSpLocks noChangeShapeType="1"/>
            <a:stCxn id="652316" idx="3"/>
          </p:cNvCxnSpPr>
          <p:nvPr/>
        </p:nvCxnSpPr>
        <p:spPr bwMode="auto">
          <a:xfrm flipV="1">
            <a:off x="3995738" y="5445125"/>
            <a:ext cx="936625" cy="71438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2318" name="Rectangle 30">
            <a:extLst>
              <a:ext uri="{FF2B5EF4-FFF2-40B4-BE49-F238E27FC236}">
                <a16:creationId xmlns:a16="http://schemas.microsoft.com/office/drawing/2014/main" id="{0CE04A46-20B2-41D8-8611-4837F1259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926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2.001,09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995,66 kg/d</a:t>
            </a:r>
          </a:p>
        </p:txBody>
      </p:sp>
      <p:cxnSp>
        <p:nvCxnSpPr>
          <p:cNvPr id="652319" name="AutoShape 31">
            <a:extLst>
              <a:ext uri="{FF2B5EF4-FFF2-40B4-BE49-F238E27FC236}">
                <a16:creationId xmlns:a16="http://schemas.microsoft.com/office/drawing/2014/main" id="{82FDB90A-60F1-42DE-A439-473BA53E894E}"/>
              </a:ext>
            </a:extLst>
          </p:cNvPr>
          <p:cNvCxnSpPr>
            <a:cxnSpLocks noChangeShapeType="1"/>
            <a:stCxn id="652318" idx="0"/>
          </p:cNvCxnSpPr>
          <p:nvPr/>
        </p:nvCxnSpPr>
        <p:spPr bwMode="auto">
          <a:xfrm rot="16200000">
            <a:off x="1188244" y="3717131"/>
            <a:ext cx="215900" cy="9350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2320" name="Rectangle 32">
            <a:extLst>
              <a:ext uri="{FF2B5EF4-FFF2-40B4-BE49-F238E27FC236}">
                <a16:creationId xmlns:a16="http://schemas.microsoft.com/office/drawing/2014/main" id="{C9F73E20-70D0-4010-82B4-DDF63B07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876925"/>
            <a:ext cx="16557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36,50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8.512,93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38.695,14 kg/d</a:t>
            </a:r>
          </a:p>
        </p:txBody>
      </p:sp>
      <p:cxnSp>
        <p:nvCxnSpPr>
          <p:cNvPr id="652321" name="AutoShape 33">
            <a:extLst>
              <a:ext uri="{FF2B5EF4-FFF2-40B4-BE49-F238E27FC236}">
                <a16:creationId xmlns:a16="http://schemas.microsoft.com/office/drawing/2014/main" id="{CC78C687-3A20-45C4-8C3D-0BDC6043C67F}"/>
              </a:ext>
            </a:extLst>
          </p:cNvPr>
          <p:cNvCxnSpPr>
            <a:cxnSpLocks noChangeShapeType="1"/>
            <a:stCxn id="652320" idx="3"/>
            <a:endCxn id="652300" idx="2"/>
          </p:cNvCxnSpPr>
          <p:nvPr/>
        </p:nvCxnSpPr>
        <p:spPr bwMode="auto">
          <a:xfrm flipH="1" flipV="1">
            <a:off x="7986713" y="5553075"/>
            <a:ext cx="473075" cy="720725"/>
          </a:xfrm>
          <a:prstGeom prst="bentConnector4">
            <a:avLst>
              <a:gd name="adj1" fmla="val -48324"/>
              <a:gd name="adj2" fmla="val 77532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2322" name="Rectangle 34">
            <a:extLst>
              <a:ext uri="{FF2B5EF4-FFF2-40B4-BE49-F238E27FC236}">
                <a16:creationId xmlns:a16="http://schemas.microsoft.com/office/drawing/2014/main" id="{CCB88FEA-367D-45E8-87A5-B621D19C6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457,89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448,05 kg/d</a:t>
            </a:r>
          </a:p>
        </p:txBody>
      </p:sp>
      <p:cxnSp>
        <p:nvCxnSpPr>
          <p:cNvPr id="652323" name="AutoShape 35">
            <a:extLst>
              <a:ext uri="{FF2B5EF4-FFF2-40B4-BE49-F238E27FC236}">
                <a16:creationId xmlns:a16="http://schemas.microsoft.com/office/drawing/2014/main" id="{FE1E7F6D-C971-43F5-8954-DAC84BE9B807}"/>
              </a:ext>
            </a:extLst>
          </p:cNvPr>
          <p:cNvCxnSpPr>
            <a:cxnSpLocks noChangeShapeType="1"/>
            <a:stCxn id="652322" idx="0"/>
          </p:cNvCxnSpPr>
          <p:nvPr/>
        </p:nvCxnSpPr>
        <p:spPr bwMode="auto">
          <a:xfrm rot="16200000">
            <a:off x="864394" y="5337969"/>
            <a:ext cx="719137" cy="79057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2324" name="Rectangle 36">
            <a:extLst>
              <a:ext uri="{FF2B5EF4-FFF2-40B4-BE49-F238E27FC236}">
                <a16:creationId xmlns:a16="http://schemas.microsoft.com/office/drawing/2014/main" id="{66E3A51C-9F73-45CC-B166-29B9E5BBB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30686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2.489,16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9.956,64 kg/d</a:t>
            </a:r>
          </a:p>
        </p:txBody>
      </p:sp>
      <p:cxnSp>
        <p:nvCxnSpPr>
          <p:cNvPr id="652325" name="AutoShape 37">
            <a:extLst>
              <a:ext uri="{FF2B5EF4-FFF2-40B4-BE49-F238E27FC236}">
                <a16:creationId xmlns:a16="http://schemas.microsoft.com/office/drawing/2014/main" id="{4790894F-E7B2-497E-BA6A-79AB8766177D}"/>
              </a:ext>
            </a:extLst>
          </p:cNvPr>
          <p:cNvCxnSpPr>
            <a:cxnSpLocks noChangeShapeType="1"/>
            <a:stCxn id="652324" idx="3"/>
          </p:cNvCxnSpPr>
          <p:nvPr/>
        </p:nvCxnSpPr>
        <p:spPr bwMode="auto">
          <a:xfrm>
            <a:off x="4457700" y="3284538"/>
            <a:ext cx="503238" cy="431800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>
            <a:extLst>
              <a:ext uri="{FF2B5EF4-FFF2-40B4-BE49-F238E27FC236}">
                <a16:creationId xmlns:a16="http://schemas.microsoft.com/office/drawing/2014/main" id="{12940AA6-0BF6-48F6-85A9-34B0EFA2594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5378" name="Group 34">
            <a:extLst>
              <a:ext uri="{FF2B5EF4-FFF2-40B4-BE49-F238E27FC236}">
                <a16:creationId xmlns:a16="http://schemas.microsoft.com/office/drawing/2014/main" id="{5508A324-07B8-4C64-A5E7-EFCBF48815E9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2573338"/>
          <a:ext cx="8497888" cy="2584450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1319811117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1461900932"/>
                    </a:ext>
                  </a:extLst>
                </a:gridCol>
              </a:tblGrid>
              <a:tr h="479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Dados de Entrada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23427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Taxa de captura de sólidos no sistema de desidratação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95 %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649704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Teor de sólidos no lodo proveniente da desidratação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22 %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26758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Massa específica do lodo gerado no sistema de desidratação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1.060 kg/m</a:t>
                      </a:r>
                      <a:r>
                        <a:rPr kumimoji="0" lang="pt-BR" altLang="pt-BR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193451"/>
                  </a:ext>
                </a:extLst>
              </a:tr>
            </a:tbl>
          </a:graphicData>
        </a:graphic>
      </p:graphicFrame>
      <p:sp>
        <p:nvSpPr>
          <p:cNvPr id="185380" name="Rectangle 36">
            <a:extLst>
              <a:ext uri="{FF2B5EF4-FFF2-40B4-BE49-F238E27FC236}">
                <a16:creationId xmlns:a16="http://schemas.microsoft.com/office/drawing/2014/main" id="{61F785E8-59BC-428C-88B4-864585252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6388"/>
            <a:ext cx="8964613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BALANÇO DE MASSA EM ETAs</a:t>
            </a:r>
            <a:br>
              <a:rPr lang="pt-BR" altLang="pt-BR" b="1"/>
            </a:br>
            <a:r>
              <a:rPr lang="pt-BR" altLang="pt-BR" b="1"/>
              <a:t>ETA CAPIVARI - SANASA</a:t>
            </a:r>
          </a:p>
        </p:txBody>
      </p:sp>
    </p:spTree>
  </p:cSld>
  <p:clrMapOvr>
    <a:masterClrMapping/>
  </p:clrMapOvr>
  <p:transition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14" name="Picture 2">
            <a:extLst>
              <a:ext uri="{FF2B5EF4-FFF2-40B4-BE49-F238E27FC236}">
                <a16:creationId xmlns:a16="http://schemas.microsoft.com/office/drawing/2014/main" id="{CE5D13BC-0E4A-465E-8353-F0D35E6160A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3315" name="Rectangle 3">
            <a:extLst>
              <a:ext uri="{FF2B5EF4-FFF2-40B4-BE49-F238E27FC236}">
                <a16:creationId xmlns:a16="http://schemas.microsoft.com/office/drawing/2014/main" id="{463DC38A-607B-4995-99A1-5F78BEC34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66750"/>
            <a:ext cx="820737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sz="4000" b="1"/>
              <a:t>CONCEPÇÃO DE SISTEMAS DE DESIDRATAÇÃO PARA LODOS DE ETAs</a:t>
            </a:r>
          </a:p>
        </p:txBody>
      </p:sp>
      <p:sp>
        <p:nvSpPr>
          <p:cNvPr id="653316" name="AutoShape 4">
            <a:extLst>
              <a:ext uri="{FF2B5EF4-FFF2-40B4-BE49-F238E27FC236}">
                <a16:creationId xmlns:a16="http://schemas.microsoft.com/office/drawing/2014/main" id="{C5E91A10-8BA3-4A39-86C5-60C5F7324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238" y="2347913"/>
            <a:ext cx="201612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Adensadores</a:t>
            </a:r>
          </a:p>
        </p:txBody>
      </p:sp>
      <p:sp>
        <p:nvSpPr>
          <p:cNvPr id="653317" name="AutoShape 5">
            <a:extLst>
              <a:ext uri="{FF2B5EF4-FFF2-40B4-BE49-F238E27FC236}">
                <a16:creationId xmlns:a16="http://schemas.microsoft.com/office/drawing/2014/main" id="{A586E9AF-F4C8-4401-B09D-12E85C08B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3716338"/>
            <a:ext cx="2443163" cy="13684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Sistema de </a:t>
            </a:r>
          </a:p>
          <a:p>
            <a:pPr algn="ctr"/>
            <a:r>
              <a:rPr lang="pt-BR" altLang="pt-BR"/>
              <a:t>desidratação</a:t>
            </a:r>
          </a:p>
        </p:txBody>
      </p:sp>
      <p:sp>
        <p:nvSpPr>
          <p:cNvPr id="653318" name="AutoShape 6">
            <a:extLst>
              <a:ext uri="{FF2B5EF4-FFF2-40B4-BE49-F238E27FC236}">
                <a16:creationId xmlns:a16="http://schemas.microsoft.com/office/drawing/2014/main" id="{19C0A6F3-6961-47D4-9CF0-2A5401106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3898900"/>
            <a:ext cx="3600450" cy="10795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Tanque de equalização </a:t>
            </a:r>
          </a:p>
          <a:p>
            <a:pPr algn="ctr"/>
            <a:r>
              <a:rPr lang="pt-BR" altLang="pt-BR"/>
              <a:t>de lodo adensado</a:t>
            </a:r>
          </a:p>
        </p:txBody>
      </p:sp>
      <p:cxnSp>
        <p:nvCxnSpPr>
          <p:cNvPr id="653319" name="AutoShape 7">
            <a:extLst>
              <a:ext uri="{FF2B5EF4-FFF2-40B4-BE49-F238E27FC236}">
                <a16:creationId xmlns:a16="http://schemas.microsoft.com/office/drawing/2014/main" id="{3840A7D8-36FA-4D4A-AD5A-A8F1CB50BAF5}"/>
              </a:ext>
            </a:extLst>
          </p:cNvPr>
          <p:cNvCxnSpPr>
            <a:cxnSpLocks noChangeShapeType="1"/>
            <a:stCxn id="653316" idx="3"/>
            <a:endCxn id="653318" idx="0"/>
          </p:cNvCxnSpPr>
          <p:nvPr/>
        </p:nvCxnSpPr>
        <p:spPr bwMode="auto">
          <a:xfrm rot="16200000" flipH="1">
            <a:off x="1989138" y="3262313"/>
            <a:ext cx="830262" cy="442912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3320" name="AutoShape 8">
            <a:extLst>
              <a:ext uri="{FF2B5EF4-FFF2-40B4-BE49-F238E27FC236}">
                <a16:creationId xmlns:a16="http://schemas.microsoft.com/office/drawing/2014/main" id="{0C672F62-3E64-4288-ADCD-73B6476E5E92}"/>
              </a:ext>
            </a:extLst>
          </p:cNvPr>
          <p:cNvCxnSpPr>
            <a:cxnSpLocks noChangeShapeType="1"/>
            <a:stCxn id="653318" idx="4"/>
            <a:endCxn id="653317" idx="2"/>
          </p:cNvCxnSpPr>
          <p:nvPr/>
        </p:nvCxnSpPr>
        <p:spPr bwMode="auto">
          <a:xfrm flipV="1">
            <a:off x="4021138" y="4572000"/>
            <a:ext cx="1636712" cy="1588"/>
          </a:xfrm>
          <a:prstGeom prst="bentConnector3">
            <a:avLst>
              <a:gd name="adj1" fmla="val 581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3321" name="AutoShape 9">
            <a:extLst>
              <a:ext uri="{FF2B5EF4-FFF2-40B4-BE49-F238E27FC236}">
                <a16:creationId xmlns:a16="http://schemas.microsoft.com/office/drawing/2014/main" id="{A0701C48-4307-447D-8EAA-042329A26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516563"/>
            <a:ext cx="223837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Lodo desidratado</a:t>
            </a:r>
          </a:p>
        </p:txBody>
      </p:sp>
      <p:cxnSp>
        <p:nvCxnSpPr>
          <p:cNvPr id="653322" name="AutoShape 10">
            <a:extLst>
              <a:ext uri="{FF2B5EF4-FFF2-40B4-BE49-F238E27FC236}">
                <a16:creationId xmlns:a16="http://schemas.microsoft.com/office/drawing/2014/main" id="{5E86C6F0-4145-4048-ADD4-3FF8294122DB}"/>
              </a:ext>
            </a:extLst>
          </p:cNvPr>
          <p:cNvCxnSpPr>
            <a:cxnSpLocks noChangeShapeType="1"/>
            <a:stCxn id="653317" idx="3"/>
            <a:endCxn id="653321" idx="1"/>
          </p:cNvCxnSpPr>
          <p:nvPr/>
        </p:nvCxnSpPr>
        <p:spPr bwMode="auto">
          <a:xfrm rot="5400000">
            <a:off x="5416550" y="4405313"/>
            <a:ext cx="612775" cy="1971675"/>
          </a:xfrm>
          <a:prstGeom prst="bentConnector3">
            <a:avLst>
              <a:gd name="adj1" fmla="val 3523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3323" name="AutoShape 11">
            <a:extLst>
              <a:ext uri="{FF2B5EF4-FFF2-40B4-BE49-F238E27FC236}">
                <a16:creationId xmlns:a16="http://schemas.microsoft.com/office/drawing/2014/main" id="{0A79922E-E50F-41FE-B13C-3A1F5019CBE6}"/>
              </a:ext>
            </a:extLst>
          </p:cNvPr>
          <p:cNvCxnSpPr>
            <a:cxnSpLocks noChangeShapeType="1"/>
            <a:stCxn id="653317" idx="1"/>
          </p:cNvCxnSpPr>
          <p:nvPr/>
        </p:nvCxnSpPr>
        <p:spPr bwMode="auto">
          <a:xfrm rot="5400000" flipH="1">
            <a:off x="5799931" y="3150394"/>
            <a:ext cx="1404938" cy="412750"/>
          </a:xfrm>
          <a:prstGeom prst="bentConnector3">
            <a:avLst>
              <a:gd name="adj1" fmla="val 4644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3324" name="Text Box 12">
            <a:extLst>
              <a:ext uri="{FF2B5EF4-FFF2-40B4-BE49-F238E27FC236}">
                <a16:creationId xmlns:a16="http://schemas.microsoft.com/office/drawing/2014/main" id="{1568BD1B-A828-4D52-8AE0-CA0BC40FA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349500"/>
            <a:ext cx="2874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Retorno para início da ETA</a:t>
            </a:r>
          </a:p>
        </p:txBody>
      </p:sp>
      <p:sp>
        <p:nvSpPr>
          <p:cNvPr id="653326" name="Rectangle 14">
            <a:extLst>
              <a:ext uri="{FF2B5EF4-FFF2-40B4-BE49-F238E27FC236}">
                <a16:creationId xmlns:a16="http://schemas.microsoft.com/office/drawing/2014/main" id="{F4F86B87-AE44-4ED7-967F-2C792C762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2845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488,07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8.960,98 kg/d</a:t>
            </a:r>
          </a:p>
        </p:txBody>
      </p:sp>
      <p:cxnSp>
        <p:nvCxnSpPr>
          <p:cNvPr id="653327" name="AutoShape 15">
            <a:extLst>
              <a:ext uri="{FF2B5EF4-FFF2-40B4-BE49-F238E27FC236}">
                <a16:creationId xmlns:a16="http://schemas.microsoft.com/office/drawing/2014/main" id="{16E0DEFD-B3B8-4EB1-B3FA-03FD8669D339}"/>
              </a:ext>
            </a:extLst>
          </p:cNvPr>
          <p:cNvCxnSpPr>
            <a:cxnSpLocks noChangeShapeType="1"/>
            <a:stCxn id="653326" idx="3"/>
          </p:cNvCxnSpPr>
          <p:nvPr/>
        </p:nvCxnSpPr>
        <p:spPr bwMode="auto">
          <a:xfrm>
            <a:off x="1547813" y="3500438"/>
            <a:ext cx="576262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3328" name="Rectangle 16">
            <a:extLst>
              <a:ext uri="{FF2B5EF4-FFF2-40B4-BE49-F238E27FC236}">
                <a16:creationId xmlns:a16="http://schemas.microsoft.com/office/drawing/2014/main" id="{F6958CED-0FD2-4F0F-9B89-99EBC947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4290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488,07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8.960,98 kg/d</a:t>
            </a:r>
          </a:p>
        </p:txBody>
      </p:sp>
      <p:cxnSp>
        <p:nvCxnSpPr>
          <p:cNvPr id="653329" name="AutoShape 17">
            <a:extLst>
              <a:ext uri="{FF2B5EF4-FFF2-40B4-BE49-F238E27FC236}">
                <a16:creationId xmlns:a16="http://schemas.microsoft.com/office/drawing/2014/main" id="{F57F9BC8-9D18-430C-B158-1123F43DF3FD}"/>
              </a:ext>
            </a:extLst>
          </p:cNvPr>
          <p:cNvCxnSpPr>
            <a:cxnSpLocks noChangeShapeType="1"/>
            <a:stCxn id="653328" idx="2"/>
          </p:cNvCxnSpPr>
          <p:nvPr/>
        </p:nvCxnSpPr>
        <p:spPr bwMode="auto">
          <a:xfrm rot="5400000">
            <a:off x="4680744" y="4112419"/>
            <a:ext cx="647700" cy="14446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3330" name="Rectangle 18">
            <a:extLst>
              <a:ext uri="{FF2B5EF4-FFF2-40B4-BE49-F238E27FC236}">
                <a16:creationId xmlns:a16="http://schemas.microsoft.com/office/drawing/2014/main" id="{7D60E09B-F5F6-4DC0-A036-828FD1CD8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997200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457,89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448,05 kg/d</a:t>
            </a:r>
          </a:p>
        </p:txBody>
      </p:sp>
      <p:cxnSp>
        <p:nvCxnSpPr>
          <p:cNvPr id="653331" name="AutoShape 19">
            <a:extLst>
              <a:ext uri="{FF2B5EF4-FFF2-40B4-BE49-F238E27FC236}">
                <a16:creationId xmlns:a16="http://schemas.microsoft.com/office/drawing/2014/main" id="{04E4A29E-8882-4838-8CE8-26FF9629CBDC}"/>
              </a:ext>
            </a:extLst>
          </p:cNvPr>
          <p:cNvCxnSpPr>
            <a:cxnSpLocks noChangeShapeType="1"/>
            <a:stCxn id="653330" idx="1"/>
          </p:cNvCxnSpPr>
          <p:nvPr/>
        </p:nvCxnSpPr>
        <p:spPr bwMode="auto">
          <a:xfrm rot="10800000">
            <a:off x="6372225" y="3213100"/>
            <a:ext cx="93662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3332" name="Rectangle 20">
            <a:extLst>
              <a:ext uri="{FF2B5EF4-FFF2-40B4-BE49-F238E27FC236}">
                <a16:creationId xmlns:a16="http://schemas.microsoft.com/office/drawing/2014/main" id="{264CF72F-7D22-407D-8B25-DE9C65FA0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661025"/>
            <a:ext cx="16557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36,50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8.512,93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38.695,14 kg/d</a:t>
            </a:r>
          </a:p>
        </p:txBody>
      </p:sp>
      <p:cxnSp>
        <p:nvCxnSpPr>
          <p:cNvPr id="653333" name="AutoShape 21">
            <a:extLst>
              <a:ext uri="{FF2B5EF4-FFF2-40B4-BE49-F238E27FC236}">
                <a16:creationId xmlns:a16="http://schemas.microsoft.com/office/drawing/2014/main" id="{BEBDD61D-8B98-4B77-AB1E-DADDDE12B12C}"/>
              </a:ext>
            </a:extLst>
          </p:cNvPr>
          <p:cNvCxnSpPr>
            <a:cxnSpLocks noChangeShapeType="1"/>
            <a:stCxn id="653332" idx="1"/>
            <a:endCxn id="653321" idx="4"/>
          </p:cNvCxnSpPr>
          <p:nvPr/>
        </p:nvCxnSpPr>
        <p:spPr bwMode="auto">
          <a:xfrm rot="10800000">
            <a:off x="5767388" y="5967413"/>
            <a:ext cx="965200" cy="90487"/>
          </a:xfrm>
          <a:prstGeom prst="bentConnector3">
            <a:avLst>
              <a:gd name="adj1" fmla="val 40625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38" name="Picture 2">
            <a:extLst>
              <a:ext uri="{FF2B5EF4-FFF2-40B4-BE49-F238E27FC236}">
                <a16:creationId xmlns:a16="http://schemas.microsoft.com/office/drawing/2014/main" id="{AA6EAC95-9D7C-403A-AD37-D68AF7F306CC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4339" name="Group 3">
            <a:extLst>
              <a:ext uri="{FF2B5EF4-FFF2-40B4-BE49-F238E27FC236}">
                <a16:creationId xmlns:a16="http://schemas.microsoft.com/office/drawing/2014/main" id="{8FB6EC29-32B3-4046-AB02-0DD9A6CAED3D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773238"/>
            <a:ext cx="4841875" cy="2635250"/>
            <a:chOff x="204" y="1434"/>
            <a:chExt cx="3050" cy="1660"/>
          </a:xfrm>
        </p:grpSpPr>
        <p:sp>
          <p:nvSpPr>
            <p:cNvPr id="654340" name="Line 4">
              <a:extLst>
                <a:ext uri="{FF2B5EF4-FFF2-40B4-BE49-F238E27FC236}">
                  <a16:creationId xmlns:a16="http://schemas.microsoft.com/office/drawing/2014/main" id="{058CFDE7-2F49-45AE-9ECA-370815A13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4341" name="Line 5">
              <a:extLst>
                <a:ext uri="{FF2B5EF4-FFF2-40B4-BE49-F238E27FC236}">
                  <a16:creationId xmlns:a16="http://schemas.microsoft.com/office/drawing/2014/main" id="{D5693BD0-D2E7-44DD-A36B-A8C8FED5B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4342" name="Rectangle 6">
              <a:extLst>
                <a:ext uri="{FF2B5EF4-FFF2-40B4-BE49-F238E27FC236}">
                  <a16:creationId xmlns:a16="http://schemas.microsoft.com/office/drawing/2014/main" id="{4DD2B04D-A954-4BEE-86A5-24C91343A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4343" name="Rectangle 7">
              <a:extLst>
                <a:ext uri="{FF2B5EF4-FFF2-40B4-BE49-F238E27FC236}">
                  <a16:creationId xmlns:a16="http://schemas.microsoft.com/office/drawing/2014/main" id="{772EFFCE-CBE3-4083-A2E8-7E61F4B0C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4344" name="Rectangle 8">
              <a:extLst>
                <a:ext uri="{FF2B5EF4-FFF2-40B4-BE49-F238E27FC236}">
                  <a16:creationId xmlns:a16="http://schemas.microsoft.com/office/drawing/2014/main" id="{647E8932-2BD6-4F43-8F24-7270BB022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4345" name="Rectangle 9">
              <a:extLst>
                <a:ext uri="{FF2B5EF4-FFF2-40B4-BE49-F238E27FC236}">
                  <a16:creationId xmlns:a16="http://schemas.microsoft.com/office/drawing/2014/main" id="{EF10407E-94C0-4095-B9EB-8CB75A3F3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4346" name="Rectangle 10">
              <a:extLst>
                <a:ext uri="{FF2B5EF4-FFF2-40B4-BE49-F238E27FC236}">
                  <a16:creationId xmlns:a16="http://schemas.microsoft.com/office/drawing/2014/main" id="{4D16AFBB-0F6C-4096-91D9-2BE26463A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4347" name="Line 11">
              <a:extLst>
                <a:ext uri="{FF2B5EF4-FFF2-40B4-BE49-F238E27FC236}">
                  <a16:creationId xmlns:a16="http://schemas.microsoft.com/office/drawing/2014/main" id="{5257D726-DF12-499D-AED4-B70F76DDD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4348" name="Line 12">
              <a:extLst>
                <a:ext uri="{FF2B5EF4-FFF2-40B4-BE49-F238E27FC236}">
                  <a16:creationId xmlns:a16="http://schemas.microsoft.com/office/drawing/2014/main" id="{B0D1523C-592E-4167-A249-F2C683155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4349" name="Line 13">
              <a:extLst>
                <a:ext uri="{FF2B5EF4-FFF2-40B4-BE49-F238E27FC236}">
                  <a16:creationId xmlns:a16="http://schemas.microsoft.com/office/drawing/2014/main" id="{80DAF0DD-9D17-4D0F-9A21-CD0B20504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4350" name="Line 14">
              <a:extLst>
                <a:ext uri="{FF2B5EF4-FFF2-40B4-BE49-F238E27FC236}">
                  <a16:creationId xmlns:a16="http://schemas.microsoft.com/office/drawing/2014/main" id="{9CFD1538-E43D-4423-B436-B18E97C41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4351" name="Line 15">
              <a:extLst>
                <a:ext uri="{FF2B5EF4-FFF2-40B4-BE49-F238E27FC236}">
                  <a16:creationId xmlns:a16="http://schemas.microsoft.com/office/drawing/2014/main" id="{04AE034A-4D28-417E-B933-6B4C67F41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4352" name="Line 16">
              <a:extLst>
                <a:ext uri="{FF2B5EF4-FFF2-40B4-BE49-F238E27FC236}">
                  <a16:creationId xmlns:a16="http://schemas.microsoft.com/office/drawing/2014/main" id="{8EFD2E3F-975E-4116-94BA-F972B223A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4353" name="Rectangle 17">
              <a:extLst>
                <a:ext uri="{FF2B5EF4-FFF2-40B4-BE49-F238E27FC236}">
                  <a16:creationId xmlns:a16="http://schemas.microsoft.com/office/drawing/2014/main" id="{7E6B024A-CBD9-4482-B356-3A2D3B5DB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4354" name="Line 18">
              <a:extLst>
                <a:ext uri="{FF2B5EF4-FFF2-40B4-BE49-F238E27FC236}">
                  <a16:creationId xmlns:a16="http://schemas.microsoft.com/office/drawing/2014/main" id="{EBD49BA0-5ACF-4ED5-AAE5-ACAEC2467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4355" name="Text Box 19">
              <a:extLst>
                <a:ext uri="{FF2B5EF4-FFF2-40B4-BE49-F238E27FC236}">
                  <a16:creationId xmlns:a16="http://schemas.microsoft.com/office/drawing/2014/main" id="{E94AE096-89A9-4C8A-93AE-26E08114D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4356" name="Text Box 20">
              <a:extLst>
                <a:ext uri="{FF2B5EF4-FFF2-40B4-BE49-F238E27FC236}">
                  <a16:creationId xmlns:a16="http://schemas.microsoft.com/office/drawing/2014/main" id="{39072452-2A65-4009-A702-4744AEF0B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4357" name="Text Box 21">
              <a:extLst>
                <a:ext uri="{FF2B5EF4-FFF2-40B4-BE49-F238E27FC236}">
                  <a16:creationId xmlns:a16="http://schemas.microsoft.com/office/drawing/2014/main" id="{75A9C285-6D62-492C-9ECB-3FEC457AB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4358" name="Text Box 22">
              <a:extLst>
                <a:ext uri="{FF2B5EF4-FFF2-40B4-BE49-F238E27FC236}">
                  <a16:creationId xmlns:a16="http://schemas.microsoft.com/office/drawing/2014/main" id="{D4E8BC42-65E7-452C-8409-EABFCD8ED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4359" name="Text Box 23">
              <a:extLst>
                <a:ext uri="{FF2B5EF4-FFF2-40B4-BE49-F238E27FC236}">
                  <a16:creationId xmlns:a16="http://schemas.microsoft.com/office/drawing/2014/main" id="{E4AF68D8-E95B-4114-B9FE-43DA538E2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4360" name="Text Box 24">
              <a:extLst>
                <a:ext uri="{FF2B5EF4-FFF2-40B4-BE49-F238E27FC236}">
                  <a16:creationId xmlns:a16="http://schemas.microsoft.com/office/drawing/2014/main" id="{628474DF-E986-4A1D-ACB3-50E6A7F93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1434"/>
              <a:ext cx="61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t</a:t>
              </a:r>
              <a:r>
                <a:rPr lang="pt-BR" altLang="pt-BR" sz="1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d</a:t>
              </a:r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 minutos</a:t>
              </a:r>
            </a:p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Q</a:t>
              </a:r>
              <a:r>
                <a:rPr lang="pt-BR" altLang="pt-BR" sz="1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af</a:t>
              </a:r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 l/s</a:t>
              </a:r>
            </a:p>
          </p:txBody>
        </p:sp>
        <p:cxnSp>
          <p:nvCxnSpPr>
            <p:cNvPr id="654361" name="AutoShape 25">
              <a:extLst>
                <a:ext uri="{FF2B5EF4-FFF2-40B4-BE49-F238E27FC236}">
                  <a16:creationId xmlns:a16="http://schemas.microsoft.com/office/drawing/2014/main" id="{46661551-D293-44E6-86A7-E1D3791B43C1}"/>
                </a:ext>
              </a:extLst>
            </p:cNvPr>
            <p:cNvCxnSpPr>
              <a:cxnSpLocks noChangeShapeType="1"/>
              <a:stCxn id="654360" idx="1"/>
              <a:endCxn id="654342" idx="0"/>
            </p:cNvCxnSpPr>
            <p:nvPr/>
          </p:nvCxnSpPr>
          <p:spPr bwMode="auto">
            <a:xfrm rot="10800000" flipV="1">
              <a:off x="317" y="1506"/>
              <a:ext cx="984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4362" name="AutoShape 26">
              <a:extLst>
                <a:ext uri="{FF2B5EF4-FFF2-40B4-BE49-F238E27FC236}">
                  <a16:creationId xmlns:a16="http://schemas.microsoft.com/office/drawing/2014/main" id="{E894A622-14CA-4CA0-87C9-1E4CF3F6D4E1}"/>
                </a:ext>
              </a:extLst>
            </p:cNvPr>
            <p:cNvCxnSpPr>
              <a:cxnSpLocks noChangeShapeType="1"/>
              <a:stCxn id="654360" idx="1"/>
              <a:endCxn id="654343" idx="0"/>
            </p:cNvCxnSpPr>
            <p:nvPr/>
          </p:nvCxnSpPr>
          <p:spPr bwMode="auto">
            <a:xfrm rot="10800000" flipV="1">
              <a:off x="825" y="1506"/>
              <a:ext cx="476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4363" name="AutoShape 27">
              <a:extLst>
                <a:ext uri="{FF2B5EF4-FFF2-40B4-BE49-F238E27FC236}">
                  <a16:creationId xmlns:a16="http://schemas.microsoft.com/office/drawing/2014/main" id="{1A157F81-85B3-48DB-B502-8EC5AB12107D}"/>
                </a:ext>
              </a:extLst>
            </p:cNvPr>
            <p:cNvCxnSpPr>
              <a:cxnSpLocks noChangeShapeType="1"/>
              <a:stCxn id="654360" idx="1"/>
              <a:endCxn id="654344" idx="0"/>
            </p:cNvCxnSpPr>
            <p:nvPr/>
          </p:nvCxnSpPr>
          <p:spPr bwMode="auto">
            <a:xfrm rot="10800000" flipH="1" flipV="1">
              <a:off x="1301" y="1506"/>
              <a:ext cx="28" cy="191"/>
            </a:xfrm>
            <a:prstGeom prst="curvedConnector4">
              <a:avLst>
                <a:gd name="adj1" fmla="val -306384"/>
                <a:gd name="adj2" fmla="val 88236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4364" name="AutoShape 28">
              <a:extLst>
                <a:ext uri="{FF2B5EF4-FFF2-40B4-BE49-F238E27FC236}">
                  <a16:creationId xmlns:a16="http://schemas.microsoft.com/office/drawing/2014/main" id="{25413B40-3827-4467-8EB1-0CBA9FABC075}"/>
                </a:ext>
              </a:extLst>
            </p:cNvPr>
            <p:cNvCxnSpPr>
              <a:cxnSpLocks noChangeShapeType="1"/>
              <a:stCxn id="654360" idx="3"/>
              <a:endCxn id="654345" idx="0"/>
            </p:cNvCxnSpPr>
            <p:nvPr/>
          </p:nvCxnSpPr>
          <p:spPr bwMode="auto">
            <a:xfrm flipH="1">
              <a:off x="1837" y="1506"/>
              <a:ext cx="61" cy="191"/>
            </a:xfrm>
            <a:prstGeom prst="curvedConnector4">
              <a:avLst>
                <a:gd name="adj1" fmla="val -138463"/>
                <a:gd name="adj2" fmla="val 8794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4365" name="AutoShape 29">
              <a:extLst>
                <a:ext uri="{FF2B5EF4-FFF2-40B4-BE49-F238E27FC236}">
                  <a16:creationId xmlns:a16="http://schemas.microsoft.com/office/drawing/2014/main" id="{154687EA-71B1-40D3-BEB9-4FCA4487EBB8}"/>
                </a:ext>
              </a:extLst>
            </p:cNvPr>
            <p:cNvCxnSpPr>
              <a:cxnSpLocks noChangeShapeType="1"/>
              <a:stCxn id="654360" idx="3"/>
              <a:endCxn id="654346" idx="0"/>
            </p:cNvCxnSpPr>
            <p:nvPr/>
          </p:nvCxnSpPr>
          <p:spPr bwMode="auto">
            <a:xfrm>
              <a:off x="1898" y="1506"/>
              <a:ext cx="447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4366" name="AutoShape 30">
              <a:extLst>
                <a:ext uri="{FF2B5EF4-FFF2-40B4-BE49-F238E27FC236}">
                  <a16:creationId xmlns:a16="http://schemas.microsoft.com/office/drawing/2014/main" id="{9B2B75E7-B830-4790-A02C-4E025040209A}"/>
                </a:ext>
              </a:extLst>
            </p:cNvPr>
            <p:cNvCxnSpPr>
              <a:cxnSpLocks noChangeShapeType="1"/>
              <a:stCxn id="654360" idx="3"/>
              <a:endCxn id="654353" idx="0"/>
            </p:cNvCxnSpPr>
            <p:nvPr/>
          </p:nvCxnSpPr>
          <p:spPr bwMode="auto">
            <a:xfrm>
              <a:off x="1898" y="1506"/>
              <a:ext cx="955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4367" name="Rectangle 31">
              <a:extLst>
                <a:ext uri="{FF2B5EF4-FFF2-40B4-BE49-F238E27FC236}">
                  <a16:creationId xmlns:a16="http://schemas.microsoft.com/office/drawing/2014/main" id="{DE2023F6-A729-4DEA-8445-496EA5975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4368" name="Text Box 32">
              <a:extLst>
                <a:ext uri="{FF2B5EF4-FFF2-40B4-BE49-F238E27FC236}">
                  <a16:creationId xmlns:a16="http://schemas.microsoft.com/office/drawing/2014/main" id="{29E4F695-752F-475D-A984-B9F142768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Vazão equalizada </a:t>
              </a:r>
            </a:p>
            <a:p>
              <a:pPr algn="ctr"/>
              <a:r>
                <a:rPr lang="pt-BR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de alimentação !!!</a:t>
              </a:r>
            </a:p>
          </p:txBody>
        </p:sp>
        <p:cxnSp>
          <p:nvCxnSpPr>
            <p:cNvPr id="654369" name="AutoShape 33">
              <a:extLst>
                <a:ext uri="{FF2B5EF4-FFF2-40B4-BE49-F238E27FC236}">
                  <a16:creationId xmlns:a16="http://schemas.microsoft.com/office/drawing/2014/main" id="{1B2F1ED4-D54C-4A6C-B0D8-D726125DA2E0}"/>
                </a:ext>
              </a:extLst>
            </p:cNvPr>
            <p:cNvCxnSpPr>
              <a:cxnSpLocks noChangeShapeType="1"/>
              <a:stCxn id="654368" idx="2"/>
              <a:endCxn id="654367" idx="0"/>
            </p:cNvCxnSpPr>
            <p:nvPr/>
          </p:nvCxnSpPr>
          <p:spPr bwMode="auto">
            <a:xfrm rot="5400000">
              <a:off x="1778" y="2297"/>
              <a:ext cx="236" cy="555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4370" name="Rectangle 34">
            <a:extLst>
              <a:ext uri="{FF2B5EF4-FFF2-40B4-BE49-F238E27FC236}">
                <a16:creationId xmlns:a16="http://schemas.microsoft.com/office/drawing/2014/main" id="{DEF8F37C-AD20-4D24-BB61-98ED2BF5D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sz="4000" b="1"/>
              <a:t>DIMENSIONAMENTO DO TANQUE DE EQUALIZAÇÃO DE LODO ADENSADO</a:t>
            </a:r>
          </a:p>
        </p:txBody>
      </p:sp>
      <p:graphicFrame>
        <p:nvGraphicFramePr>
          <p:cNvPr id="654371" name="Object 35">
            <a:extLst>
              <a:ext uri="{FF2B5EF4-FFF2-40B4-BE49-F238E27FC236}">
                <a16:creationId xmlns:a16="http://schemas.microsoft.com/office/drawing/2014/main" id="{F93B655A-04EA-4B85-A0DC-9768C9AE2D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4484688"/>
          <a:ext cx="5184775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76" name="Equation" r:id="rId4" imgW="2489040" imgH="609480" progId="Equation.3">
                  <p:embed/>
                </p:oleObj>
              </mc:Choice>
              <mc:Fallback>
                <p:oleObj name="Equation" r:id="rId4" imgW="2489040" imgH="609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484688"/>
                        <a:ext cx="5184775" cy="127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4372" name="Text Box 36">
            <a:extLst>
              <a:ext uri="{FF2B5EF4-FFF2-40B4-BE49-F238E27FC236}">
                <a16:creationId xmlns:a16="http://schemas.microsoft.com/office/drawing/2014/main" id="{72E0A273-8B44-4935-A31D-615705E5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2205038"/>
            <a:ext cx="4105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Descargas dos adensadores: admitido 5 minutos a cada 30 minutos !!!</a:t>
            </a:r>
          </a:p>
        </p:txBody>
      </p:sp>
      <p:graphicFrame>
        <p:nvGraphicFramePr>
          <p:cNvPr id="654373" name="Object 37">
            <a:extLst>
              <a:ext uri="{FF2B5EF4-FFF2-40B4-BE49-F238E27FC236}">
                <a16:creationId xmlns:a16="http://schemas.microsoft.com/office/drawing/2014/main" id="{A11700D9-9B24-41E2-9F18-484FAD1830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5445125"/>
          <a:ext cx="4824412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77" name="Equation" r:id="rId6" imgW="2501640" imgH="609480" progId="Equation.3">
                  <p:embed/>
                </p:oleObj>
              </mc:Choice>
              <mc:Fallback>
                <p:oleObj name="Equation" r:id="rId6" imgW="2501640" imgH="6094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445125"/>
                        <a:ext cx="4824412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62" name="Picture 2">
            <a:extLst>
              <a:ext uri="{FF2B5EF4-FFF2-40B4-BE49-F238E27FC236}">
                <a16:creationId xmlns:a16="http://schemas.microsoft.com/office/drawing/2014/main" id="{37DCCD02-C780-486E-917C-7E7BAEA8519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5363" name="Group 3">
            <a:extLst>
              <a:ext uri="{FF2B5EF4-FFF2-40B4-BE49-F238E27FC236}">
                <a16:creationId xmlns:a16="http://schemas.microsoft.com/office/drawing/2014/main" id="{0AB9749B-E1F7-42B7-A6BC-E2DF1568795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946275"/>
            <a:ext cx="4841875" cy="2635250"/>
            <a:chOff x="204" y="1434"/>
            <a:chExt cx="3050" cy="1660"/>
          </a:xfrm>
        </p:grpSpPr>
        <p:sp>
          <p:nvSpPr>
            <p:cNvPr id="655364" name="Line 4">
              <a:extLst>
                <a:ext uri="{FF2B5EF4-FFF2-40B4-BE49-F238E27FC236}">
                  <a16:creationId xmlns:a16="http://schemas.microsoft.com/office/drawing/2014/main" id="{7DC46C50-75FE-4BFD-BAA8-A1877FC3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365" name="Line 5">
              <a:extLst>
                <a:ext uri="{FF2B5EF4-FFF2-40B4-BE49-F238E27FC236}">
                  <a16:creationId xmlns:a16="http://schemas.microsoft.com/office/drawing/2014/main" id="{D14696FA-88C6-4824-82CA-74DB94343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366" name="Rectangle 6">
              <a:extLst>
                <a:ext uri="{FF2B5EF4-FFF2-40B4-BE49-F238E27FC236}">
                  <a16:creationId xmlns:a16="http://schemas.microsoft.com/office/drawing/2014/main" id="{3C019681-F994-4471-9865-7C49E8445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367" name="Rectangle 7">
              <a:extLst>
                <a:ext uri="{FF2B5EF4-FFF2-40B4-BE49-F238E27FC236}">
                  <a16:creationId xmlns:a16="http://schemas.microsoft.com/office/drawing/2014/main" id="{2C3A0A8E-391C-48BB-9747-390FBA149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368" name="Rectangle 8">
              <a:extLst>
                <a:ext uri="{FF2B5EF4-FFF2-40B4-BE49-F238E27FC236}">
                  <a16:creationId xmlns:a16="http://schemas.microsoft.com/office/drawing/2014/main" id="{F7D56B44-D658-49E7-9C8E-6AAA9AA8B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369" name="Rectangle 9">
              <a:extLst>
                <a:ext uri="{FF2B5EF4-FFF2-40B4-BE49-F238E27FC236}">
                  <a16:creationId xmlns:a16="http://schemas.microsoft.com/office/drawing/2014/main" id="{CF11186B-38E6-4A8C-94DB-69BB074A4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370" name="Rectangle 10">
              <a:extLst>
                <a:ext uri="{FF2B5EF4-FFF2-40B4-BE49-F238E27FC236}">
                  <a16:creationId xmlns:a16="http://schemas.microsoft.com/office/drawing/2014/main" id="{D3EF8115-54FB-4AA0-ACF2-3946AF06C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371" name="Line 11">
              <a:extLst>
                <a:ext uri="{FF2B5EF4-FFF2-40B4-BE49-F238E27FC236}">
                  <a16:creationId xmlns:a16="http://schemas.microsoft.com/office/drawing/2014/main" id="{E6670FB1-B7CC-4126-A553-A5D91A187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372" name="Line 12">
              <a:extLst>
                <a:ext uri="{FF2B5EF4-FFF2-40B4-BE49-F238E27FC236}">
                  <a16:creationId xmlns:a16="http://schemas.microsoft.com/office/drawing/2014/main" id="{A265524F-F8A5-4229-AA96-97B1B1CA7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373" name="Line 13">
              <a:extLst>
                <a:ext uri="{FF2B5EF4-FFF2-40B4-BE49-F238E27FC236}">
                  <a16:creationId xmlns:a16="http://schemas.microsoft.com/office/drawing/2014/main" id="{D68C6A4F-97A8-4EAB-B0FC-24EE4CB86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374" name="Line 14">
              <a:extLst>
                <a:ext uri="{FF2B5EF4-FFF2-40B4-BE49-F238E27FC236}">
                  <a16:creationId xmlns:a16="http://schemas.microsoft.com/office/drawing/2014/main" id="{22702DCB-DCC1-4C25-8B45-A319A7D6C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375" name="Line 15">
              <a:extLst>
                <a:ext uri="{FF2B5EF4-FFF2-40B4-BE49-F238E27FC236}">
                  <a16:creationId xmlns:a16="http://schemas.microsoft.com/office/drawing/2014/main" id="{DBB9C9DB-C4D7-4357-9217-CE0BE63AD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376" name="Line 16">
              <a:extLst>
                <a:ext uri="{FF2B5EF4-FFF2-40B4-BE49-F238E27FC236}">
                  <a16:creationId xmlns:a16="http://schemas.microsoft.com/office/drawing/2014/main" id="{4F95443C-ED23-4B8F-9428-DCF7ABF73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377" name="Rectangle 17">
              <a:extLst>
                <a:ext uri="{FF2B5EF4-FFF2-40B4-BE49-F238E27FC236}">
                  <a16:creationId xmlns:a16="http://schemas.microsoft.com/office/drawing/2014/main" id="{5B1CBD8C-C22E-4166-ABDA-B7F54FF47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378" name="Line 18">
              <a:extLst>
                <a:ext uri="{FF2B5EF4-FFF2-40B4-BE49-F238E27FC236}">
                  <a16:creationId xmlns:a16="http://schemas.microsoft.com/office/drawing/2014/main" id="{E51A776F-DD19-4AD2-86B9-5EBE814C9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379" name="Text Box 19">
              <a:extLst>
                <a:ext uri="{FF2B5EF4-FFF2-40B4-BE49-F238E27FC236}">
                  <a16:creationId xmlns:a16="http://schemas.microsoft.com/office/drawing/2014/main" id="{E5092B08-DDDB-4E6F-9162-1FDD0D774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5380" name="Text Box 20">
              <a:extLst>
                <a:ext uri="{FF2B5EF4-FFF2-40B4-BE49-F238E27FC236}">
                  <a16:creationId xmlns:a16="http://schemas.microsoft.com/office/drawing/2014/main" id="{3B53A00D-6F3E-4D6A-8A53-B97913E81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5381" name="Text Box 21">
              <a:extLst>
                <a:ext uri="{FF2B5EF4-FFF2-40B4-BE49-F238E27FC236}">
                  <a16:creationId xmlns:a16="http://schemas.microsoft.com/office/drawing/2014/main" id="{A0611632-9B9A-44C3-BAAB-6AE89A9DC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5382" name="Text Box 22">
              <a:extLst>
                <a:ext uri="{FF2B5EF4-FFF2-40B4-BE49-F238E27FC236}">
                  <a16:creationId xmlns:a16="http://schemas.microsoft.com/office/drawing/2014/main" id="{2D89088E-1062-4982-BEE2-DCCE94D94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5383" name="Text Box 23">
              <a:extLst>
                <a:ext uri="{FF2B5EF4-FFF2-40B4-BE49-F238E27FC236}">
                  <a16:creationId xmlns:a16="http://schemas.microsoft.com/office/drawing/2014/main" id="{1F8D13D5-726E-4910-A604-CEF42A5CF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5384" name="Text Box 24">
              <a:extLst>
                <a:ext uri="{FF2B5EF4-FFF2-40B4-BE49-F238E27FC236}">
                  <a16:creationId xmlns:a16="http://schemas.microsoft.com/office/drawing/2014/main" id="{EC43AA70-4FCC-4622-BCC4-F2366D896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1434"/>
              <a:ext cx="61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t</a:t>
              </a:r>
              <a:r>
                <a:rPr lang="pt-BR" altLang="pt-BR" sz="1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d</a:t>
              </a:r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 minutos</a:t>
              </a:r>
            </a:p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Q</a:t>
              </a:r>
              <a:r>
                <a:rPr lang="pt-BR" altLang="pt-BR" sz="1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af</a:t>
              </a:r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 l/s</a:t>
              </a:r>
            </a:p>
          </p:txBody>
        </p:sp>
        <p:cxnSp>
          <p:nvCxnSpPr>
            <p:cNvPr id="655385" name="AutoShape 25">
              <a:extLst>
                <a:ext uri="{FF2B5EF4-FFF2-40B4-BE49-F238E27FC236}">
                  <a16:creationId xmlns:a16="http://schemas.microsoft.com/office/drawing/2014/main" id="{30F3D152-2948-4580-BFE6-82514B9D4246}"/>
                </a:ext>
              </a:extLst>
            </p:cNvPr>
            <p:cNvCxnSpPr>
              <a:cxnSpLocks noChangeShapeType="1"/>
              <a:stCxn id="655384" idx="1"/>
              <a:endCxn id="655366" idx="0"/>
            </p:cNvCxnSpPr>
            <p:nvPr/>
          </p:nvCxnSpPr>
          <p:spPr bwMode="auto">
            <a:xfrm rot="10800000" flipV="1">
              <a:off x="317" y="1506"/>
              <a:ext cx="984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5386" name="AutoShape 26">
              <a:extLst>
                <a:ext uri="{FF2B5EF4-FFF2-40B4-BE49-F238E27FC236}">
                  <a16:creationId xmlns:a16="http://schemas.microsoft.com/office/drawing/2014/main" id="{3F58FEB2-B6A0-4CB3-8642-C73F75CC72C8}"/>
                </a:ext>
              </a:extLst>
            </p:cNvPr>
            <p:cNvCxnSpPr>
              <a:cxnSpLocks noChangeShapeType="1"/>
              <a:stCxn id="655384" idx="1"/>
              <a:endCxn id="655367" idx="0"/>
            </p:cNvCxnSpPr>
            <p:nvPr/>
          </p:nvCxnSpPr>
          <p:spPr bwMode="auto">
            <a:xfrm rot="10800000" flipV="1">
              <a:off x="825" y="1506"/>
              <a:ext cx="476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5387" name="AutoShape 27">
              <a:extLst>
                <a:ext uri="{FF2B5EF4-FFF2-40B4-BE49-F238E27FC236}">
                  <a16:creationId xmlns:a16="http://schemas.microsoft.com/office/drawing/2014/main" id="{4C6AB763-E163-4BDA-92BD-3246E9F88CF1}"/>
                </a:ext>
              </a:extLst>
            </p:cNvPr>
            <p:cNvCxnSpPr>
              <a:cxnSpLocks noChangeShapeType="1"/>
              <a:stCxn id="655384" idx="1"/>
              <a:endCxn id="655368" idx="0"/>
            </p:cNvCxnSpPr>
            <p:nvPr/>
          </p:nvCxnSpPr>
          <p:spPr bwMode="auto">
            <a:xfrm rot="10800000" flipH="1" flipV="1">
              <a:off x="1301" y="1506"/>
              <a:ext cx="28" cy="191"/>
            </a:xfrm>
            <a:prstGeom prst="curvedConnector4">
              <a:avLst>
                <a:gd name="adj1" fmla="val -306384"/>
                <a:gd name="adj2" fmla="val 88236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5388" name="AutoShape 28">
              <a:extLst>
                <a:ext uri="{FF2B5EF4-FFF2-40B4-BE49-F238E27FC236}">
                  <a16:creationId xmlns:a16="http://schemas.microsoft.com/office/drawing/2014/main" id="{2CA81167-E32C-4213-8A9D-14E28D8F0792}"/>
                </a:ext>
              </a:extLst>
            </p:cNvPr>
            <p:cNvCxnSpPr>
              <a:cxnSpLocks noChangeShapeType="1"/>
              <a:stCxn id="655384" idx="3"/>
              <a:endCxn id="655369" idx="0"/>
            </p:cNvCxnSpPr>
            <p:nvPr/>
          </p:nvCxnSpPr>
          <p:spPr bwMode="auto">
            <a:xfrm flipH="1">
              <a:off x="1837" y="1506"/>
              <a:ext cx="61" cy="191"/>
            </a:xfrm>
            <a:prstGeom prst="curvedConnector4">
              <a:avLst>
                <a:gd name="adj1" fmla="val -138463"/>
                <a:gd name="adj2" fmla="val 8794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5389" name="AutoShape 29">
              <a:extLst>
                <a:ext uri="{FF2B5EF4-FFF2-40B4-BE49-F238E27FC236}">
                  <a16:creationId xmlns:a16="http://schemas.microsoft.com/office/drawing/2014/main" id="{3C8A8E8A-5EB1-4CA3-AC9D-24339E7FBA99}"/>
                </a:ext>
              </a:extLst>
            </p:cNvPr>
            <p:cNvCxnSpPr>
              <a:cxnSpLocks noChangeShapeType="1"/>
              <a:stCxn id="655384" idx="3"/>
              <a:endCxn id="655370" idx="0"/>
            </p:cNvCxnSpPr>
            <p:nvPr/>
          </p:nvCxnSpPr>
          <p:spPr bwMode="auto">
            <a:xfrm>
              <a:off x="1898" y="1506"/>
              <a:ext cx="447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5390" name="AutoShape 30">
              <a:extLst>
                <a:ext uri="{FF2B5EF4-FFF2-40B4-BE49-F238E27FC236}">
                  <a16:creationId xmlns:a16="http://schemas.microsoft.com/office/drawing/2014/main" id="{EA7104F5-C407-4686-B207-BC2861A07066}"/>
                </a:ext>
              </a:extLst>
            </p:cNvPr>
            <p:cNvCxnSpPr>
              <a:cxnSpLocks noChangeShapeType="1"/>
              <a:stCxn id="655384" idx="3"/>
              <a:endCxn id="655377" idx="0"/>
            </p:cNvCxnSpPr>
            <p:nvPr/>
          </p:nvCxnSpPr>
          <p:spPr bwMode="auto">
            <a:xfrm>
              <a:off x="1898" y="1506"/>
              <a:ext cx="955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5391" name="Rectangle 31">
              <a:extLst>
                <a:ext uri="{FF2B5EF4-FFF2-40B4-BE49-F238E27FC236}">
                  <a16:creationId xmlns:a16="http://schemas.microsoft.com/office/drawing/2014/main" id="{FF01D4F0-5358-451E-8D17-298FBFC9C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392" name="Text Box 32">
              <a:extLst>
                <a:ext uri="{FF2B5EF4-FFF2-40B4-BE49-F238E27FC236}">
                  <a16:creationId xmlns:a16="http://schemas.microsoft.com/office/drawing/2014/main" id="{0D296373-349E-4FEE-AA3D-60D87C5E9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Vazão equalizada </a:t>
              </a:r>
            </a:p>
            <a:p>
              <a:pPr algn="ctr"/>
              <a:r>
                <a:rPr lang="pt-BR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de alimentação !!!</a:t>
              </a:r>
            </a:p>
          </p:txBody>
        </p:sp>
        <p:cxnSp>
          <p:nvCxnSpPr>
            <p:cNvPr id="655393" name="AutoShape 33">
              <a:extLst>
                <a:ext uri="{FF2B5EF4-FFF2-40B4-BE49-F238E27FC236}">
                  <a16:creationId xmlns:a16="http://schemas.microsoft.com/office/drawing/2014/main" id="{1EA217B5-FF1C-44D9-BDA5-064A9F591DFD}"/>
                </a:ext>
              </a:extLst>
            </p:cNvPr>
            <p:cNvCxnSpPr>
              <a:cxnSpLocks noChangeShapeType="1"/>
              <a:stCxn id="655392" idx="2"/>
              <a:endCxn id="655391" idx="0"/>
            </p:cNvCxnSpPr>
            <p:nvPr/>
          </p:nvCxnSpPr>
          <p:spPr bwMode="auto">
            <a:xfrm rot="5400000">
              <a:off x="1778" y="2297"/>
              <a:ext cx="236" cy="555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5395" name="Text Box 35">
            <a:extLst>
              <a:ext uri="{FF2B5EF4-FFF2-40B4-BE49-F238E27FC236}">
                <a16:creationId xmlns:a16="http://schemas.microsoft.com/office/drawing/2014/main" id="{96D4BEED-7EC0-4F0D-AD55-968BD1D7E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060575"/>
            <a:ext cx="41052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Vamos adotar dois tanques com volume total igual a 20 m</a:t>
            </a:r>
            <a:r>
              <a:rPr lang="pt-BR" altLang="pt-BR" sz="28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3</a:t>
            </a: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!!!</a:t>
            </a:r>
          </a:p>
        </p:txBody>
      </p:sp>
      <p:graphicFrame>
        <p:nvGraphicFramePr>
          <p:cNvPr id="655396" name="Object 36">
            <a:extLst>
              <a:ext uri="{FF2B5EF4-FFF2-40B4-BE49-F238E27FC236}">
                <a16:creationId xmlns:a16="http://schemas.microsoft.com/office/drawing/2014/main" id="{F5A46385-F248-4BA0-9A8F-044F68C4AD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4868863"/>
          <a:ext cx="504031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4" name="Equation" r:id="rId4" imgW="2819160" imgH="304560" progId="Equation.3">
                  <p:embed/>
                </p:oleObj>
              </mc:Choice>
              <mc:Fallback>
                <p:oleObj name="Equation" r:id="rId4" imgW="2819160" imgH="30456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868863"/>
                        <a:ext cx="504031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7" name="Object 37">
            <a:extLst>
              <a:ext uri="{FF2B5EF4-FFF2-40B4-BE49-F238E27FC236}">
                <a16:creationId xmlns:a16="http://schemas.microsoft.com/office/drawing/2014/main" id="{CC8A5221-A2FB-4F47-B27F-CCF41B082E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5559425"/>
          <a:ext cx="27352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5" name="Equation" r:id="rId6" imgW="1218960" imgH="355320" progId="Equation.3">
                  <p:embed/>
                </p:oleObj>
              </mc:Choice>
              <mc:Fallback>
                <p:oleObj name="Equation" r:id="rId6" imgW="1218960" imgH="35532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559425"/>
                        <a:ext cx="273526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398" name="Picture 38" descr="Eta Alto Tiete ETEP 045">
            <a:extLst>
              <a:ext uri="{FF2B5EF4-FFF2-40B4-BE49-F238E27FC236}">
                <a16:creationId xmlns:a16="http://schemas.microsoft.com/office/drawing/2014/main" id="{76BAD925-EA07-4846-B897-5A26D48D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365625"/>
            <a:ext cx="28797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5399" name="AutoShape 39">
            <a:extLst>
              <a:ext uri="{FF2B5EF4-FFF2-40B4-BE49-F238E27FC236}">
                <a16:creationId xmlns:a16="http://schemas.microsoft.com/office/drawing/2014/main" id="{DCCFA94F-9560-467A-BE0B-CB6EBA5FC8C5}"/>
              </a:ext>
            </a:extLst>
          </p:cNvPr>
          <p:cNvCxnSpPr>
            <a:cxnSpLocks noChangeShapeType="1"/>
            <a:stCxn id="655395" idx="2"/>
            <a:endCxn id="655398" idx="0"/>
          </p:cNvCxnSpPr>
          <p:nvPr/>
        </p:nvCxnSpPr>
        <p:spPr bwMode="auto">
          <a:xfrm rot="16200000" flipH="1">
            <a:off x="6821488" y="3879850"/>
            <a:ext cx="504825" cy="466725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401" name="Rectangle 41">
            <a:extLst>
              <a:ext uri="{FF2B5EF4-FFF2-40B4-BE49-F238E27FC236}">
                <a16:creationId xmlns:a16="http://schemas.microsoft.com/office/drawing/2014/main" id="{9BA3E62B-6BFA-4FAE-808A-5EDAC8DD2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sz="4000" b="1"/>
              <a:t>DIMENSIONAMENTO DO TANQUE DE EQUALIZAÇÃO DE LODO ADENSADO</a:t>
            </a:r>
          </a:p>
        </p:txBody>
      </p:sp>
    </p:spTree>
  </p:cSld>
  <p:clrMapOvr>
    <a:masterClrMapping/>
  </p:clrMapOvr>
  <p:transition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>
            <a:extLst>
              <a:ext uri="{FF2B5EF4-FFF2-40B4-BE49-F238E27FC236}">
                <a16:creationId xmlns:a16="http://schemas.microsoft.com/office/drawing/2014/main" id="{73A19B0F-BBE4-48F1-8D82-7932C24FB62C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7411" name="Group 3">
            <a:extLst>
              <a:ext uri="{FF2B5EF4-FFF2-40B4-BE49-F238E27FC236}">
                <a16:creationId xmlns:a16="http://schemas.microsoft.com/office/drawing/2014/main" id="{C520B9A0-0480-46FC-B309-E45D165A55B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844675"/>
            <a:ext cx="4841875" cy="2635250"/>
            <a:chOff x="204" y="1434"/>
            <a:chExt cx="3050" cy="1660"/>
          </a:xfrm>
        </p:grpSpPr>
        <p:sp>
          <p:nvSpPr>
            <p:cNvPr id="657412" name="Line 4">
              <a:extLst>
                <a:ext uri="{FF2B5EF4-FFF2-40B4-BE49-F238E27FC236}">
                  <a16:creationId xmlns:a16="http://schemas.microsoft.com/office/drawing/2014/main" id="{C4CF3A7B-B0CD-430E-A229-9C7D631DC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7413" name="Line 5">
              <a:extLst>
                <a:ext uri="{FF2B5EF4-FFF2-40B4-BE49-F238E27FC236}">
                  <a16:creationId xmlns:a16="http://schemas.microsoft.com/office/drawing/2014/main" id="{D2FD1860-F6DC-46FD-BAE1-C2953AD7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7414" name="Rectangle 6">
              <a:extLst>
                <a:ext uri="{FF2B5EF4-FFF2-40B4-BE49-F238E27FC236}">
                  <a16:creationId xmlns:a16="http://schemas.microsoft.com/office/drawing/2014/main" id="{9CC7B831-6060-4E7C-A360-A9F82F45D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7415" name="Rectangle 7">
              <a:extLst>
                <a:ext uri="{FF2B5EF4-FFF2-40B4-BE49-F238E27FC236}">
                  <a16:creationId xmlns:a16="http://schemas.microsoft.com/office/drawing/2014/main" id="{8B67A93A-D773-42D4-BB2C-1F155FD17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7416" name="Rectangle 8">
              <a:extLst>
                <a:ext uri="{FF2B5EF4-FFF2-40B4-BE49-F238E27FC236}">
                  <a16:creationId xmlns:a16="http://schemas.microsoft.com/office/drawing/2014/main" id="{9FE2547D-7907-4D27-A10F-053FAA8E0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7417" name="Rectangle 9">
              <a:extLst>
                <a:ext uri="{FF2B5EF4-FFF2-40B4-BE49-F238E27FC236}">
                  <a16:creationId xmlns:a16="http://schemas.microsoft.com/office/drawing/2014/main" id="{553ACC46-1ECD-4D2D-A7BB-32C19DA7C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7418" name="Rectangle 10">
              <a:extLst>
                <a:ext uri="{FF2B5EF4-FFF2-40B4-BE49-F238E27FC236}">
                  <a16:creationId xmlns:a16="http://schemas.microsoft.com/office/drawing/2014/main" id="{0C64A4B0-65E7-4D23-BD62-16CE0E9E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7419" name="Line 11">
              <a:extLst>
                <a:ext uri="{FF2B5EF4-FFF2-40B4-BE49-F238E27FC236}">
                  <a16:creationId xmlns:a16="http://schemas.microsoft.com/office/drawing/2014/main" id="{91977C54-CE84-45D5-87F5-54BFB664E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7420" name="Line 12">
              <a:extLst>
                <a:ext uri="{FF2B5EF4-FFF2-40B4-BE49-F238E27FC236}">
                  <a16:creationId xmlns:a16="http://schemas.microsoft.com/office/drawing/2014/main" id="{8CE93DDC-C3AF-48AC-825F-E49D7918A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7421" name="Line 13">
              <a:extLst>
                <a:ext uri="{FF2B5EF4-FFF2-40B4-BE49-F238E27FC236}">
                  <a16:creationId xmlns:a16="http://schemas.microsoft.com/office/drawing/2014/main" id="{986C3C0A-7663-4EDA-AC46-7A875BEB7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7422" name="Line 14">
              <a:extLst>
                <a:ext uri="{FF2B5EF4-FFF2-40B4-BE49-F238E27FC236}">
                  <a16:creationId xmlns:a16="http://schemas.microsoft.com/office/drawing/2014/main" id="{6B6234E2-3580-4073-904D-863CF7E25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7423" name="Line 15">
              <a:extLst>
                <a:ext uri="{FF2B5EF4-FFF2-40B4-BE49-F238E27FC236}">
                  <a16:creationId xmlns:a16="http://schemas.microsoft.com/office/drawing/2014/main" id="{6736E68C-61AA-444A-BF91-11C274264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7424" name="Line 16">
              <a:extLst>
                <a:ext uri="{FF2B5EF4-FFF2-40B4-BE49-F238E27FC236}">
                  <a16:creationId xmlns:a16="http://schemas.microsoft.com/office/drawing/2014/main" id="{40F09282-2DBE-4C61-9D30-7B31C9F5E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7425" name="Rectangle 17">
              <a:extLst>
                <a:ext uri="{FF2B5EF4-FFF2-40B4-BE49-F238E27FC236}">
                  <a16:creationId xmlns:a16="http://schemas.microsoft.com/office/drawing/2014/main" id="{76E156FB-ACBC-46BE-8433-35D0261B4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7426" name="Line 18">
              <a:extLst>
                <a:ext uri="{FF2B5EF4-FFF2-40B4-BE49-F238E27FC236}">
                  <a16:creationId xmlns:a16="http://schemas.microsoft.com/office/drawing/2014/main" id="{D453D1F6-042A-408B-B4A1-CB9F0451F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7427" name="Text Box 19">
              <a:extLst>
                <a:ext uri="{FF2B5EF4-FFF2-40B4-BE49-F238E27FC236}">
                  <a16:creationId xmlns:a16="http://schemas.microsoft.com/office/drawing/2014/main" id="{AC955538-58D7-4542-99DB-00C746DCA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7428" name="Text Box 20">
              <a:extLst>
                <a:ext uri="{FF2B5EF4-FFF2-40B4-BE49-F238E27FC236}">
                  <a16:creationId xmlns:a16="http://schemas.microsoft.com/office/drawing/2014/main" id="{732C949A-0FC0-4EF4-AAAF-8061F501D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7429" name="Text Box 21">
              <a:extLst>
                <a:ext uri="{FF2B5EF4-FFF2-40B4-BE49-F238E27FC236}">
                  <a16:creationId xmlns:a16="http://schemas.microsoft.com/office/drawing/2014/main" id="{E01FA1B8-FE78-457D-B916-9E813AE86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7430" name="Text Box 22">
              <a:extLst>
                <a:ext uri="{FF2B5EF4-FFF2-40B4-BE49-F238E27FC236}">
                  <a16:creationId xmlns:a16="http://schemas.microsoft.com/office/drawing/2014/main" id="{137EE676-51A2-424E-AC2D-BD73998FF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7431" name="Text Box 23">
              <a:extLst>
                <a:ext uri="{FF2B5EF4-FFF2-40B4-BE49-F238E27FC236}">
                  <a16:creationId xmlns:a16="http://schemas.microsoft.com/office/drawing/2014/main" id="{A0645C27-F7C8-438B-A12D-532637E11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7432" name="Text Box 24">
              <a:extLst>
                <a:ext uri="{FF2B5EF4-FFF2-40B4-BE49-F238E27FC236}">
                  <a16:creationId xmlns:a16="http://schemas.microsoft.com/office/drawing/2014/main" id="{DE600F6B-441A-4688-9396-977E7C352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1434"/>
              <a:ext cx="61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t</a:t>
              </a:r>
              <a:r>
                <a:rPr lang="pt-BR" altLang="pt-BR" sz="1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d</a:t>
              </a:r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 minutos</a:t>
              </a:r>
            </a:p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Q</a:t>
              </a:r>
              <a:r>
                <a:rPr lang="pt-BR" altLang="pt-BR" sz="1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af</a:t>
              </a:r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 l/s</a:t>
              </a:r>
            </a:p>
          </p:txBody>
        </p:sp>
        <p:cxnSp>
          <p:nvCxnSpPr>
            <p:cNvPr id="657433" name="AutoShape 25">
              <a:extLst>
                <a:ext uri="{FF2B5EF4-FFF2-40B4-BE49-F238E27FC236}">
                  <a16:creationId xmlns:a16="http://schemas.microsoft.com/office/drawing/2014/main" id="{C3320CA6-A74E-44F8-A506-317D738D4BBF}"/>
                </a:ext>
              </a:extLst>
            </p:cNvPr>
            <p:cNvCxnSpPr>
              <a:cxnSpLocks noChangeShapeType="1"/>
              <a:stCxn id="657432" idx="1"/>
              <a:endCxn id="657414" idx="0"/>
            </p:cNvCxnSpPr>
            <p:nvPr/>
          </p:nvCxnSpPr>
          <p:spPr bwMode="auto">
            <a:xfrm rot="10800000" flipV="1">
              <a:off x="317" y="1506"/>
              <a:ext cx="984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7434" name="AutoShape 26">
              <a:extLst>
                <a:ext uri="{FF2B5EF4-FFF2-40B4-BE49-F238E27FC236}">
                  <a16:creationId xmlns:a16="http://schemas.microsoft.com/office/drawing/2014/main" id="{526CEAB7-4645-4F5C-BBEE-B4149B91B973}"/>
                </a:ext>
              </a:extLst>
            </p:cNvPr>
            <p:cNvCxnSpPr>
              <a:cxnSpLocks noChangeShapeType="1"/>
              <a:stCxn id="657432" idx="1"/>
              <a:endCxn id="657415" idx="0"/>
            </p:cNvCxnSpPr>
            <p:nvPr/>
          </p:nvCxnSpPr>
          <p:spPr bwMode="auto">
            <a:xfrm rot="10800000" flipV="1">
              <a:off x="825" y="1506"/>
              <a:ext cx="476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7435" name="AutoShape 27">
              <a:extLst>
                <a:ext uri="{FF2B5EF4-FFF2-40B4-BE49-F238E27FC236}">
                  <a16:creationId xmlns:a16="http://schemas.microsoft.com/office/drawing/2014/main" id="{5DC166DA-B179-4374-922C-D308FC3EF424}"/>
                </a:ext>
              </a:extLst>
            </p:cNvPr>
            <p:cNvCxnSpPr>
              <a:cxnSpLocks noChangeShapeType="1"/>
              <a:stCxn id="657432" idx="1"/>
              <a:endCxn id="657416" idx="0"/>
            </p:cNvCxnSpPr>
            <p:nvPr/>
          </p:nvCxnSpPr>
          <p:spPr bwMode="auto">
            <a:xfrm rot="10800000" flipH="1" flipV="1">
              <a:off x="1301" y="1506"/>
              <a:ext cx="28" cy="191"/>
            </a:xfrm>
            <a:prstGeom prst="curvedConnector4">
              <a:avLst>
                <a:gd name="adj1" fmla="val -306384"/>
                <a:gd name="adj2" fmla="val 88236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7436" name="AutoShape 28">
              <a:extLst>
                <a:ext uri="{FF2B5EF4-FFF2-40B4-BE49-F238E27FC236}">
                  <a16:creationId xmlns:a16="http://schemas.microsoft.com/office/drawing/2014/main" id="{0C522CF1-A39E-4A53-9C38-AF0A373DEA20}"/>
                </a:ext>
              </a:extLst>
            </p:cNvPr>
            <p:cNvCxnSpPr>
              <a:cxnSpLocks noChangeShapeType="1"/>
              <a:stCxn id="657432" idx="3"/>
              <a:endCxn id="657417" idx="0"/>
            </p:cNvCxnSpPr>
            <p:nvPr/>
          </p:nvCxnSpPr>
          <p:spPr bwMode="auto">
            <a:xfrm flipH="1">
              <a:off x="1837" y="1506"/>
              <a:ext cx="61" cy="191"/>
            </a:xfrm>
            <a:prstGeom prst="curvedConnector4">
              <a:avLst>
                <a:gd name="adj1" fmla="val -138463"/>
                <a:gd name="adj2" fmla="val 8794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7437" name="AutoShape 29">
              <a:extLst>
                <a:ext uri="{FF2B5EF4-FFF2-40B4-BE49-F238E27FC236}">
                  <a16:creationId xmlns:a16="http://schemas.microsoft.com/office/drawing/2014/main" id="{57F2CA24-15F1-419A-B3C0-FAA28DC188AD}"/>
                </a:ext>
              </a:extLst>
            </p:cNvPr>
            <p:cNvCxnSpPr>
              <a:cxnSpLocks noChangeShapeType="1"/>
              <a:stCxn id="657432" idx="3"/>
              <a:endCxn id="657418" idx="0"/>
            </p:cNvCxnSpPr>
            <p:nvPr/>
          </p:nvCxnSpPr>
          <p:spPr bwMode="auto">
            <a:xfrm>
              <a:off x="1898" y="1506"/>
              <a:ext cx="447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7438" name="AutoShape 30">
              <a:extLst>
                <a:ext uri="{FF2B5EF4-FFF2-40B4-BE49-F238E27FC236}">
                  <a16:creationId xmlns:a16="http://schemas.microsoft.com/office/drawing/2014/main" id="{AB54FB23-D596-47B0-9FA3-42353E665BFF}"/>
                </a:ext>
              </a:extLst>
            </p:cNvPr>
            <p:cNvCxnSpPr>
              <a:cxnSpLocks noChangeShapeType="1"/>
              <a:stCxn id="657432" idx="3"/>
              <a:endCxn id="657425" idx="0"/>
            </p:cNvCxnSpPr>
            <p:nvPr/>
          </p:nvCxnSpPr>
          <p:spPr bwMode="auto">
            <a:xfrm>
              <a:off x="1898" y="1506"/>
              <a:ext cx="955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7439" name="Rectangle 31">
              <a:extLst>
                <a:ext uri="{FF2B5EF4-FFF2-40B4-BE49-F238E27FC236}">
                  <a16:creationId xmlns:a16="http://schemas.microsoft.com/office/drawing/2014/main" id="{B61A4B55-5719-4511-9F93-1356779DF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7440" name="Text Box 32">
              <a:extLst>
                <a:ext uri="{FF2B5EF4-FFF2-40B4-BE49-F238E27FC236}">
                  <a16:creationId xmlns:a16="http://schemas.microsoft.com/office/drawing/2014/main" id="{ECF47EF9-05A0-4A6A-8E15-B2450BB4B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Vazão equalizada </a:t>
              </a:r>
            </a:p>
            <a:p>
              <a:pPr algn="ctr"/>
              <a:r>
                <a:rPr lang="pt-BR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de alimentação !!!</a:t>
              </a:r>
            </a:p>
          </p:txBody>
        </p:sp>
        <p:cxnSp>
          <p:nvCxnSpPr>
            <p:cNvPr id="657441" name="AutoShape 33">
              <a:extLst>
                <a:ext uri="{FF2B5EF4-FFF2-40B4-BE49-F238E27FC236}">
                  <a16:creationId xmlns:a16="http://schemas.microsoft.com/office/drawing/2014/main" id="{FB8CD63D-2310-4DAF-A170-F264881415B0}"/>
                </a:ext>
              </a:extLst>
            </p:cNvPr>
            <p:cNvCxnSpPr>
              <a:cxnSpLocks noChangeShapeType="1"/>
              <a:stCxn id="657440" idx="2"/>
              <a:endCxn id="657439" idx="0"/>
            </p:cNvCxnSpPr>
            <p:nvPr/>
          </p:nvCxnSpPr>
          <p:spPr bwMode="auto">
            <a:xfrm rot="5400000">
              <a:off x="1778" y="2297"/>
              <a:ext cx="236" cy="555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7442" name="Rectangle 34">
            <a:extLst>
              <a:ext uri="{FF2B5EF4-FFF2-40B4-BE49-F238E27FC236}">
                <a16:creationId xmlns:a16="http://schemas.microsoft.com/office/drawing/2014/main" id="{C6B9E83E-9007-47EF-AFAB-E7487E8F6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sz="4000" b="1"/>
              <a:t>DIMENSIONAMENTO DE  CENTRÍFUGAS</a:t>
            </a:r>
          </a:p>
        </p:txBody>
      </p:sp>
      <p:sp>
        <p:nvSpPr>
          <p:cNvPr id="657443" name="Text Box 35">
            <a:extLst>
              <a:ext uri="{FF2B5EF4-FFF2-40B4-BE49-F238E27FC236}">
                <a16:creationId xmlns:a16="http://schemas.microsoft.com/office/drawing/2014/main" id="{BB070AEC-671B-4DD4-BA8B-DDF95A516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276475"/>
            <a:ext cx="41052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Horas de funcionamento: 24 horas por dia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Vazão unitária: 20 m</a:t>
            </a:r>
            <a:r>
              <a:rPr lang="pt-BR" altLang="pt-BR" sz="28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3</a:t>
            </a: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/hora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8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57444" name="Text Box 36">
            <a:extLst>
              <a:ext uri="{FF2B5EF4-FFF2-40B4-BE49-F238E27FC236}">
                <a16:creationId xmlns:a16="http://schemas.microsoft.com/office/drawing/2014/main" id="{9C460F96-9D33-476E-9D14-CA185E7B8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84248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Cálculo da vazão afluente as centrífugas</a:t>
            </a:r>
          </a:p>
        </p:txBody>
      </p:sp>
      <p:graphicFrame>
        <p:nvGraphicFramePr>
          <p:cNvPr id="657445" name="Object 37">
            <a:extLst>
              <a:ext uri="{FF2B5EF4-FFF2-40B4-BE49-F238E27FC236}">
                <a16:creationId xmlns:a16="http://schemas.microsoft.com/office/drawing/2014/main" id="{6E7ACE96-7568-4C16-8C95-B36654C9560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835150" y="5338763"/>
          <a:ext cx="5905500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47" name="Equation" r:id="rId4" imgW="2971800" imgH="609480" progId="Equation.3">
                  <p:embed/>
                </p:oleObj>
              </mc:Choice>
              <mc:Fallback>
                <p:oleObj name="Equation" r:id="rId4" imgW="2971800" imgH="6094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338763"/>
                        <a:ext cx="5905500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482" name="Picture 2">
            <a:extLst>
              <a:ext uri="{FF2B5EF4-FFF2-40B4-BE49-F238E27FC236}">
                <a16:creationId xmlns:a16="http://schemas.microsoft.com/office/drawing/2014/main" id="{ADDB98C6-712E-4DAC-9C0E-46AB21895A2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0483" name="Group 3">
            <a:extLst>
              <a:ext uri="{FF2B5EF4-FFF2-40B4-BE49-F238E27FC236}">
                <a16:creationId xmlns:a16="http://schemas.microsoft.com/office/drawing/2014/main" id="{F3A48E6B-273A-4271-8C9B-8B715FD88C2A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060575"/>
            <a:ext cx="4841875" cy="2635250"/>
            <a:chOff x="204" y="1434"/>
            <a:chExt cx="3050" cy="1660"/>
          </a:xfrm>
        </p:grpSpPr>
        <p:sp>
          <p:nvSpPr>
            <p:cNvPr id="660484" name="Line 4">
              <a:extLst>
                <a:ext uri="{FF2B5EF4-FFF2-40B4-BE49-F238E27FC236}">
                  <a16:creationId xmlns:a16="http://schemas.microsoft.com/office/drawing/2014/main" id="{803A95EB-F2F9-4212-AF98-EC60676CA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0485" name="Line 5">
              <a:extLst>
                <a:ext uri="{FF2B5EF4-FFF2-40B4-BE49-F238E27FC236}">
                  <a16:creationId xmlns:a16="http://schemas.microsoft.com/office/drawing/2014/main" id="{F31D47C9-CE53-4D19-BAA2-4AAE6B7F9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0486" name="Rectangle 6">
              <a:extLst>
                <a:ext uri="{FF2B5EF4-FFF2-40B4-BE49-F238E27FC236}">
                  <a16:creationId xmlns:a16="http://schemas.microsoft.com/office/drawing/2014/main" id="{527BB540-1D5C-47BE-94CC-6C122D27F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0487" name="Rectangle 7">
              <a:extLst>
                <a:ext uri="{FF2B5EF4-FFF2-40B4-BE49-F238E27FC236}">
                  <a16:creationId xmlns:a16="http://schemas.microsoft.com/office/drawing/2014/main" id="{AE5183A7-620E-4681-994D-04F29D0AE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0488" name="Rectangle 8">
              <a:extLst>
                <a:ext uri="{FF2B5EF4-FFF2-40B4-BE49-F238E27FC236}">
                  <a16:creationId xmlns:a16="http://schemas.microsoft.com/office/drawing/2014/main" id="{1CE75F55-A1BC-476D-A39B-4243C393A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0489" name="Rectangle 9">
              <a:extLst>
                <a:ext uri="{FF2B5EF4-FFF2-40B4-BE49-F238E27FC236}">
                  <a16:creationId xmlns:a16="http://schemas.microsoft.com/office/drawing/2014/main" id="{208F193E-85BF-43D6-AFCA-032CE5B24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0490" name="Rectangle 10">
              <a:extLst>
                <a:ext uri="{FF2B5EF4-FFF2-40B4-BE49-F238E27FC236}">
                  <a16:creationId xmlns:a16="http://schemas.microsoft.com/office/drawing/2014/main" id="{2B0D84B9-AA4F-4B7A-A34E-AD84026C8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0491" name="Line 11">
              <a:extLst>
                <a:ext uri="{FF2B5EF4-FFF2-40B4-BE49-F238E27FC236}">
                  <a16:creationId xmlns:a16="http://schemas.microsoft.com/office/drawing/2014/main" id="{7DDB32A4-736E-4DA8-B5CA-ACD9AC4AC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0492" name="Line 12">
              <a:extLst>
                <a:ext uri="{FF2B5EF4-FFF2-40B4-BE49-F238E27FC236}">
                  <a16:creationId xmlns:a16="http://schemas.microsoft.com/office/drawing/2014/main" id="{20526630-BE2B-4DA5-97E6-AD1F6445C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0493" name="Line 13">
              <a:extLst>
                <a:ext uri="{FF2B5EF4-FFF2-40B4-BE49-F238E27FC236}">
                  <a16:creationId xmlns:a16="http://schemas.microsoft.com/office/drawing/2014/main" id="{C13D5FA4-7111-486D-94E2-1A5993AD4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0494" name="Line 14">
              <a:extLst>
                <a:ext uri="{FF2B5EF4-FFF2-40B4-BE49-F238E27FC236}">
                  <a16:creationId xmlns:a16="http://schemas.microsoft.com/office/drawing/2014/main" id="{3B203C72-E626-4438-A172-F67F817F6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0495" name="Line 15">
              <a:extLst>
                <a:ext uri="{FF2B5EF4-FFF2-40B4-BE49-F238E27FC236}">
                  <a16:creationId xmlns:a16="http://schemas.microsoft.com/office/drawing/2014/main" id="{69B4FC39-F7D5-455E-8052-C2FE55B5EA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0496" name="Line 16">
              <a:extLst>
                <a:ext uri="{FF2B5EF4-FFF2-40B4-BE49-F238E27FC236}">
                  <a16:creationId xmlns:a16="http://schemas.microsoft.com/office/drawing/2014/main" id="{0BB29D3F-210D-4703-BE21-B5657163B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0497" name="Rectangle 17">
              <a:extLst>
                <a:ext uri="{FF2B5EF4-FFF2-40B4-BE49-F238E27FC236}">
                  <a16:creationId xmlns:a16="http://schemas.microsoft.com/office/drawing/2014/main" id="{9372E266-AE2A-406B-A7A4-5825A8775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0498" name="Line 18">
              <a:extLst>
                <a:ext uri="{FF2B5EF4-FFF2-40B4-BE49-F238E27FC236}">
                  <a16:creationId xmlns:a16="http://schemas.microsoft.com/office/drawing/2014/main" id="{1C62D218-9823-47B5-A1CE-E4952915C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0499" name="Text Box 19">
              <a:extLst>
                <a:ext uri="{FF2B5EF4-FFF2-40B4-BE49-F238E27FC236}">
                  <a16:creationId xmlns:a16="http://schemas.microsoft.com/office/drawing/2014/main" id="{6165606D-B11D-4C0E-9BA0-161CE84B8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60500" name="Text Box 20">
              <a:extLst>
                <a:ext uri="{FF2B5EF4-FFF2-40B4-BE49-F238E27FC236}">
                  <a16:creationId xmlns:a16="http://schemas.microsoft.com/office/drawing/2014/main" id="{83332254-0BC5-433E-94EB-17D5830A1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60501" name="Text Box 21">
              <a:extLst>
                <a:ext uri="{FF2B5EF4-FFF2-40B4-BE49-F238E27FC236}">
                  <a16:creationId xmlns:a16="http://schemas.microsoft.com/office/drawing/2014/main" id="{A0D6E379-94D5-4FF6-88E1-9596E42FA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60502" name="Text Box 22">
              <a:extLst>
                <a:ext uri="{FF2B5EF4-FFF2-40B4-BE49-F238E27FC236}">
                  <a16:creationId xmlns:a16="http://schemas.microsoft.com/office/drawing/2014/main" id="{3BAB11D7-B55F-4A7C-B883-2384EEF8B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60503" name="Text Box 23">
              <a:extLst>
                <a:ext uri="{FF2B5EF4-FFF2-40B4-BE49-F238E27FC236}">
                  <a16:creationId xmlns:a16="http://schemas.microsoft.com/office/drawing/2014/main" id="{562B01F8-F95D-46F3-BEC8-5F41A73AE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60504" name="Text Box 24">
              <a:extLst>
                <a:ext uri="{FF2B5EF4-FFF2-40B4-BE49-F238E27FC236}">
                  <a16:creationId xmlns:a16="http://schemas.microsoft.com/office/drawing/2014/main" id="{37A9BE9A-731F-4155-ACA7-D4ED8D96E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1434"/>
              <a:ext cx="61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t</a:t>
              </a:r>
              <a:r>
                <a:rPr lang="pt-BR" altLang="pt-BR" sz="1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d</a:t>
              </a:r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 minutos</a:t>
              </a:r>
            </a:p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Q</a:t>
              </a:r>
              <a:r>
                <a:rPr lang="pt-BR" altLang="pt-BR" sz="1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af</a:t>
              </a:r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 l/s</a:t>
              </a:r>
            </a:p>
          </p:txBody>
        </p:sp>
        <p:cxnSp>
          <p:nvCxnSpPr>
            <p:cNvPr id="660505" name="AutoShape 25">
              <a:extLst>
                <a:ext uri="{FF2B5EF4-FFF2-40B4-BE49-F238E27FC236}">
                  <a16:creationId xmlns:a16="http://schemas.microsoft.com/office/drawing/2014/main" id="{921E46FA-5B2A-4637-B5CE-39A571449A71}"/>
                </a:ext>
              </a:extLst>
            </p:cNvPr>
            <p:cNvCxnSpPr>
              <a:cxnSpLocks noChangeShapeType="1"/>
              <a:stCxn id="660504" idx="1"/>
              <a:endCxn id="660486" idx="0"/>
            </p:cNvCxnSpPr>
            <p:nvPr/>
          </p:nvCxnSpPr>
          <p:spPr bwMode="auto">
            <a:xfrm rot="10800000" flipV="1">
              <a:off x="317" y="1506"/>
              <a:ext cx="984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0506" name="AutoShape 26">
              <a:extLst>
                <a:ext uri="{FF2B5EF4-FFF2-40B4-BE49-F238E27FC236}">
                  <a16:creationId xmlns:a16="http://schemas.microsoft.com/office/drawing/2014/main" id="{AAA574A1-ED1F-4E57-85D0-C5232B3E1492}"/>
                </a:ext>
              </a:extLst>
            </p:cNvPr>
            <p:cNvCxnSpPr>
              <a:cxnSpLocks noChangeShapeType="1"/>
              <a:stCxn id="660504" idx="1"/>
              <a:endCxn id="660487" idx="0"/>
            </p:cNvCxnSpPr>
            <p:nvPr/>
          </p:nvCxnSpPr>
          <p:spPr bwMode="auto">
            <a:xfrm rot="10800000" flipV="1">
              <a:off x="825" y="1506"/>
              <a:ext cx="476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0507" name="AutoShape 27">
              <a:extLst>
                <a:ext uri="{FF2B5EF4-FFF2-40B4-BE49-F238E27FC236}">
                  <a16:creationId xmlns:a16="http://schemas.microsoft.com/office/drawing/2014/main" id="{5F2A9356-6B2A-4D60-B398-51808946183D}"/>
                </a:ext>
              </a:extLst>
            </p:cNvPr>
            <p:cNvCxnSpPr>
              <a:cxnSpLocks noChangeShapeType="1"/>
              <a:stCxn id="660504" idx="1"/>
              <a:endCxn id="660488" idx="0"/>
            </p:cNvCxnSpPr>
            <p:nvPr/>
          </p:nvCxnSpPr>
          <p:spPr bwMode="auto">
            <a:xfrm rot="10800000" flipH="1" flipV="1">
              <a:off x="1301" y="1506"/>
              <a:ext cx="28" cy="191"/>
            </a:xfrm>
            <a:prstGeom prst="curvedConnector4">
              <a:avLst>
                <a:gd name="adj1" fmla="val -306384"/>
                <a:gd name="adj2" fmla="val 88236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0508" name="AutoShape 28">
              <a:extLst>
                <a:ext uri="{FF2B5EF4-FFF2-40B4-BE49-F238E27FC236}">
                  <a16:creationId xmlns:a16="http://schemas.microsoft.com/office/drawing/2014/main" id="{728BE439-E91C-4F93-BC54-9B1A42F63D23}"/>
                </a:ext>
              </a:extLst>
            </p:cNvPr>
            <p:cNvCxnSpPr>
              <a:cxnSpLocks noChangeShapeType="1"/>
              <a:stCxn id="660504" idx="3"/>
              <a:endCxn id="660489" idx="0"/>
            </p:cNvCxnSpPr>
            <p:nvPr/>
          </p:nvCxnSpPr>
          <p:spPr bwMode="auto">
            <a:xfrm flipH="1">
              <a:off x="1837" y="1506"/>
              <a:ext cx="61" cy="191"/>
            </a:xfrm>
            <a:prstGeom prst="curvedConnector4">
              <a:avLst>
                <a:gd name="adj1" fmla="val -138463"/>
                <a:gd name="adj2" fmla="val 8794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0509" name="AutoShape 29">
              <a:extLst>
                <a:ext uri="{FF2B5EF4-FFF2-40B4-BE49-F238E27FC236}">
                  <a16:creationId xmlns:a16="http://schemas.microsoft.com/office/drawing/2014/main" id="{4017E7A4-C09D-45AA-B589-CEB469086888}"/>
                </a:ext>
              </a:extLst>
            </p:cNvPr>
            <p:cNvCxnSpPr>
              <a:cxnSpLocks noChangeShapeType="1"/>
              <a:stCxn id="660504" idx="3"/>
              <a:endCxn id="660490" idx="0"/>
            </p:cNvCxnSpPr>
            <p:nvPr/>
          </p:nvCxnSpPr>
          <p:spPr bwMode="auto">
            <a:xfrm>
              <a:off x="1898" y="1506"/>
              <a:ext cx="447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0510" name="AutoShape 30">
              <a:extLst>
                <a:ext uri="{FF2B5EF4-FFF2-40B4-BE49-F238E27FC236}">
                  <a16:creationId xmlns:a16="http://schemas.microsoft.com/office/drawing/2014/main" id="{BFE740E0-D84A-4C7B-AB9A-A194BB0AE9BE}"/>
                </a:ext>
              </a:extLst>
            </p:cNvPr>
            <p:cNvCxnSpPr>
              <a:cxnSpLocks noChangeShapeType="1"/>
              <a:stCxn id="660504" idx="3"/>
              <a:endCxn id="660497" idx="0"/>
            </p:cNvCxnSpPr>
            <p:nvPr/>
          </p:nvCxnSpPr>
          <p:spPr bwMode="auto">
            <a:xfrm>
              <a:off x="1898" y="1506"/>
              <a:ext cx="955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0511" name="Rectangle 31">
              <a:extLst>
                <a:ext uri="{FF2B5EF4-FFF2-40B4-BE49-F238E27FC236}">
                  <a16:creationId xmlns:a16="http://schemas.microsoft.com/office/drawing/2014/main" id="{7F57DAF2-C213-4B9A-A960-5FA6483DE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0512" name="Text Box 32">
              <a:extLst>
                <a:ext uri="{FF2B5EF4-FFF2-40B4-BE49-F238E27FC236}">
                  <a16:creationId xmlns:a16="http://schemas.microsoft.com/office/drawing/2014/main" id="{BC362D65-9859-44F9-A7D3-FFF5DB3D8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Vazão equalizada </a:t>
              </a:r>
            </a:p>
            <a:p>
              <a:pPr algn="ctr"/>
              <a:r>
                <a:rPr lang="pt-BR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de alimentação !!!</a:t>
              </a:r>
            </a:p>
          </p:txBody>
        </p:sp>
        <p:cxnSp>
          <p:nvCxnSpPr>
            <p:cNvPr id="660513" name="AutoShape 33">
              <a:extLst>
                <a:ext uri="{FF2B5EF4-FFF2-40B4-BE49-F238E27FC236}">
                  <a16:creationId xmlns:a16="http://schemas.microsoft.com/office/drawing/2014/main" id="{FC699AED-5857-4F41-8FEC-18A7797F076E}"/>
                </a:ext>
              </a:extLst>
            </p:cNvPr>
            <p:cNvCxnSpPr>
              <a:cxnSpLocks noChangeShapeType="1"/>
              <a:stCxn id="660512" idx="2"/>
              <a:endCxn id="660511" idx="0"/>
            </p:cNvCxnSpPr>
            <p:nvPr/>
          </p:nvCxnSpPr>
          <p:spPr bwMode="auto">
            <a:xfrm rot="5400000">
              <a:off x="1778" y="2297"/>
              <a:ext cx="236" cy="555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60515" name="Text Box 35">
            <a:extLst>
              <a:ext uri="{FF2B5EF4-FFF2-40B4-BE49-F238E27FC236}">
                <a16:creationId xmlns:a16="http://schemas.microsoft.com/office/drawing/2014/main" id="{2413BF2F-DD38-424E-9F1C-E43F32BA5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84248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Cálculo do número de máquinas</a:t>
            </a:r>
          </a:p>
        </p:txBody>
      </p:sp>
      <p:graphicFrame>
        <p:nvGraphicFramePr>
          <p:cNvPr id="660516" name="Object 36">
            <a:extLst>
              <a:ext uri="{FF2B5EF4-FFF2-40B4-BE49-F238E27FC236}">
                <a16:creationId xmlns:a16="http://schemas.microsoft.com/office/drawing/2014/main" id="{E100679B-C922-4ACC-B7B4-7E958CD2EE4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555875" y="5384800"/>
          <a:ext cx="4176713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21" name="Equation" r:id="rId4" imgW="2234880" imgH="622080" progId="Equation.3">
                  <p:embed/>
                </p:oleObj>
              </mc:Choice>
              <mc:Fallback>
                <p:oleObj name="Equation" r:id="rId4" imgW="2234880" imgH="6220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384800"/>
                        <a:ext cx="4176713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517" name="Text Box 37">
            <a:extLst>
              <a:ext uri="{FF2B5EF4-FFF2-40B4-BE49-F238E27FC236}">
                <a16:creationId xmlns:a16="http://schemas.microsoft.com/office/drawing/2014/main" id="{264C9EB9-4BC7-46D8-AF0D-66038C3F6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276475"/>
            <a:ext cx="3887788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Deverão ser adotados 02 equipamentos (1O+1R)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8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60519" name="Rectangle 39">
            <a:extLst>
              <a:ext uri="{FF2B5EF4-FFF2-40B4-BE49-F238E27FC236}">
                <a16:creationId xmlns:a16="http://schemas.microsoft.com/office/drawing/2014/main" id="{FF376626-CE97-4AB8-B0C2-F2F9AAD6D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DIMENSIONAMENTO DE  CENTRÍFUGAS</a:t>
            </a:r>
          </a:p>
        </p:txBody>
      </p:sp>
    </p:spTree>
  </p:cSld>
  <p:clrMapOvr>
    <a:masterClrMapping/>
  </p:clrMapOvr>
  <p:transition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4" name="Picture 2">
            <a:extLst>
              <a:ext uri="{FF2B5EF4-FFF2-40B4-BE49-F238E27FC236}">
                <a16:creationId xmlns:a16="http://schemas.microsoft.com/office/drawing/2014/main" id="{B2547BB6-2385-4853-92DD-14B4146AAE4E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8436" name="AutoShape 4">
            <a:extLst>
              <a:ext uri="{FF2B5EF4-FFF2-40B4-BE49-F238E27FC236}">
                <a16:creationId xmlns:a16="http://schemas.microsoft.com/office/drawing/2014/main" id="{8BA81806-254F-4D20-80F9-FC09EA115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276475"/>
            <a:ext cx="201612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Adensadores</a:t>
            </a:r>
          </a:p>
        </p:txBody>
      </p:sp>
      <p:sp>
        <p:nvSpPr>
          <p:cNvPr id="658437" name="AutoShape 5">
            <a:extLst>
              <a:ext uri="{FF2B5EF4-FFF2-40B4-BE49-F238E27FC236}">
                <a16:creationId xmlns:a16="http://schemas.microsoft.com/office/drawing/2014/main" id="{1644FB1B-72FD-4BA3-878E-700BAF404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500438"/>
            <a:ext cx="1290637" cy="4333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CENTR1</a:t>
            </a:r>
          </a:p>
        </p:txBody>
      </p:sp>
      <p:sp>
        <p:nvSpPr>
          <p:cNvPr id="658438" name="AutoShape 6">
            <a:extLst>
              <a:ext uri="{FF2B5EF4-FFF2-40B4-BE49-F238E27FC236}">
                <a16:creationId xmlns:a16="http://schemas.microsoft.com/office/drawing/2014/main" id="{256C0367-4D96-47AA-8208-5CE095ADB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933825"/>
            <a:ext cx="3600450" cy="10080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Tanque de equalização </a:t>
            </a:r>
          </a:p>
          <a:p>
            <a:pPr algn="ctr"/>
            <a:r>
              <a:rPr lang="pt-BR" altLang="pt-BR"/>
              <a:t>de lodo adensado</a:t>
            </a:r>
          </a:p>
        </p:txBody>
      </p:sp>
      <p:cxnSp>
        <p:nvCxnSpPr>
          <p:cNvPr id="658439" name="AutoShape 7">
            <a:extLst>
              <a:ext uri="{FF2B5EF4-FFF2-40B4-BE49-F238E27FC236}">
                <a16:creationId xmlns:a16="http://schemas.microsoft.com/office/drawing/2014/main" id="{B10BCC19-A182-492C-82F8-94E268548F83}"/>
              </a:ext>
            </a:extLst>
          </p:cNvPr>
          <p:cNvCxnSpPr>
            <a:cxnSpLocks noChangeShapeType="1"/>
            <a:stCxn id="658436" idx="3"/>
            <a:endCxn id="658438" idx="0"/>
          </p:cNvCxnSpPr>
          <p:nvPr/>
        </p:nvCxnSpPr>
        <p:spPr bwMode="auto">
          <a:xfrm rot="16200000" flipH="1">
            <a:off x="1420019" y="3248819"/>
            <a:ext cx="936625" cy="4333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8440" name="AutoShape 8">
            <a:extLst>
              <a:ext uri="{FF2B5EF4-FFF2-40B4-BE49-F238E27FC236}">
                <a16:creationId xmlns:a16="http://schemas.microsoft.com/office/drawing/2014/main" id="{0A24FE18-F05B-4640-B636-817B62451A6D}"/>
              </a:ext>
            </a:extLst>
          </p:cNvPr>
          <p:cNvCxnSpPr>
            <a:cxnSpLocks noChangeShapeType="1"/>
            <a:stCxn id="658438" idx="4"/>
            <a:endCxn id="658437" idx="2"/>
          </p:cNvCxnSpPr>
          <p:nvPr/>
        </p:nvCxnSpPr>
        <p:spPr bwMode="auto">
          <a:xfrm flipV="1">
            <a:off x="3527425" y="3771900"/>
            <a:ext cx="2052638" cy="792163"/>
          </a:xfrm>
          <a:prstGeom prst="bentConnector3">
            <a:avLst>
              <a:gd name="adj1" fmla="val 5614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8441" name="AutoShape 9">
            <a:extLst>
              <a:ext uri="{FF2B5EF4-FFF2-40B4-BE49-F238E27FC236}">
                <a16:creationId xmlns:a16="http://schemas.microsoft.com/office/drawing/2014/main" id="{105A5B9B-A609-4434-AC79-802DFFC29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445125"/>
            <a:ext cx="2952750" cy="10096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Torta desidratada</a:t>
            </a:r>
          </a:p>
        </p:txBody>
      </p:sp>
      <p:cxnSp>
        <p:nvCxnSpPr>
          <p:cNvPr id="658442" name="AutoShape 10">
            <a:extLst>
              <a:ext uri="{FF2B5EF4-FFF2-40B4-BE49-F238E27FC236}">
                <a16:creationId xmlns:a16="http://schemas.microsoft.com/office/drawing/2014/main" id="{F4B54BB2-107D-4ABE-838F-E4988836A892}"/>
              </a:ext>
            </a:extLst>
          </p:cNvPr>
          <p:cNvCxnSpPr>
            <a:cxnSpLocks noChangeShapeType="1"/>
            <a:stCxn id="658437" idx="4"/>
            <a:endCxn id="658443" idx="2"/>
          </p:cNvCxnSpPr>
          <p:nvPr/>
        </p:nvCxnSpPr>
        <p:spPr bwMode="auto">
          <a:xfrm flipV="1">
            <a:off x="6762750" y="2565400"/>
            <a:ext cx="833438" cy="120650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8443" name="Text Box 11">
            <a:extLst>
              <a:ext uri="{FF2B5EF4-FFF2-40B4-BE49-F238E27FC236}">
                <a16:creationId xmlns:a16="http://schemas.microsoft.com/office/drawing/2014/main" id="{87583BE2-E0D7-4AE9-A440-79A7D884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924050"/>
            <a:ext cx="2157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/>
              <a:t>Retorno para início </a:t>
            </a:r>
          </a:p>
          <a:p>
            <a:pPr algn="ctr"/>
            <a:r>
              <a:rPr lang="pt-BR" altLang="pt-BR"/>
              <a:t>da ETA</a:t>
            </a:r>
          </a:p>
        </p:txBody>
      </p:sp>
      <p:sp>
        <p:nvSpPr>
          <p:cNvPr id="658444" name="AutoShape 12">
            <a:extLst>
              <a:ext uri="{FF2B5EF4-FFF2-40B4-BE49-F238E27FC236}">
                <a16:creationId xmlns:a16="http://schemas.microsoft.com/office/drawing/2014/main" id="{514FA862-213E-4808-B217-77F8A813A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868863"/>
            <a:ext cx="1290637" cy="4333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CENTR2</a:t>
            </a:r>
          </a:p>
        </p:txBody>
      </p:sp>
      <p:cxnSp>
        <p:nvCxnSpPr>
          <p:cNvPr id="658447" name="AutoShape 15">
            <a:extLst>
              <a:ext uri="{FF2B5EF4-FFF2-40B4-BE49-F238E27FC236}">
                <a16:creationId xmlns:a16="http://schemas.microsoft.com/office/drawing/2014/main" id="{D1226FA4-74BC-42DA-BF4F-881287067A17}"/>
              </a:ext>
            </a:extLst>
          </p:cNvPr>
          <p:cNvCxnSpPr>
            <a:cxnSpLocks noChangeShapeType="1"/>
            <a:stCxn id="658438" idx="4"/>
            <a:endCxn id="658444" idx="2"/>
          </p:cNvCxnSpPr>
          <p:nvPr/>
        </p:nvCxnSpPr>
        <p:spPr bwMode="auto">
          <a:xfrm>
            <a:off x="3527425" y="4564063"/>
            <a:ext cx="2052638" cy="576262"/>
          </a:xfrm>
          <a:prstGeom prst="bentConnector3">
            <a:avLst>
              <a:gd name="adj1" fmla="val 5614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8450" name="AutoShape 18">
            <a:extLst>
              <a:ext uri="{FF2B5EF4-FFF2-40B4-BE49-F238E27FC236}">
                <a16:creationId xmlns:a16="http://schemas.microsoft.com/office/drawing/2014/main" id="{76400C9F-523A-475A-9A00-4A9F114682BF}"/>
              </a:ext>
            </a:extLst>
          </p:cNvPr>
          <p:cNvCxnSpPr>
            <a:cxnSpLocks noChangeShapeType="1"/>
            <a:stCxn id="658444" idx="4"/>
            <a:endCxn id="658443" idx="2"/>
          </p:cNvCxnSpPr>
          <p:nvPr/>
        </p:nvCxnSpPr>
        <p:spPr bwMode="auto">
          <a:xfrm flipV="1">
            <a:off x="6762750" y="2565400"/>
            <a:ext cx="833438" cy="25749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8453" name="AutoShape 21">
            <a:extLst>
              <a:ext uri="{FF2B5EF4-FFF2-40B4-BE49-F238E27FC236}">
                <a16:creationId xmlns:a16="http://schemas.microsoft.com/office/drawing/2014/main" id="{4D0361B9-59D3-47E7-9D06-F0158F69B129}"/>
              </a:ext>
            </a:extLst>
          </p:cNvPr>
          <p:cNvCxnSpPr>
            <a:cxnSpLocks noChangeShapeType="1"/>
            <a:stCxn id="658437" idx="4"/>
          </p:cNvCxnSpPr>
          <p:nvPr/>
        </p:nvCxnSpPr>
        <p:spPr bwMode="auto">
          <a:xfrm flipH="1">
            <a:off x="3635375" y="3771900"/>
            <a:ext cx="3127375" cy="2322513"/>
          </a:xfrm>
          <a:prstGeom prst="bentConnector3">
            <a:avLst>
              <a:gd name="adj1" fmla="val -10759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8455" name="Rectangle 23">
            <a:extLst>
              <a:ext uri="{FF2B5EF4-FFF2-40B4-BE49-F238E27FC236}">
                <a16:creationId xmlns:a16="http://schemas.microsoft.com/office/drawing/2014/main" id="{146977FB-C02D-43C2-8C79-C9D107763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DIMENSIONAMENTO DE  CENTRÍFUGAS</a:t>
            </a:r>
          </a:p>
        </p:txBody>
      </p:sp>
    </p:spTree>
  </p:cSld>
  <p:clrMapOvr>
    <a:masterClrMapping/>
  </p:clrMapOvr>
  <p:transition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86" name="Picture 2">
            <a:extLst>
              <a:ext uri="{FF2B5EF4-FFF2-40B4-BE49-F238E27FC236}">
                <a16:creationId xmlns:a16="http://schemas.microsoft.com/office/drawing/2014/main" id="{86EA8DFA-24E0-436F-9189-965DAE29ECB6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6387" name="Group 3">
            <a:extLst>
              <a:ext uri="{FF2B5EF4-FFF2-40B4-BE49-F238E27FC236}">
                <a16:creationId xmlns:a16="http://schemas.microsoft.com/office/drawing/2014/main" id="{46EF9A2F-37EE-4F71-BE64-92B79BC16495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844675"/>
            <a:ext cx="4841875" cy="2635250"/>
            <a:chOff x="204" y="1434"/>
            <a:chExt cx="3050" cy="1660"/>
          </a:xfrm>
        </p:grpSpPr>
        <p:sp>
          <p:nvSpPr>
            <p:cNvPr id="656388" name="Line 4">
              <a:extLst>
                <a:ext uri="{FF2B5EF4-FFF2-40B4-BE49-F238E27FC236}">
                  <a16:creationId xmlns:a16="http://schemas.microsoft.com/office/drawing/2014/main" id="{063D1E59-76D4-4782-B7AE-1965D9329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6389" name="Line 5">
              <a:extLst>
                <a:ext uri="{FF2B5EF4-FFF2-40B4-BE49-F238E27FC236}">
                  <a16:creationId xmlns:a16="http://schemas.microsoft.com/office/drawing/2014/main" id="{7AFC1865-F3F0-4CA6-B872-9559A33AA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6390" name="Rectangle 6">
              <a:extLst>
                <a:ext uri="{FF2B5EF4-FFF2-40B4-BE49-F238E27FC236}">
                  <a16:creationId xmlns:a16="http://schemas.microsoft.com/office/drawing/2014/main" id="{6C700AA4-1C42-46A3-8EA7-44CCE8644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6391" name="Rectangle 7">
              <a:extLst>
                <a:ext uri="{FF2B5EF4-FFF2-40B4-BE49-F238E27FC236}">
                  <a16:creationId xmlns:a16="http://schemas.microsoft.com/office/drawing/2014/main" id="{84B0EA89-56F5-406F-954D-1D01760BE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6392" name="Rectangle 8">
              <a:extLst>
                <a:ext uri="{FF2B5EF4-FFF2-40B4-BE49-F238E27FC236}">
                  <a16:creationId xmlns:a16="http://schemas.microsoft.com/office/drawing/2014/main" id="{D951F85B-28FA-4847-BC2F-EF1F9AF29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6393" name="Rectangle 9">
              <a:extLst>
                <a:ext uri="{FF2B5EF4-FFF2-40B4-BE49-F238E27FC236}">
                  <a16:creationId xmlns:a16="http://schemas.microsoft.com/office/drawing/2014/main" id="{B36F4633-00E7-4A80-92D2-4E311AA9D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6394" name="Rectangle 10">
              <a:extLst>
                <a:ext uri="{FF2B5EF4-FFF2-40B4-BE49-F238E27FC236}">
                  <a16:creationId xmlns:a16="http://schemas.microsoft.com/office/drawing/2014/main" id="{5E81C095-ABEC-4E90-AE28-7E3710C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6395" name="Line 11">
              <a:extLst>
                <a:ext uri="{FF2B5EF4-FFF2-40B4-BE49-F238E27FC236}">
                  <a16:creationId xmlns:a16="http://schemas.microsoft.com/office/drawing/2014/main" id="{FC6B5EEA-2275-4CB6-9AFC-95EEAC23E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6396" name="Line 12">
              <a:extLst>
                <a:ext uri="{FF2B5EF4-FFF2-40B4-BE49-F238E27FC236}">
                  <a16:creationId xmlns:a16="http://schemas.microsoft.com/office/drawing/2014/main" id="{EF9046DA-1CCA-4A23-9124-11D10CB26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6397" name="Line 13">
              <a:extLst>
                <a:ext uri="{FF2B5EF4-FFF2-40B4-BE49-F238E27FC236}">
                  <a16:creationId xmlns:a16="http://schemas.microsoft.com/office/drawing/2014/main" id="{A5D3D04C-8CC4-4878-9C57-80777273F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6398" name="Line 14">
              <a:extLst>
                <a:ext uri="{FF2B5EF4-FFF2-40B4-BE49-F238E27FC236}">
                  <a16:creationId xmlns:a16="http://schemas.microsoft.com/office/drawing/2014/main" id="{981B5AF7-AA07-4406-8F07-867BC049E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6399" name="Line 15">
              <a:extLst>
                <a:ext uri="{FF2B5EF4-FFF2-40B4-BE49-F238E27FC236}">
                  <a16:creationId xmlns:a16="http://schemas.microsoft.com/office/drawing/2014/main" id="{41917571-EC3D-4CF3-ABC4-49EC065E0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6400" name="Line 16">
              <a:extLst>
                <a:ext uri="{FF2B5EF4-FFF2-40B4-BE49-F238E27FC236}">
                  <a16:creationId xmlns:a16="http://schemas.microsoft.com/office/drawing/2014/main" id="{37CA12BC-72EB-4D7F-8E87-4AE629E5E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6401" name="Rectangle 17">
              <a:extLst>
                <a:ext uri="{FF2B5EF4-FFF2-40B4-BE49-F238E27FC236}">
                  <a16:creationId xmlns:a16="http://schemas.microsoft.com/office/drawing/2014/main" id="{F325FEAA-8660-4DE3-BDA9-C9551661C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6402" name="Line 18">
              <a:extLst>
                <a:ext uri="{FF2B5EF4-FFF2-40B4-BE49-F238E27FC236}">
                  <a16:creationId xmlns:a16="http://schemas.microsoft.com/office/drawing/2014/main" id="{269CEC8C-F85B-441E-9282-5F368144F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6403" name="Text Box 19">
              <a:extLst>
                <a:ext uri="{FF2B5EF4-FFF2-40B4-BE49-F238E27FC236}">
                  <a16:creationId xmlns:a16="http://schemas.microsoft.com/office/drawing/2014/main" id="{92354297-4528-4452-9321-D83891621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6404" name="Text Box 20">
              <a:extLst>
                <a:ext uri="{FF2B5EF4-FFF2-40B4-BE49-F238E27FC236}">
                  <a16:creationId xmlns:a16="http://schemas.microsoft.com/office/drawing/2014/main" id="{1F999295-7495-4767-BEAD-222277909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6405" name="Text Box 21">
              <a:extLst>
                <a:ext uri="{FF2B5EF4-FFF2-40B4-BE49-F238E27FC236}">
                  <a16:creationId xmlns:a16="http://schemas.microsoft.com/office/drawing/2014/main" id="{1474A91F-3C2D-4E5D-955D-033913568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6406" name="Text Box 22">
              <a:extLst>
                <a:ext uri="{FF2B5EF4-FFF2-40B4-BE49-F238E27FC236}">
                  <a16:creationId xmlns:a16="http://schemas.microsoft.com/office/drawing/2014/main" id="{D6690075-061B-4DBC-859A-25C17AA6E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6407" name="Text Box 23">
              <a:extLst>
                <a:ext uri="{FF2B5EF4-FFF2-40B4-BE49-F238E27FC236}">
                  <a16:creationId xmlns:a16="http://schemas.microsoft.com/office/drawing/2014/main" id="{BB392ED2-C7DD-4F69-8A22-86C5453AD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56408" name="Text Box 24">
              <a:extLst>
                <a:ext uri="{FF2B5EF4-FFF2-40B4-BE49-F238E27FC236}">
                  <a16:creationId xmlns:a16="http://schemas.microsoft.com/office/drawing/2014/main" id="{A27FF118-5BFB-488C-9DF1-FBBBD0931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1434"/>
              <a:ext cx="61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t</a:t>
              </a:r>
              <a:r>
                <a:rPr lang="pt-BR" altLang="pt-BR" sz="1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d</a:t>
              </a:r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 minutos</a:t>
              </a:r>
            </a:p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Q</a:t>
              </a:r>
              <a:r>
                <a:rPr lang="pt-BR" altLang="pt-BR" sz="1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af</a:t>
              </a:r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 l/s</a:t>
              </a:r>
            </a:p>
          </p:txBody>
        </p:sp>
        <p:cxnSp>
          <p:nvCxnSpPr>
            <p:cNvPr id="656409" name="AutoShape 25">
              <a:extLst>
                <a:ext uri="{FF2B5EF4-FFF2-40B4-BE49-F238E27FC236}">
                  <a16:creationId xmlns:a16="http://schemas.microsoft.com/office/drawing/2014/main" id="{505216FA-F575-4CAF-A0D7-F353882AE2D9}"/>
                </a:ext>
              </a:extLst>
            </p:cNvPr>
            <p:cNvCxnSpPr>
              <a:cxnSpLocks noChangeShapeType="1"/>
              <a:stCxn id="656408" idx="1"/>
              <a:endCxn id="656390" idx="0"/>
            </p:cNvCxnSpPr>
            <p:nvPr/>
          </p:nvCxnSpPr>
          <p:spPr bwMode="auto">
            <a:xfrm rot="10800000" flipV="1">
              <a:off x="317" y="1506"/>
              <a:ext cx="984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6410" name="AutoShape 26">
              <a:extLst>
                <a:ext uri="{FF2B5EF4-FFF2-40B4-BE49-F238E27FC236}">
                  <a16:creationId xmlns:a16="http://schemas.microsoft.com/office/drawing/2014/main" id="{44E452FB-250D-4279-B643-FE81929A616C}"/>
                </a:ext>
              </a:extLst>
            </p:cNvPr>
            <p:cNvCxnSpPr>
              <a:cxnSpLocks noChangeShapeType="1"/>
              <a:stCxn id="656408" idx="1"/>
              <a:endCxn id="656391" idx="0"/>
            </p:cNvCxnSpPr>
            <p:nvPr/>
          </p:nvCxnSpPr>
          <p:spPr bwMode="auto">
            <a:xfrm rot="10800000" flipV="1">
              <a:off x="825" y="1506"/>
              <a:ext cx="476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6411" name="AutoShape 27">
              <a:extLst>
                <a:ext uri="{FF2B5EF4-FFF2-40B4-BE49-F238E27FC236}">
                  <a16:creationId xmlns:a16="http://schemas.microsoft.com/office/drawing/2014/main" id="{DF0F1BF0-124C-456E-8C6A-66DFAC581D8E}"/>
                </a:ext>
              </a:extLst>
            </p:cNvPr>
            <p:cNvCxnSpPr>
              <a:cxnSpLocks noChangeShapeType="1"/>
              <a:stCxn id="656408" idx="1"/>
              <a:endCxn id="656392" idx="0"/>
            </p:cNvCxnSpPr>
            <p:nvPr/>
          </p:nvCxnSpPr>
          <p:spPr bwMode="auto">
            <a:xfrm rot="10800000" flipH="1" flipV="1">
              <a:off x="1301" y="1506"/>
              <a:ext cx="28" cy="191"/>
            </a:xfrm>
            <a:prstGeom prst="curvedConnector4">
              <a:avLst>
                <a:gd name="adj1" fmla="val -306384"/>
                <a:gd name="adj2" fmla="val 88236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6412" name="AutoShape 28">
              <a:extLst>
                <a:ext uri="{FF2B5EF4-FFF2-40B4-BE49-F238E27FC236}">
                  <a16:creationId xmlns:a16="http://schemas.microsoft.com/office/drawing/2014/main" id="{CDA33D85-87E0-4979-BEBC-6E9690FBD57D}"/>
                </a:ext>
              </a:extLst>
            </p:cNvPr>
            <p:cNvCxnSpPr>
              <a:cxnSpLocks noChangeShapeType="1"/>
              <a:stCxn id="656408" idx="3"/>
              <a:endCxn id="656393" idx="0"/>
            </p:cNvCxnSpPr>
            <p:nvPr/>
          </p:nvCxnSpPr>
          <p:spPr bwMode="auto">
            <a:xfrm flipH="1">
              <a:off x="1837" y="1506"/>
              <a:ext cx="61" cy="191"/>
            </a:xfrm>
            <a:prstGeom prst="curvedConnector4">
              <a:avLst>
                <a:gd name="adj1" fmla="val -138463"/>
                <a:gd name="adj2" fmla="val 8794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6413" name="AutoShape 29">
              <a:extLst>
                <a:ext uri="{FF2B5EF4-FFF2-40B4-BE49-F238E27FC236}">
                  <a16:creationId xmlns:a16="http://schemas.microsoft.com/office/drawing/2014/main" id="{B3DEE351-269A-4707-982D-26E9FFC76DC3}"/>
                </a:ext>
              </a:extLst>
            </p:cNvPr>
            <p:cNvCxnSpPr>
              <a:cxnSpLocks noChangeShapeType="1"/>
              <a:stCxn id="656408" idx="3"/>
              <a:endCxn id="656394" idx="0"/>
            </p:cNvCxnSpPr>
            <p:nvPr/>
          </p:nvCxnSpPr>
          <p:spPr bwMode="auto">
            <a:xfrm>
              <a:off x="1898" y="1506"/>
              <a:ext cx="447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6414" name="AutoShape 30">
              <a:extLst>
                <a:ext uri="{FF2B5EF4-FFF2-40B4-BE49-F238E27FC236}">
                  <a16:creationId xmlns:a16="http://schemas.microsoft.com/office/drawing/2014/main" id="{6CC79E9E-8D2D-4C30-A372-DBE36AB9B4F5}"/>
                </a:ext>
              </a:extLst>
            </p:cNvPr>
            <p:cNvCxnSpPr>
              <a:cxnSpLocks noChangeShapeType="1"/>
              <a:stCxn id="656408" idx="3"/>
              <a:endCxn id="656401" idx="0"/>
            </p:cNvCxnSpPr>
            <p:nvPr/>
          </p:nvCxnSpPr>
          <p:spPr bwMode="auto">
            <a:xfrm>
              <a:off x="1898" y="1506"/>
              <a:ext cx="955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6415" name="Rectangle 31">
              <a:extLst>
                <a:ext uri="{FF2B5EF4-FFF2-40B4-BE49-F238E27FC236}">
                  <a16:creationId xmlns:a16="http://schemas.microsoft.com/office/drawing/2014/main" id="{702E94DE-974F-44FD-870F-FFA59884E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6416" name="Text Box 32">
              <a:extLst>
                <a:ext uri="{FF2B5EF4-FFF2-40B4-BE49-F238E27FC236}">
                  <a16:creationId xmlns:a16="http://schemas.microsoft.com/office/drawing/2014/main" id="{62B69C76-FC64-4243-97F8-684D5176D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Vazão equalizada </a:t>
              </a:r>
            </a:p>
            <a:p>
              <a:pPr algn="ctr"/>
              <a:r>
                <a:rPr lang="pt-BR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de alimentação !!!</a:t>
              </a:r>
            </a:p>
          </p:txBody>
        </p:sp>
        <p:cxnSp>
          <p:nvCxnSpPr>
            <p:cNvPr id="656417" name="AutoShape 33">
              <a:extLst>
                <a:ext uri="{FF2B5EF4-FFF2-40B4-BE49-F238E27FC236}">
                  <a16:creationId xmlns:a16="http://schemas.microsoft.com/office/drawing/2014/main" id="{69261773-87C3-4C9A-8EF0-8F5E6DF3F798}"/>
                </a:ext>
              </a:extLst>
            </p:cNvPr>
            <p:cNvCxnSpPr>
              <a:cxnSpLocks noChangeShapeType="1"/>
              <a:stCxn id="656416" idx="2"/>
              <a:endCxn id="656415" idx="0"/>
            </p:cNvCxnSpPr>
            <p:nvPr/>
          </p:nvCxnSpPr>
          <p:spPr bwMode="auto">
            <a:xfrm rot="5400000">
              <a:off x="1778" y="2297"/>
              <a:ext cx="236" cy="555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6418" name="Rectangle 34">
            <a:extLst>
              <a:ext uri="{FF2B5EF4-FFF2-40B4-BE49-F238E27FC236}">
                <a16:creationId xmlns:a16="http://schemas.microsoft.com/office/drawing/2014/main" id="{A239351A-10FE-42F7-BBAE-C2CB4EE30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sz="4000" b="1"/>
              <a:t>DIMENSIONAMENTO DE  CENTRÍFUGAS</a:t>
            </a:r>
          </a:p>
        </p:txBody>
      </p:sp>
      <p:sp>
        <p:nvSpPr>
          <p:cNvPr id="656419" name="Text Box 35">
            <a:extLst>
              <a:ext uri="{FF2B5EF4-FFF2-40B4-BE49-F238E27FC236}">
                <a16:creationId xmlns:a16="http://schemas.microsoft.com/office/drawing/2014/main" id="{2570930D-99FD-42F8-BEFE-8D07ED822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276475"/>
            <a:ext cx="41052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Horas de funcionamento: 8 horas por dia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Vazão unitária: 20 m</a:t>
            </a:r>
            <a:r>
              <a:rPr lang="pt-BR" altLang="pt-BR" sz="28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3</a:t>
            </a: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/hora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8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56420" name="Text Box 36">
            <a:extLst>
              <a:ext uri="{FF2B5EF4-FFF2-40B4-BE49-F238E27FC236}">
                <a16:creationId xmlns:a16="http://schemas.microsoft.com/office/drawing/2014/main" id="{10B82987-519F-4EC2-BFF1-9E0B8806A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84248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Cálculo da vazão afluente as centrífugas</a:t>
            </a:r>
          </a:p>
        </p:txBody>
      </p:sp>
      <p:graphicFrame>
        <p:nvGraphicFramePr>
          <p:cNvPr id="656421" name="Object 37">
            <a:extLst>
              <a:ext uri="{FF2B5EF4-FFF2-40B4-BE49-F238E27FC236}">
                <a16:creationId xmlns:a16="http://schemas.microsoft.com/office/drawing/2014/main" id="{14C2AD3E-5750-428E-A816-E9BDDD642E3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908175" y="5348288"/>
          <a:ext cx="57594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23" name="Equation" r:id="rId4" imgW="2946240" imgH="609480" progId="Equation.3">
                  <p:embed/>
                </p:oleObj>
              </mc:Choice>
              <mc:Fallback>
                <p:oleObj name="Equation" r:id="rId4" imgW="2946240" imgH="6094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348288"/>
                        <a:ext cx="575945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506" name="Picture 2">
            <a:extLst>
              <a:ext uri="{FF2B5EF4-FFF2-40B4-BE49-F238E27FC236}">
                <a16:creationId xmlns:a16="http://schemas.microsoft.com/office/drawing/2014/main" id="{44EED820-B384-4115-B6DB-760B109C59C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1507" name="Group 3">
            <a:extLst>
              <a:ext uri="{FF2B5EF4-FFF2-40B4-BE49-F238E27FC236}">
                <a16:creationId xmlns:a16="http://schemas.microsoft.com/office/drawing/2014/main" id="{A76825B6-D2DE-45EE-8FCC-47DB1F9F2B7C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060575"/>
            <a:ext cx="4841875" cy="2635250"/>
            <a:chOff x="204" y="1434"/>
            <a:chExt cx="3050" cy="1660"/>
          </a:xfrm>
        </p:grpSpPr>
        <p:sp>
          <p:nvSpPr>
            <p:cNvPr id="661508" name="Line 4">
              <a:extLst>
                <a:ext uri="{FF2B5EF4-FFF2-40B4-BE49-F238E27FC236}">
                  <a16:creationId xmlns:a16="http://schemas.microsoft.com/office/drawing/2014/main" id="{4D5E4DB1-26D9-47B1-9D56-FE8DD2346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840"/>
              <a:ext cx="3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1509" name="Line 5">
              <a:extLst>
                <a:ext uri="{FF2B5EF4-FFF2-40B4-BE49-F238E27FC236}">
                  <a16:creationId xmlns:a16="http://schemas.microsoft.com/office/drawing/2014/main" id="{0B267FB6-B0F2-4A3F-9062-35AFA08F3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1555"/>
              <a:ext cx="0" cy="13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1510" name="Rectangle 6">
              <a:extLst>
                <a:ext uri="{FF2B5EF4-FFF2-40B4-BE49-F238E27FC236}">
                  <a16:creationId xmlns:a16="http://schemas.microsoft.com/office/drawing/2014/main" id="{FABA65CF-F531-4B77-8AB6-ABB88F158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1511" name="Rectangle 7">
              <a:extLst>
                <a:ext uri="{FF2B5EF4-FFF2-40B4-BE49-F238E27FC236}">
                  <a16:creationId xmlns:a16="http://schemas.microsoft.com/office/drawing/2014/main" id="{BFBB6F37-7D44-4073-8F49-0D3CFCAF8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1512" name="Rectangle 8">
              <a:extLst>
                <a:ext uri="{FF2B5EF4-FFF2-40B4-BE49-F238E27FC236}">
                  <a16:creationId xmlns:a16="http://schemas.microsoft.com/office/drawing/2014/main" id="{47944C62-9374-4FFB-80F4-898512AAC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1513" name="Rectangle 9">
              <a:extLst>
                <a:ext uri="{FF2B5EF4-FFF2-40B4-BE49-F238E27FC236}">
                  <a16:creationId xmlns:a16="http://schemas.microsoft.com/office/drawing/2014/main" id="{2B272F1D-BF9A-4E3D-A729-0CE0B744A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97"/>
              <a:ext cx="161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1514" name="Rectangle 10">
              <a:extLst>
                <a:ext uri="{FF2B5EF4-FFF2-40B4-BE49-F238E27FC236}">
                  <a16:creationId xmlns:a16="http://schemas.microsoft.com/office/drawing/2014/main" id="{64F855A4-3BFE-45DB-A366-AB60ED2FA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1515" name="Line 11">
              <a:extLst>
                <a:ext uri="{FF2B5EF4-FFF2-40B4-BE49-F238E27FC236}">
                  <a16:creationId xmlns:a16="http://schemas.microsoft.com/office/drawing/2014/main" id="{5D49D798-9324-4E9D-821F-83A173FEA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2967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1516" name="Line 12">
              <a:extLst>
                <a:ext uri="{FF2B5EF4-FFF2-40B4-BE49-F238E27FC236}">
                  <a16:creationId xmlns:a16="http://schemas.microsoft.com/office/drawing/2014/main" id="{D2AB68C0-618D-469C-940A-5635AEE77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1517" name="Line 13">
              <a:extLst>
                <a:ext uri="{FF2B5EF4-FFF2-40B4-BE49-F238E27FC236}">
                  <a16:creationId xmlns:a16="http://schemas.microsoft.com/office/drawing/2014/main" id="{825F1249-0F16-4E3E-9949-67D4718E7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1518" name="Line 14">
              <a:extLst>
                <a:ext uri="{FF2B5EF4-FFF2-40B4-BE49-F238E27FC236}">
                  <a16:creationId xmlns:a16="http://schemas.microsoft.com/office/drawing/2014/main" id="{543B4847-6075-4C5A-9143-D9A8B57AC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296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1519" name="Line 15">
              <a:extLst>
                <a:ext uri="{FF2B5EF4-FFF2-40B4-BE49-F238E27FC236}">
                  <a16:creationId xmlns:a16="http://schemas.microsoft.com/office/drawing/2014/main" id="{69AB2124-7B8D-4017-8A21-58BAB04B6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2957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1520" name="Line 16">
              <a:extLst>
                <a:ext uri="{FF2B5EF4-FFF2-40B4-BE49-F238E27FC236}">
                  <a16:creationId xmlns:a16="http://schemas.microsoft.com/office/drawing/2014/main" id="{DC0B1034-C2AF-487D-860D-33174B19A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95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1521" name="Rectangle 17">
              <a:extLst>
                <a:ext uri="{FF2B5EF4-FFF2-40B4-BE49-F238E27FC236}">
                  <a16:creationId xmlns:a16="http://schemas.microsoft.com/office/drawing/2014/main" id="{9A169EF0-5130-4F09-85C7-FCDCD6178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697"/>
              <a:ext cx="160" cy="114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1522" name="Line 18">
              <a:extLst>
                <a:ext uri="{FF2B5EF4-FFF2-40B4-BE49-F238E27FC236}">
                  <a16:creationId xmlns:a16="http://schemas.microsoft.com/office/drawing/2014/main" id="{22BC3547-54D0-4566-923B-DCAC1F2F8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3018"/>
              <a:ext cx="2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1523" name="Text Box 19">
              <a:extLst>
                <a:ext uri="{FF2B5EF4-FFF2-40B4-BE49-F238E27FC236}">
                  <a16:creationId xmlns:a16="http://schemas.microsoft.com/office/drawing/2014/main" id="{FC660C96-491F-48DB-BCE3-75A707531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61524" name="Text Box 20">
              <a:extLst>
                <a:ext uri="{FF2B5EF4-FFF2-40B4-BE49-F238E27FC236}">
                  <a16:creationId xmlns:a16="http://schemas.microsoft.com/office/drawing/2014/main" id="{FBF08DDF-AF10-410F-A721-CF0328396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61525" name="Text Box 21">
              <a:extLst>
                <a:ext uri="{FF2B5EF4-FFF2-40B4-BE49-F238E27FC236}">
                  <a16:creationId xmlns:a16="http://schemas.microsoft.com/office/drawing/2014/main" id="{33C90993-3FB3-41EE-A83A-168E144EE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61526" name="Text Box 22">
              <a:extLst>
                <a:ext uri="{FF2B5EF4-FFF2-40B4-BE49-F238E27FC236}">
                  <a16:creationId xmlns:a16="http://schemas.microsoft.com/office/drawing/2014/main" id="{94CCD08D-77C8-4EDC-8634-ACC81A13A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61527" name="Text Box 23">
              <a:extLst>
                <a:ext uri="{FF2B5EF4-FFF2-40B4-BE49-F238E27FC236}">
                  <a16:creationId xmlns:a16="http://schemas.microsoft.com/office/drawing/2014/main" id="{8997CF13-CD23-4E4E-85A6-FA4AA7BDE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>
                  <a:latin typeface="Garamond" panose="02020404030301010803" pitchFamily="18" charset="0"/>
                </a:rPr>
                <a:t>t horas</a:t>
              </a:r>
            </a:p>
          </p:txBody>
        </p:sp>
        <p:sp>
          <p:nvSpPr>
            <p:cNvPr id="661528" name="Text Box 24">
              <a:extLst>
                <a:ext uri="{FF2B5EF4-FFF2-40B4-BE49-F238E27FC236}">
                  <a16:creationId xmlns:a16="http://schemas.microsoft.com/office/drawing/2014/main" id="{1F5A3427-D400-44CD-B46B-3B6CD843D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1434"/>
              <a:ext cx="61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t</a:t>
              </a:r>
              <a:r>
                <a:rPr lang="pt-BR" altLang="pt-BR" sz="1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d</a:t>
              </a:r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 minutos</a:t>
              </a:r>
            </a:p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Q</a:t>
              </a:r>
              <a:r>
                <a:rPr lang="pt-BR" altLang="pt-BR" sz="1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af</a:t>
              </a:r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 l/s</a:t>
              </a:r>
            </a:p>
          </p:txBody>
        </p:sp>
        <p:cxnSp>
          <p:nvCxnSpPr>
            <p:cNvPr id="661529" name="AutoShape 25">
              <a:extLst>
                <a:ext uri="{FF2B5EF4-FFF2-40B4-BE49-F238E27FC236}">
                  <a16:creationId xmlns:a16="http://schemas.microsoft.com/office/drawing/2014/main" id="{F8C523EA-72E4-44A8-B658-022B2E0B61E5}"/>
                </a:ext>
              </a:extLst>
            </p:cNvPr>
            <p:cNvCxnSpPr>
              <a:cxnSpLocks noChangeShapeType="1"/>
              <a:stCxn id="661528" idx="1"/>
              <a:endCxn id="661510" idx="0"/>
            </p:cNvCxnSpPr>
            <p:nvPr/>
          </p:nvCxnSpPr>
          <p:spPr bwMode="auto">
            <a:xfrm rot="10800000" flipV="1">
              <a:off x="317" y="1506"/>
              <a:ext cx="984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1530" name="AutoShape 26">
              <a:extLst>
                <a:ext uri="{FF2B5EF4-FFF2-40B4-BE49-F238E27FC236}">
                  <a16:creationId xmlns:a16="http://schemas.microsoft.com/office/drawing/2014/main" id="{3C82FED4-C812-4E31-B690-9C65605FE6E4}"/>
                </a:ext>
              </a:extLst>
            </p:cNvPr>
            <p:cNvCxnSpPr>
              <a:cxnSpLocks noChangeShapeType="1"/>
              <a:stCxn id="661528" idx="1"/>
              <a:endCxn id="661511" idx="0"/>
            </p:cNvCxnSpPr>
            <p:nvPr/>
          </p:nvCxnSpPr>
          <p:spPr bwMode="auto">
            <a:xfrm rot="10800000" flipV="1">
              <a:off x="825" y="1506"/>
              <a:ext cx="476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1531" name="AutoShape 27">
              <a:extLst>
                <a:ext uri="{FF2B5EF4-FFF2-40B4-BE49-F238E27FC236}">
                  <a16:creationId xmlns:a16="http://schemas.microsoft.com/office/drawing/2014/main" id="{25F79C0A-1968-45AB-8A9F-601C38C791D2}"/>
                </a:ext>
              </a:extLst>
            </p:cNvPr>
            <p:cNvCxnSpPr>
              <a:cxnSpLocks noChangeShapeType="1"/>
              <a:stCxn id="661528" idx="1"/>
              <a:endCxn id="661512" idx="0"/>
            </p:cNvCxnSpPr>
            <p:nvPr/>
          </p:nvCxnSpPr>
          <p:spPr bwMode="auto">
            <a:xfrm rot="10800000" flipH="1" flipV="1">
              <a:off x="1301" y="1506"/>
              <a:ext cx="28" cy="191"/>
            </a:xfrm>
            <a:prstGeom prst="curvedConnector4">
              <a:avLst>
                <a:gd name="adj1" fmla="val -306384"/>
                <a:gd name="adj2" fmla="val 88236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1532" name="AutoShape 28">
              <a:extLst>
                <a:ext uri="{FF2B5EF4-FFF2-40B4-BE49-F238E27FC236}">
                  <a16:creationId xmlns:a16="http://schemas.microsoft.com/office/drawing/2014/main" id="{DFAC770D-19DE-4CC4-B228-A7FBCD7FC322}"/>
                </a:ext>
              </a:extLst>
            </p:cNvPr>
            <p:cNvCxnSpPr>
              <a:cxnSpLocks noChangeShapeType="1"/>
              <a:stCxn id="661528" idx="3"/>
              <a:endCxn id="661513" idx="0"/>
            </p:cNvCxnSpPr>
            <p:nvPr/>
          </p:nvCxnSpPr>
          <p:spPr bwMode="auto">
            <a:xfrm flipH="1">
              <a:off x="1837" y="1506"/>
              <a:ext cx="61" cy="191"/>
            </a:xfrm>
            <a:prstGeom prst="curvedConnector4">
              <a:avLst>
                <a:gd name="adj1" fmla="val -138463"/>
                <a:gd name="adj2" fmla="val 8794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1533" name="AutoShape 29">
              <a:extLst>
                <a:ext uri="{FF2B5EF4-FFF2-40B4-BE49-F238E27FC236}">
                  <a16:creationId xmlns:a16="http://schemas.microsoft.com/office/drawing/2014/main" id="{501EC87F-F7DD-4C8B-9F03-F1935B54158E}"/>
                </a:ext>
              </a:extLst>
            </p:cNvPr>
            <p:cNvCxnSpPr>
              <a:cxnSpLocks noChangeShapeType="1"/>
              <a:stCxn id="661528" idx="3"/>
              <a:endCxn id="661514" idx="0"/>
            </p:cNvCxnSpPr>
            <p:nvPr/>
          </p:nvCxnSpPr>
          <p:spPr bwMode="auto">
            <a:xfrm>
              <a:off x="1898" y="1506"/>
              <a:ext cx="447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1534" name="AutoShape 30">
              <a:extLst>
                <a:ext uri="{FF2B5EF4-FFF2-40B4-BE49-F238E27FC236}">
                  <a16:creationId xmlns:a16="http://schemas.microsoft.com/office/drawing/2014/main" id="{0DE1FA3D-F0E4-4464-B309-FF485C669D71}"/>
                </a:ext>
              </a:extLst>
            </p:cNvPr>
            <p:cNvCxnSpPr>
              <a:cxnSpLocks noChangeShapeType="1"/>
              <a:stCxn id="661528" idx="3"/>
              <a:endCxn id="661521" idx="0"/>
            </p:cNvCxnSpPr>
            <p:nvPr/>
          </p:nvCxnSpPr>
          <p:spPr bwMode="auto">
            <a:xfrm>
              <a:off x="1898" y="1506"/>
              <a:ext cx="955" cy="191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1535" name="Rectangle 31">
              <a:extLst>
                <a:ext uri="{FF2B5EF4-FFF2-40B4-BE49-F238E27FC236}">
                  <a16:creationId xmlns:a16="http://schemas.microsoft.com/office/drawing/2014/main" id="{D99D72A7-828F-4EDD-90BB-938B5FBC6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693"/>
              <a:ext cx="2634" cy="15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1536" name="Text Box 32">
              <a:extLst>
                <a:ext uri="{FF2B5EF4-FFF2-40B4-BE49-F238E27FC236}">
                  <a16:creationId xmlns:a16="http://schemas.microsoft.com/office/drawing/2014/main" id="{40ED194B-EF91-42EC-999E-97F0EA709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" y="2226"/>
              <a:ext cx="8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Vazão equalizada </a:t>
              </a:r>
            </a:p>
            <a:p>
              <a:pPr algn="ctr"/>
              <a:r>
                <a:rPr lang="pt-BR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de alimentação !!!</a:t>
              </a:r>
            </a:p>
          </p:txBody>
        </p:sp>
        <p:cxnSp>
          <p:nvCxnSpPr>
            <p:cNvPr id="661537" name="AutoShape 33">
              <a:extLst>
                <a:ext uri="{FF2B5EF4-FFF2-40B4-BE49-F238E27FC236}">
                  <a16:creationId xmlns:a16="http://schemas.microsoft.com/office/drawing/2014/main" id="{58AD16D5-23C9-4DD0-9C44-68FF1E1D54CC}"/>
                </a:ext>
              </a:extLst>
            </p:cNvPr>
            <p:cNvCxnSpPr>
              <a:cxnSpLocks noChangeShapeType="1"/>
              <a:stCxn id="661536" idx="2"/>
              <a:endCxn id="661535" idx="0"/>
            </p:cNvCxnSpPr>
            <p:nvPr/>
          </p:nvCxnSpPr>
          <p:spPr bwMode="auto">
            <a:xfrm rot="5400000">
              <a:off x="1778" y="2297"/>
              <a:ext cx="236" cy="555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61538" name="Text Box 34">
            <a:extLst>
              <a:ext uri="{FF2B5EF4-FFF2-40B4-BE49-F238E27FC236}">
                <a16:creationId xmlns:a16="http://schemas.microsoft.com/office/drawing/2014/main" id="{9D68EABA-2BBC-4603-9731-4EDB43AC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84248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Cálculo do número de máquinas</a:t>
            </a:r>
          </a:p>
        </p:txBody>
      </p:sp>
      <p:graphicFrame>
        <p:nvGraphicFramePr>
          <p:cNvPr id="661539" name="Object 35">
            <a:extLst>
              <a:ext uri="{FF2B5EF4-FFF2-40B4-BE49-F238E27FC236}">
                <a16:creationId xmlns:a16="http://schemas.microsoft.com/office/drawing/2014/main" id="{4696BBDC-2ED9-4315-85E8-EA2F40BC401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555875" y="5384800"/>
          <a:ext cx="4176713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43" name="Equation" r:id="rId4" imgW="2234880" imgH="622080" progId="Equation.3">
                  <p:embed/>
                </p:oleObj>
              </mc:Choice>
              <mc:Fallback>
                <p:oleObj name="Equation" r:id="rId4" imgW="2234880" imgH="6220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384800"/>
                        <a:ext cx="4176713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40" name="Text Box 36">
            <a:extLst>
              <a:ext uri="{FF2B5EF4-FFF2-40B4-BE49-F238E27FC236}">
                <a16:creationId xmlns:a16="http://schemas.microsoft.com/office/drawing/2014/main" id="{C3C5E5D6-3140-4A8D-B3F8-0F1E096F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276475"/>
            <a:ext cx="3887788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Deverão ser adotados 04 equipamentos (3O+1R)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8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61541" name="Rectangle 37">
            <a:extLst>
              <a:ext uri="{FF2B5EF4-FFF2-40B4-BE49-F238E27FC236}">
                <a16:creationId xmlns:a16="http://schemas.microsoft.com/office/drawing/2014/main" id="{81765A14-C680-4429-B448-26FBBCDB8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DIMENSIONAMENTO DE  CENTRÍFUGAS</a:t>
            </a:r>
          </a:p>
        </p:txBody>
      </p:sp>
    </p:spTree>
  </p:cSld>
  <p:clrMapOvr>
    <a:masterClrMapping/>
  </p:clrMapOvr>
  <p:transition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>
            <a:extLst>
              <a:ext uri="{FF2B5EF4-FFF2-40B4-BE49-F238E27FC236}">
                <a16:creationId xmlns:a16="http://schemas.microsoft.com/office/drawing/2014/main" id="{2AF726C5-BA4A-4986-B386-2740EBFCD90E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9459" name="AutoShape 3">
            <a:extLst>
              <a:ext uri="{FF2B5EF4-FFF2-40B4-BE49-F238E27FC236}">
                <a16:creationId xmlns:a16="http://schemas.microsoft.com/office/drawing/2014/main" id="{FDDE18B4-5531-4AB6-BB73-6A72C680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276475"/>
            <a:ext cx="2016125" cy="7207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Adensadores</a:t>
            </a:r>
          </a:p>
        </p:txBody>
      </p:sp>
      <p:sp>
        <p:nvSpPr>
          <p:cNvPr id="659460" name="AutoShape 4">
            <a:extLst>
              <a:ext uri="{FF2B5EF4-FFF2-40B4-BE49-F238E27FC236}">
                <a16:creationId xmlns:a16="http://schemas.microsoft.com/office/drawing/2014/main" id="{582681F4-2348-43FF-BE48-11034E6E8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3141663"/>
            <a:ext cx="1290637" cy="4333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CENTR1</a:t>
            </a:r>
          </a:p>
        </p:txBody>
      </p:sp>
      <p:sp>
        <p:nvSpPr>
          <p:cNvPr id="659461" name="AutoShape 5">
            <a:extLst>
              <a:ext uri="{FF2B5EF4-FFF2-40B4-BE49-F238E27FC236}">
                <a16:creationId xmlns:a16="http://schemas.microsoft.com/office/drawing/2014/main" id="{DFA3EC2E-5DD7-4111-9B7C-21000FC7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933825"/>
            <a:ext cx="3600450" cy="10080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Tanque de equalização </a:t>
            </a:r>
          </a:p>
          <a:p>
            <a:pPr algn="ctr"/>
            <a:r>
              <a:rPr lang="pt-BR" altLang="pt-BR"/>
              <a:t>de lodo adensado</a:t>
            </a:r>
          </a:p>
        </p:txBody>
      </p:sp>
      <p:cxnSp>
        <p:nvCxnSpPr>
          <p:cNvPr id="659462" name="AutoShape 6">
            <a:extLst>
              <a:ext uri="{FF2B5EF4-FFF2-40B4-BE49-F238E27FC236}">
                <a16:creationId xmlns:a16="http://schemas.microsoft.com/office/drawing/2014/main" id="{8F042DFD-C2B8-4A5B-8AD7-FABBD79A0F83}"/>
              </a:ext>
            </a:extLst>
          </p:cNvPr>
          <p:cNvCxnSpPr>
            <a:cxnSpLocks noChangeShapeType="1"/>
            <a:stCxn id="659459" idx="3"/>
            <a:endCxn id="659461" idx="0"/>
          </p:cNvCxnSpPr>
          <p:nvPr/>
        </p:nvCxnSpPr>
        <p:spPr bwMode="auto">
          <a:xfrm rot="16200000" flipH="1">
            <a:off x="1420019" y="3248819"/>
            <a:ext cx="936625" cy="4333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463" name="AutoShape 7">
            <a:extLst>
              <a:ext uri="{FF2B5EF4-FFF2-40B4-BE49-F238E27FC236}">
                <a16:creationId xmlns:a16="http://schemas.microsoft.com/office/drawing/2014/main" id="{A0057734-49C3-48DD-9B52-78291974B39A}"/>
              </a:ext>
            </a:extLst>
          </p:cNvPr>
          <p:cNvCxnSpPr>
            <a:cxnSpLocks noChangeShapeType="1"/>
            <a:stCxn id="659461" idx="4"/>
            <a:endCxn id="659460" idx="2"/>
          </p:cNvCxnSpPr>
          <p:nvPr/>
        </p:nvCxnSpPr>
        <p:spPr bwMode="auto">
          <a:xfrm flipV="1">
            <a:off x="3527425" y="3413125"/>
            <a:ext cx="2046288" cy="1150938"/>
          </a:xfrm>
          <a:prstGeom prst="bentConnector3">
            <a:avLst>
              <a:gd name="adj1" fmla="val 5616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9464" name="AutoShape 8">
            <a:extLst>
              <a:ext uri="{FF2B5EF4-FFF2-40B4-BE49-F238E27FC236}">
                <a16:creationId xmlns:a16="http://schemas.microsoft.com/office/drawing/2014/main" id="{B8FB1627-E9C1-41E6-A34E-8D8760F15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445125"/>
            <a:ext cx="2952750" cy="10096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Torta desidratada</a:t>
            </a:r>
          </a:p>
        </p:txBody>
      </p:sp>
      <p:cxnSp>
        <p:nvCxnSpPr>
          <p:cNvPr id="659465" name="AutoShape 9">
            <a:extLst>
              <a:ext uri="{FF2B5EF4-FFF2-40B4-BE49-F238E27FC236}">
                <a16:creationId xmlns:a16="http://schemas.microsoft.com/office/drawing/2014/main" id="{BC992406-18C0-45DB-A0EF-58A7E321AB93}"/>
              </a:ext>
            </a:extLst>
          </p:cNvPr>
          <p:cNvCxnSpPr>
            <a:cxnSpLocks noChangeShapeType="1"/>
            <a:stCxn id="659460" idx="4"/>
            <a:endCxn id="659466" idx="2"/>
          </p:cNvCxnSpPr>
          <p:nvPr/>
        </p:nvCxnSpPr>
        <p:spPr bwMode="auto">
          <a:xfrm flipV="1">
            <a:off x="6756400" y="2565400"/>
            <a:ext cx="839788" cy="8477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9466" name="Text Box 10">
            <a:extLst>
              <a:ext uri="{FF2B5EF4-FFF2-40B4-BE49-F238E27FC236}">
                <a16:creationId xmlns:a16="http://schemas.microsoft.com/office/drawing/2014/main" id="{7A12CBD4-D0A8-4BF1-AFC1-907B3CA6B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924050"/>
            <a:ext cx="2157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/>
              <a:t>Retorno para início </a:t>
            </a:r>
          </a:p>
          <a:p>
            <a:pPr algn="ctr"/>
            <a:r>
              <a:rPr lang="pt-BR" altLang="pt-BR"/>
              <a:t>da ETA</a:t>
            </a:r>
          </a:p>
        </p:txBody>
      </p:sp>
      <p:sp>
        <p:nvSpPr>
          <p:cNvPr id="659467" name="AutoShape 11">
            <a:extLst>
              <a:ext uri="{FF2B5EF4-FFF2-40B4-BE49-F238E27FC236}">
                <a16:creationId xmlns:a16="http://schemas.microsoft.com/office/drawing/2014/main" id="{6F3D787D-5197-42EC-9DA1-B2D6AFB67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3789363"/>
            <a:ext cx="1290637" cy="4333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CENTR2</a:t>
            </a:r>
          </a:p>
        </p:txBody>
      </p:sp>
      <p:sp>
        <p:nvSpPr>
          <p:cNvPr id="659468" name="AutoShape 12">
            <a:extLst>
              <a:ext uri="{FF2B5EF4-FFF2-40B4-BE49-F238E27FC236}">
                <a16:creationId xmlns:a16="http://schemas.microsoft.com/office/drawing/2014/main" id="{54F5B3C1-0100-4352-A758-37FFDD48B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4437063"/>
            <a:ext cx="1290637" cy="4333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CENTR3</a:t>
            </a:r>
          </a:p>
        </p:txBody>
      </p:sp>
      <p:sp>
        <p:nvSpPr>
          <p:cNvPr id="659469" name="AutoShape 13">
            <a:extLst>
              <a:ext uri="{FF2B5EF4-FFF2-40B4-BE49-F238E27FC236}">
                <a16:creationId xmlns:a16="http://schemas.microsoft.com/office/drawing/2014/main" id="{746B2771-43F5-4408-A29D-9B35F173B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5086350"/>
            <a:ext cx="1290637" cy="4333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CENTR4</a:t>
            </a:r>
          </a:p>
        </p:txBody>
      </p:sp>
      <p:cxnSp>
        <p:nvCxnSpPr>
          <p:cNvPr id="659470" name="AutoShape 14">
            <a:extLst>
              <a:ext uri="{FF2B5EF4-FFF2-40B4-BE49-F238E27FC236}">
                <a16:creationId xmlns:a16="http://schemas.microsoft.com/office/drawing/2014/main" id="{02060311-377D-44B3-A7FD-AE50333EC916}"/>
              </a:ext>
            </a:extLst>
          </p:cNvPr>
          <p:cNvCxnSpPr>
            <a:cxnSpLocks noChangeShapeType="1"/>
            <a:stCxn id="659461" idx="4"/>
            <a:endCxn id="659467" idx="2"/>
          </p:cNvCxnSpPr>
          <p:nvPr/>
        </p:nvCxnSpPr>
        <p:spPr bwMode="auto">
          <a:xfrm flipV="1">
            <a:off x="3527425" y="4060825"/>
            <a:ext cx="2046288" cy="503238"/>
          </a:xfrm>
          <a:prstGeom prst="bentConnector3">
            <a:avLst>
              <a:gd name="adj1" fmla="val 5616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471" name="AutoShape 15">
            <a:extLst>
              <a:ext uri="{FF2B5EF4-FFF2-40B4-BE49-F238E27FC236}">
                <a16:creationId xmlns:a16="http://schemas.microsoft.com/office/drawing/2014/main" id="{D9C158B1-6552-47EF-9347-B7D8BFE89203}"/>
              </a:ext>
            </a:extLst>
          </p:cNvPr>
          <p:cNvCxnSpPr>
            <a:cxnSpLocks noChangeShapeType="1"/>
            <a:stCxn id="659461" idx="4"/>
            <a:endCxn id="659468" idx="2"/>
          </p:cNvCxnSpPr>
          <p:nvPr/>
        </p:nvCxnSpPr>
        <p:spPr bwMode="auto">
          <a:xfrm>
            <a:off x="3527425" y="4564063"/>
            <a:ext cx="2046288" cy="144462"/>
          </a:xfrm>
          <a:prstGeom prst="bentConnector3">
            <a:avLst>
              <a:gd name="adj1" fmla="val 5616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472" name="AutoShape 16">
            <a:extLst>
              <a:ext uri="{FF2B5EF4-FFF2-40B4-BE49-F238E27FC236}">
                <a16:creationId xmlns:a16="http://schemas.microsoft.com/office/drawing/2014/main" id="{ADD3AF90-211E-435A-B006-F1C163AC6B57}"/>
              </a:ext>
            </a:extLst>
          </p:cNvPr>
          <p:cNvCxnSpPr>
            <a:cxnSpLocks noChangeShapeType="1"/>
            <a:stCxn id="659461" idx="4"/>
            <a:endCxn id="659469" idx="2"/>
          </p:cNvCxnSpPr>
          <p:nvPr/>
        </p:nvCxnSpPr>
        <p:spPr bwMode="auto">
          <a:xfrm>
            <a:off x="3527425" y="4564063"/>
            <a:ext cx="2046288" cy="793750"/>
          </a:xfrm>
          <a:prstGeom prst="bentConnector3">
            <a:avLst>
              <a:gd name="adj1" fmla="val 5616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473" name="AutoShape 17">
            <a:extLst>
              <a:ext uri="{FF2B5EF4-FFF2-40B4-BE49-F238E27FC236}">
                <a16:creationId xmlns:a16="http://schemas.microsoft.com/office/drawing/2014/main" id="{A57E82AE-AE65-42AD-A204-2860654B9EA7}"/>
              </a:ext>
            </a:extLst>
          </p:cNvPr>
          <p:cNvCxnSpPr>
            <a:cxnSpLocks noChangeShapeType="1"/>
            <a:stCxn id="659467" idx="4"/>
            <a:endCxn id="659466" idx="2"/>
          </p:cNvCxnSpPr>
          <p:nvPr/>
        </p:nvCxnSpPr>
        <p:spPr bwMode="auto">
          <a:xfrm flipV="1">
            <a:off x="6756400" y="2565400"/>
            <a:ext cx="839788" cy="14954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474" name="AutoShape 18">
            <a:extLst>
              <a:ext uri="{FF2B5EF4-FFF2-40B4-BE49-F238E27FC236}">
                <a16:creationId xmlns:a16="http://schemas.microsoft.com/office/drawing/2014/main" id="{A45DF1E3-483D-40D2-B8EB-DFAF9A67A9BF}"/>
              </a:ext>
            </a:extLst>
          </p:cNvPr>
          <p:cNvCxnSpPr>
            <a:cxnSpLocks noChangeShapeType="1"/>
            <a:stCxn id="659468" idx="4"/>
            <a:endCxn id="659466" idx="2"/>
          </p:cNvCxnSpPr>
          <p:nvPr/>
        </p:nvCxnSpPr>
        <p:spPr bwMode="auto">
          <a:xfrm flipV="1">
            <a:off x="6756400" y="2565400"/>
            <a:ext cx="839788" cy="21431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475" name="AutoShape 19">
            <a:extLst>
              <a:ext uri="{FF2B5EF4-FFF2-40B4-BE49-F238E27FC236}">
                <a16:creationId xmlns:a16="http://schemas.microsoft.com/office/drawing/2014/main" id="{CFAC7875-D978-4E9C-96FA-3D674203B948}"/>
              </a:ext>
            </a:extLst>
          </p:cNvPr>
          <p:cNvCxnSpPr>
            <a:cxnSpLocks noChangeShapeType="1"/>
            <a:stCxn id="659469" idx="4"/>
            <a:endCxn id="659466" idx="2"/>
          </p:cNvCxnSpPr>
          <p:nvPr/>
        </p:nvCxnSpPr>
        <p:spPr bwMode="auto">
          <a:xfrm flipV="1">
            <a:off x="6756400" y="2565400"/>
            <a:ext cx="839788" cy="279241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476" name="AutoShape 20">
            <a:extLst>
              <a:ext uri="{FF2B5EF4-FFF2-40B4-BE49-F238E27FC236}">
                <a16:creationId xmlns:a16="http://schemas.microsoft.com/office/drawing/2014/main" id="{F2348EDD-8A5F-4E85-957A-4F7244B68FE0}"/>
              </a:ext>
            </a:extLst>
          </p:cNvPr>
          <p:cNvCxnSpPr>
            <a:cxnSpLocks noChangeShapeType="1"/>
            <a:stCxn id="659460" idx="4"/>
            <a:endCxn id="659464" idx="4"/>
          </p:cNvCxnSpPr>
          <p:nvPr/>
        </p:nvCxnSpPr>
        <p:spPr bwMode="auto">
          <a:xfrm flipH="1">
            <a:off x="3527425" y="3413125"/>
            <a:ext cx="3228975" cy="2663825"/>
          </a:xfrm>
          <a:prstGeom prst="bentConnector3">
            <a:avLst>
              <a:gd name="adj1" fmla="val -10421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9477" name="Rectangle 21">
            <a:extLst>
              <a:ext uri="{FF2B5EF4-FFF2-40B4-BE49-F238E27FC236}">
                <a16:creationId xmlns:a16="http://schemas.microsoft.com/office/drawing/2014/main" id="{429CA744-178C-4E74-BBBC-831C8C523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DIMENSIONAMENTO DE  CENTRÍFUGAS</a:t>
            </a:r>
          </a:p>
        </p:txBody>
      </p:sp>
    </p:spTree>
  </p:cSld>
  <p:clrMapOvr>
    <a:masterClrMapping/>
  </p:clrMapOvr>
  <p:transition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2C822AC-BA09-4F8D-BB93-63B1BCD5DF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844675"/>
            <a:ext cx="7989888" cy="2879725"/>
          </a:xfrm>
        </p:spPr>
        <p:txBody>
          <a:bodyPr/>
          <a:lstStyle/>
          <a:p>
            <a:r>
              <a:rPr lang="pt-BR" altLang="pt-BR" sz="9600" b="1">
                <a:solidFill>
                  <a:schemeClr val="tx1"/>
                </a:solidFill>
              </a:rPr>
              <a:t>Muito </a:t>
            </a:r>
            <a:br>
              <a:rPr lang="pt-BR" altLang="pt-BR" sz="9600" b="1">
                <a:solidFill>
                  <a:schemeClr val="tx1"/>
                </a:solidFill>
              </a:rPr>
            </a:br>
            <a:r>
              <a:rPr lang="pt-BR" altLang="pt-BR" sz="9600" b="1">
                <a:solidFill>
                  <a:schemeClr val="tx1"/>
                </a:solidFill>
              </a:rPr>
              <a:t>Obrigado !!!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9EF0A55C-78D7-4556-85B1-26185EEB1B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>
            <a:extLst>
              <a:ext uri="{FF2B5EF4-FFF2-40B4-BE49-F238E27FC236}">
                <a16:creationId xmlns:a16="http://schemas.microsoft.com/office/drawing/2014/main" id="{764A6F8B-AF3E-4F5E-B592-BC6DD47DFDC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84663" y="5768975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Desidratação </a:t>
            </a:r>
          </a:p>
        </p:txBody>
      </p:sp>
      <p:pic>
        <p:nvPicPr>
          <p:cNvPr id="206851" name="Picture 3">
            <a:extLst>
              <a:ext uri="{FF2B5EF4-FFF2-40B4-BE49-F238E27FC236}">
                <a16:creationId xmlns:a16="http://schemas.microsoft.com/office/drawing/2014/main" id="{9C3A9B4D-BDFF-4F9F-91E7-CCA280C3E8E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2" name="Rectangle 4">
            <a:extLst>
              <a:ext uri="{FF2B5EF4-FFF2-40B4-BE49-F238E27FC236}">
                <a16:creationId xmlns:a16="http://schemas.microsoft.com/office/drawing/2014/main" id="{64D4C6E8-4325-4441-A0F6-3D41D8866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07375" cy="1327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BALANÇO DE MASSA EM ETAs</a:t>
            </a:r>
          </a:p>
        </p:txBody>
      </p:sp>
      <p:sp>
        <p:nvSpPr>
          <p:cNvPr id="206853" name="Text Box 5">
            <a:extLst>
              <a:ext uri="{FF2B5EF4-FFF2-40B4-BE49-F238E27FC236}">
                <a16:creationId xmlns:a16="http://schemas.microsoft.com/office/drawing/2014/main" id="{E9A8A28C-DEC0-4B2D-9ECA-3637FE1ECD6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1138" y="2674938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Manancial</a:t>
            </a:r>
          </a:p>
        </p:txBody>
      </p:sp>
      <p:sp>
        <p:nvSpPr>
          <p:cNvPr id="206854" name="Text Box 6">
            <a:extLst>
              <a:ext uri="{FF2B5EF4-FFF2-40B4-BE49-F238E27FC236}">
                <a16:creationId xmlns:a16="http://schemas.microsoft.com/office/drawing/2014/main" id="{66963C6F-CC3F-4995-BE2E-D87D25858AE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9975" y="2674938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Coagulação</a:t>
            </a:r>
          </a:p>
        </p:txBody>
      </p:sp>
      <p:sp>
        <p:nvSpPr>
          <p:cNvPr id="206855" name="Text Box 7">
            <a:extLst>
              <a:ext uri="{FF2B5EF4-FFF2-40B4-BE49-F238E27FC236}">
                <a16:creationId xmlns:a16="http://schemas.microsoft.com/office/drawing/2014/main" id="{ADEF0AB4-81E3-423A-9006-60B61203DC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27538" y="2673350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Floculação</a:t>
            </a:r>
          </a:p>
        </p:txBody>
      </p:sp>
      <p:cxnSp>
        <p:nvCxnSpPr>
          <p:cNvPr id="206856" name="AutoShape 8">
            <a:extLst>
              <a:ext uri="{FF2B5EF4-FFF2-40B4-BE49-F238E27FC236}">
                <a16:creationId xmlns:a16="http://schemas.microsoft.com/office/drawing/2014/main" id="{ECD75522-E22E-4B8F-BFDF-A4E3731B9F1C}"/>
              </a:ext>
            </a:extLst>
          </p:cNvPr>
          <p:cNvCxnSpPr>
            <a:cxnSpLocks noChangeAspect="1" noChangeShapeType="1"/>
            <a:stCxn id="206854" idx="3"/>
            <a:endCxn id="206855" idx="1"/>
          </p:cNvCxnSpPr>
          <p:nvPr/>
        </p:nvCxnSpPr>
        <p:spPr bwMode="auto">
          <a:xfrm flipV="1">
            <a:off x="3602038" y="2830513"/>
            <a:ext cx="82550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57" name="Text Box 9">
            <a:extLst>
              <a:ext uri="{FF2B5EF4-FFF2-40B4-BE49-F238E27FC236}">
                <a16:creationId xmlns:a16="http://schemas.microsoft.com/office/drawing/2014/main" id="{4E6D86FF-140A-417E-8CFF-08FAFC9C348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40475" y="3757613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Filtração</a:t>
            </a:r>
          </a:p>
        </p:txBody>
      </p:sp>
      <p:cxnSp>
        <p:nvCxnSpPr>
          <p:cNvPr id="206858" name="AutoShape 10">
            <a:extLst>
              <a:ext uri="{FF2B5EF4-FFF2-40B4-BE49-F238E27FC236}">
                <a16:creationId xmlns:a16="http://schemas.microsoft.com/office/drawing/2014/main" id="{1766C94C-C867-4DCB-8DB1-626748141699}"/>
              </a:ext>
            </a:extLst>
          </p:cNvPr>
          <p:cNvCxnSpPr>
            <a:cxnSpLocks noChangeAspect="1" noChangeShapeType="1"/>
            <a:stCxn id="206853" idx="3"/>
            <a:endCxn id="206854" idx="1"/>
          </p:cNvCxnSpPr>
          <p:nvPr/>
        </p:nvCxnSpPr>
        <p:spPr bwMode="auto">
          <a:xfrm>
            <a:off x="1362075" y="2832100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59" name="Text Box 11">
            <a:extLst>
              <a:ext uri="{FF2B5EF4-FFF2-40B4-BE49-F238E27FC236}">
                <a16:creationId xmlns:a16="http://schemas.microsoft.com/office/drawing/2014/main" id="{E0A4B58F-2560-4982-AE3C-DA5C2315FE0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16175" y="3754438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Equalização </a:t>
            </a:r>
          </a:p>
        </p:txBody>
      </p:sp>
      <p:sp>
        <p:nvSpPr>
          <p:cNvPr id="206860" name="Text Box 12">
            <a:extLst>
              <a:ext uri="{FF2B5EF4-FFF2-40B4-BE49-F238E27FC236}">
                <a16:creationId xmlns:a16="http://schemas.microsoft.com/office/drawing/2014/main" id="{0B8D019D-67B2-4033-85B7-0347647B240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35825" y="5229225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Torta</a:t>
            </a:r>
          </a:p>
        </p:txBody>
      </p:sp>
      <p:cxnSp>
        <p:nvCxnSpPr>
          <p:cNvPr id="206861" name="AutoShape 13">
            <a:extLst>
              <a:ext uri="{FF2B5EF4-FFF2-40B4-BE49-F238E27FC236}">
                <a16:creationId xmlns:a16="http://schemas.microsoft.com/office/drawing/2014/main" id="{0A3B6A97-5EDF-49FF-AA7D-667406597674}"/>
              </a:ext>
            </a:extLst>
          </p:cNvPr>
          <p:cNvCxnSpPr>
            <a:cxnSpLocks noChangeAspect="1" noChangeShapeType="1"/>
            <a:stCxn id="206850" idx="3"/>
            <a:endCxn id="206860" idx="1"/>
          </p:cNvCxnSpPr>
          <p:nvPr/>
        </p:nvCxnSpPr>
        <p:spPr bwMode="auto">
          <a:xfrm flipV="1">
            <a:off x="5699125" y="5391150"/>
            <a:ext cx="1536700" cy="5397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62" name="AutoShape 14">
            <a:extLst>
              <a:ext uri="{FF2B5EF4-FFF2-40B4-BE49-F238E27FC236}">
                <a16:creationId xmlns:a16="http://schemas.microsoft.com/office/drawing/2014/main" id="{3FB9A248-CCA0-48FB-9231-FD19C468C231}"/>
              </a:ext>
            </a:extLst>
          </p:cNvPr>
          <p:cNvCxnSpPr>
            <a:cxnSpLocks noChangeAspect="1" noChangeShapeType="1"/>
            <a:stCxn id="206857" idx="2"/>
          </p:cNvCxnSpPr>
          <p:nvPr/>
        </p:nvCxnSpPr>
        <p:spPr bwMode="auto">
          <a:xfrm>
            <a:off x="7091363" y="4071938"/>
            <a:ext cx="3175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63" name="Text Box 15">
            <a:extLst>
              <a:ext uri="{FF2B5EF4-FFF2-40B4-BE49-F238E27FC236}">
                <a16:creationId xmlns:a16="http://schemas.microsoft.com/office/drawing/2014/main" id="{ED8F8052-E2B1-4191-83A9-F7C36EB9D37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38625" y="4905375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Adensamento </a:t>
            </a:r>
          </a:p>
        </p:txBody>
      </p:sp>
      <p:cxnSp>
        <p:nvCxnSpPr>
          <p:cNvPr id="206864" name="AutoShape 16">
            <a:extLst>
              <a:ext uri="{FF2B5EF4-FFF2-40B4-BE49-F238E27FC236}">
                <a16:creationId xmlns:a16="http://schemas.microsoft.com/office/drawing/2014/main" id="{32517736-5BBC-4E39-B1CD-CB940BA203A9}"/>
              </a:ext>
            </a:extLst>
          </p:cNvPr>
          <p:cNvCxnSpPr>
            <a:cxnSpLocks noChangeAspect="1" noChangeShapeType="1"/>
            <a:stCxn id="206863" idx="2"/>
            <a:endCxn id="206850" idx="0"/>
          </p:cNvCxnSpPr>
          <p:nvPr/>
        </p:nvCxnSpPr>
        <p:spPr bwMode="auto">
          <a:xfrm>
            <a:off x="4981575" y="5229225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65" name="AutoShape 17">
            <a:extLst>
              <a:ext uri="{FF2B5EF4-FFF2-40B4-BE49-F238E27FC236}">
                <a16:creationId xmlns:a16="http://schemas.microsoft.com/office/drawing/2014/main" id="{793AD62A-3896-4F21-BA4D-02DA1D3DCD51}"/>
              </a:ext>
            </a:extLst>
          </p:cNvPr>
          <p:cNvCxnSpPr>
            <a:cxnSpLocks noChangeAspect="1" noChangeShapeType="1"/>
            <a:stCxn id="206859" idx="1"/>
          </p:cNvCxnSpPr>
          <p:nvPr/>
        </p:nvCxnSpPr>
        <p:spPr bwMode="auto">
          <a:xfrm rot="10800000">
            <a:off x="2039938" y="2889250"/>
            <a:ext cx="376237" cy="102711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66" name="Text Box 18">
            <a:extLst>
              <a:ext uri="{FF2B5EF4-FFF2-40B4-BE49-F238E27FC236}">
                <a16:creationId xmlns:a16="http://schemas.microsoft.com/office/drawing/2014/main" id="{3DF9ECD0-6500-4718-B943-5E443541250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72225" y="2678113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Decantadores</a:t>
            </a:r>
          </a:p>
        </p:txBody>
      </p:sp>
      <p:cxnSp>
        <p:nvCxnSpPr>
          <p:cNvPr id="206867" name="AutoShape 19">
            <a:extLst>
              <a:ext uri="{FF2B5EF4-FFF2-40B4-BE49-F238E27FC236}">
                <a16:creationId xmlns:a16="http://schemas.microsoft.com/office/drawing/2014/main" id="{A4FA229D-AFA4-4AB9-988E-5890E256ED68}"/>
              </a:ext>
            </a:extLst>
          </p:cNvPr>
          <p:cNvCxnSpPr>
            <a:cxnSpLocks noChangeAspect="1" noChangeShapeType="1"/>
            <a:stCxn id="206855" idx="3"/>
            <a:endCxn id="206866" idx="1"/>
          </p:cNvCxnSpPr>
          <p:nvPr/>
        </p:nvCxnSpPr>
        <p:spPr bwMode="auto">
          <a:xfrm>
            <a:off x="5614988" y="2830513"/>
            <a:ext cx="757237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68" name="AutoShape 20">
            <a:extLst>
              <a:ext uri="{FF2B5EF4-FFF2-40B4-BE49-F238E27FC236}">
                <a16:creationId xmlns:a16="http://schemas.microsoft.com/office/drawing/2014/main" id="{46062E85-BEC2-41C2-831F-AB45C4D20567}"/>
              </a:ext>
            </a:extLst>
          </p:cNvPr>
          <p:cNvCxnSpPr>
            <a:cxnSpLocks noChangeShapeType="1"/>
            <a:stCxn id="206857" idx="1"/>
            <a:endCxn id="206859" idx="3"/>
          </p:cNvCxnSpPr>
          <p:nvPr/>
        </p:nvCxnSpPr>
        <p:spPr bwMode="auto">
          <a:xfrm rot="10800000" flipV="1">
            <a:off x="3779838" y="3914775"/>
            <a:ext cx="2560637" cy="1588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69" name="AutoShape 21">
            <a:extLst>
              <a:ext uri="{FF2B5EF4-FFF2-40B4-BE49-F238E27FC236}">
                <a16:creationId xmlns:a16="http://schemas.microsoft.com/office/drawing/2014/main" id="{55AB0637-7C66-46B2-8CD3-E6A3FF301FAD}"/>
              </a:ext>
            </a:extLst>
          </p:cNvPr>
          <p:cNvCxnSpPr>
            <a:cxnSpLocks noChangeShapeType="1"/>
            <a:stCxn id="206866" idx="2"/>
            <a:endCxn id="206857" idx="0"/>
          </p:cNvCxnSpPr>
          <p:nvPr/>
        </p:nvCxnSpPr>
        <p:spPr bwMode="auto">
          <a:xfrm rot="5400000">
            <a:off x="6709569" y="3374232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70" name="AutoShape 22">
            <a:extLst>
              <a:ext uri="{FF2B5EF4-FFF2-40B4-BE49-F238E27FC236}">
                <a16:creationId xmlns:a16="http://schemas.microsoft.com/office/drawing/2014/main" id="{514EC7C4-9C7C-432E-A6FB-1928DAB7543F}"/>
              </a:ext>
            </a:extLst>
          </p:cNvPr>
          <p:cNvCxnSpPr>
            <a:cxnSpLocks noChangeShapeType="1"/>
            <a:stCxn id="206859" idx="2"/>
            <a:endCxn id="206863" idx="0"/>
          </p:cNvCxnSpPr>
          <p:nvPr/>
        </p:nvCxnSpPr>
        <p:spPr bwMode="auto">
          <a:xfrm rot="16200000" flipH="1">
            <a:off x="3626644" y="3550444"/>
            <a:ext cx="827087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71" name="AutoShape 23">
            <a:extLst>
              <a:ext uri="{FF2B5EF4-FFF2-40B4-BE49-F238E27FC236}">
                <a16:creationId xmlns:a16="http://schemas.microsoft.com/office/drawing/2014/main" id="{29455B46-41D2-4098-98C4-D8000AAC2566}"/>
              </a:ext>
            </a:extLst>
          </p:cNvPr>
          <p:cNvCxnSpPr>
            <a:cxnSpLocks noChangeShapeType="1"/>
            <a:stCxn id="206863" idx="1"/>
          </p:cNvCxnSpPr>
          <p:nvPr/>
        </p:nvCxnSpPr>
        <p:spPr bwMode="auto">
          <a:xfrm rot="10800000">
            <a:off x="1820863" y="2889250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72" name="AutoShape 24">
            <a:extLst>
              <a:ext uri="{FF2B5EF4-FFF2-40B4-BE49-F238E27FC236}">
                <a16:creationId xmlns:a16="http://schemas.microsoft.com/office/drawing/2014/main" id="{91609922-C638-41D3-B8A9-9718C2660ADD}"/>
              </a:ext>
            </a:extLst>
          </p:cNvPr>
          <p:cNvCxnSpPr>
            <a:cxnSpLocks noChangeShapeType="1"/>
            <a:stCxn id="206850" idx="1"/>
          </p:cNvCxnSpPr>
          <p:nvPr/>
        </p:nvCxnSpPr>
        <p:spPr bwMode="auto">
          <a:xfrm rot="10800000">
            <a:off x="1604963" y="2889250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73" name="AutoShape 25">
            <a:extLst>
              <a:ext uri="{FF2B5EF4-FFF2-40B4-BE49-F238E27FC236}">
                <a16:creationId xmlns:a16="http://schemas.microsoft.com/office/drawing/2014/main" id="{B700B62F-0374-461D-A95F-6BE5B8C373EB}"/>
              </a:ext>
            </a:extLst>
          </p:cNvPr>
          <p:cNvCxnSpPr>
            <a:cxnSpLocks noChangeShapeType="1"/>
            <a:stCxn id="206866" idx="2"/>
            <a:endCxn id="206863" idx="0"/>
          </p:cNvCxnSpPr>
          <p:nvPr/>
        </p:nvCxnSpPr>
        <p:spPr bwMode="auto">
          <a:xfrm rot="5400000">
            <a:off x="5080794" y="2893219"/>
            <a:ext cx="1912937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74" name="Rectangle 26">
            <a:extLst>
              <a:ext uri="{FF2B5EF4-FFF2-40B4-BE49-F238E27FC236}">
                <a16:creationId xmlns:a16="http://schemas.microsoft.com/office/drawing/2014/main" id="{DF1E20F8-0B2A-48A8-9EEC-DBA793EB7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93850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6.303,74 kg/d</a:t>
            </a:r>
          </a:p>
        </p:txBody>
      </p:sp>
      <p:cxnSp>
        <p:nvCxnSpPr>
          <p:cNvPr id="206875" name="AutoShape 27">
            <a:extLst>
              <a:ext uri="{FF2B5EF4-FFF2-40B4-BE49-F238E27FC236}">
                <a16:creationId xmlns:a16="http://schemas.microsoft.com/office/drawing/2014/main" id="{133693DE-4B6F-42CB-820E-E019FCE15E99}"/>
              </a:ext>
            </a:extLst>
          </p:cNvPr>
          <p:cNvCxnSpPr>
            <a:cxnSpLocks noChangeShapeType="1"/>
            <a:stCxn id="206874" idx="2"/>
            <a:endCxn id="206853" idx="0"/>
          </p:cNvCxnSpPr>
          <p:nvPr/>
        </p:nvCxnSpPr>
        <p:spPr bwMode="auto">
          <a:xfrm rot="5400000">
            <a:off x="465138" y="2347912"/>
            <a:ext cx="649288" cy="4763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76" name="Rectangle 28">
            <a:extLst>
              <a:ext uri="{FF2B5EF4-FFF2-40B4-BE49-F238E27FC236}">
                <a16:creationId xmlns:a16="http://schemas.microsoft.com/office/drawing/2014/main" id="{362F6A51-D0A1-467E-A0C9-446F1DF53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1.783,65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426,82 kg/d</a:t>
            </a:r>
          </a:p>
        </p:txBody>
      </p:sp>
      <p:cxnSp>
        <p:nvCxnSpPr>
          <p:cNvPr id="206877" name="AutoShape 29">
            <a:extLst>
              <a:ext uri="{FF2B5EF4-FFF2-40B4-BE49-F238E27FC236}">
                <a16:creationId xmlns:a16="http://schemas.microsoft.com/office/drawing/2014/main" id="{2BA0904E-77EF-422D-A1B2-17332D796E70}"/>
              </a:ext>
            </a:extLst>
          </p:cNvPr>
          <p:cNvCxnSpPr>
            <a:cxnSpLocks noChangeShapeType="1"/>
            <a:stCxn id="206876" idx="2"/>
            <a:endCxn id="206854" idx="0"/>
          </p:cNvCxnSpPr>
          <p:nvPr/>
        </p:nvCxnSpPr>
        <p:spPr bwMode="auto">
          <a:xfrm rot="16200000" flipH="1">
            <a:off x="2547144" y="2250282"/>
            <a:ext cx="685800" cy="16351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78" name="Rectangle 30">
            <a:extLst>
              <a:ext uri="{FF2B5EF4-FFF2-40B4-BE49-F238E27FC236}">
                <a16:creationId xmlns:a16="http://schemas.microsoft.com/office/drawing/2014/main" id="{F8F76016-DF29-4669-99EF-0E8A4B578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36.465,76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11.062,94 kg/d</a:t>
            </a:r>
          </a:p>
        </p:txBody>
      </p:sp>
      <p:cxnSp>
        <p:nvCxnSpPr>
          <p:cNvPr id="206879" name="AutoShape 31">
            <a:extLst>
              <a:ext uri="{FF2B5EF4-FFF2-40B4-BE49-F238E27FC236}">
                <a16:creationId xmlns:a16="http://schemas.microsoft.com/office/drawing/2014/main" id="{28431140-5A39-4B87-9F4B-2451FFEFABD7}"/>
              </a:ext>
            </a:extLst>
          </p:cNvPr>
          <p:cNvCxnSpPr>
            <a:cxnSpLocks noChangeShapeType="1"/>
            <a:stCxn id="206878" idx="2"/>
          </p:cNvCxnSpPr>
          <p:nvPr/>
        </p:nvCxnSpPr>
        <p:spPr bwMode="auto">
          <a:xfrm rot="5400000">
            <a:off x="3924301" y="2060575"/>
            <a:ext cx="792162" cy="649287"/>
          </a:xfrm>
          <a:prstGeom prst="bentConnector3">
            <a:avLst>
              <a:gd name="adj1" fmla="val 4989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80" name="Rectangle 32">
            <a:extLst>
              <a:ext uri="{FF2B5EF4-FFF2-40B4-BE49-F238E27FC236}">
                <a16:creationId xmlns:a16="http://schemas.microsoft.com/office/drawing/2014/main" id="{354ECF5A-0CEE-49FE-8CF6-18F35A9FA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70021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36.465,76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11.062,94 kg/d</a:t>
            </a:r>
          </a:p>
        </p:txBody>
      </p:sp>
      <p:cxnSp>
        <p:nvCxnSpPr>
          <p:cNvPr id="206881" name="AutoShape 33">
            <a:extLst>
              <a:ext uri="{FF2B5EF4-FFF2-40B4-BE49-F238E27FC236}">
                <a16:creationId xmlns:a16="http://schemas.microsoft.com/office/drawing/2014/main" id="{1DCF1E62-9A7C-4F59-8DE4-511BD989F0D4}"/>
              </a:ext>
            </a:extLst>
          </p:cNvPr>
          <p:cNvCxnSpPr>
            <a:cxnSpLocks noChangeShapeType="1"/>
            <a:stCxn id="206880" idx="2"/>
          </p:cNvCxnSpPr>
          <p:nvPr/>
        </p:nvCxnSpPr>
        <p:spPr bwMode="auto">
          <a:xfrm rot="5400000">
            <a:off x="5868194" y="2275682"/>
            <a:ext cx="649287" cy="361950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82" name="Rectangle 34">
            <a:extLst>
              <a:ext uri="{FF2B5EF4-FFF2-40B4-BE49-F238E27FC236}">
                <a16:creationId xmlns:a16="http://schemas.microsoft.com/office/drawing/2014/main" id="{5AAD5126-DA3C-4BBA-9972-8A51C9555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0686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33.976,60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1.106,29 kg/d</a:t>
            </a:r>
          </a:p>
        </p:txBody>
      </p:sp>
      <p:cxnSp>
        <p:nvCxnSpPr>
          <p:cNvPr id="206883" name="AutoShape 35">
            <a:extLst>
              <a:ext uri="{FF2B5EF4-FFF2-40B4-BE49-F238E27FC236}">
                <a16:creationId xmlns:a16="http://schemas.microsoft.com/office/drawing/2014/main" id="{95E85E7B-F572-47B0-B081-BD8810BF90BF}"/>
              </a:ext>
            </a:extLst>
          </p:cNvPr>
          <p:cNvCxnSpPr>
            <a:cxnSpLocks noChangeShapeType="1"/>
            <a:stCxn id="206882" idx="1"/>
          </p:cNvCxnSpPr>
          <p:nvPr/>
        </p:nvCxnSpPr>
        <p:spPr bwMode="auto">
          <a:xfrm rot="10800000" flipV="1">
            <a:off x="7164388" y="3284538"/>
            <a:ext cx="503237" cy="144462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84" name="Rectangle 36">
            <a:extLst>
              <a:ext uri="{FF2B5EF4-FFF2-40B4-BE49-F238E27FC236}">
                <a16:creationId xmlns:a16="http://schemas.microsoft.com/office/drawing/2014/main" id="{3B7E6FD3-5BF0-4247-98A0-55356AE2C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30686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2.489,16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9.956,64 kg/d</a:t>
            </a:r>
          </a:p>
        </p:txBody>
      </p:sp>
      <p:cxnSp>
        <p:nvCxnSpPr>
          <p:cNvPr id="206885" name="AutoShape 37">
            <a:extLst>
              <a:ext uri="{FF2B5EF4-FFF2-40B4-BE49-F238E27FC236}">
                <a16:creationId xmlns:a16="http://schemas.microsoft.com/office/drawing/2014/main" id="{4935FF86-E9A0-4938-BBA4-260B877BA9F4}"/>
              </a:ext>
            </a:extLst>
          </p:cNvPr>
          <p:cNvCxnSpPr>
            <a:cxnSpLocks noChangeShapeType="1"/>
            <a:stCxn id="206884" idx="3"/>
          </p:cNvCxnSpPr>
          <p:nvPr/>
        </p:nvCxnSpPr>
        <p:spPr bwMode="auto">
          <a:xfrm>
            <a:off x="4457700" y="3284538"/>
            <a:ext cx="503238" cy="431800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86" name="Rectangle 38">
            <a:extLst>
              <a:ext uri="{FF2B5EF4-FFF2-40B4-BE49-F238E27FC236}">
                <a16:creationId xmlns:a16="http://schemas.microsoft.com/office/drawing/2014/main" id="{E8C858F3-434B-4400-B4B7-4342FD56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292600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32.800,59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0,0 kg/d</a:t>
            </a:r>
          </a:p>
        </p:txBody>
      </p:sp>
      <p:sp>
        <p:nvSpPr>
          <p:cNvPr id="206887" name="Rectangle 39">
            <a:extLst>
              <a:ext uri="{FF2B5EF4-FFF2-40B4-BE49-F238E27FC236}">
                <a16:creationId xmlns:a16="http://schemas.microsoft.com/office/drawing/2014/main" id="{C2DB8941-7A44-4C2F-A0A2-A038E55EF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2211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1.106,29 kg/d</a:t>
            </a:r>
          </a:p>
        </p:txBody>
      </p:sp>
      <p:cxnSp>
        <p:nvCxnSpPr>
          <p:cNvPr id="206888" name="AutoShape 40">
            <a:extLst>
              <a:ext uri="{FF2B5EF4-FFF2-40B4-BE49-F238E27FC236}">
                <a16:creationId xmlns:a16="http://schemas.microsoft.com/office/drawing/2014/main" id="{FF9214A8-D825-4C5A-93CD-DC93343CD191}"/>
              </a:ext>
            </a:extLst>
          </p:cNvPr>
          <p:cNvCxnSpPr>
            <a:cxnSpLocks noChangeShapeType="1"/>
            <a:stCxn id="206887" idx="0"/>
          </p:cNvCxnSpPr>
          <p:nvPr/>
        </p:nvCxnSpPr>
        <p:spPr bwMode="auto">
          <a:xfrm rot="5400000" flipH="1">
            <a:off x="5724525" y="4076700"/>
            <a:ext cx="287338" cy="1588"/>
          </a:xfrm>
          <a:prstGeom prst="bentConnector3">
            <a:avLst>
              <a:gd name="adj1" fmla="val 49722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89" name="Rectangle 41">
            <a:extLst>
              <a:ext uri="{FF2B5EF4-FFF2-40B4-BE49-F238E27FC236}">
                <a16:creationId xmlns:a16="http://schemas.microsoft.com/office/drawing/2014/main" id="{E7480199-4AA7-4452-9B4C-CD3FDD3B4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34290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1.106,29 kg/d</a:t>
            </a:r>
          </a:p>
        </p:txBody>
      </p:sp>
      <p:cxnSp>
        <p:nvCxnSpPr>
          <p:cNvPr id="206890" name="AutoShape 42">
            <a:extLst>
              <a:ext uri="{FF2B5EF4-FFF2-40B4-BE49-F238E27FC236}">
                <a16:creationId xmlns:a16="http://schemas.microsoft.com/office/drawing/2014/main" id="{D74DDEE8-61C2-4D07-A2C3-210F5CD2594C}"/>
              </a:ext>
            </a:extLst>
          </p:cNvPr>
          <p:cNvCxnSpPr>
            <a:cxnSpLocks noChangeShapeType="1"/>
            <a:stCxn id="206889" idx="3"/>
          </p:cNvCxnSpPr>
          <p:nvPr/>
        </p:nvCxnSpPr>
        <p:spPr bwMode="auto">
          <a:xfrm flipV="1">
            <a:off x="1447800" y="3213100"/>
            <a:ext cx="603250" cy="431800"/>
          </a:xfrm>
          <a:prstGeom prst="bentConnector3">
            <a:avLst>
              <a:gd name="adj1" fmla="val 4078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91" name="AutoShape 43">
            <a:extLst>
              <a:ext uri="{FF2B5EF4-FFF2-40B4-BE49-F238E27FC236}">
                <a16:creationId xmlns:a16="http://schemas.microsoft.com/office/drawing/2014/main" id="{4CF5E8E7-3667-4876-9ADB-1C17460C445F}"/>
              </a:ext>
            </a:extLst>
          </p:cNvPr>
          <p:cNvCxnSpPr>
            <a:cxnSpLocks noChangeShapeType="1"/>
            <a:stCxn id="206886" idx="1"/>
          </p:cNvCxnSpPr>
          <p:nvPr/>
        </p:nvCxnSpPr>
        <p:spPr bwMode="auto">
          <a:xfrm rot="10800000">
            <a:off x="7164388" y="4508500"/>
            <a:ext cx="5032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92" name="Rectangle 44">
            <a:extLst>
              <a:ext uri="{FF2B5EF4-FFF2-40B4-BE49-F238E27FC236}">
                <a16:creationId xmlns:a16="http://schemas.microsoft.com/office/drawing/2014/main" id="{B45C4C10-2428-49A2-A53C-17C79482F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448151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0,0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0,0 kg/d</a:t>
            </a:r>
          </a:p>
        </p:txBody>
      </p:sp>
      <p:cxnSp>
        <p:nvCxnSpPr>
          <p:cNvPr id="206893" name="AutoShape 45">
            <a:extLst>
              <a:ext uri="{FF2B5EF4-FFF2-40B4-BE49-F238E27FC236}">
                <a16:creationId xmlns:a16="http://schemas.microsoft.com/office/drawing/2014/main" id="{57D2AA26-F24F-4CE2-8C5E-009B471B8E01}"/>
              </a:ext>
            </a:extLst>
          </p:cNvPr>
          <p:cNvCxnSpPr>
            <a:cxnSpLocks noChangeShapeType="1"/>
            <a:stCxn id="206892" idx="0"/>
          </p:cNvCxnSpPr>
          <p:nvPr/>
        </p:nvCxnSpPr>
        <p:spPr bwMode="auto">
          <a:xfrm rot="16200000">
            <a:off x="2649537" y="4086226"/>
            <a:ext cx="188913" cy="601662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94" name="Rectangle 46">
            <a:extLst>
              <a:ext uri="{FF2B5EF4-FFF2-40B4-BE49-F238E27FC236}">
                <a16:creationId xmlns:a16="http://schemas.microsoft.com/office/drawing/2014/main" id="{0A6450E2-8F64-44FB-BC2F-51C15C5E6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3006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488,07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8.960,98 kg/d</a:t>
            </a:r>
          </a:p>
        </p:txBody>
      </p:sp>
      <p:cxnSp>
        <p:nvCxnSpPr>
          <p:cNvPr id="206895" name="AutoShape 47">
            <a:extLst>
              <a:ext uri="{FF2B5EF4-FFF2-40B4-BE49-F238E27FC236}">
                <a16:creationId xmlns:a16="http://schemas.microsoft.com/office/drawing/2014/main" id="{1EA9119B-D965-4947-BA0B-91FC2C4CF3C9}"/>
              </a:ext>
            </a:extLst>
          </p:cNvPr>
          <p:cNvCxnSpPr>
            <a:cxnSpLocks noChangeShapeType="1"/>
            <a:stCxn id="206894" idx="3"/>
          </p:cNvCxnSpPr>
          <p:nvPr/>
        </p:nvCxnSpPr>
        <p:spPr bwMode="auto">
          <a:xfrm flipV="1">
            <a:off x="3995738" y="5445125"/>
            <a:ext cx="936625" cy="71438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96" name="Rectangle 48">
            <a:extLst>
              <a:ext uri="{FF2B5EF4-FFF2-40B4-BE49-F238E27FC236}">
                <a16:creationId xmlns:a16="http://schemas.microsoft.com/office/drawing/2014/main" id="{FAC03B67-7130-4918-ABB6-A0F3E4D9D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926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2.001,09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995,66 kg/d</a:t>
            </a:r>
          </a:p>
        </p:txBody>
      </p:sp>
      <p:cxnSp>
        <p:nvCxnSpPr>
          <p:cNvPr id="206897" name="AutoShape 49">
            <a:extLst>
              <a:ext uri="{FF2B5EF4-FFF2-40B4-BE49-F238E27FC236}">
                <a16:creationId xmlns:a16="http://schemas.microsoft.com/office/drawing/2014/main" id="{DC6B3F27-F091-4283-83D6-52B9A13F5BDC}"/>
              </a:ext>
            </a:extLst>
          </p:cNvPr>
          <p:cNvCxnSpPr>
            <a:cxnSpLocks noChangeShapeType="1"/>
            <a:stCxn id="206896" idx="0"/>
          </p:cNvCxnSpPr>
          <p:nvPr/>
        </p:nvCxnSpPr>
        <p:spPr bwMode="auto">
          <a:xfrm rot="16200000">
            <a:off x="1188244" y="3717131"/>
            <a:ext cx="215900" cy="9350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98" name="Rectangle 50">
            <a:extLst>
              <a:ext uri="{FF2B5EF4-FFF2-40B4-BE49-F238E27FC236}">
                <a16:creationId xmlns:a16="http://schemas.microsoft.com/office/drawing/2014/main" id="{D85E9910-B426-4E35-99FD-E4CBF800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876925"/>
            <a:ext cx="16557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36,50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8.512,93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38.695,14 kg/d</a:t>
            </a:r>
          </a:p>
        </p:txBody>
      </p:sp>
      <p:cxnSp>
        <p:nvCxnSpPr>
          <p:cNvPr id="206899" name="AutoShape 51">
            <a:extLst>
              <a:ext uri="{FF2B5EF4-FFF2-40B4-BE49-F238E27FC236}">
                <a16:creationId xmlns:a16="http://schemas.microsoft.com/office/drawing/2014/main" id="{14F65CDA-745C-47BD-A69E-7514D88A2FB5}"/>
              </a:ext>
            </a:extLst>
          </p:cNvPr>
          <p:cNvCxnSpPr>
            <a:cxnSpLocks noChangeShapeType="1"/>
            <a:stCxn id="206898" idx="3"/>
            <a:endCxn id="206860" idx="2"/>
          </p:cNvCxnSpPr>
          <p:nvPr/>
        </p:nvCxnSpPr>
        <p:spPr bwMode="auto">
          <a:xfrm flipH="1" flipV="1">
            <a:off x="7986713" y="5553075"/>
            <a:ext cx="473075" cy="720725"/>
          </a:xfrm>
          <a:prstGeom prst="bentConnector4">
            <a:avLst>
              <a:gd name="adj1" fmla="val -48324"/>
              <a:gd name="adj2" fmla="val 77532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900" name="Rectangle 52">
            <a:extLst>
              <a:ext uri="{FF2B5EF4-FFF2-40B4-BE49-F238E27FC236}">
                <a16:creationId xmlns:a16="http://schemas.microsoft.com/office/drawing/2014/main" id="{0976C901-42C6-4361-8DC9-F51FA95F1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457,89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448,05 kg/d</a:t>
            </a:r>
          </a:p>
        </p:txBody>
      </p:sp>
      <p:cxnSp>
        <p:nvCxnSpPr>
          <p:cNvPr id="206901" name="AutoShape 53">
            <a:extLst>
              <a:ext uri="{FF2B5EF4-FFF2-40B4-BE49-F238E27FC236}">
                <a16:creationId xmlns:a16="http://schemas.microsoft.com/office/drawing/2014/main" id="{7AE257C4-9530-44DF-886B-C4BDDEBD2688}"/>
              </a:ext>
            </a:extLst>
          </p:cNvPr>
          <p:cNvCxnSpPr>
            <a:cxnSpLocks noChangeShapeType="1"/>
            <a:stCxn id="206900" idx="0"/>
          </p:cNvCxnSpPr>
          <p:nvPr/>
        </p:nvCxnSpPr>
        <p:spPr bwMode="auto">
          <a:xfrm rot="16200000">
            <a:off x="864394" y="5337969"/>
            <a:ext cx="719137" cy="79057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13DDE4E-655C-4ACE-9299-C8B5E144176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3FD77565-9154-43D3-9CF5-FCFE2DD21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</p:spPr>
        <p:txBody>
          <a:bodyPr/>
          <a:lstStyle/>
          <a:p>
            <a:r>
              <a:rPr lang="pt-BR" altLang="pt-BR" b="1"/>
              <a:t>DESIDRATAÇÃO DE LODOS DE ETAs e ETEs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CF96867-804F-4A86-8BDC-84BB39993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73238"/>
            <a:ext cx="8496300" cy="4608512"/>
          </a:xfrm>
        </p:spPr>
        <p:txBody>
          <a:bodyPr/>
          <a:lstStyle/>
          <a:p>
            <a:r>
              <a:rPr lang="pt-BR" altLang="pt-BR" b="1"/>
              <a:t>Introdução</a:t>
            </a:r>
          </a:p>
          <a:p>
            <a:r>
              <a:rPr lang="pt-BR" altLang="pt-BR" b="1"/>
              <a:t>Necessidade de implantação de sistemas de desidratação</a:t>
            </a:r>
          </a:p>
          <a:p>
            <a:r>
              <a:rPr lang="pt-BR" altLang="pt-BR" b="1"/>
              <a:t>Desidratação Natural</a:t>
            </a:r>
          </a:p>
          <a:p>
            <a:pPr lvl="1"/>
            <a:r>
              <a:rPr lang="pt-BR" altLang="pt-BR" b="1"/>
              <a:t>Vantagens e Desvantagens</a:t>
            </a:r>
          </a:p>
          <a:p>
            <a:r>
              <a:rPr lang="pt-BR" altLang="pt-BR" b="1"/>
              <a:t>Desidratação Mecanizada</a:t>
            </a:r>
          </a:p>
          <a:p>
            <a:pPr lvl="1"/>
            <a:r>
              <a:rPr lang="pt-BR" altLang="pt-BR" b="1"/>
              <a:t>Vantagens e Desvantagens</a:t>
            </a:r>
          </a:p>
          <a:p>
            <a:r>
              <a:rPr lang="pt-BR" altLang="pt-BR" b="1"/>
              <a:t>Comentários Finais</a:t>
            </a:r>
          </a:p>
          <a:p>
            <a:endParaRPr lang="pt-BR" altLang="pt-BR" b="1"/>
          </a:p>
          <a:p>
            <a:endParaRPr lang="pt-BR" altLang="pt-BR" b="1"/>
          </a:p>
          <a:p>
            <a:endParaRPr lang="pt-BR" altLang="pt-BR" b="1"/>
          </a:p>
          <a:p>
            <a:endParaRPr lang="pt-BR" altLang="pt-BR" b="1"/>
          </a:p>
          <a:p>
            <a:endParaRPr lang="pt-BR" altLang="pt-BR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2">
            <a:extLst>
              <a:ext uri="{FF2B5EF4-FFF2-40B4-BE49-F238E27FC236}">
                <a16:creationId xmlns:a16="http://schemas.microsoft.com/office/drawing/2014/main" id="{1D26AD71-913E-4BC4-8585-5A0776CCE8A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84663" y="5768975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Desidratação </a:t>
            </a:r>
          </a:p>
        </p:txBody>
      </p:sp>
      <p:pic>
        <p:nvPicPr>
          <p:cNvPr id="431107" name="Picture 3">
            <a:extLst>
              <a:ext uri="{FF2B5EF4-FFF2-40B4-BE49-F238E27FC236}">
                <a16:creationId xmlns:a16="http://schemas.microsoft.com/office/drawing/2014/main" id="{376358D0-07CD-4098-BF82-535C38DB48B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1108" name="Rectangle 4">
            <a:extLst>
              <a:ext uri="{FF2B5EF4-FFF2-40B4-BE49-F238E27FC236}">
                <a16:creationId xmlns:a16="http://schemas.microsoft.com/office/drawing/2014/main" id="{21CFC0F8-2F95-4F04-855E-09FB9EDDB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07375" cy="1327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BALANÇO DE MASSA EM ETAs</a:t>
            </a:r>
          </a:p>
        </p:txBody>
      </p:sp>
      <p:sp>
        <p:nvSpPr>
          <p:cNvPr id="431109" name="Text Box 5">
            <a:extLst>
              <a:ext uri="{FF2B5EF4-FFF2-40B4-BE49-F238E27FC236}">
                <a16:creationId xmlns:a16="http://schemas.microsoft.com/office/drawing/2014/main" id="{25911D1B-F231-4902-94DB-7A0F51F6012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1138" y="2674938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Manancial</a:t>
            </a:r>
          </a:p>
        </p:txBody>
      </p:sp>
      <p:sp>
        <p:nvSpPr>
          <p:cNvPr id="431110" name="Text Box 6">
            <a:extLst>
              <a:ext uri="{FF2B5EF4-FFF2-40B4-BE49-F238E27FC236}">
                <a16:creationId xmlns:a16="http://schemas.microsoft.com/office/drawing/2014/main" id="{B8B2C2F7-7BA6-4012-8DAD-038EAA9CAC5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9975" y="2674938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Coagulação</a:t>
            </a:r>
          </a:p>
        </p:txBody>
      </p:sp>
      <p:sp>
        <p:nvSpPr>
          <p:cNvPr id="431111" name="Text Box 7">
            <a:extLst>
              <a:ext uri="{FF2B5EF4-FFF2-40B4-BE49-F238E27FC236}">
                <a16:creationId xmlns:a16="http://schemas.microsoft.com/office/drawing/2014/main" id="{8708DDA7-36C5-439E-84D5-C9C512276BB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27538" y="2673350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Floculação</a:t>
            </a:r>
          </a:p>
        </p:txBody>
      </p:sp>
      <p:cxnSp>
        <p:nvCxnSpPr>
          <p:cNvPr id="431112" name="AutoShape 8">
            <a:extLst>
              <a:ext uri="{FF2B5EF4-FFF2-40B4-BE49-F238E27FC236}">
                <a16:creationId xmlns:a16="http://schemas.microsoft.com/office/drawing/2014/main" id="{AD42736B-2FAB-47AB-9C80-4DB125FFBF9B}"/>
              </a:ext>
            </a:extLst>
          </p:cNvPr>
          <p:cNvCxnSpPr>
            <a:cxnSpLocks noChangeAspect="1" noChangeShapeType="1"/>
            <a:stCxn id="431110" idx="3"/>
            <a:endCxn id="431111" idx="1"/>
          </p:cNvCxnSpPr>
          <p:nvPr/>
        </p:nvCxnSpPr>
        <p:spPr bwMode="auto">
          <a:xfrm flipV="1">
            <a:off x="3602038" y="2830513"/>
            <a:ext cx="82550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1113" name="Text Box 9">
            <a:extLst>
              <a:ext uri="{FF2B5EF4-FFF2-40B4-BE49-F238E27FC236}">
                <a16:creationId xmlns:a16="http://schemas.microsoft.com/office/drawing/2014/main" id="{6C7CA160-39DD-4E2E-8E29-2903670F876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40475" y="3757613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Filtração</a:t>
            </a:r>
          </a:p>
        </p:txBody>
      </p:sp>
      <p:cxnSp>
        <p:nvCxnSpPr>
          <p:cNvPr id="431114" name="AutoShape 10">
            <a:extLst>
              <a:ext uri="{FF2B5EF4-FFF2-40B4-BE49-F238E27FC236}">
                <a16:creationId xmlns:a16="http://schemas.microsoft.com/office/drawing/2014/main" id="{DD8B4CEA-58A5-497F-BF4B-EFD5C1DB1E56}"/>
              </a:ext>
            </a:extLst>
          </p:cNvPr>
          <p:cNvCxnSpPr>
            <a:cxnSpLocks noChangeAspect="1" noChangeShapeType="1"/>
            <a:stCxn id="431109" idx="3"/>
            <a:endCxn id="431110" idx="1"/>
          </p:cNvCxnSpPr>
          <p:nvPr/>
        </p:nvCxnSpPr>
        <p:spPr bwMode="auto">
          <a:xfrm>
            <a:off x="1362075" y="2832100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1115" name="Text Box 11">
            <a:extLst>
              <a:ext uri="{FF2B5EF4-FFF2-40B4-BE49-F238E27FC236}">
                <a16:creationId xmlns:a16="http://schemas.microsoft.com/office/drawing/2014/main" id="{7A992E0D-62D2-417D-AE68-F535F7428BC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16175" y="3754438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Equalização </a:t>
            </a:r>
          </a:p>
        </p:txBody>
      </p:sp>
      <p:sp>
        <p:nvSpPr>
          <p:cNvPr id="431116" name="Text Box 12">
            <a:extLst>
              <a:ext uri="{FF2B5EF4-FFF2-40B4-BE49-F238E27FC236}">
                <a16:creationId xmlns:a16="http://schemas.microsoft.com/office/drawing/2014/main" id="{ED560D5A-EB22-40AD-800E-C8A856668ED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35825" y="5229225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Torta</a:t>
            </a:r>
          </a:p>
        </p:txBody>
      </p:sp>
      <p:cxnSp>
        <p:nvCxnSpPr>
          <p:cNvPr id="431117" name="AutoShape 13">
            <a:extLst>
              <a:ext uri="{FF2B5EF4-FFF2-40B4-BE49-F238E27FC236}">
                <a16:creationId xmlns:a16="http://schemas.microsoft.com/office/drawing/2014/main" id="{2C978519-8068-4A5B-A012-3ED716BC9CCE}"/>
              </a:ext>
            </a:extLst>
          </p:cNvPr>
          <p:cNvCxnSpPr>
            <a:cxnSpLocks noChangeAspect="1" noChangeShapeType="1"/>
            <a:stCxn id="431106" idx="3"/>
            <a:endCxn id="431116" idx="1"/>
          </p:cNvCxnSpPr>
          <p:nvPr/>
        </p:nvCxnSpPr>
        <p:spPr bwMode="auto">
          <a:xfrm flipV="1">
            <a:off x="5699125" y="5391150"/>
            <a:ext cx="1536700" cy="5397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1118" name="AutoShape 14">
            <a:extLst>
              <a:ext uri="{FF2B5EF4-FFF2-40B4-BE49-F238E27FC236}">
                <a16:creationId xmlns:a16="http://schemas.microsoft.com/office/drawing/2014/main" id="{334D1266-DF10-4F34-9F6D-B7848C61A740}"/>
              </a:ext>
            </a:extLst>
          </p:cNvPr>
          <p:cNvCxnSpPr>
            <a:cxnSpLocks noChangeAspect="1" noChangeShapeType="1"/>
            <a:stCxn id="431113" idx="2"/>
          </p:cNvCxnSpPr>
          <p:nvPr/>
        </p:nvCxnSpPr>
        <p:spPr bwMode="auto">
          <a:xfrm>
            <a:off x="7091363" y="4071938"/>
            <a:ext cx="3175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1119" name="Text Box 15">
            <a:extLst>
              <a:ext uri="{FF2B5EF4-FFF2-40B4-BE49-F238E27FC236}">
                <a16:creationId xmlns:a16="http://schemas.microsoft.com/office/drawing/2014/main" id="{8C74D4C2-5B3B-4E4A-A594-6A0625CDAB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38625" y="4905375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Adensamento </a:t>
            </a:r>
          </a:p>
        </p:txBody>
      </p:sp>
      <p:cxnSp>
        <p:nvCxnSpPr>
          <p:cNvPr id="431120" name="AutoShape 16">
            <a:extLst>
              <a:ext uri="{FF2B5EF4-FFF2-40B4-BE49-F238E27FC236}">
                <a16:creationId xmlns:a16="http://schemas.microsoft.com/office/drawing/2014/main" id="{C7AFDD66-EE9D-4C72-978D-776A1ACB7DEA}"/>
              </a:ext>
            </a:extLst>
          </p:cNvPr>
          <p:cNvCxnSpPr>
            <a:cxnSpLocks noChangeAspect="1" noChangeShapeType="1"/>
            <a:stCxn id="431119" idx="2"/>
            <a:endCxn id="431106" idx="0"/>
          </p:cNvCxnSpPr>
          <p:nvPr/>
        </p:nvCxnSpPr>
        <p:spPr bwMode="auto">
          <a:xfrm>
            <a:off x="4981575" y="5229225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1121" name="AutoShape 17">
            <a:extLst>
              <a:ext uri="{FF2B5EF4-FFF2-40B4-BE49-F238E27FC236}">
                <a16:creationId xmlns:a16="http://schemas.microsoft.com/office/drawing/2014/main" id="{C6053566-B332-4E55-A6D5-A263B7EED08D}"/>
              </a:ext>
            </a:extLst>
          </p:cNvPr>
          <p:cNvCxnSpPr>
            <a:cxnSpLocks noChangeAspect="1" noChangeShapeType="1"/>
            <a:stCxn id="431115" idx="1"/>
          </p:cNvCxnSpPr>
          <p:nvPr/>
        </p:nvCxnSpPr>
        <p:spPr bwMode="auto">
          <a:xfrm rot="10800000">
            <a:off x="2039938" y="2889250"/>
            <a:ext cx="376237" cy="102711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1122" name="Text Box 18">
            <a:extLst>
              <a:ext uri="{FF2B5EF4-FFF2-40B4-BE49-F238E27FC236}">
                <a16:creationId xmlns:a16="http://schemas.microsoft.com/office/drawing/2014/main" id="{136167D0-FF25-4842-84B5-663278661C0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72225" y="2678113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Decantadores</a:t>
            </a:r>
          </a:p>
        </p:txBody>
      </p:sp>
      <p:cxnSp>
        <p:nvCxnSpPr>
          <p:cNvPr id="431123" name="AutoShape 19">
            <a:extLst>
              <a:ext uri="{FF2B5EF4-FFF2-40B4-BE49-F238E27FC236}">
                <a16:creationId xmlns:a16="http://schemas.microsoft.com/office/drawing/2014/main" id="{9CC22774-BE40-4EB1-A2E5-8E6EFFC5D850}"/>
              </a:ext>
            </a:extLst>
          </p:cNvPr>
          <p:cNvCxnSpPr>
            <a:cxnSpLocks noChangeAspect="1" noChangeShapeType="1"/>
            <a:stCxn id="431111" idx="3"/>
            <a:endCxn id="431122" idx="1"/>
          </p:cNvCxnSpPr>
          <p:nvPr/>
        </p:nvCxnSpPr>
        <p:spPr bwMode="auto">
          <a:xfrm>
            <a:off x="5614988" y="2830513"/>
            <a:ext cx="757237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1124" name="AutoShape 20">
            <a:extLst>
              <a:ext uri="{FF2B5EF4-FFF2-40B4-BE49-F238E27FC236}">
                <a16:creationId xmlns:a16="http://schemas.microsoft.com/office/drawing/2014/main" id="{307A49AD-32FA-45EA-AC95-FDF616492AAB}"/>
              </a:ext>
            </a:extLst>
          </p:cNvPr>
          <p:cNvCxnSpPr>
            <a:cxnSpLocks noChangeShapeType="1"/>
            <a:stCxn id="431113" idx="1"/>
            <a:endCxn id="431115" idx="3"/>
          </p:cNvCxnSpPr>
          <p:nvPr/>
        </p:nvCxnSpPr>
        <p:spPr bwMode="auto">
          <a:xfrm rot="10800000" flipV="1">
            <a:off x="3779838" y="3914775"/>
            <a:ext cx="2560637" cy="1588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1125" name="AutoShape 21">
            <a:extLst>
              <a:ext uri="{FF2B5EF4-FFF2-40B4-BE49-F238E27FC236}">
                <a16:creationId xmlns:a16="http://schemas.microsoft.com/office/drawing/2014/main" id="{D6B673C2-9C0D-43BC-8BD7-A7A607BF4D90}"/>
              </a:ext>
            </a:extLst>
          </p:cNvPr>
          <p:cNvCxnSpPr>
            <a:cxnSpLocks noChangeShapeType="1"/>
            <a:stCxn id="431122" idx="2"/>
            <a:endCxn id="431113" idx="0"/>
          </p:cNvCxnSpPr>
          <p:nvPr/>
        </p:nvCxnSpPr>
        <p:spPr bwMode="auto">
          <a:xfrm rot="5400000">
            <a:off x="6709569" y="3374232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1126" name="AutoShape 22">
            <a:extLst>
              <a:ext uri="{FF2B5EF4-FFF2-40B4-BE49-F238E27FC236}">
                <a16:creationId xmlns:a16="http://schemas.microsoft.com/office/drawing/2014/main" id="{B4E5CC77-9CCD-419E-836F-D676A9285548}"/>
              </a:ext>
            </a:extLst>
          </p:cNvPr>
          <p:cNvCxnSpPr>
            <a:cxnSpLocks noChangeShapeType="1"/>
            <a:stCxn id="431115" idx="2"/>
            <a:endCxn id="431119" idx="0"/>
          </p:cNvCxnSpPr>
          <p:nvPr/>
        </p:nvCxnSpPr>
        <p:spPr bwMode="auto">
          <a:xfrm rot="16200000" flipH="1">
            <a:off x="3626644" y="3550444"/>
            <a:ext cx="827087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1127" name="AutoShape 23">
            <a:extLst>
              <a:ext uri="{FF2B5EF4-FFF2-40B4-BE49-F238E27FC236}">
                <a16:creationId xmlns:a16="http://schemas.microsoft.com/office/drawing/2014/main" id="{E74E4FE3-DB4F-432E-BE1C-193E00A2B236}"/>
              </a:ext>
            </a:extLst>
          </p:cNvPr>
          <p:cNvCxnSpPr>
            <a:cxnSpLocks noChangeShapeType="1"/>
            <a:stCxn id="431119" idx="1"/>
          </p:cNvCxnSpPr>
          <p:nvPr/>
        </p:nvCxnSpPr>
        <p:spPr bwMode="auto">
          <a:xfrm rot="10800000">
            <a:off x="1820863" y="2889250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1128" name="AutoShape 24">
            <a:extLst>
              <a:ext uri="{FF2B5EF4-FFF2-40B4-BE49-F238E27FC236}">
                <a16:creationId xmlns:a16="http://schemas.microsoft.com/office/drawing/2014/main" id="{EEBA6B8A-9407-497E-875E-0E21F0A48739}"/>
              </a:ext>
            </a:extLst>
          </p:cNvPr>
          <p:cNvCxnSpPr>
            <a:cxnSpLocks noChangeShapeType="1"/>
            <a:stCxn id="431106" idx="1"/>
          </p:cNvCxnSpPr>
          <p:nvPr/>
        </p:nvCxnSpPr>
        <p:spPr bwMode="auto">
          <a:xfrm rot="10800000">
            <a:off x="1604963" y="2889250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1129" name="AutoShape 25">
            <a:extLst>
              <a:ext uri="{FF2B5EF4-FFF2-40B4-BE49-F238E27FC236}">
                <a16:creationId xmlns:a16="http://schemas.microsoft.com/office/drawing/2014/main" id="{FF9289E9-46ED-4DF3-966B-36D6ACA4E392}"/>
              </a:ext>
            </a:extLst>
          </p:cNvPr>
          <p:cNvCxnSpPr>
            <a:cxnSpLocks noChangeShapeType="1"/>
            <a:stCxn id="431122" idx="2"/>
            <a:endCxn id="431119" idx="0"/>
          </p:cNvCxnSpPr>
          <p:nvPr/>
        </p:nvCxnSpPr>
        <p:spPr bwMode="auto">
          <a:xfrm rot="5400000">
            <a:off x="5080794" y="2893219"/>
            <a:ext cx="1912937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1145" name="Rectangle 41">
            <a:extLst>
              <a:ext uri="{FF2B5EF4-FFF2-40B4-BE49-F238E27FC236}">
                <a16:creationId xmlns:a16="http://schemas.microsoft.com/office/drawing/2014/main" id="{C23F96D5-61C5-49EE-8279-A47ED01B1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34290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1.106,29 kg/d</a:t>
            </a:r>
          </a:p>
        </p:txBody>
      </p:sp>
      <p:cxnSp>
        <p:nvCxnSpPr>
          <p:cNvPr id="431146" name="AutoShape 42">
            <a:extLst>
              <a:ext uri="{FF2B5EF4-FFF2-40B4-BE49-F238E27FC236}">
                <a16:creationId xmlns:a16="http://schemas.microsoft.com/office/drawing/2014/main" id="{1A9ACA34-130E-42C8-B7FA-D51C2509576E}"/>
              </a:ext>
            </a:extLst>
          </p:cNvPr>
          <p:cNvCxnSpPr>
            <a:cxnSpLocks noChangeShapeType="1"/>
            <a:stCxn id="431145" idx="3"/>
          </p:cNvCxnSpPr>
          <p:nvPr/>
        </p:nvCxnSpPr>
        <p:spPr bwMode="auto">
          <a:xfrm flipV="1">
            <a:off x="1447800" y="3213100"/>
            <a:ext cx="603250" cy="431800"/>
          </a:xfrm>
          <a:prstGeom prst="bentConnector3">
            <a:avLst>
              <a:gd name="adj1" fmla="val 4078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1150" name="Rectangle 46">
            <a:extLst>
              <a:ext uri="{FF2B5EF4-FFF2-40B4-BE49-F238E27FC236}">
                <a16:creationId xmlns:a16="http://schemas.microsoft.com/office/drawing/2014/main" id="{B243D9D7-A70F-45F7-A452-2E2F109AC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3006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488,07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8.960,98 kg/d</a:t>
            </a:r>
          </a:p>
        </p:txBody>
      </p:sp>
      <p:cxnSp>
        <p:nvCxnSpPr>
          <p:cNvPr id="431151" name="AutoShape 47">
            <a:extLst>
              <a:ext uri="{FF2B5EF4-FFF2-40B4-BE49-F238E27FC236}">
                <a16:creationId xmlns:a16="http://schemas.microsoft.com/office/drawing/2014/main" id="{48C36F33-9F54-4171-908F-278F3AE41121}"/>
              </a:ext>
            </a:extLst>
          </p:cNvPr>
          <p:cNvCxnSpPr>
            <a:cxnSpLocks noChangeShapeType="1"/>
            <a:stCxn id="431150" idx="3"/>
          </p:cNvCxnSpPr>
          <p:nvPr/>
        </p:nvCxnSpPr>
        <p:spPr bwMode="auto">
          <a:xfrm flipV="1">
            <a:off x="3995738" y="5445125"/>
            <a:ext cx="936625" cy="71438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1152" name="Rectangle 48">
            <a:extLst>
              <a:ext uri="{FF2B5EF4-FFF2-40B4-BE49-F238E27FC236}">
                <a16:creationId xmlns:a16="http://schemas.microsoft.com/office/drawing/2014/main" id="{9992F14B-EFC7-4DD2-A7BD-3E6633129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926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2.001,09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995,66 kg/d</a:t>
            </a:r>
          </a:p>
        </p:txBody>
      </p:sp>
      <p:cxnSp>
        <p:nvCxnSpPr>
          <p:cNvPr id="431153" name="AutoShape 49">
            <a:extLst>
              <a:ext uri="{FF2B5EF4-FFF2-40B4-BE49-F238E27FC236}">
                <a16:creationId xmlns:a16="http://schemas.microsoft.com/office/drawing/2014/main" id="{7AD862C3-0CE9-48B4-921C-77578BB62AAF}"/>
              </a:ext>
            </a:extLst>
          </p:cNvPr>
          <p:cNvCxnSpPr>
            <a:cxnSpLocks noChangeShapeType="1"/>
            <a:stCxn id="431152" idx="0"/>
          </p:cNvCxnSpPr>
          <p:nvPr/>
        </p:nvCxnSpPr>
        <p:spPr bwMode="auto">
          <a:xfrm rot="16200000">
            <a:off x="1188244" y="3717131"/>
            <a:ext cx="215900" cy="9350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1154" name="Rectangle 50">
            <a:extLst>
              <a:ext uri="{FF2B5EF4-FFF2-40B4-BE49-F238E27FC236}">
                <a16:creationId xmlns:a16="http://schemas.microsoft.com/office/drawing/2014/main" id="{83794DCA-6487-47D2-93D1-41EDC886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876925"/>
            <a:ext cx="16557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36,50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8.512,93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38.695,14 kg/d</a:t>
            </a:r>
          </a:p>
        </p:txBody>
      </p:sp>
      <p:cxnSp>
        <p:nvCxnSpPr>
          <p:cNvPr id="431155" name="AutoShape 51">
            <a:extLst>
              <a:ext uri="{FF2B5EF4-FFF2-40B4-BE49-F238E27FC236}">
                <a16:creationId xmlns:a16="http://schemas.microsoft.com/office/drawing/2014/main" id="{A0088662-2523-4EC7-8BF0-381C8C122310}"/>
              </a:ext>
            </a:extLst>
          </p:cNvPr>
          <p:cNvCxnSpPr>
            <a:cxnSpLocks noChangeShapeType="1"/>
            <a:stCxn id="431154" idx="3"/>
            <a:endCxn id="431116" idx="2"/>
          </p:cNvCxnSpPr>
          <p:nvPr/>
        </p:nvCxnSpPr>
        <p:spPr bwMode="auto">
          <a:xfrm flipH="1" flipV="1">
            <a:off x="7986713" y="5553075"/>
            <a:ext cx="473075" cy="720725"/>
          </a:xfrm>
          <a:prstGeom prst="bentConnector4">
            <a:avLst>
              <a:gd name="adj1" fmla="val -48324"/>
              <a:gd name="adj2" fmla="val 77532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1156" name="Rectangle 52">
            <a:extLst>
              <a:ext uri="{FF2B5EF4-FFF2-40B4-BE49-F238E27FC236}">
                <a16:creationId xmlns:a16="http://schemas.microsoft.com/office/drawing/2014/main" id="{56B88314-0EF0-4DCC-810B-C33B5E9F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457,89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448,05 kg/d</a:t>
            </a:r>
          </a:p>
        </p:txBody>
      </p:sp>
      <p:cxnSp>
        <p:nvCxnSpPr>
          <p:cNvPr id="431157" name="AutoShape 53">
            <a:extLst>
              <a:ext uri="{FF2B5EF4-FFF2-40B4-BE49-F238E27FC236}">
                <a16:creationId xmlns:a16="http://schemas.microsoft.com/office/drawing/2014/main" id="{6C042A96-F2FC-4A77-8EAB-1378052C4215}"/>
              </a:ext>
            </a:extLst>
          </p:cNvPr>
          <p:cNvCxnSpPr>
            <a:cxnSpLocks noChangeShapeType="1"/>
            <a:stCxn id="431156" idx="0"/>
          </p:cNvCxnSpPr>
          <p:nvPr/>
        </p:nvCxnSpPr>
        <p:spPr bwMode="auto">
          <a:xfrm rot="16200000">
            <a:off x="864394" y="5337969"/>
            <a:ext cx="719137" cy="79057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1159" name="Rectangle 55">
            <a:extLst>
              <a:ext uri="{FF2B5EF4-FFF2-40B4-BE49-F238E27FC236}">
                <a16:creationId xmlns:a16="http://schemas.microsoft.com/office/drawing/2014/main" id="{1293ECF6-1E0D-4804-8A1F-653F286B3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30686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2.489,16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9.956,64 kg/d</a:t>
            </a:r>
          </a:p>
        </p:txBody>
      </p:sp>
      <p:cxnSp>
        <p:nvCxnSpPr>
          <p:cNvPr id="431160" name="AutoShape 56">
            <a:extLst>
              <a:ext uri="{FF2B5EF4-FFF2-40B4-BE49-F238E27FC236}">
                <a16:creationId xmlns:a16="http://schemas.microsoft.com/office/drawing/2014/main" id="{E8099F2D-7304-49D5-A90E-121888834B36}"/>
              </a:ext>
            </a:extLst>
          </p:cNvPr>
          <p:cNvCxnSpPr>
            <a:cxnSpLocks noChangeShapeType="1"/>
            <a:stCxn id="431159" idx="3"/>
          </p:cNvCxnSpPr>
          <p:nvPr/>
        </p:nvCxnSpPr>
        <p:spPr bwMode="auto">
          <a:xfrm>
            <a:off x="4457700" y="3284538"/>
            <a:ext cx="503238" cy="431800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>
            <a:extLst>
              <a:ext uri="{FF2B5EF4-FFF2-40B4-BE49-F238E27FC236}">
                <a16:creationId xmlns:a16="http://schemas.microsoft.com/office/drawing/2014/main" id="{F4BB0A24-9CA8-477D-AFA3-5F411488B9A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2371" name="Rectangle 3">
            <a:extLst>
              <a:ext uri="{FF2B5EF4-FFF2-40B4-BE49-F238E27FC236}">
                <a16:creationId xmlns:a16="http://schemas.microsoft.com/office/drawing/2014/main" id="{074A6B52-341D-4785-8EFA-BAF242494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73238"/>
            <a:ext cx="8496300" cy="4608512"/>
          </a:xfrm>
        </p:spPr>
        <p:txBody>
          <a:bodyPr/>
          <a:lstStyle/>
          <a:p>
            <a:r>
              <a:rPr lang="pt-BR" altLang="pt-BR" sz="3600" b="1"/>
              <a:t>Desidratação Natural</a:t>
            </a:r>
          </a:p>
          <a:p>
            <a:pPr lvl="1"/>
            <a:r>
              <a:rPr lang="pt-BR" altLang="pt-BR" sz="3600" b="1"/>
              <a:t>Leitos de Secagem</a:t>
            </a:r>
          </a:p>
          <a:p>
            <a:r>
              <a:rPr lang="pt-BR" altLang="pt-BR" sz="3600" b="1"/>
              <a:t>Desidratação Mecânica</a:t>
            </a:r>
          </a:p>
          <a:p>
            <a:pPr lvl="1"/>
            <a:r>
              <a:rPr lang="pt-BR" altLang="pt-BR" sz="3600" b="1"/>
              <a:t>Filtros Prensa de Esteira</a:t>
            </a:r>
          </a:p>
          <a:p>
            <a:pPr lvl="1"/>
            <a:r>
              <a:rPr lang="pt-BR" altLang="pt-BR" sz="3600" b="1"/>
              <a:t>Centrífugas</a:t>
            </a:r>
          </a:p>
          <a:p>
            <a:pPr lvl="1"/>
            <a:r>
              <a:rPr lang="pt-BR" altLang="pt-BR" sz="3600" b="1"/>
              <a:t>Filtro Prensa Parafuso</a:t>
            </a:r>
          </a:p>
          <a:p>
            <a:pPr lvl="1"/>
            <a:r>
              <a:rPr lang="pt-BR" altLang="pt-BR" sz="3600" b="1"/>
              <a:t>Filtros Prensa de Placas</a:t>
            </a:r>
          </a:p>
          <a:p>
            <a:endParaRPr lang="pt-BR" altLang="pt-BR" sz="3600" b="1"/>
          </a:p>
        </p:txBody>
      </p:sp>
      <p:sp>
        <p:nvSpPr>
          <p:cNvPr id="442372" name="Rectangle 4">
            <a:extLst>
              <a:ext uri="{FF2B5EF4-FFF2-40B4-BE49-F238E27FC236}">
                <a16:creationId xmlns:a16="http://schemas.microsoft.com/office/drawing/2014/main" id="{B1EE45D6-C6A5-464C-8224-4259D410E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442374" name="Rectangle 6">
            <a:extLst>
              <a:ext uri="{FF2B5EF4-FFF2-40B4-BE49-F238E27FC236}">
                <a16:creationId xmlns:a16="http://schemas.microsoft.com/office/drawing/2014/main" id="{3C77A166-65B4-4C5E-94D1-BCF99526E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73238"/>
            <a:ext cx="8496300" cy="71913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2">
            <a:extLst>
              <a:ext uri="{FF2B5EF4-FFF2-40B4-BE49-F238E27FC236}">
                <a16:creationId xmlns:a16="http://schemas.microsoft.com/office/drawing/2014/main" id="{2A006308-8D2A-443A-8541-D7BB0EA1CBA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3395" name="Rectangle 3">
            <a:extLst>
              <a:ext uri="{FF2B5EF4-FFF2-40B4-BE49-F238E27FC236}">
                <a16:creationId xmlns:a16="http://schemas.microsoft.com/office/drawing/2014/main" id="{7CC70D92-2606-43F1-AACF-B2484124F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2420938"/>
            <a:ext cx="8496300" cy="23034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pt-BR" sz="5400" b="1"/>
              <a:t>Desidratação Natural</a:t>
            </a:r>
          </a:p>
          <a:p>
            <a:pPr>
              <a:lnSpc>
                <a:spcPct val="150000"/>
              </a:lnSpc>
            </a:pPr>
            <a:r>
              <a:rPr lang="pt-BR" altLang="pt-BR" sz="5400" b="1"/>
              <a:t>Desidratação Mecânica</a:t>
            </a:r>
          </a:p>
          <a:p>
            <a:pPr lvl="1">
              <a:lnSpc>
                <a:spcPct val="150000"/>
              </a:lnSpc>
            </a:pPr>
            <a:endParaRPr lang="pt-BR" altLang="pt-BR" sz="5400" b="1"/>
          </a:p>
          <a:p>
            <a:pPr>
              <a:lnSpc>
                <a:spcPct val="150000"/>
              </a:lnSpc>
            </a:pPr>
            <a:endParaRPr lang="pt-BR" altLang="pt-BR" sz="5400" b="1"/>
          </a:p>
        </p:txBody>
      </p:sp>
      <p:sp>
        <p:nvSpPr>
          <p:cNvPr id="443396" name="Rectangle 4">
            <a:extLst>
              <a:ext uri="{FF2B5EF4-FFF2-40B4-BE49-F238E27FC236}">
                <a16:creationId xmlns:a16="http://schemas.microsoft.com/office/drawing/2014/main" id="{B6825995-2D9F-4000-BD9C-03BACD43B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443397" name="Rectangle 5">
            <a:extLst>
              <a:ext uri="{FF2B5EF4-FFF2-40B4-BE49-F238E27FC236}">
                <a16:creationId xmlns:a16="http://schemas.microsoft.com/office/drawing/2014/main" id="{8038A7C6-5FC2-4F6D-B0C0-797B5C4C5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36838"/>
            <a:ext cx="8569325" cy="12239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8" name="Picture 2">
            <a:extLst>
              <a:ext uri="{FF2B5EF4-FFF2-40B4-BE49-F238E27FC236}">
                <a16:creationId xmlns:a16="http://schemas.microsoft.com/office/drawing/2014/main" id="{ACBBDCEF-25DF-4BD1-B8D6-50D92087121C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4419" name="Rectangle 3">
            <a:extLst>
              <a:ext uri="{FF2B5EF4-FFF2-40B4-BE49-F238E27FC236}">
                <a16:creationId xmlns:a16="http://schemas.microsoft.com/office/drawing/2014/main" id="{1353F7D1-2D14-4A42-8C12-DA5788428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73238"/>
            <a:ext cx="8496300" cy="4608512"/>
          </a:xfrm>
        </p:spPr>
        <p:txBody>
          <a:bodyPr/>
          <a:lstStyle/>
          <a:p>
            <a:r>
              <a:rPr lang="pt-BR" altLang="pt-BR" sz="4000" b="1"/>
              <a:t>Desidratação Natural</a:t>
            </a:r>
          </a:p>
          <a:p>
            <a:pPr lvl="1"/>
            <a:r>
              <a:rPr lang="pt-BR" altLang="pt-BR" sz="4000" b="1"/>
              <a:t>Leitos de Secagem</a:t>
            </a:r>
          </a:p>
          <a:p>
            <a:pPr lvl="1"/>
            <a:r>
              <a:rPr lang="pt-BR" altLang="pt-BR" sz="4000" b="1"/>
              <a:t>Secagem em “bags de secagem”</a:t>
            </a:r>
          </a:p>
          <a:p>
            <a:pPr lvl="1"/>
            <a:r>
              <a:rPr lang="pt-BR" altLang="pt-BR" sz="4000" b="1"/>
              <a:t>Tecnologia “Geotube”</a:t>
            </a:r>
          </a:p>
          <a:p>
            <a:endParaRPr lang="pt-BR" altLang="pt-BR" sz="4000" b="1"/>
          </a:p>
          <a:p>
            <a:endParaRPr lang="pt-BR" altLang="pt-BR" sz="4000" b="1"/>
          </a:p>
        </p:txBody>
      </p:sp>
      <p:sp>
        <p:nvSpPr>
          <p:cNvPr id="444420" name="Rectangle 4">
            <a:extLst>
              <a:ext uri="{FF2B5EF4-FFF2-40B4-BE49-F238E27FC236}">
                <a16:creationId xmlns:a16="http://schemas.microsoft.com/office/drawing/2014/main" id="{03610EFD-62DB-4F59-AEBF-7E3B54972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444421" name="Rectangle 5">
            <a:extLst>
              <a:ext uri="{FF2B5EF4-FFF2-40B4-BE49-F238E27FC236}">
                <a16:creationId xmlns:a16="http://schemas.microsoft.com/office/drawing/2014/main" id="{B8B8AC4C-DDD8-4AB2-BAC5-2783A373B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565400"/>
            <a:ext cx="8496300" cy="6477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679" name="Picture 7" descr="Ribeirão Pires 2">
            <a:extLst>
              <a:ext uri="{FF2B5EF4-FFF2-40B4-BE49-F238E27FC236}">
                <a16:creationId xmlns:a16="http://schemas.microsoft.com/office/drawing/2014/main" id="{07FBACFB-32CB-4770-93D5-C500DC15530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8785225" cy="550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675" name="Picture 3">
            <a:extLst>
              <a:ext uri="{FF2B5EF4-FFF2-40B4-BE49-F238E27FC236}">
                <a16:creationId xmlns:a16="http://schemas.microsoft.com/office/drawing/2014/main" id="{648F36BE-5C52-4093-A7DD-D5C6DB1F172B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8676" name="Rectangle 4">
            <a:extLst>
              <a:ext uri="{FF2B5EF4-FFF2-40B4-BE49-F238E27FC236}">
                <a16:creationId xmlns:a16="http://schemas.microsoft.com/office/drawing/2014/main" id="{9F44E436-8A14-4B7B-8773-11AD29DF9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668681" name="Oval 9">
            <a:extLst>
              <a:ext uri="{FF2B5EF4-FFF2-40B4-BE49-F238E27FC236}">
                <a16:creationId xmlns:a16="http://schemas.microsoft.com/office/drawing/2014/main" id="{64F25BC9-741D-4F5B-8183-AEBF0F84C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441700"/>
            <a:ext cx="360363" cy="360363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8682" name="Text Box 10">
            <a:extLst>
              <a:ext uri="{FF2B5EF4-FFF2-40B4-BE49-F238E27FC236}">
                <a16:creationId xmlns:a16="http://schemas.microsoft.com/office/drawing/2014/main" id="{F8FF4B46-21C4-483C-92C7-2004622D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149725"/>
            <a:ext cx="2271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chemeClr val="accent1"/>
                </a:solidFill>
              </a:rPr>
              <a:t>ETE Ribeirão Pires</a:t>
            </a:r>
          </a:p>
        </p:txBody>
      </p:sp>
      <p:cxnSp>
        <p:nvCxnSpPr>
          <p:cNvPr id="668683" name="AutoShape 11">
            <a:extLst>
              <a:ext uri="{FF2B5EF4-FFF2-40B4-BE49-F238E27FC236}">
                <a16:creationId xmlns:a16="http://schemas.microsoft.com/office/drawing/2014/main" id="{6781F530-F89F-47B0-9B7B-A7FC08CAB6D5}"/>
              </a:ext>
            </a:extLst>
          </p:cNvPr>
          <p:cNvCxnSpPr>
            <a:cxnSpLocks noChangeShapeType="1"/>
            <a:stCxn id="668682" idx="0"/>
            <a:endCxn id="668681" idx="4"/>
          </p:cNvCxnSpPr>
          <p:nvPr/>
        </p:nvCxnSpPr>
        <p:spPr bwMode="auto">
          <a:xfrm rot="5400000" flipH="1">
            <a:off x="4704556" y="3361532"/>
            <a:ext cx="331787" cy="1244600"/>
          </a:xfrm>
          <a:prstGeom prst="curvedConnector3">
            <a:avLst>
              <a:gd name="adj1" fmla="val 52153"/>
            </a:avLst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700" name="Picture 4" descr="Ribeirão Pires 5">
            <a:extLst>
              <a:ext uri="{FF2B5EF4-FFF2-40B4-BE49-F238E27FC236}">
                <a16:creationId xmlns:a16="http://schemas.microsoft.com/office/drawing/2014/main" id="{672F2AAF-9302-4A18-B428-41C0BA14035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8713787" cy="574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9698" name="Picture 2">
            <a:extLst>
              <a:ext uri="{FF2B5EF4-FFF2-40B4-BE49-F238E27FC236}">
                <a16:creationId xmlns:a16="http://schemas.microsoft.com/office/drawing/2014/main" id="{82663E84-592B-4A6D-AB8A-8B102B33C0F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9699" name="Rectangle 3">
            <a:extLst>
              <a:ext uri="{FF2B5EF4-FFF2-40B4-BE49-F238E27FC236}">
                <a16:creationId xmlns:a16="http://schemas.microsoft.com/office/drawing/2014/main" id="{7016E294-5935-4910-80AF-86F357C76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669702" name="Oval 6">
            <a:extLst>
              <a:ext uri="{FF2B5EF4-FFF2-40B4-BE49-F238E27FC236}">
                <a16:creationId xmlns:a16="http://schemas.microsoft.com/office/drawing/2014/main" id="{817B44E7-4F86-4D4D-95ED-D32D0F5A7610}"/>
              </a:ext>
            </a:extLst>
          </p:cNvPr>
          <p:cNvSpPr>
            <a:spLocks noChangeArrowheads="1"/>
          </p:cNvSpPr>
          <p:nvPr/>
        </p:nvSpPr>
        <p:spPr bwMode="auto">
          <a:xfrm rot="2674611">
            <a:off x="3348038" y="2924175"/>
            <a:ext cx="495300" cy="936625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9703" name="Text Box 7">
            <a:extLst>
              <a:ext uri="{FF2B5EF4-FFF2-40B4-BE49-F238E27FC236}">
                <a16:creationId xmlns:a16="http://schemas.microsoft.com/office/drawing/2014/main" id="{E5B76C3E-72CA-44AA-9229-AA70D6B1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292600"/>
            <a:ext cx="2297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chemeClr val="accent1"/>
                </a:solidFill>
              </a:rPr>
              <a:t>Leitos de secagem</a:t>
            </a:r>
          </a:p>
        </p:txBody>
      </p:sp>
      <p:cxnSp>
        <p:nvCxnSpPr>
          <p:cNvPr id="669704" name="AutoShape 8">
            <a:extLst>
              <a:ext uri="{FF2B5EF4-FFF2-40B4-BE49-F238E27FC236}">
                <a16:creationId xmlns:a16="http://schemas.microsoft.com/office/drawing/2014/main" id="{5615EF17-4F45-4DEE-8029-1DEAA5AB4426}"/>
              </a:ext>
            </a:extLst>
          </p:cNvPr>
          <p:cNvCxnSpPr>
            <a:cxnSpLocks noChangeShapeType="1"/>
            <a:stCxn id="669703" idx="0"/>
            <a:endCxn id="669702" idx="4"/>
          </p:cNvCxnSpPr>
          <p:nvPr/>
        </p:nvCxnSpPr>
        <p:spPr bwMode="auto">
          <a:xfrm rot="16200000">
            <a:off x="2805906" y="3844132"/>
            <a:ext cx="555625" cy="341312"/>
          </a:xfrm>
          <a:prstGeom prst="curvedConnector3">
            <a:avLst>
              <a:gd name="adj1" fmla="val 35431"/>
            </a:avLst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7" name="Picture 7" descr="ETE Riberao Pires 035">
            <a:extLst>
              <a:ext uri="{FF2B5EF4-FFF2-40B4-BE49-F238E27FC236}">
                <a16:creationId xmlns:a16="http://schemas.microsoft.com/office/drawing/2014/main" id="{BF3AD9B3-12E1-4FBD-8CCD-E741682DE33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5113337" cy="383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5443" name="Picture 3">
            <a:extLst>
              <a:ext uri="{FF2B5EF4-FFF2-40B4-BE49-F238E27FC236}">
                <a16:creationId xmlns:a16="http://schemas.microsoft.com/office/drawing/2014/main" id="{82E2C9A6-6C45-4F84-8D0A-0D1FA4BF1C63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5444" name="Rectangle 4">
            <a:extLst>
              <a:ext uri="{FF2B5EF4-FFF2-40B4-BE49-F238E27FC236}">
                <a16:creationId xmlns:a16="http://schemas.microsoft.com/office/drawing/2014/main" id="{7AB51C02-6A0B-4330-B3FC-9332AD563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45449" name="Picture 9" descr="ETE Riberao Pires 098">
            <a:extLst>
              <a:ext uri="{FF2B5EF4-FFF2-40B4-BE49-F238E27FC236}">
                <a16:creationId xmlns:a16="http://schemas.microsoft.com/office/drawing/2014/main" id="{87420600-0E5D-4D5E-A4B2-6FAB8915F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997200"/>
            <a:ext cx="48895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2" descr="ETE Riberao Pires 035">
            <a:extLst>
              <a:ext uri="{FF2B5EF4-FFF2-40B4-BE49-F238E27FC236}">
                <a16:creationId xmlns:a16="http://schemas.microsoft.com/office/drawing/2014/main" id="{44E55EF1-4749-4CCF-9D7D-E538ECDF122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5113337" cy="383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7491" name="Picture 3">
            <a:extLst>
              <a:ext uri="{FF2B5EF4-FFF2-40B4-BE49-F238E27FC236}">
                <a16:creationId xmlns:a16="http://schemas.microsoft.com/office/drawing/2014/main" id="{C15BD391-8831-4A78-90D2-243AAD05553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7492" name="Rectangle 4">
            <a:extLst>
              <a:ext uri="{FF2B5EF4-FFF2-40B4-BE49-F238E27FC236}">
                <a16:creationId xmlns:a16="http://schemas.microsoft.com/office/drawing/2014/main" id="{198C86B8-90D3-43BA-AB6C-1E025F057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47494" name="Picture 6" descr="ETE Riberao Pires 028">
            <a:extLst>
              <a:ext uri="{FF2B5EF4-FFF2-40B4-BE49-F238E27FC236}">
                <a16:creationId xmlns:a16="http://schemas.microsoft.com/office/drawing/2014/main" id="{BD39503F-E602-4C96-A7BE-061B9E98A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924175"/>
            <a:ext cx="5041900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41" name="Picture 5" descr="ETE Riberao Pires 028">
            <a:extLst>
              <a:ext uri="{FF2B5EF4-FFF2-40B4-BE49-F238E27FC236}">
                <a16:creationId xmlns:a16="http://schemas.microsoft.com/office/drawing/2014/main" id="{5BFEB8EB-BB5F-4EE8-A5A1-F1F975162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5834062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539" name="Picture 3">
            <a:extLst>
              <a:ext uri="{FF2B5EF4-FFF2-40B4-BE49-F238E27FC236}">
                <a16:creationId xmlns:a16="http://schemas.microsoft.com/office/drawing/2014/main" id="{0E65754B-F3B6-49B0-A4B9-1ABFD891EBF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9540" name="Rectangle 4">
            <a:extLst>
              <a:ext uri="{FF2B5EF4-FFF2-40B4-BE49-F238E27FC236}">
                <a16:creationId xmlns:a16="http://schemas.microsoft.com/office/drawing/2014/main" id="{B9BDF9AB-CE61-4629-8329-8F6317898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49543" name="Picture 7" descr="ETE Riberao Pires 062">
            <a:extLst>
              <a:ext uri="{FF2B5EF4-FFF2-40B4-BE49-F238E27FC236}">
                <a16:creationId xmlns:a16="http://schemas.microsoft.com/office/drawing/2014/main" id="{CDFE8B39-B3D5-43E0-9BBB-B22A2DCE018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3375" y="1916113"/>
            <a:ext cx="3565525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 descr="ETE Riberao Pires 028">
            <a:extLst>
              <a:ext uri="{FF2B5EF4-FFF2-40B4-BE49-F238E27FC236}">
                <a16:creationId xmlns:a16="http://schemas.microsoft.com/office/drawing/2014/main" id="{D77B2847-3696-489B-9515-10A077BD6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5834062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6707" name="Picture 3">
            <a:extLst>
              <a:ext uri="{FF2B5EF4-FFF2-40B4-BE49-F238E27FC236}">
                <a16:creationId xmlns:a16="http://schemas.microsoft.com/office/drawing/2014/main" id="{A60D876D-E36C-411C-B7A9-613D2BB777F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6708" name="Rectangle 4">
            <a:extLst>
              <a:ext uri="{FF2B5EF4-FFF2-40B4-BE49-F238E27FC236}">
                <a16:creationId xmlns:a16="http://schemas.microsoft.com/office/drawing/2014/main" id="{61F47903-BBFA-4BD9-B0CB-EC10BDD72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56711" name="Picture 7" descr="ETE Riberao Pires 083">
            <a:extLst>
              <a:ext uri="{FF2B5EF4-FFF2-40B4-BE49-F238E27FC236}">
                <a16:creationId xmlns:a16="http://schemas.microsoft.com/office/drawing/2014/main" id="{8ABF9D80-FD49-4B87-AEBA-F31CCC29931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5238" y="1700213"/>
            <a:ext cx="3616325" cy="4819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50" name="Text Box 18">
            <a:extLst>
              <a:ext uri="{FF2B5EF4-FFF2-40B4-BE49-F238E27FC236}">
                <a16:creationId xmlns:a16="http://schemas.microsoft.com/office/drawing/2014/main" id="{82E0DDF5-85F2-43C1-9B0A-0DD3B030F19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84663" y="5516563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Desidratação </a:t>
            </a:r>
          </a:p>
        </p:txBody>
      </p:sp>
      <p:pic>
        <p:nvPicPr>
          <p:cNvPr id="120841" name="Picture 9">
            <a:extLst>
              <a:ext uri="{FF2B5EF4-FFF2-40B4-BE49-F238E27FC236}">
                <a16:creationId xmlns:a16="http://schemas.microsoft.com/office/drawing/2014/main" id="{C8A24951-A3B9-4EAA-A94C-CA996BF6933A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2" name="Rectangle 10">
            <a:extLst>
              <a:ext uri="{FF2B5EF4-FFF2-40B4-BE49-F238E27FC236}">
                <a16:creationId xmlns:a16="http://schemas.microsoft.com/office/drawing/2014/main" id="{553E1D2C-3B36-4873-A3AB-5F73D1389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413" y="377825"/>
            <a:ext cx="8496300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DESIDRATAÇÃO DE LODOS DE ETAs</a:t>
            </a:r>
          </a:p>
        </p:txBody>
      </p:sp>
      <p:sp>
        <p:nvSpPr>
          <p:cNvPr id="120834" name="Text Box 2">
            <a:extLst>
              <a:ext uri="{FF2B5EF4-FFF2-40B4-BE49-F238E27FC236}">
                <a16:creationId xmlns:a16="http://schemas.microsoft.com/office/drawing/2014/main" id="{E49E0EAE-00F0-4EAF-84D2-9119E60531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1138" y="2422525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Manancial</a:t>
            </a:r>
          </a:p>
        </p:txBody>
      </p:sp>
      <p:sp>
        <p:nvSpPr>
          <p:cNvPr id="120835" name="Text Box 3">
            <a:extLst>
              <a:ext uri="{FF2B5EF4-FFF2-40B4-BE49-F238E27FC236}">
                <a16:creationId xmlns:a16="http://schemas.microsoft.com/office/drawing/2014/main" id="{24AF0521-3B9F-44BA-BFE6-AA574C5532B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9975" y="2422525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Coagulação</a:t>
            </a:r>
          </a:p>
        </p:txBody>
      </p:sp>
      <p:sp>
        <p:nvSpPr>
          <p:cNvPr id="120836" name="Text Box 4">
            <a:extLst>
              <a:ext uri="{FF2B5EF4-FFF2-40B4-BE49-F238E27FC236}">
                <a16:creationId xmlns:a16="http://schemas.microsoft.com/office/drawing/2014/main" id="{D29F31C4-8457-4674-9A68-23D6EB3396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27538" y="2420938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Floculação</a:t>
            </a:r>
          </a:p>
        </p:txBody>
      </p:sp>
      <p:cxnSp>
        <p:nvCxnSpPr>
          <p:cNvPr id="120837" name="AutoShape 5">
            <a:extLst>
              <a:ext uri="{FF2B5EF4-FFF2-40B4-BE49-F238E27FC236}">
                <a16:creationId xmlns:a16="http://schemas.microsoft.com/office/drawing/2014/main" id="{4B477861-48A4-4370-AD61-F37568A9856F}"/>
              </a:ext>
            </a:extLst>
          </p:cNvPr>
          <p:cNvCxnSpPr>
            <a:cxnSpLocks noChangeAspect="1" noChangeShapeType="1"/>
            <a:stCxn id="120835" idx="3"/>
            <a:endCxn id="120836" idx="1"/>
          </p:cNvCxnSpPr>
          <p:nvPr/>
        </p:nvCxnSpPr>
        <p:spPr bwMode="auto">
          <a:xfrm flipV="1">
            <a:off x="3602038" y="2578100"/>
            <a:ext cx="825500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38" name="Text Box 6">
            <a:extLst>
              <a:ext uri="{FF2B5EF4-FFF2-40B4-BE49-F238E27FC236}">
                <a16:creationId xmlns:a16="http://schemas.microsoft.com/office/drawing/2014/main" id="{1241F514-C1D8-447B-94B8-942101DE33B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40475" y="3505200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Filtração</a:t>
            </a:r>
          </a:p>
        </p:txBody>
      </p:sp>
      <p:cxnSp>
        <p:nvCxnSpPr>
          <p:cNvPr id="120840" name="AutoShape 8">
            <a:extLst>
              <a:ext uri="{FF2B5EF4-FFF2-40B4-BE49-F238E27FC236}">
                <a16:creationId xmlns:a16="http://schemas.microsoft.com/office/drawing/2014/main" id="{4ED9AF8E-E967-4851-98E0-198AF4A320BC}"/>
              </a:ext>
            </a:extLst>
          </p:cNvPr>
          <p:cNvCxnSpPr>
            <a:cxnSpLocks noChangeAspect="1" noChangeShapeType="1"/>
            <a:stCxn id="120834" idx="3"/>
            <a:endCxn id="120835" idx="1"/>
          </p:cNvCxnSpPr>
          <p:nvPr/>
        </p:nvCxnSpPr>
        <p:spPr bwMode="auto">
          <a:xfrm>
            <a:off x="1362075" y="2579688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43" name="Text Box 11">
            <a:extLst>
              <a:ext uri="{FF2B5EF4-FFF2-40B4-BE49-F238E27FC236}">
                <a16:creationId xmlns:a16="http://schemas.microsoft.com/office/drawing/2014/main" id="{D615314C-12CF-402B-94EA-7068CB37915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16175" y="3502025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Equalização </a:t>
            </a:r>
          </a:p>
        </p:txBody>
      </p:sp>
      <p:sp>
        <p:nvSpPr>
          <p:cNvPr id="120844" name="Text Box 12">
            <a:extLst>
              <a:ext uri="{FF2B5EF4-FFF2-40B4-BE49-F238E27FC236}">
                <a16:creationId xmlns:a16="http://schemas.microsoft.com/office/drawing/2014/main" id="{61E433BC-ABF1-4052-9297-EC94F3BB38F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948488" y="5516563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Torta</a:t>
            </a:r>
          </a:p>
        </p:txBody>
      </p:sp>
      <p:cxnSp>
        <p:nvCxnSpPr>
          <p:cNvPr id="120845" name="AutoShape 13">
            <a:extLst>
              <a:ext uri="{FF2B5EF4-FFF2-40B4-BE49-F238E27FC236}">
                <a16:creationId xmlns:a16="http://schemas.microsoft.com/office/drawing/2014/main" id="{93D29FF7-D679-4730-9472-0DBC1E078E0A}"/>
              </a:ext>
            </a:extLst>
          </p:cNvPr>
          <p:cNvCxnSpPr>
            <a:cxnSpLocks noChangeAspect="1" noChangeShapeType="1"/>
            <a:stCxn id="120850" idx="3"/>
            <a:endCxn id="120844" idx="1"/>
          </p:cNvCxnSpPr>
          <p:nvPr/>
        </p:nvCxnSpPr>
        <p:spPr bwMode="auto">
          <a:xfrm>
            <a:off x="5699125" y="5678488"/>
            <a:ext cx="124936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8" name="AutoShape 16">
            <a:extLst>
              <a:ext uri="{FF2B5EF4-FFF2-40B4-BE49-F238E27FC236}">
                <a16:creationId xmlns:a16="http://schemas.microsoft.com/office/drawing/2014/main" id="{A7E3C36C-A35E-490A-AA66-33502DBC5E5B}"/>
              </a:ext>
            </a:extLst>
          </p:cNvPr>
          <p:cNvCxnSpPr>
            <a:cxnSpLocks noChangeAspect="1" noChangeShapeType="1"/>
            <a:stCxn id="120838" idx="2"/>
          </p:cNvCxnSpPr>
          <p:nvPr/>
        </p:nvCxnSpPr>
        <p:spPr bwMode="auto">
          <a:xfrm>
            <a:off x="7091363" y="3819525"/>
            <a:ext cx="3175" cy="9921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49" name="Text Box 17">
            <a:extLst>
              <a:ext uri="{FF2B5EF4-FFF2-40B4-BE49-F238E27FC236}">
                <a16:creationId xmlns:a16="http://schemas.microsoft.com/office/drawing/2014/main" id="{117CE173-56BD-42D3-9A30-753FDD1E0C1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38625" y="4652963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Adensamento </a:t>
            </a:r>
          </a:p>
        </p:txBody>
      </p:sp>
      <p:cxnSp>
        <p:nvCxnSpPr>
          <p:cNvPr id="120852" name="AutoShape 20">
            <a:extLst>
              <a:ext uri="{FF2B5EF4-FFF2-40B4-BE49-F238E27FC236}">
                <a16:creationId xmlns:a16="http://schemas.microsoft.com/office/drawing/2014/main" id="{E481F6C7-2F04-43F0-9270-7C981E5C2D5D}"/>
              </a:ext>
            </a:extLst>
          </p:cNvPr>
          <p:cNvCxnSpPr>
            <a:cxnSpLocks noChangeAspect="1" noChangeShapeType="1"/>
            <a:stCxn id="120849" idx="2"/>
            <a:endCxn id="120850" idx="0"/>
          </p:cNvCxnSpPr>
          <p:nvPr/>
        </p:nvCxnSpPr>
        <p:spPr bwMode="auto">
          <a:xfrm>
            <a:off x="4981575" y="4976813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53" name="AutoShape 21">
            <a:extLst>
              <a:ext uri="{FF2B5EF4-FFF2-40B4-BE49-F238E27FC236}">
                <a16:creationId xmlns:a16="http://schemas.microsoft.com/office/drawing/2014/main" id="{FD8B814B-908B-42FD-A2DE-2491BB20FE0B}"/>
              </a:ext>
            </a:extLst>
          </p:cNvPr>
          <p:cNvCxnSpPr>
            <a:cxnSpLocks noChangeAspect="1" noChangeShapeType="1"/>
            <a:stCxn id="120843" idx="1"/>
          </p:cNvCxnSpPr>
          <p:nvPr/>
        </p:nvCxnSpPr>
        <p:spPr bwMode="auto">
          <a:xfrm rot="10800000">
            <a:off x="2039938" y="2636838"/>
            <a:ext cx="376237" cy="1027112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57" name="Text Box 25">
            <a:extLst>
              <a:ext uri="{FF2B5EF4-FFF2-40B4-BE49-F238E27FC236}">
                <a16:creationId xmlns:a16="http://schemas.microsoft.com/office/drawing/2014/main" id="{D4E76B94-8197-4195-882D-2F26AF4324A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72225" y="2425700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/>
              <a:t>Decantadores</a:t>
            </a:r>
          </a:p>
        </p:txBody>
      </p:sp>
      <p:cxnSp>
        <p:nvCxnSpPr>
          <p:cNvPr id="120858" name="AutoShape 26">
            <a:extLst>
              <a:ext uri="{FF2B5EF4-FFF2-40B4-BE49-F238E27FC236}">
                <a16:creationId xmlns:a16="http://schemas.microsoft.com/office/drawing/2014/main" id="{86EECE84-8FD7-428F-9FE1-C786FAED495A}"/>
              </a:ext>
            </a:extLst>
          </p:cNvPr>
          <p:cNvCxnSpPr>
            <a:cxnSpLocks noChangeAspect="1" noChangeShapeType="1"/>
            <a:stCxn id="120836" idx="3"/>
            <a:endCxn id="120857" idx="1"/>
          </p:cNvCxnSpPr>
          <p:nvPr/>
        </p:nvCxnSpPr>
        <p:spPr bwMode="auto">
          <a:xfrm>
            <a:off x="5614988" y="2578100"/>
            <a:ext cx="757237" cy="47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0" name="AutoShape 28">
            <a:extLst>
              <a:ext uri="{FF2B5EF4-FFF2-40B4-BE49-F238E27FC236}">
                <a16:creationId xmlns:a16="http://schemas.microsoft.com/office/drawing/2014/main" id="{94EDD729-6AB6-4B80-9B6F-E7336D12341F}"/>
              </a:ext>
            </a:extLst>
          </p:cNvPr>
          <p:cNvCxnSpPr>
            <a:cxnSpLocks noChangeShapeType="1"/>
            <a:stCxn id="120838" idx="1"/>
            <a:endCxn id="120843" idx="3"/>
          </p:cNvCxnSpPr>
          <p:nvPr/>
        </p:nvCxnSpPr>
        <p:spPr bwMode="auto">
          <a:xfrm rot="10800000" flipV="1">
            <a:off x="3779838" y="3662363"/>
            <a:ext cx="2560637" cy="1587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1" name="AutoShape 29">
            <a:extLst>
              <a:ext uri="{FF2B5EF4-FFF2-40B4-BE49-F238E27FC236}">
                <a16:creationId xmlns:a16="http://schemas.microsoft.com/office/drawing/2014/main" id="{3C98ED6F-3DC7-4B5B-9FCE-DC5212824C9F}"/>
              </a:ext>
            </a:extLst>
          </p:cNvPr>
          <p:cNvCxnSpPr>
            <a:cxnSpLocks noChangeShapeType="1"/>
            <a:stCxn id="120857" idx="2"/>
            <a:endCxn id="120838" idx="0"/>
          </p:cNvCxnSpPr>
          <p:nvPr/>
        </p:nvCxnSpPr>
        <p:spPr bwMode="auto">
          <a:xfrm rot="5400000">
            <a:off x="6709569" y="3121819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4" name="AutoShape 32">
            <a:extLst>
              <a:ext uri="{FF2B5EF4-FFF2-40B4-BE49-F238E27FC236}">
                <a16:creationId xmlns:a16="http://schemas.microsoft.com/office/drawing/2014/main" id="{2C3311F8-91CF-4AF7-A9F6-27CCC1D36D38}"/>
              </a:ext>
            </a:extLst>
          </p:cNvPr>
          <p:cNvCxnSpPr>
            <a:cxnSpLocks noChangeShapeType="1"/>
            <a:stCxn id="120843" idx="2"/>
            <a:endCxn id="120849" idx="0"/>
          </p:cNvCxnSpPr>
          <p:nvPr/>
        </p:nvCxnSpPr>
        <p:spPr bwMode="auto">
          <a:xfrm rot="16200000" flipH="1">
            <a:off x="3626644" y="3298031"/>
            <a:ext cx="827088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7" name="AutoShape 35">
            <a:extLst>
              <a:ext uri="{FF2B5EF4-FFF2-40B4-BE49-F238E27FC236}">
                <a16:creationId xmlns:a16="http://schemas.microsoft.com/office/drawing/2014/main" id="{70831B15-0C32-452C-B8C2-6FD666A693AC}"/>
              </a:ext>
            </a:extLst>
          </p:cNvPr>
          <p:cNvCxnSpPr>
            <a:cxnSpLocks noChangeShapeType="1"/>
            <a:stCxn id="120849" idx="1"/>
          </p:cNvCxnSpPr>
          <p:nvPr/>
        </p:nvCxnSpPr>
        <p:spPr bwMode="auto">
          <a:xfrm rot="10800000">
            <a:off x="1820863" y="2636838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8" name="AutoShape 36">
            <a:extLst>
              <a:ext uri="{FF2B5EF4-FFF2-40B4-BE49-F238E27FC236}">
                <a16:creationId xmlns:a16="http://schemas.microsoft.com/office/drawing/2014/main" id="{4D96F610-C989-4587-8EB9-623E5AB58900}"/>
              </a:ext>
            </a:extLst>
          </p:cNvPr>
          <p:cNvCxnSpPr>
            <a:cxnSpLocks noChangeShapeType="1"/>
            <a:stCxn id="120850" idx="1"/>
          </p:cNvCxnSpPr>
          <p:nvPr/>
        </p:nvCxnSpPr>
        <p:spPr bwMode="auto">
          <a:xfrm rot="10800000">
            <a:off x="1604963" y="2636838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9" name="AutoShape 37">
            <a:extLst>
              <a:ext uri="{FF2B5EF4-FFF2-40B4-BE49-F238E27FC236}">
                <a16:creationId xmlns:a16="http://schemas.microsoft.com/office/drawing/2014/main" id="{C6A77832-3143-48A5-A1C0-B0CED51EB104}"/>
              </a:ext>
            </a:extLst>
          </p:cNvPr>
          <p:cNvCxnSpPr>
            <a:cxnSpLocks noChangeShapeType="1"/>
            <a:stCxn id="120857" idx="2"/>
            <a:endCxn id="120849" idx="0"/>
          </p:cNvCxnSpPr>
          <p:nvPr/>
        </p:nvCxnSpPr>
        <p:spPr bwMode="auto">
          <a:xfrm rot="5400000">
            <a:off x="5080794" y="2640806"/>
            <a:ext cx="1912938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71" name="Oval 39">
            <a:extLst>
              <a:ext uri="{FF2B5EF4-FFF2-40B4-BE49-F238E27FC236}">
                <a16:creationId xmlns:a16="http://schemas.microsoft.com/office/drawing/2014/main" id="{9B67E8C4-3E19-4666-B100-B7405912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084763"/>
            <a:ext cx="4968875" cy="1081087"/>
          </a:xfrm>
          <a:prstGeom prst="ellipse">
            <a:avLst/>
          </a:prstGeom>
          <a:solidFill>
            <a:schemeClr val="accent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 descr="ETE Riberao Pires 028">
            <a:extLst>
              <a:ext uri="{FF2B5EF4-FFF2-40B4-BE49-F238E27FC236}">
                <a16:creationId xmlns:a16="http://schemas.microsoft.com/office/drawing/2014/main" id="{01183F1D-92EB-46EE-8499-10826FFA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5184775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63" name="Picture 3">
            <a:extLst>
              <a:ext uri="{FF2B5EF4-FFF2-40B4-BE49-F238E27FC236}">
                <a16:creationId xmlns:a16="http://schemas.microsoft.com/office/drawing/2014/main" id="{64F47DDD-C5E7-4F82-90C2-F2DAD8B6EBAC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64" name="Rectangle 4">
            <a:extLst>
              <a:ext uri="{FF2B5EF4-FFF2-40B4-BE49-F238E27FC236}">
                <a16:creationId xmlns:a16="http://schemas.microsoft.com/office/drawing/2014/main" id="{A19A399C-AD8A-44AF-B608-D1C62E482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50567" name="Picture 7" descr="ETE Riberao Pires 064">
            <a:extLst>
              <a:ext uri="{FF2B5EF4-FFF2-40B4-BE49-F238E27FC236}">
                <a16:creationId xmlns:a16="http://schemas.microsoft.com/office/drawing/2014/main" id="{0A6A86AC-3B1D-471E-A97B-9D4B40B27BD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2565400"/>
            <a:ext cx="546735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9" name="Picture 5" descr="ETE Riberao Pires 064">
            <a:extLst>
              <a:ext uri="{FF2B5EF4-FFF2-40B4-BE49-F238E27FC236}">
                <a16:creationId xmlns:a16="http://schemas.microsoft.com/office/drawing/2014/main" id="{1704DCF9-BA53-48C8-AE4C-524AA9AB040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546735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1587" name="Picture 3">
            <a:extLst>
              <a:ext uri="{FF2B5EF4-FFF2-40B4-BE49-F238E27FC236}">
                <a16:creationId xmlns:a16="http://schemas.microsoft.com/office/drawing/2014/main" id="{F78945EF-B5EB-43B0-9270-3B6618F52E3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1588" name="Rectangle 4">
            <a:extLst>
              <a:ext uri="{FF2B5EF4-FFF2-40B4-BE49-F238E27FC236}">
                <a16:creationId xmlns:a16="http://schemas.microsoft.com/office/drawing/2014/main" id="{8B625D76-40D7-4FCD-AC1C-5927EF2C8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51590" name="Picture 6" descr="ETE Riberao Pires 067">
            <a:extLst>
              <a:ext uri="{FF2B5EF4-FFF2-40B4-BE49-F238E27FC236}">
                <a16:creationId xmlns:a16="http://schemas.microsoft.com/office/drawing/2014/main" id="{661F992D-D1A9-4390-BDA8-8322FC230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5251450" cy="3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8" name="Picture 6" descr="ETE Riberao Pires 086">
            <a:extLst>
              <a:ext uri="{FF2B5EF4-FFF2-40B4-BE49-F238E27FC236}">
                <a16:creationId xmlns:a16="http://schemas.microsoft.com/office/drawing/2014/main" id="{8CB6B856-B0A4-4BB5-A35F-8FD7CA103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5616575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635" name="Picture 3">
            <a:extLst>
              <a:ext uri="{FF2B5EF4-FFF2-40B4-BE49-F238E27FC236}">
                <a16:creationId xmlns:a16="http://schemas.microsoft.com/office/drawing/2014/main" id="{738FECEC-8021-4D43-94C5-1FF23B3881B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6" name="Rectangle 4">
            <a:extLst>
              <a:ext uri="{FF2B5EF4-FFF2-40B4-BE49-F238E27FC236}">
                <a16:creationId xmlns:a16="http://schemas.microsoft.com/office/drawing/2014/main" id="{1EEEB9B6-CA54-4462-A8E2-6FF159766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53644" name="Picture 12" descr="ETE Riberao Pires 088">
            <a:extLst>
              <a:ext uri="{FF2B5EF4-FFF2-40B4-BE49-F238E27FC236}">
                <a16:creationId xmlns:a16="http://schemas.microsoft.com/office/drawing/2014/main" id="{53BE2F86-3708-468C-B8DE-D51FBF3566E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4300" y="2816225"/>
            <a:ext cx="5032375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2" descr="ETE Riberao Pires 086">
            <a:extLst>
              <a:ext uri="{FF2B5EF4-FFF2-40B4-BE49-F238E27FC236}">
                <a16:creationId xmlns:a16="http://schemas.microsoft.com/office/drawing/2014/main" id="{A0FCBE52-231E-441C-BF5E-1581447AF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5616575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683" name="Picture 3">
            <a:extLst>
              <a:ext uri="{FF2B5EF4-FFF2-40B4-BE49-F238E27FC236}">
                <a16:creationId xmlns:a16="http://schemas.microsoft.com/office/drawing/2014/main" id="{8D7C537E-FC4E-41F2-9922-C21E0438A90B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5684" name="Rectangle 4">
            <a:extLst>
              <a:ext uri="{FF2B5EF4-FFF2-40B4-BE49-F238E27FC236}">
                <a16:creationId xmlns:a16="http://schemas.microsoft.com/office/drawing/2014/main" id="{4C42321E-17AB-4FED-9854-30296D272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55690" name="Picture 10" descr="ETE Riberao Pires 073">
            <a:extLst>
              <a:ext uri="{FF2B5EF4-FFF2-40B4-BE49-F238E27FC236}">
                <a16:creationId xmlns:a16="http://schemas.microsoft.com/office/drawing/2014/main" id="{FACC3BE9-376C-4A96-A5EB-D1EF04A7DF2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1628775"/>
            <a:ext cx="3727450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3" name="Picture 5" descr="ETE Riberao Pires 073">
            <a:extLst>
              <a:ext uri="{FF2B5EF4-FFF2-40B4-BE49-F238E27FC236}">
                <a16:creationId xmlns:a16="http://schemas.microsoft.com/office/drawing/2014/main" id="{E5483FE5-CD26-4613-A8B0-E41E08E1598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3671887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7731" name="Picture 3">
            <a:extLst>
              <a:ext uri="{FF2B5EF4-FFF2-40B4-BE49-F238E27FC236}">
                <a16:creationId xmlns:a16="http://schemas.microsoft.com/office/drawing/2014/main" id="{DC0B1B5A-A132-4C30-8F7A-1C27501476A4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7732" name="Rectangle 4">
            <a:extLst>
              <a:ext uri="{FF2B5EF4-FFF2-40B4-BE49-F238E27FC236}">
                <a16:creationId xmlns:a16="http://schemas.microsoft.com/office/drawing/2014/main" id="{C3CC94B2-886F-450B-B4A4-0BF49A1BA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57734" name="Picture 6" descr="ETE Riberao Pires 074">
            <a:extLst>
              <a:ext uri="{FF2B5EF4-FFF2-40B4-BE49-F238E27FC236}">
                <a16:creationId xmlns:a16="http://schemas.microsoft.com/office/drawing/2014/main" id="{520F8BE2-6E65-483B-8075-64FC9EA7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3662363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83" name="Picture 7" descr="ETE RPires - Cloreto Ferrico 001">
            <a:extLst>
              <a:ext uri="{FF2B5EF4-FFF2-40B4-BE49-F238E27FC236}">
                <a16:creationId xmlns:a16="http://schemas.microsoft.com/office/drawing/2014/main" id="{F3E88E5D-E288-48A9-9C37-B4031FFB7B5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844675"/>
            <a:ext cx="5616575" cy="421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9779" name="Picture 3">
            <a:extLst>
              <a:ext uri="{FF2B5EF4-FFF2-40B4-BE49-F238E27FC236}">
                <a16:creationId xmlns:a16="http://schemas.microsoft.com/office/drawing/2014/main" id="{E756A6FA-99D7-4AB6-8B1C-47F0A8AD9DF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9780" name="Rectangle 4">
            <a:extLst>
              <a:ext uri="{FF2B5EF4-FFF2-40B4-BE49-F238E27FC236}">
                <a16:creationId xmlns:a16="http://schemas.microsoft.com/office/drawing/2014/main" id="{4142C6EA-37B6-4E8F-97D5-D57650E02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59785" name="Picture 9" descr="ETE RPires - Cloreto Ferrico 002">
            <a:extLst>
              <a:ext uri="{FF2B5EF4-FFF2-40B4-BE49-F238E27FC236}">
                <a16:creationId xmlns:a16="http://schemas.microsoft.com/office/drawing/2014/main" id="{D0B802E3-FAD2-4A2F-A0CA-612955FE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8798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6" name="Picture 6" descr="ETE RPires - Cloreto Ferrico 005">
            <a:extLst>
              <a:ext uri="{FF2B5EF4-FFF2-40B4-BE49-F238E27FC236}">
                <a16:creationId xmlns:a16="http://schemas.microsoft.com/office/drawing/2014/main" id="{0D8F413B-39EB-4586-8677-0FBD37F7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5616575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4" name="Picture 4" descr="ETE RPires - Cloreto Ferrico 006">
            <a:extLst>
              <a:ext uri="{FF2B5EF4-FFF2-40B4-BE49-F238E27FC236}">
                <a16:creationId xmlns:a16="http://schemas.microsoft.com/office/drawing/2014/main" id="{D0DD326B-9004-477D-A3EB-5D7960A4365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3727450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02" name="Picture 2">
            <a:extLst>
              <a:ext uri="{FF2B5EF4-FFF2-40B4-BE49-F238E27FC236}">
                <a16:creationId xmlns:a16="http://schemas.microsoft.com/office/drawing/2014/main" id="{BD6F2DCB-88BF-4D11-A745-6839522C229E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03" name="Rectangle 3">
            <a:extLst>
              <a:ext uri="{FF2B5EF4-FFF2-40B4-BE49-F238E27FC236}">
                <a16:creationId xmlns:a16="http://schemas.microsoft.com/office/drawing/2014/main" id="{DFAD51BC-2AF2-403D-9EDF-78E9F8DF8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9" name="Picture 7" descr="ETE Juquitiba 001">
            <a:extLst>
              <a:ext uri="{FF2B5EF4-FFF2-40B4-BE49-F238E27FC236}">
                <a16:creationId xmlns:a16="http://schemas.microsoft.com/office/drawing/2014/main" id="{902083DF-ACB8-4676-88CA-7E1FA6D09CF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844675"/>
            <a:ext cx="5616575" cy="421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3876" name="Picture 4">
            <a:extLst>
              <a:ext uri="{FF2B5EF4-FFF2-40B4-BE49-F238E27FC236}">
                <a16:creationId xmlns:a16="http://schemas.microsoft.com/office/drawing/2014/main" id="{E00E1DA6-193A-4B55-B023-7DDCA4A6D79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3877" name="Rectangle 5">
            <a:extLst>
              <a:ext uri="{FF2B5EF4-FFF2-40B4-BE49-F238E27FC236}">
                <a16:creationId xmlns:a16="http://schemas.microsoft.com/office/drawing/2014/main" id="{DCEA0AA6-B0C4-42D9-B2D5-69790422E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63881" name="Picture 9" descr="ETE Juquitiba 006">
            <a:extLst>
              <a:ext uri="{FF2B5EF4-FFF2-40B4-BE49-F238E27FC236}">
                <a16:creationId xmlns:a16="http://schemas.microsoft.com/office/drawing/2014/main" id="{306DDAE1-275A-421C-BF4E-BB0782186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825875" cy="51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2" name="Picture 2" descr="ETE Juquitiba 001">
            <a:extLst>
              <a:ext uri="{FF2B5EF4-FFF2-40B4-BE49-F238E27FC236}">
                <a16:creationId xmlns:a16="http://schemas.microsoft.com/office/drawing/2014/main" id="{13924A2C-D43E-455C-96EB-577A4BDFAD2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5184775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5923" name="Picture 3">
            <a:extLst>
              <a:ext uri="{FF2B5EF4-FFF2-40B4-BE49-F238E27FC236}">
                <a16:creationId xmlns:a16="http://schemas.microsoft.com/office/drawing/2014/main" id="{700E0197-0371-435A-9697-4EB4A755C278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5924" name="Rectangle 4">
            <a:extLst>
              <a:ext uri="{FF2B5EF4-FFF2-40B4-BE49-F238E27FC236}">
                <a16:creationId xmlns:a16="http://schemas.microsoft.com/office/drawing/2014/main" id="{82D391A8-0105-45E0-8693-0CB99B94D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65926" name="Picture 6" descr="ETE Juquitiba 010">
            <a:extLst>
              <a:ext uri="{FF2B5EF4-FFF2-40B4-BE49-F238E27FC236}">
                <a16:creationId xmlns:a16="http://schemas.microsoft.com/office/drawing/2014/main" id="{27113296-AE1A-470E-9B1A-E8E990F7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924175"/>
            <a:ext cx="4962525" cy="37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3" name="Picture 5" descr="ETE Juquitiba 010">
            <a:extLst>
              <a:ext uri="{FF2B5EF4-FFF2-40B4-BE49-F238E27FC236}">
                <a16:creationId xmlns:a16="http://schemas.microsoft.com/office/drawing/2014/main" id="{0E7954A5-8A41-49E6-9638-D3C5FDC8E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962525" cy="37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971" name="Picture 3">
            <a:extLst>
              <a:ext uri="{FF2B5EF4-FFF2-40B4-BE49-F238E27FC236}">
                <a16:creationId xmlns:a16="http://schemas.microsoft.com/office/drawing/2014/main" id="{BE391C0F-437D-4277-B5A4-E2D0E64CBFB3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7972" name="Rectangle 4">
            <a:extLst>
              <a:ext uri="{FF2B5EF4-FFF2-40B4-BE49-F238E27FC236}">
                <a16:creationId xmlns:a16="http://schemas.microsoft.com/office/drawing/2014/main" id="{02E2603F-89AD-482E-91FB-F4D8E243C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67975" name="Picture 7" descr="ETE Juquitiba 009">
            <a:extLst>
              <a:ext uri="{FF2B5EF4-FFF2-40B4-BE49-F238E27FC236}">
                <a16:creationId xmlns:a16="http://schemas.microsoft.com/office/drawing/2014/main" id="{D6BBE747-BA3E-4A5E-945F-9A957D26AE1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1275" y="2708275"/>
            <a:ext cx="5103813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>
            <a:extLst>
              <a:ext uri="{FF2B5EF4-FFF2-40B4-BE49-F238E27FC236}">
                <a16:creationId xmlns:a16="http://schemas.microsoft.com/office/drawing/2014/main" id="{4DDC0885-0C49-49B4-B992-E660137CB0F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3" name="Rectangle 3">
            <a:extLst>
              <a:ext uri="{FF2B5EF4-FFF2-40B4-BE49-F238E27FC236}">
                <a16:creationId xmlns:a16="http://schemas.microsoft.com/office/drawing/2014/main" id="{F3E26B5E-EB75-47AF-B98D-F5DFB6262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382588"/>
            <a:ext cx="8642350" cy="9588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DESIDRATAÇÃO DE LODOS DE ETEs</a:t>
            </a:r>
          </a:p>
        </p:txBody>
      </p:sp>
      <p:sp>
        <p:nvSpPr>
          <p:cNvPr id="230405" name="Line 5">
            <a:extLst>
              <a:ext uri="{FF2B5EF4-FFF2-40B4-BE49-F238E27FC236}">
                <a16:creationId xmlns:a16="http://schemas.microsoft.com/office/drawing/2014/main" id="{2FB75A19-098A-4EB6-B6C8-D1CBFB97C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2620963"/>
            <a:ext cx="561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0406" name="Text Box 6">
            <a:extLst>
              <a:ext uri="{FF2B5EF4-FFF2-40B4-BE49-F238E27FC236}">
                <a16:creationId xmlns:a16="http://schemas.microsoft.com/office/drawing/2014/main" id="{0784F0A6-5AC0-4715-917F-83931E48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2459038"/>
            <a:ext cx="690562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altLang="pt-BR" sz="1600">
                <a:latin typeface="Times New Roman" panose="02020603050405020304" pitchFamily="18" charset="0"/>
              </a:rPr>
              <a:t>Grade</a:t>
            </a:r>
          </a:p>
        </p:txBody>
      </p:sp>
      <p:sp>
        <p:nvSpPr>
          <p:cNvPr id="230407" name="Text Box 7">
            <a:extLst>
              <a:ext uri="{FF2B5EF4-FFF2-40B4-BE49-F238E27FC236}">
                <a16:creationId xmlns:a16="http://schemas.microsoft.com/office/drawing/2014/main" id="{D216F572-9509-4BB7-BC9B-C967378F8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459038"/>
            <a:ext cx="13589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altLang="pt-BR" sz="1600">
                <a:latin typeface="Times New Roman" panose="02020603050405020304" pitchFamily="18" charset="0"/>
              </a:rPr>
              <a:t>Caixa de areia</a:t>
            </a:r>
          </a:p>
        </p:txBody>
      </p:sp>
      <p:sp>
        <p:nvSpPr>
          <p:cNvPr id="230408" name="Text Box 8">
            <a:extLst>
              <a:ext uri="{FF2B5EF4-FFF2-40B4-BE49-F238E27FC236}">
                <a16:creationId xmlns:a16="http://schemas.microsoft.com/office/drawing/2014/main" id="{B625A2AA-880C-42EC-B746-E71E6B8F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2336800"/>
            <a:ext cx="1182687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altLang="pt-BR" sz="1600">
                <a:latin typeface="Times New Roman" panose="02020603050405020304" pitchFamily="18" charset="0"/>
              </a:rPr>
              <a:t>Decantador </a:t>
            </a:r>
          </a:p>
          <a:p>
            <a:pPr algn="ctr" eaLnBrk="0" hangingPunct="0"/>
            <a:r>
              <a:rPr lang="pt-BR" altLang="pt-BR" sz="1600">
                <a:latin typeface="Times New Roman" panose="02020603050405020304" pitchFamily="18" charset="0"/>
              </a:rPr>
              <a:t>Primário</a:t>
            </a:r>
          </a:p>
        </p:txBody>
      </p:sp>
      <p:sp>
        <p:nvSpPr>
          <p:cNvPr id="230409" name="Text Box 9">
            <a:extLst>
              <a:ext uri="{FF2B5EF4-FFF2-40B4-BE49-F238E27FC236}">
                <a16:creationId xmlns:a16="http://schemas.microsoft.com/office/drawing/2014/main" id="{45B158EB-3DE7-40C0-976D-EC9C84FB9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2339975"/>
            <a:ext cx="1046163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altLang="pt-BR" sz="1600">
                <a:latin typeface="Times New Roman" panose="02020603050405020304" pitchFamily="18" charset="0"/>
              </a:rPr>
              <a:t>Tanque de</a:t>
            </a:r>
          </a:p>
          <a:p>
            <a:pPr algn="ctr" eaLnBrk="0" hangingPunct="0"/>
            <a:r>
              <a:rPr lang="pt-BR" altLang="pt-BR" sz="1600">
                <a:latin typeface="Times New Roman" panose="02020603050405020304" pitchFamily="18" charset="0"/>
              </a:rPr>
              <a:t>Aeração</a:t>
            </a:r>
          </a:p>
        </p:txBody>
      </p:sp>
      <p:sp>
        <p:nvSpPr>
          <p:cNvPr id="230410" name="Line 10">
            <a:extLst>
              <a:ext uri="{FF2B5EF4-FFF2-40B4-BE49-F238E27FC236}">
                <a16:creationId xmlns:a16="http://schemas.microsoft.com/office/drawing/2014/main" id="{BA0DD6F8-D968-4282-A11C-EA228F62F3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1613" y="2620963"/>
            <a:ext cx="561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0411" name="Text Box 11">
            <a:extLst>
              <a:ext uri="{FF2B5EF4-FFF2-40B4-BE49-F238E27FC236}">
                <a16:creationId xmlns:a16="http://schemas.microsoft.com/office/drawing/2014/main" id="{4461FD8F-02DA-431D-9E29-A972BB88F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2320925"/>
            <a:ext cx="1182688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altLang="pt-BR" sz="1600">
                <a:latin typeface="Times New Roman" panose="02020603050405020304" pitchFamily="18" charset="0"/>
              </a:rPr>
              <a:t>Decantador </a:t>
            </a:r>
          </a:p>
          <a:p>
            <a:pPr algn="ctr" eaLnBrk="0" hangingPunct="0"/>
            <a:r>
              <a:rPr lang="pt-BR" altLang="pt-BR" sz="1600">
                <a:latin typeface="Times New Roman" panose="02020603050405020304" pitchFamily="18" charset="0"/>
              </a:rPr>
              <a:t>Secundário</a:t>
            </a:r>
          </a:p>
        </p:txBody>
      </p:sp>
      <p:sp>
        <p:nvSpPr>
          <p:cNvPr id="230412" name="Text Box 12">
            <a:extLst>
              <a:ext uri="{FF2B5EF4-FFF2-40B4-BE49-F238E27FC236}">
                <a16:creationId xmlns:a16="http://schemas.microsoft.com/office/drawing/2014/main" id="{705FD4E6-9D35-4653-B44F-057941DC7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5" y="4435475"/>
            <a:ext cx="1312863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altLang="pt-BR" sz="1600">
                <a:latin typeface="Times New Roman" panose="02020603050405020304" pitchFamily="18" charset="0"/>
              </a:rPr>
              <a:t>Adensamento</a:t>
            </a:r>
          </a:p>
        </p:txBody>
      </p:sp>
      <p:sp>
        <p:nvSpPr>
          <p:cNvPr id="230414" name="Text Box 14">
            <a:extLst>
              <a:ext uri="{FF2B5EF4-FFF2-40B4-BE49-F238E27FC236}">
                <a16:creationId xmlns:a16="http://schemas.microsoft.com/office/drawing/2014/main" id="{41488CBC-28A0-4360-B46C-C581AB496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5330825"/>
            <a:ext cx="9175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altLang="pt-BR" sz="1600">
                <a:latin typeface="Times New Roman" panose="02020603050405020304" pitchFamily="18" charset="0"/>
              </a:rPr>
              <a:t>Digestão</a:t>
            </a:r>
          </a:p>
        </p:txBody>
      </p:sp>
      <p:sp>
        <p:nvSpPr>
          <p:cNvPr id="230415" name="Text Box 15">
            <a:extLst>
              <a:ext uri="{FF2B5EF4-FFF2-40B4-BE49-F238E27FC236}">
                <a16:creationId xmlns:a16="http://schemas.microsoft.com/office/drawing/2014/main" id="{CA9D18B5-283F-492D-B859-E4C1445BA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6107113"/>
            <a:ext cx="10620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1600">
                <a:latin typeface="Times New Roman" panose="02020603050405020304" pitchFamily="18" charset="0"/>
              </a:rPr>
              <a:t>Secagem</a:t>
            </a:r>
          </a:p>
        </p:txBody>
      </p:sp>
      <p:sp>
        <p:nvSpPr>
          <p:cNvPr id="230416" name="Line 16">
            <a:extLst>
              <a:ext uri="{FF2B5EF4-FFF2-40B4-BE49-F238E27FC236}">
                <a16:creationId xmlns:a16="http://schemas.microsoft.com/office/drawing/2014/main" id="{1B2CC53A-B0AD-4DB0-AA78-FC5582C785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4888" y="4583113"/>
            <a:ext cx="422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0417" name="Line 17">
            <a:extLst>
              <a:ext uri="{FF2B5EF4-FFF2-40B4-BE49-F238E27FC236}">
                <a16:creationId xmlns:a16="http://schemas.microsoft.com/office/drawing/2014/main" id="{2079BE58-D947-4244-8D2A-1CF2B93DA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4888" y="2659063"/>
            <a:ext cx="0" cy="3695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0418" name="Line 18">
            <a:extLst>
              <a:ext uri="{FF2B5EF4-FFF2-40B4-BE49-F238E27FC236}">
                <a16:creationId xmlns:a16="http://schemas.microsoft.com/office/drawing/2014/main" id="{C1DF2AC2-4D44-4A32-A6BE-AF8F1A9F5B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4888" y="5497513"/>
            <a:ext cx="561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0419" name="Line 19">
            <a:extLst>
              <a:ext uri="{FF2B5EF4-FFF2-40B4-BE49-F238E27FC236}">
                <a16:creationId xmlns:a16="http://schemas.microsoft.com/office/drawing/2014/main" id="{8327F814-42DF-44F2-BBEF-D37315D4EA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4888" y="6335713"/>
            <a:ext cx="492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0420" name="Freeform 20">
            <a:extLst>
              <a:ext uri="{FF2B5EF4-FFF2-40B4-BE49-F238E27FC236}">
                <a16:creationId xmlns:a16="http://schemas.microsoft.com/office/drawing/2014/main" id="{ADFAD7FD-2F7A-4274-994C-E7705351A962}"/>
              </a:ext>
            </a:extLst>
          </p:cNvPr>
          <p:cNvSpPr>
            <a:spLocks/>
          </p:cNvSpPr>
          <p:nvPr/>
        </p:nvSpPr>
        <p:spPr bwMode="auto">
          <a:xfrm>
            <a:off x="8456613" y="1052513"/>
            <a:ext cx="219075" cy="2768600"/>
          </a:xfrm>
          <a:custGeom>
            <a:avLst/>
            <a:gdLst>
              <a:gd name="T0" fmla="*/ 104 w 160"/>
              <a:gd name="T1" fmla="*/ 0 h 1296"/>
              <a:gd name="T2" fmla="*/ 152 w 160"/>
              <a:gd name="T3" fmla="*/ 288 h 1296"/>
              <a:gd name="T4" fmla="*/ 56 w 160"/>
              <a:gd name="T5" fmla="*/ 624 h 1296"/>
              <a:gd name="T6" fmla="*/ 8 w 160"/>
              <a:gd name="T7" fmla="*/ 1104 h 1296"/>
              <a:gd name="T8" fmla="*/ 104 w 160"/>
              <a:gd name="T9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296">
                <a:moveTo>
                  <a:pt x="104" y="0"/>
                </a:moveTo>
                <a:cubicBezTo>
                  <a:pt x="132" y="92"/>
                  <a:pt x="160" y="184"/>
                  <a:pt x="152" y="288"/>
                </a:cubicBezTo>
                <a:cubicBezTo>
                  <a:pt x="144" y="392"/>
                  <a:pt x="80" y="488"/>
                  <a:pt x="56" y="624"/>
                </a:cubicBezTo>
                <a:cubicBezTo>
                  <a:pt x="32" y="760"/>
                  <a:pt x="0" y="992"/>
                  <a:pt x="8" y="1104"/>
                </a:cubicBezTo>
                <a:cubicBezTo>
                  <a:pt x="16" y="1216"/>
                  <a:pt x="88" y="1264"/>
                  <a:pt x="104" y="1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0421" name="Freeform 21">
            <a:extLst>
              <a:ext uri="{FF2B5EF4-FFF2-40B4-BE49-F238E27FC236}">
                <a16:creationId xmlns:a16="http://schemas.microsoft.com/office/drawing/2014/main" id="{BE4699E5-77DE-4ADE-9121-A74D67019BFE}"/>
              </a:ext>
            </a:extLst>
          </p:cNvPr>
          <p:cNvSpPr>
            <a:spLocks/>
          </p:cNvSpPr>
          <p:nvPr/>
        </p:nvSpPr>
        <p:spPr bwMode="auto">
          <a:xfrm>
            <a:off x="8748713" y="1052513"/>
            <a:ext cx="144462" cy="2768600"/>
          </a:xfrm>
          <a:custGeom>
            <a:avLst/>
            <a:gdLst>
              <a:gd name="T0" fmla="*/ 104 w 160"/>
              <a:gd name="T1" fmla="*/ 0 h 1296"/>
              <a:gd name="T2" fmla="*/ 152 w 160"/>
              <a:gd name="T3" fmla="*/ 288 h 1296"/>
              <a:gd name="T4" fmla="*/ 56 w 160"/>
              <a:gd name="T5" fmla="*/ 624 h 1296"/>
              <a:gd name="T6" fmla="*/ 8 w 160"/>
              <a:gd name="T7" fmla="*/ 1104 h 1296"/>
              <a:gd name="T8" fmla="*/ 104 w 160"/>
              <a:gd name="T9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296">
                <a:moveTo>
                  <a:pt x="104" y="0"/>
                </a:moveTo>
                <a:cubicBezTo>
                  <a:pt x="132" y="92"/>
                  <a:pt x="160" y="184"/>
                  <a:pt x="152" y="288"/>
                </a:cubicBezTo>
                <a:cubicBezTo>
                  <a:pt x="144" y="392"/>
                  <a:pt x="80" y="488"/>
                  <a:pt x="56" y="624"/>
                </a:cubicBezTo>
                <a:cubicBezTo>
                  <a:pt x="32" y="760"/>
                  <a:pt x="0" y="992"/>
                  <a:pt x="8" y="1104"/>
                </a:cubicBezTo>
                <a:cubicBezTo>
                  <a:pt x="16" y="1216"/>
                  <a:pt x="88" y="1264"/>
                  <a:pt x="104" y="1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0422" name="Text Box 22">
            <a:extLst>
              <a:ext uri="{FF2B5EF4-FFF2-40B4-BE49-F238E27FC236}">
                <a16:creationId xmlns:a16="http://schemas.microsoft.com/office/drawing/2014/main" id="{CB6B505D-7121-43AC-9D53-D8498879F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13" y="6107113"/>
            <a:ext cx="140652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1600">
                <a:latin typeface="Times New Roman" panose="02020603050405020304" pitchFamily="18" charset="0"/>
              </a:rPr>
              <a:t>Lodo “Seco”</a:t>
            </a:r>
          </a:p>
        </p:txBody>
      </p:sp>
      <p:sp>
        <p:nvSpPr>
          <p:cNvPr id="230423" name="Line 23">
            <a:extLst>
              <a:ext uri="{FF2B5EF4-FFF2-40B4-BE49-F238E27FC236}">
                <a16:creationId xmlns:a16="http://schemas.microsoft.com/office/drawing/2014/main" id="{010A396A-604F-4342-AC73-B2EEE0720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2550" y="6259513"/>
            <a:ext cx="703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0424" name="Text Box 24">
            <a:extLst>
              <a:ext uri="{FF2B5EF4-FFF2-40B4-BE49-F238E27FC236}">
                <a16:creationId xmlns:a16="http://schemas.microsoft.com/office/drawing/2014/main" id="{07D6B349-36BA-4E40-B39A-8AA4F1B9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800" y="3821113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2400">
                <a:latin typeface="Times New Roman" panose="02020603050405020304" pitchFamily="18" charset="0"/>
              </a:rPr>
              <a:t>Rio</a:t>
            </a:r>
          </a:p>
        </p:txBody>
      </p:sp>
      <p:sp>
        <p:nvSpPr>
          <p:cNvPr id="230425" name="Line 25">
            <a:extLst>
              <a:ext uri="{FF2B5EF4-FFF2-40B4-BE49-F238E27FC236}">
                <a16:creationId xmlns:a16="http://schemas.microsoft.com/office/drawing/2014/main" id="{207D3A1E-F5EC-4B33-9BC0-D5771F0D9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8988" y="4811713"/>
            <a:ext cx="0" cy="496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0426" name="Line 26">
            <a:extLst>
              <a:ext uri="{FF2B5EF4-FFF2-40B4-BE49-F238E27FC236}">
                <a16:creationId xmlns:a16="http://schemas.microsoft.com/office/drawing/2014/main" id="{AE9DC853-476C-4D78-AE15-21BCA02BC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8988" y="5726113"/>
            <a:ext cx="0" cy="349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30427" name="AutoShape 27">
            <a:extLst>
              <a:ext uri="{FF2B5EF4-FFF2-40B4-BE49-F238E27FC236}">
                <a16:creationId xmlns:a16="http://schemas.microsoft.com/office/drawing/2014/main" id="{D7AC988D-542E-4F55-97EB-34AC1275C7BD}"/>
              </a:ext>
            </a:extLst>
          </p:cNvPr>
          <p:cNvCxnSpPr>
            <a:cxnSpLocks noChangeShapeType="1"/>
            <a:stCxn id="230406" idx="3"/>
            <a:endCxn id="230407" idx="1"/>
          </p:cNvCxnSpPr>
          <p:nvPr/>
        </p:nvCxnSpPr>
        <p:spPr bwMode="auto">
          <a:xfrm>
            <a:off x="1384300" y="2632075"/>
            <a:ext cx="5445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28" name="AutoShape 28">
            <a:extLst>
              <a:ext uri="{FF2B5EF4-FFF2-40B4-BE49-F238E27FC236}">
                <a16:creationId xmlns:a16="http://schemas.microsoft.com/office/drawing/2014/main" id="{B5A3CF22-6CAD-4E85-B58E-3D6AC28102E5}"/>
              </a:ext>
            </a:extLst>
          </p:cNvPr>
          <p:cNvCxnSpPr>
            <a:cxnSpLocks noChangeShapeType="1"/>
            <a:stCxn id="230407" idx="3"/>
            <a:endCxn id="230408" idx="1"/>
          </p:cNvCxnSpPr>
          <p:nvPr/>
        </p:nvCxnSpPr>
        <p:spPr bwMode="auto">
          <a:xfrm>
            <a:off x="3287713" y="2632075"/>
            <a:ext cx="508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29" name="AutoShape 29">
            <a:extLst>
              <a:ext uri="{FF2B5EF4-FFF2-40B4-BE49-F238E27FC236}">
                <a16:creationId xmlns:a16="http://schemas.microsoft.com/office/drawing/2014/main" id="{31D36B70-954C-4217-82A8-4159BE55A6DB}"/>
              </a:ext>
            </a:extLst>
          </p:cNvPr>
          <p:cNvCxnSpPr>
            <a:cxnSpLocks noChangeShapeType="1"/>
            <a:stCxn id="230408" idx="3"/>
            <a:endCxn id="230409" idx="1"/>
          </p:cNvCxnSpPr>
          <p:nvPr/>
        </p:nvCxnSpPr>
        <p:spPr bwMode="auto">
          <a:xfrm>
            <a:off x="4978400" y="2632075"/>
            <a:ext cx="527050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0430" name="Text Box 30">
            <a:extLst>
              <a:ext uri="{FF2B5EF4-FFF2-40B4-BE49-F238E27FC236}">
                <a16:creationId xmlns:a16="http://schemas.microsoft.com/office/drawing/2014/main" id="{18DB0ED0-D203-4543-A113-63799CCD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1557338"/>
            <a:ext cx="12001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altLang="pt-BR" sz="1600">
                <a:latin typeface="Times New Roman" panose="02020603050405020304" pitchFamily="18" charset="0"/>
              </a:rPr>
              <a:t>Desinfecção</a:t>
            </a:r>
          </a:p>
        </p:txBody>
      </p:sp>
      <p:cxnSp>
        <p:nvCxnSpPr>
          <p:cNvPr id="230431" name="AutoShape 31">
            <a:extLst>
              <a:ext uri="{FF2B5EF4-FFF2-40B4-BE49-F238E27FC236}">
                <a16:creationId xmlns:a16="http://schemas.microsoft.com/office/drawing/2014/main" id="{46FEE5A0-73CC-454C-860F-44657755ED6C}"/>
              </a:ext>
            </a:extLst>
          </p:cNvPr>
          <p:cNvCxnSpPr>
            <a:cxnSpLocks noChangeShapeType="1"/>
            <a:stCxn id="230411" idx="2"/>
            <a:endCxn id="230409" idx="2"/>
          </p:cNvCxnSpPr>
          <p:nvPr/>
        </p:nvCxnSpPr>
        <p:spPr bwMode="auto">
          <a:xfrm rot="5400000">
            <a:off x="6825457" y="2115343"/>
            <a:ext cx="19050" cy="1611313"/>
          </a:xfrm>
          <a:prstGeom prst="bentConnector3">
            <a:avLst>
              <a:gd name="adj1" fmla="val 423333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32" name="AutoShape 32">
            <a:extLst>
              <a:ext uri="{FF2B5EF4-FFF2-40B4-BE49-F238E27FC236}">
                <a16:creationId xmlns:a16="http://schemas.microsoft.com/office/drawing/2014/main" id="{09771C46-88B1-41C6-8E29-AE5992264E6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21288" y="3805238"/>
            <a:ext cx="892175" cy="714375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33" name="AutoShape 33">
            <a:extLst>
              <a:ext uri="{FF2B5EF4-FFF2-40B4-BE49-F238E27FC236}">
                <a16:creationId xmlns:a16="http://schemas.microsoft.com/office/drawing/2014/main" id="{36C369F9-7BFD-45FF-83F6-1AFEB9EABD30}"/>
              </a:ext>
            </a:extLst>
          </p:cNvPr>
          <p:cNvCxnSpPr>
            <a:cxnSpLocks noChangeShapeType="1"/>
            <a:stCxn id="230411" idx="0"/>
            <a:endCxn id="230430" idx="2"/>
          </p:cNvCxnSpPr>
          <p:nvPr/>
        </p:nvCxnSpPr>
        <p:spPr bwMode="auto">
          <a:xfrm flipV="1">
            <a:off x="7640638" y="1903413"/>
            <a:ext cx="3175" cy="4175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0434" name="Line 34">
            <a:extLst>
              <a:ext uri="{FF2B5EF4-FFF2-40B4-BE49-F238E27FC236}">
                <a16:creationId xmlns:a16="http://schemas.microsoft.com/office/drawing/2014/main" id="{CDC72D4D-82E6-4F58-A86A-F2F281B45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3888" y="2565400"/>
            <a:ext cx="238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0435" name="Line 35">
            <a:extLst>
              <a:ext uri="{FF2B5EF4-FFF2-40B4-BE49-F238E27FC236}">
                <a16:creationId xmlns:a16="http://schemas.microsoft.com/office/drawing/2014/main" id="{A9B7CD0B-E3D8-4AF6-858E-8112FD134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3888" y="1700213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30436" name="AutoShape 36">
            <a:extLst>
              <a:ext uri="{FF2B5EF4-FFF2-40B4-BE49-F238E27FC236}">
                <a16:creationId xmlns:a16="http://schemas.microsoft.com/office/drawing/2014/main" id="{BC53D778-C1DF-442F-9884-1DB685B78149}"/>
              </a:ext>
            </a:extLst>
          </p:cNvPr>
          <p:cNvCxnSpPr>
            <a:cxnSpLocks noChangeShapeType="1"/>
            <a:stCxn id="230408" idx="2"/>
            <a:endCxn id="230412" idx="0"/>
          </p:cNvCxnSpPr>
          <p:nvPr/>
        </p:nvCxnSpPr>
        <p:spPr bwMode="auto">
          <a:xfrm rot="16200000" flipH="1">
            <a:off x="3760787" y="3554413"/>
            <a:ext cx="1508125" cy="2540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0438" name="Oval 38">
            <a:extLst>
              <a:ext uri="{FF2B5EF4-FFF2-40B4-BE49-F238E27FC236}">
                <a16:creationId xmlns:a16="http://schemas.microsoft.com/office/drawing/2014/main" id="{B7C3293A-927F-425C-88E5-DF29BC57F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876925"/>
            <a:ext cx="4032250" cy="792163"/>
          </a:xfrm>
          <a:prstGeom prst="ellipse">
            <a:avLst/>
          </a:prstGeom>
          <a:solidFill>
            <a:schemeClr val="accent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7" name="Picture 5" descr="ETE Juquitiba 009">
            <a:extLst>
              <a:ext uri="{FF2B5EF4-FFF2-40B4-BE49-F238E27FC236}">
                <a16:creationId xmlns:a16="http://schemas.microsoft.com/office/drawing/2014/main" id="{464FCF1A-1AFC-4173-B28C-01FC9CF5EC5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5103812" cy="3827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8995" name="Picture 3">
            <a:extLst>
              <a:ext uri="{FF2B5EF4-FFF2-40B4-BE49-F238E27FC236}">
                <a16:creationId xmlns:a16="http://schemas.microsoft.com/office/drawing/2014/main" id="{4D78926D-B5A7-4636-8086-77AA94B9282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8996" name="Rectangle 4">
            <a:extLst>
              <a:ext uri="{FF2B5EF4-FFF2-40B4-BE49-F238E27FC236}">
                <a16:creationId xmlns:a16="http://schemas.microsoft.com/office/drawing/2014/main" id="{683E9996-7F99-4B15-9EA0-5765428EB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68998" name="Picture 6" descr="ETE Juquitiba 01072004 040">
            <a:extLst>
              <a:ext uri="{FF2B5EF4-FFF2-40B4-BE49-F238E27FC236}">
                <a16:creationId xmlns:a16="http://schemas.microsoft.com/office/drawing/2014/main" id="{C13CAA0A-19BB-4F31-9448-3EF64933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781300"/>
            <a:ext cx="5176838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5" name="Picture 5" descr="ETE Juquitiba 01072004 040">
            <a:extLst>
              <a:ext uri="{FF2B5EF4-FFF2-40B4-BE49-F238E27FC236}">
                <a16:creationId xmlns:a16="http://schemas.microsoft.com/office/drawing/2014/main" id="{E6B7DBFA-6B5A-40BB-A02D-79A991AB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5176838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43" name="Picture 3">
            <a:extLst>
              <a:ext uri="{FF2B5EF4-FFF2-40B4-BE49-F238E27FC236}">
                <a16:creationId xmlns:a16="http://schemas.microsoft.com/office/drawing/2014/main" id="{3EFF92FE-3E51-493C-9CCD-F47970519BA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44" name="Rectangle 4">
            <a:extLst>
              <a:ext uri="{FF2B5EF4-FFF2-40B4-BE49-F238E27FC236}">
                <a16:creationId xmlns:a16="http://schemas.microsoft.com/office/drawing/2014/main" id="{AC4F0CD5-469A-42B0-9315-EF0807883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71047" name="Picture 7" descr="ETE Juquitiba 01072004 009">
            <a:extLst>
              <a:ext uri="{FF2B5EF4-FFF2-40B4-BE49-F238E27FC236}">
                <a16:creationId xmlns:a16="http://schemas.microsoft.com/office/drawing/2014/main" id="{9212BB19-4783-4FFC-B0EC-FEC39F2CAEC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375" y="2708275"/>
            <a:ext cx="5251450" cy="3938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4" name="Picture 2" descr="ETE Juquitiba 01072004 040">
            <a:extLst>
              <a:ext uri="{FF2B5EF4-FFF2-40B4-BE49-F238E27FC236}">
                <a16:creationId xmlns:a16="http://schemas.microsoft.com/office/drawing/2014/main" id="{8F2B81D9-D8C4-4F4A-8CAA-28329866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5176838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115" name="Picture 3">
            <a:extLst>
              <a:ext uri="{FF2B5EF4-FFF2-40B4-BE49-F238E27FC236}">
                <a16:creationId xmlns:a16="http://schemas.microsoft.com/office/drawing/2014/main" id="{C1EDA16E-20EA-4DFB-969F-F9CABD0575C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4116" name="Rectangle 4">
            <a:extLst>
              <a:ext uri="{FF2B5EF4-FFF2-40B4-BE49-F238E27FC236}">
                <a16:creationId xmlns:a16="http://schemas.microsoft.com/office/drawing/2014/main" id="{5F487EFB-F39C-41C3-9EBF-536D77835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74119" name="Picture 7" descr="ETE Juquitiba 01072004 051">
            <a:extLst>
              <a:ext uri="{FF2B5EF4-FFF2-40B4-BE49-F238E27FC236}">
                <a16:creationId xmlns:a16="http://schemas.microsoft.com/office/drawing/2014/main" id="{9B578D66-EDF9-4A90-9E6C-BD3E51057B8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1275" y="2835275"/>
            <a:ext cx="5103813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72" name="Picture 8" descr="ETE Juquitiba 01072004 052">
            <a:extLst>
              <a:ext uri="{FF2B5EF4-FFF2-40B4-BE49-F238E27FC236}">
                <a16:creationId xmlns:a16="http://schemas.microsoft.com/office/drawing/2014/main" id="{0F4592D6-041F-4FB0-BF2C-364777A3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473325"/>
            <a:ext cx="546735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69" name="Picture 5" descr="ETE Juquitiba 01072004 009">
            <a:extLst>
              <a:ext uri="{FF2B5EF4-FFF2-40B4-BE49-F238E27FC236}">
                <a16:creationId xmlns:a16="http://schemas.microsoft.com/office/drawing/2014/main" id="{CEEE0C88-3AAE-4035-B3C1-39C418B0188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5251450" cy="3938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2067" name="Picture 3">
            <a:extLst>
              <a:ext uri="{FF2B5EF4-FFF2-40B4-BE49-F238E27FC236}">
                <a16:creationId xmlns:a16="http://schemas.microsoft.com/office/drawing/2014/main" id="{3C6D7D8C-AC47-4FF5-93BA-B3B9293AF8F0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2068" name="Rectangle 4">
            <a:extLst>
              <a:ext uri="{FF2B5EF4-FFF2-40B4-BE49-F238E27FC236}">
                <a16:creationId xmlns:a16="http://schemas.microsoft.com/office/drawing/2014/main" id="{EC342F9C-E399-4516-BC35-0B6DBE67D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2" name="Picture 6" descr="ETE Juquitiba 01072004 052">
            <a:extLst>
              <a:ext uri="{FF2B5EF4-FFF2-40B4-BE49-F238E27FC236}">
                <a16:creationId xmlns:a16="http://schemas.microsoft.com/office/drawing/2014/main" id="{071ABE7E-031A-46B5-ADF6-BC7B7DC949F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5400675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5139" name="Picture 3">
            <a:extLst>
              <a:ext uri="{FF2B5EF4-FFF2-40B4-BE49-F238E27FC236}">
                <a16:creationId xmlns:a16="http://schemas.microsoft.com/office/drawing/2014/main" id="{1EF01143-C0A0-45DB-BA83-0816C647FC0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5140" name="Rectangle 4">
            <a:extLst>
              <a:ext uri="{FF2B5EF4-FFF2-40B4-BE49-F238E27FC236}">
                <a16:creationId xmlns:a16="http://schemas.microsoft.com/office/drawing/2014/main" id="{4D087FE4-FD99-411F-B77E-7581F4840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75144" name="Picture 8" descr="ETE Juquitiba 01072004 025">
            <a:extLst>
              <a:ext uri="{FF2B5EF4-FFF2-40B4-BE49-F238E27FC236}">
                <a16:creationId xmlns:a16="http://schemas.microsoft.com/office/drawing/2014/main" id="{F1B80AA4-64F0-419D-999C-4F6859A2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2690813"/>
            <a:ext cx="5322888" cy="39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91" name="Picture 7" descr="ETE Juquitiba 01072004 027">
            <a:extLst>
              <a:ext uri="{FF2B5EF4-FFF2-40B4-BE49-F238E27FC236}">
                <a16:creationId xmlns:a16="http://schemas.microsoft.com/office/drawing/2014/main" id="{4DCF41D2-6F3B-45CC-8C7C-51992815134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5472112" cy="410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7186" name="Picture 2">
            <a:extLst>
              <a:ext uri="{FF2B5EF4-FFF2-40B4-BE49-F238E27FC236}">
                <a16:creationId xmlns:a16="http://schemas.microsoft.com/office/drawing/2014/main" id="{3AB9F6C5-D9D7-4DC6-A905-3ED3946F4FDB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7187" name="Rectangle 3">
            <a:extLst>
              <a:ext uri="{FF2B5EF4-FFF2-40B4-BE49-F238E27FC236}">
                <a16:creationId xmlns:a16="http://schemas.microsoft.com/office/drawing/2014/main" id="{A9334439-5C71-42A4-B2B7-527655A83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77193" name="Picture 9" descr="ETE Juquitiba 01072004 028">
            <a:extLst>
              <a:ext uri="{FF2B5EF4-FFF2-40B4-BE49-F238E27FC236}">
                <a16:creationId xmlns:a16="http://schemas.microsoft.com/office/drawing/2014/main" id="{6204DAED-BBCA-4BF7-A1B8-E688E1BB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816225"/>
            <a:ext cx="5178425" cy="3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6" name="Picture 6" descr="ETE Juquitiba 01072004 047">
            <a:extLst>
              <a:ext uri="{FF2B5EF4-FFF2-40B4-BE49-F238E27FC236}">
                <a16:creationId xmlns:a16="http://schemas.microsoft.com/office/drawing/2014/main" id="{098C01AE-A9A3-4D3E-A448-E151711CF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2565400"/>
            <a:ext cx="546735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284" name="Picture 4" descr="ETE Juquitiba 01072004 045">
            <a:extLst>
              <a:ext uri="{FF2B5EF4-FFF2-40B4-BE49-F238E27FC236}">
                <a16:creationId xmlns:a16="http://schemas.microsoft.com/office/drawing/2014/main" id="{6E45FD7A-D63E-4458-A27E-52FC34F9626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844675"/>
            <a:ext cx="5184775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282" name="Picture 2">
            <a:extLst>
              <a:ext uri="{FF2B5EF4-FFF2-40B4-BE49-F238E27FC236}">
                <a16:creationId xmlns:a16="http://schemas.microsoft.com/office/drawing/2014/main" id="{1ECBB23A-FB52-4541-A7EC-EB1858A5ABA7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283" name="Rectangle 3">
            <a:extLst>
              <a:ext uri="{FF2B5EF4-FFF2-40B4-BE49-F238E27FC236}">
                <a16:creationId xmlns:a16="http://schemas.microsoft.com/office/drawing/2014/main" id="{E4EF1D0A-A855-47B0-BB4C-2AA42D51F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6" name="Picture 4" descr="ETE Juquitiba 01072004 038">
            <a:extLst>
              <a:ext uri="{FF2B5EF4-FFF2-40B4-BE49-F238E27FC236}">
                <a16:creationId xmlns:a16="http://schemas.microsoft.com/office/drawing/2014/main" id="{16CF81F2-0CC0-493C-9786-493784DFF93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5184775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9234" name="Picture 2">
            <a:extLst>
              <a:ext uri="{FF2B5EF4-FFF2-40B4-BE49-F238E27FC236}">
                <a16:creationId xmlns:a16="http://schemas.microsoft.com/office/drawing/2014/main" id="{A711CEFE-46A4-4690-8B33-3FB838E0EB2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9235" name="Rectangle 3">
            <a:extLst>
              <a:ext uri="{FF2B5EF4-FFF2-40B4-BE49-F238E27FC236}">
                <a16:creationId xmlns:a16="http://schemas.microsoft.com/office/drawing/2014/main" id="{B03951DC-DB5B-4ABD-A508-3D884AFB8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79238" name="Picture 6" descr="ETE Juquitiba 01072004 043">
            <a:extLst>
              <a:ext uri="{FF2B5EF4-FFF2-40B4-BE49-F238E27FC236}">
                <a16:creationId xmlns:a16="http://schemas.microsoft.com/office/drawing/2014/main" id="{0D4EA07F-90BE-4137-9791-DEA081846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5249863" cy="3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4" name="Picture 6" descr="ETE Juquitiba 01072004 032">
            <a:extLst>
              <a:ext uri="{FF2B5EF4-FFF2-40B4-BE49-F238E27FC236}">
                <a16:creationId xmlns:a16="http://schemas.microsoft.com/office/drawing/2014/main" id="{890842D1-FE50-4831-87CE-6AA8ED924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63" y="908050"/>
            <a:ext cx="4321175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3332" name="Picture 4" descr="ETE Juquitiba 022">
            <a:extLst>
              <a:ext uri="{FF2B5EF4-FFF2-40B4-BE49-F238E27FC236}">
                <a16:creationId xmlns:a16="http://schemas.microsoft.com/office/drawing/2014/main" id="{8C0CFAEB-7BDE-4ECA-954B-6DA0824010D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5616575" cy="421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3330" name="Picture 2">
            <a:extLst>
              <a:ext uri="{FF2B5EF4-FFF2-40B4-BE49-F238E27FC236}">
                <a16:creationId xmlns:a16="http://schemas.microsoft.com/office/drawing/2014/main" id="{B2F7EC19-805A-4ADC-AB12-8458B647097F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3331" name="Rectangle 3">
            <a:extLst>
              <a:ext uri="{FF2B5EF4-FFF2-40B4-BE49-F238E27FC236}">
                <a16:creationId xmlns:a16="http://schemas.microsoft.com/office/drawing/2014/main" id="{C47EA792-41B5-4EEB-B2B0-45023CCB4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498" name="Picture 2">
            <a:extLst>
              <a:ext uri="{FF2B5EF4-FFF2-40B4-BE49-F238E27FC236}">
                <a16:creationId xmlns:a16="http://schemas.microsoft.com/office/drawing/2014/main" id="{C87D8FD2-8242-494F-A3D7-C9975B178D1A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0499" name="Rectangle 3">
            <a:extLst>
              <a:ext uri="{FF2B5EF4-FFF2-40B4-BE49-F238E27FC236}">
                <a16:creationId xmlns:a16="http://schemas.microsoft.com/office/drawing/2014/main" id="{C48D8F6F-6279-4B40-9E69-4CEBD4CBD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73238"/>
            <a:ext cx="8496300" cy="4608512"/>
          </a:xfrm>
        </p:spPr>
        <p:txBody>
          <a:bodyPr/>
          <a:lstStyle/>
          <a:p>
            <a:r>
              <a:rPr lang="pt-BR" altLang="pt-BR" sz="4000" b="1"/>
              <a:t>Desidratação Natural</a:t>
            </a:r>
          </a:p>
          <a:p>
            <a:pPr lvl="1"/>
            <a:r>
              <a:rPr lang="pt-BR" altLang="pt-BR" sz="4000" b="1"/>
              <a:t>Leitos de Secagem</a:t>
            </a:r>
          </a:p>
          <a:p>
            <a:pPr lvl="1"/>
            <a:r>
              <a:rPr lang="pt-BR" altLang="pt-BR" sz="4000" b="1"/>
              <a:t>Secagem em “bags de secagem”</a:t>
            </a:r>
          </a:p>
          <a:p>
            <a:pPr lvl="1"/>
            <a:r>
              <a:rPr lang="pt-BR" altLang="pt-BR" sz="4000" b="1"/>
              <a:t>Tecnologia “Geotube”</a:t>
            </a:r>
          </a:p>
          <a:p>
            <a:endParaRPr lang="pt-BR" altLang="pt-BR" sz="4000" b="1"/>
          </a:p>
          <a:p>
            <a:endParaRPr lang="pt-BR" altLang="pt-BR" sz="4000" b="1"/>
          </a:p>
        </p:txBody>
      </p:sp>
      <p:sp>
        <p:nvSpPr>
          <p:cNvPr id="490500" name="Rectangle 4">
            <a:extLst>
              <a:ext uri="{FF2B5EF4-FFF2-40B4-BE49-F238E27FC236}">
                <a16:creationId xmlns:a16="http://schemas.microsoft.com/office/drawing/2014/main" id="{1EAA018B-14B6-48B8-B4C2-7DB74E085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490501" name="Rectangle 5">
            <a:extLst>
              <a:ext uri="{FF2B5EF4-FFF2-40B4-BE49-F238E27FC236}">
                <a16:creationId xmlns:a16="http://schemas.microsoft.com/office/drawing/2014/main" id="{9B92DB34-77CC-477D-B7AB-C536E9C1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213100"/>
            <a:ext cx="8496300" cy="14398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>
            <a:extLst>
              <a:ext uri="{FF2B5EF4-FFF2-40B4-BE49-F238E27FC236}">
                <a16:creationId xmlns:a16="http://schemas.microsoft.com/office/drawing/2014/main" id="{C76CC6BF-87DF-49F3-8DC4-1EFA6D9D58D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79" name="Rectangle 3">
            <a:extLst>
              <a:ext uri="{FF2B5EF4-FFF2-40B4-BE49-F238E27FC236}">
                <a16:creationId xmlns:a16="http://schemas.microsoft.com/office/drawing/2014/main" id="{6345EFC6-C725-4E1F-A603-53356B46D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57188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DESIDRATAÇÃO DE LODOS DE ETAs E ETEs</a:t>
            </a:r>
          </a:p>
        </p:txBody>
      </p:sp>
      <p:graphicFrame>
        <p:nvGraphicFramePr>
          <p:cNvPr id="229380" name="Object 4">
            <a:extLst>
              <a:ext uri="{FF2B5EF4-FFF2-40B4-BE49-F238E27FC236}">
                <a16:creationId xmlns:a16="http://schemas.microsoft.com/office/drawing/2014/main" id="{9AB891E6-F6A3-4CBC-A0B9-6D06ED76D5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276475"/>
          <a:ext cx="1968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5" name="Equation" r:id="rId4" imgW="1968480" imgH="1054080" progId="Equation.3">
                  <p:embed/>
                </p:oleObj>
              </mc:Choice>
              <mc:Fallback>
                <p:oleObj name="Equation" r:id="rId4" imgW="1968480" imgH="1054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76475"/>
                        <a:ext cx="1968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81" name="Text Box 5">
            <a:extLst>
              <a:ext uri="{FF2B5EF4-FFF2-40B4-BE49-F238E27FC236}">
                <a16:creationId xmlns:a16="http://schemas.microsoft.com/office/drawing/2014/main" id="{1FF71029-72EB-4147-8027-94F513359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2533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Teor de Sólidos</a:t>
            </a:r>
          </a:p>
        </p:txBody>
      </p:sp>
      <p:cxnSp>
        <p:nvCxnSpPr>
          <p:cNvPr id="229382" name="AutoShape 6">
            <a:extLst>
              <a:ext uri="{FF2B5EF4-FFF2-40B4-BE49-F238E27FC236}">
                <a16:creationId xmlns:a16="http://schemas.microsoft.com/office/drawing/2014/main" id="{2198A99B-511A-49E9-9A88-BB1846A19698}"/>
              </a:ext>
            </a:extLst>
          </p:cNvPr>
          <p:cNvCxnSpPr>
            <a:cxnSpLocks noChangeShapeType="1"/>
            <a:stCxn id="229381" idx="0"/>
            <a:endCxn id="0" idx="1"/>
          </p:cNvCxnSpPr>
          <p:nvPr/>
        </p:nvCxnSpPr>
        <p:spPr bwMode="auto">
          <a:xfrm rot="5400000" flipH="1">
            <a:off x="968375" y="2951163"/>
            <a:ext cx="1057275" cy="762000"/>
          </a:xfrm>
          <a:prstGeom prst="curvedConnector4">
            <a:avLst>
              <a:gd name="adj1" fmla="val 25074"/>
              <a:gd name="adj2" fmla="val 13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29383" name="Object 7">
            <a:extLst>
              <a:ext uri="{FF2B5EF4-FFF2-40B4-BE49-F238E27FC236}">
                <a16:creationId xmlns:a16="http://schemas.microsoft.com/office/drawing/2014/main" id="{EF157E94-8A41-42C8-9FB5-5E42D332C1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700213"/>
          <a:ext cx="2159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6" name="Equation" r:id="rId6" imgW="2158920" imgH="1054080" progId="Equation.3">
                  <p:embed/>
                </p:oleObj>
              </mc:Choice>
              <mc:Fallback>
                <p:oleObj name="Equation" r:id="rId6" imgW="2158920" imgH="1054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700213"/>
                        <a:ext cx="21590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4" name="Object 8">
            <a:extLst>
              <a:ext uri="{FF2B5EF4-FFF2-40B4-BE49-F238E27FC236}">
                <a16:creationId xmlns:a16="http://schemas.microsoft.com/office/drawing/2014/main" id="{1BBFC3B9-853D-4CD4-9824-5669682C3E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3284538"/>
          <a:ext cx="23749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7" name="Equation" r:id="rId8" imgW="2374560" imgH="1054080" progId="Equation.3">
                  <p:embed/>
                </p:oleObj>
              </mc:Choice>
              <mc:Fallback>
                <p:oleObj name="Equation" r:id="rId8" imgW="2374560" imgH="1054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284538"/>
                        <a:ext cx="23749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5" name="Object 9">
            <a:extLst>
              <a:ext uri="{FF2B5EF4-FFF2-40B4-BE49-F238E27FC236}">
                <a16:creationId xmlns:a16="http://schemas.microsoft.com/office/drawing/2014/main" id="{2D96BCC8-4332-4BB3-897F-DB76DFAA5D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5013325"/>
          <a:ext cx="23749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8" name="Equation" r:id="rId10" imgW="2374560" imgH="1054080" progId="Equation.3">
                  <p:embed/>
                </p:oleObj>
              </mc:Choice>
              <mc:Fallback>
                <p:oleObj name="Equation" r:id="rId10" imgW="2374560" imgH="1054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013325"/>
                        <a:ext cx="23749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9386" name="AutoShape 10">
            <a:extLst>
              <a:ext uri="{FF2B5EF4-FFF2-40B4-BE49-F238E27FC236}">
                <a16:creationId xmlns:a16="http://schemas.microsoft.com/office/drawing/2014/main" id="{A6D65B06-F0F4-4CB3-9B84-92FDB09C5DBC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3084513" y="2803525"/>
            <a:ext cx="1703387" cy="1008063"/>
          </a:xfrm>
          <a:prstGeom prst="curvedConnector3">
            <a:avLst>
              <a:gd name="adj1" fmla="val 49954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387" name="AutoShape 11">
            <a:extLst>
              <a:ext uri="{FF2B5EF4-FFF2-40B4-BE49-F238E27FC236}">
                <a16:creationId xmlns:a16="http://schemas.microsoft.com/office/drawing/2014/main" id="{EA3E9C6C-1342-41A8-9DD4-2C30B8AB12C3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4161631" y="3199607"/>
            <a:ext cx="674687" cy="2952750"/>
          </a:xfrm>
          <a:prstGeom prst="curvedConnector3">
            <a:avLst>
              <a:gd name="adj1" fmla="val 49884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29388" name="Object 12">
            <a:extLst>
              <a:ext uri="{FF2B5EF4-FFF2-40B4-BE49-F238E27FC236}">
                <a16:creationId xmlns:a16="http://schemas.microsoft.com/office/drawing/2014/main" id="{5D9D6D35-0239-41B3-BB11-1812915B04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4941888"/>
          <a:ext cx="3048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9" name="Equation" r:id="rId12" imgW="3047760" imgH="1054080" progId="Equation.3">
                  <p:embed/>
                </p:oleObj>
              </mc:Choice>
              <mc:Fallback>
                <p:oleObj name="Equation" r:id="rId12" imgW="3047760" imgH="1054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941888"/>
                        <a:ext cx="30480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9389" name="AutoShape 13">
            <a:extLst>
              <a:ext uri="{FF2B5EF4-FFF2-40B4-BE49-F238E27FC236}">
                <a16:creationId xmlns:a16="http://schemas.microsoft.com/office/drawing/2014/main" id="{D504E061-A3FC-4CD7-BA97-0C7D1BB302DA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16200000" flipH="1">
            <a:off x="5986463" y="4327525"/>
            <a:ext cx="603250" cy="625475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9" name="Picture 9" descr="Vista Geral - ETE Baraquessaba 1">
            <a:extLst>
              <a:ext uri="{FF2B5EF4-FFF2-40B4-BE49-F238E27FC236}">
                <a16:creationId xmlns:a16="http://schemas.microsoft.com/office/drawing/2014/main" id="{E0CB0D23-F495-4EFB-B162-9E735FD5B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59055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27" name="Picture 7" descr="Vista Geral - ETE Baraquessaba 2">
            <a:extLst>
              <a:ext uri="{FF2B5EF4-FFF2-40B4-BE49-F238E27FC236}">
                <a16:creationId xmlns:a16="http://schemas.microsoft.com/office/drawing/2014/main" id="{2CF97DE6-99E2-4892-99B4-C52049D813F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5329237" cy="3567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24" name="Picture 4">
            <a:extLst>
              <a:ext uri="{FF2B5EF4-FFF2-40B4-BE49-F238E27FC236}">
                <a16:creationId xmlns:a16="http://schemas.microsoft.com/office/drawing/2014/main" id="{15AE8F53-74F9-4E17-B203-85409BEAAB80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25" name="Rectangle 5">
            <a:extLst>
              <a:ext uri="{FF2B5EF4-FFF2-40B4-BE49-F238E27FC236}">
                <a16:creationId xmlns:a16="http://schemas.microsoft.com/office/drawing/2014/main" id="{D441E30D-1CFB-454F-AAA0-65CC6AA60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8" name="Picture 4" descr="Vista Geral - ETE Baraquessaba">
            <a:extLst>
              <a:ext uri="{FF2B5EF4-FFF2-40B4-BE49-F238E27FC236}">
                <a16:creationId xmlns:a16="http://schemas.microsoft.com/office/drawing/2014/main" id="{8ADD0D04-E26A-4F48-A857-27DB707DC90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5329238" cy="3567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2546" name="Picture 2">
            <a:extLst>
              <a:ext uri="{FF2B5EF4-FFF2-40B4-BE49-F238E27FC236}">
                <a16:creationId xmlns:a16="http://schemas.microsoft.com/office/drawing/2014/main" id="{116ADEBA-E63D-4D2F-8192-2F89E67FA00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2547" name="Rectangle 3">
            <a:extLst>
              <a:ext uri="{FF2B5EF4-FFF2-40B4-BE49-F238E27FC236}">
                <a16:creationId xmlns:a16="http://schemas.microsoft.com/office/drawing/2014/main" id="{63AF6D92-615D-47CB-BC41-46B9AE47E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92550" name="Picture 6" descr="Gradeamento - ETE Baraquessaba">
            <a:extLst>
              <a:ext uri="{FF2B5EF4-FFF2-40B4-BE49-F238E27FC236}">
                <a16:creationId xmlns:a16="http://schemas.microsoft.com/office/drawing/2014/main" id="{E12D9D3F-76E3-4E6F-A218-54B1490C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971800"/>
            <a:ext cx="5537200" cy="37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6" name="Picture 4" descr="Caixa de Areia - ETE Baraquessaba">
            <a:extLst>
              <a:ext uri="{FF2B5EF4-FFF2-40B4-BE49-F238E27FC236}">
                <a16:creationId xmlns:a16="http://schemas.microsoft.com/office/drawing/2014/main" id="{F60C5022-8536-4997-9DD6-2D40CE79B54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5608637" cy="3754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4594" name="Picture 2">
            <a:extLst>
              <a:ext uri="{FF2B5EF4-FFF2-40B4-BE49-F238E27FC236}">
                <a16:creationId xmlns:a16="http://schemas.microsoft.com/office/drawing/2014/main" id="{6A4E1661-B74F-4485-9B2C-776B0290E5D8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4595" name="Rectangle 3">
            <a:extLst>
              <a:ext uri="{FF2B5EF4-FFF2-40B4-BE49-F238E27FC236}">
                <a16:creationId xmlns:a16="http://schemas.microsoft.com/office/drawing/2014/main" id="{886AEEA7-4CB5-4113-A6BC-F930CD875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494598" name="Picture 6" descr="Tanques de Aeração - ETE Baraquessaba">
            <a:extLst>
              <a:ext uri="{FF2B5EF4-FFF2-40B4-BE49-F238E27FC236}">
                <a16:creationId xmlns:a16="http://schemas.microsoft.com/office/drawing/2014/main" id="{374C7110-BFAE-4451-815D-C74D4FBB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141663"/>
            <a:ext cx="5248275" cy="35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6" name="Picture 6" descr="Bag Filter - ETE Baraquessaba 2">
            <a:extLst>
              <a:ext uri="{FF2B5EF4-FFF2-40B4-BE49-F238E27FC236}">
                <a16:creationId xmlns:a16="http://schemas.microsoft.com/office/drawing/2014/main" id="{A43328B4-02B4-4E52-9068-7828B36E6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141663"/>
            <a:ext cx="5176837" cy="34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6644" name="Picture 4" descr="Bag Filter - ETE Baraquessaba 1">
            <a:extLst>
              <a:ext uri="{FF2B5EF4-FFF2-40B4-BE49-F238E27FC236}">
                <a16:creationId xmlns:a16="http://schemas.microsoft.com/office/drawing/2014/main" id="{AE9BB773-23DF-4073-9BF2-D5ADCDB0713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5608637" cy="3754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6642" name="Picture 2">
            <a:extLst>
              <a:ext uri="{FF2B5EF4-FFF2-40B4-BE49-F238E27FC236}">
                <a16:creationId xmlns:a16="http://schemas.microsoft.com/office/drawing/2014/main" id="{F8503236-CFAE-4439-919E-D28C5ADE32E3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6643" name="Rectangle 3">
            <a:extLst>
              <a:ext uri="{FF2B5EF4-FFF2-40B4-BE49-F238E27FC236}">
                <a16:creationId xmlns:a16="http://schemas.microsoft.com/office/drawing/2014/main" id="{EA10FAB9-17DF-448F-B916-69C6518E1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3" name="Picture 5" descr="Tanque de Polímero - ETE Baraquessaba 1">
            <a:extLst>
              <a:ext uri="{FF2B5EF4-FFF2-40B4-BE49-F238E27FC236}">
                <a16:creationId xmlns:a16="http://schemas.microsoft.com/office/drawing/2014/main" id="{B4712F60-AF44-4ED5-86C7-F2B048A5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425" y="836613"/>
            <a:ext cx="385127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692" name="Picture 4" descr="Bag Filter - ETE Baraquessaba 1">
            <a:extLst>
              <a:ext uri="{FF2B5EF4-FFF2-40B4-BE49-F238E27FC236}">
                <a16:creationId xmlns:a16="http://schemas.microsoft.com/office/drawing/2014/main" id="{C2C3FE82-EDF3-4859-B829-8DCF21DA9E2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5688013" cy="3806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690" name="Picture 2">
            <a:extLst>
              <a:ext uri="{FF2B5EF4-FFF2-40B4-BE49-F238E27FC236}">
                <a16:creationId xmlns:a16="http://schemas.microsoft.com/office/drawing/2014/main" id="{1BE4B96D-44C4-4238-84D0-9CC92AF76106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8691" name="Rectangle 3">
            <a:extLst>
              <a:ext uri="{FF2B5EF4-FFF2-40B4-BE49-F238E27FC236}">
                <a16:creationId xmlns:a16="http://schemas.microsoft.com/office/drawing/2014/main" id="{61988A8A-4874-4F60-95F0-A4223C5FE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42" name="Picture 6" descr="Lodo - ETE Baraquessaba 2">
            <a:extLst>
              <a:ext uri="{FF2B5EF4-FFF2-40B4-BE49-F238E27FC236}">
                <a16:creationId xmlns:a16="http://schemas.microsoft.com/office/drawing/2014/main" id="{41CFD968-D383-4CA1-8FEB-3BCDECCF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116263"/>
            <a:ext cx="53213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740" name="Picture 4" descr="Lodo - ETE Baraquessaba">
            <a:extLst>
              <a:ext uri="{FF2B5EF4-FFF2-40B4-BE49-F238E27FC236}">
                <a16:creationId xmlns:a16="http://schemas.microsoft.com/office/drawing/2014/main" id="{B8CA73BE-8C1E-4247-A438-30F22FF6D2F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5608637" cy="3754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0738" name="Picture 2">
            <a:extLst>
              <a:ext uri="{FF2B5EF4-FFF2-40B4-BE49-F238E27FC236}">
                <a16:creationId xmlns:a16="http://schemas.microsoft.com/office/drawing/2014/main" id="{BF863140-C00A-4554-BB1A-B78723AA6712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0739" name="Rectangle 3">
            <a:extLst>
              <a:ext uri="{FF2B5EF4-FFF2-40B4-BE49-F238E27FC236}">
                <a16:creationId xmlns:a16="http://schemas.microsoft.com/office/drawing/2014/main" id="{BE4D631F-28E5-4B13-BB4A-7DEE2FAEE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788" name="Picture 4" descr="Lodo - ETE Baraquessaba 1">
            <a:extLst>
              <a:ext uri="{FF2B5EF4-FFF2-40B4-BE49-F238E27FC236}">
                <a16:creationId xmlns:a16="http://schemas.microsoft.com/office/drawing/2014/main" id="{D26D857A-E0EC-4B82-815D-0D4D537AA7F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5608638" cy="3754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786" name="Picture 2">
            <a:extLst>
              <a:ext uri="{FF2B5EF4-FFF2-40B4-BE49-F238E27FC236}">
                <a16:creationId xmlns:a16="http://schemas.microsoft.com/office/drawing/2014/main" id="{536C74F1-BBBD-44E6-9157-F7F503C1DE9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2787" name="Rectangle 3">
            <a:extLst>
              <a:ext uri="{FF2B5EF4-FFF2-40B4-BE49-F238E27FC236}">
                <a16:creationId xmlns:a16="http://schemas.microsoft.com/office/drawing/2014/main" id="{C6EC50C2-1CA5-42B2-AF1B-4C9C5BD75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502790" name="Picture 6" descr="Lavagem Bag Filter - ETE Baraquessaba">
            <a:extLst>
              <a:ext uri="{FF2B5EF4-FFF2-40B4-BE49-F238E27FC236}">
                <a16:creationId xmlns:a16="http://schemas.microsoft.com/office/drawing/2014/main" id="{1A1DA675-713D-4C2B-91A3-C0EC226BD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5608637" cy="37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2" name="Picture 2">
            <a:extLst>
              <a:ext uri="{FF2B5EF4-FFF2-40B4-BE49-F238E27FC236}">
                <a16:creationId xmlns:a16="http://schemas.microsoft.com/office/drawing/2014/main" id="{63750213-2004-4055-B0FC-B3209F4851F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6883" name="Rectangle 3">
            <a:extLst>
              <a:ext uri="{FF2B5EF4-FFF2-40B4-BE49-F238E27FC236}">
                <a16:creationId xmlns:a16="http://schemas.microsoft.com/office/drawing/2014/main" id="{A5B894D1-A0D8-4E2C-9298-EC93E6B4C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73238"/>
            <a:ext cx="8496300" cy="4608512"/>
          </a:xfrm>
        </p:spPr>
        <p:txBody>
          <a:bodyPr/>
          <a:lstStyle/>
          <a:p>
            <a:r>
              <a:rPr lang="pt-BR" altLang="pt-BR" sz="4000" b="1"/>
              <a:t>Desidratação Natural</a:t>
            </a:r>
          </a:p>
          <a:p>
            <a:pPr lvl="1"/>
            <a:r>
              <a:rPr lang="pt-BR" altLang="pt-BR" sz="4000" b="1"/>
              <a:t>Leitos de Secagem</a:t>
            </a:r>
          </a:p>
          <a:p>
            <a:pPr lvl="1"/>
            <a:r>
              <a:rPr lang="pt-BR" altLang="pt-BR" sz="4000" b="1"/>
              <a:t>Secagem em “bags de secagem”</a:t>
            </a:r>
          </a:p>
          <a:p>
            <a:pPr lvl="1"/>
            <a:r>
              <a:rPr lang="pt-BR" altLang="pt-BR" sz="4000" b="1"/>
              <a:t>Tecnologia “Geotube”</a:t>
            </a:r>
          </a:p>
          <a:p>
            <a:endParaRPr lang="pt-BR" altLang="pt-BR" sz="4000" b="1"/>
          </a:p>
          <a:p>
            <a:endParaRPr lang="pt-BR" altLang="pt-BR" sz="4000" b="1"/>
          </a:p>
        </p:txBody>
      </p:sp>
      <p:sp>
        <p:nvSpPr>
          <p:cNvPr id="506884" name="Rectangle 4">
            <a:extLst>
              <a:ext uri="{FF2B5EF4-FFF2-40B4-BE49-F238E27FC236}">
                <a16:creationId xmlns:a16="http://schemas.microsoft.com/office/drawing/2014/main" id="{8DFD91EA-EE7C-4AC4-B9B6-54D6F9EE8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506885" name="Rectangle 5">
            <a:extLst>
              <a:ext uri="{FF2B5EF4-FFF2-40B4-BE49-F238E27FC236}">
                <a16:creationId xmlns:a16="http://schemas.microsoft.com/office/drawing/2014/main" id="{0568D3EF-3321-431F-9BE3-A0BD09E62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81525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02" name="Picture 2" descr="CIMG1823">
            <a:extLst>
              <a:ext uri="{FF2B5EF4-FFF2-40B4-BE49-F238E27FC236}">
                <a16:creationId xmlns:a16="http://schemas.microsoft.com/office/drawing/2014/main" id="{662E5B35-02D3-4201-B19D-C72BBB83EA2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836613"/>
            <a:ext cx="5184775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03" name="Picture 3">
            <a:extLst>
              <a:ext uri="{FF2B5EF4-FFF2-40B4-BE49-F238E27FC236}">
                <a16:creationId xmlns:a16="http://schemas.microsoft.com/office/drawing/2014/main" id="{61A12178-67E1-4095-A23C-F97995559D0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04" name="Rectangle 4">
            <a:extLst>
              <a:ext uri="{FF2B5EF4-FFF2-40B4-BE49-F238E27FC236}">
                <a16:creationId xmlns:a16="http://schemas.microsoft.com/office/drawing/2014/main" id="{40F2C7B5-F10C-4679-9A6A-9E74F479A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665605" name="Picture 5" descr="CIMG1833">
            <a:extLst>
              <a:ext uri="{FF2B5EF4-FFF2-40B4-BE49-F238E27FC236}">
                <a16:creationId xmlns:a16="http://schemas.microsoft.com/office/drawing/2014/main" id="{A6E3CBE8-A5F7-460D-8A3C-3693C114F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744788"/>
            <a:ext cx="5229225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35" name="Picture 7" descr="CIMG1823">
            <a:extLst>
              <a:ext uri="{FF2B5EF4-FFF2-40B4-BE49-F238E27FC236}">
                <a16:creationId xmlns:a16="http://schemas.microsoft.com/office/drawing/2014/main" id="{D1BD8D97-3B78-4FF5-89DF-EAF5D219AD8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549275"/>
            <a:ext cx="8064500" cy="604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2531" name="Picture 3">
            <a:extLst>
              <a:ext uri="{FF2B5EF4-FFF2-40B4-BE49-F238E27FC236}">
                <a16:creationId xmlns:a16="http://schemas.microsoft.com/office/drawing/2014/main" id="{DEA9A1DF-4ABA-4341-9F23-E8BA745C224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2532" name="Rectangle 4">
            <a:extLst>
              <a:ext uri="{FF2B5EF4-FFF2-40B4-BE49-F238E27FC236}">
                <a16:creationId xmlns:a16="http://schemas.microsoft.com/office/drawing/2014/main" id="{B4BFCEA0-4413-40E6-988B-7835B2727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>
            <a:extLst>
              <a:ext uri="{FF2B5EF4-FFF2-40B4-BE49-F238E27FC236}">
                <a16:creationId xmlns:a16="http://schemas.microsoft.com/office/drawing/2014/main" id="{54957766-4B49-4740-A716-388FFAF83E6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27" name="Rectangle 3">
            <a:extLst>
              <a:ext uri="{FF2B5EF4-FFF2-40B4-BE49-F238E27FC236}">
                <a16:creationId xmlns:a16="http://schemas.microsoft.com/office/drawing/2014/main" id="{6B1C1C92-4C43-449C-A3AA-2B022A53D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57188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DESIDRATAÇÃO DE LODOS DE ETAs E ETEs</a:t>
            </a:r>
          </a:p>
        </p:txBody>
      </p:sp>
      <p:graphicFrame>
        <p:nvGraphicFramePr>
          <p:cNvPr id="231436" name="Object 12">
            <a:extLst>
              <a:ext uri="{FF2B5EF4-FFF2-40B4-BE49-F238E27FC236}">
                <a16:creationId xmlns:a16="http://schemas.microsoft.com/office/drawing/2014/main" id="{D151E244-6FD4-487F-B05F-4415360A14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4724400"/>
          <a:ext cx="3314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8" name="Equation" r:id="rId4" imgW="3314520" imgH="1091880" progId="Equation.3">
                  <p:embed/>
                </p:oleObj>
              </mc:Choice>
              <mc:Fallback>
                <p:oleObj name="Equation" r:id="rId4" imgW="3314520" imgH="10918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24400"/>
                        <a:ext cx="33147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38" name="AutoShape 14">
            <a:extLst>
              <a:ext uri="{FF2B5EF4-FFF2-40B4-BE49-F238E27FC236}">
                <a16:creationId xmlns:a16="http://schemas.microsoft.com/office/drawing/2014/main" id="{710BCC78-2CD4-49CD-9703-2DFA371BA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636838"/>
            <a:ext cx="2879725" cy="1223962"/>
          </a:xfrm>
          <a:prstGeom prst="cube">
            <a:avLst>
              <a:gd name="adj" fmla="val 488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400" b="1"/>
              <a:t>Desidratação</a:t>
            </a:r>
          </a:p>
        </p:txBody>
      </p:sp>
      <p:cxnSp>
        <p:nvCxnSpPr>
          <p:cNvPr id="231439" name="AutoShape 15">
            <a:extLst>
              <a:ext uri="{FF2B5EF4-FFF2-40B4-BE49-F238E27FC236}">
                <a16:creationId xmlns:a16="http://schemas.microsoft.com/office/drawing/2014/main" id="{5EE7370A-8BB1-4B78-ABB8-F3C06DBA1D39}"/>
              </a:ext>
            </a:extLst>
          </p:cNvPr>
          <p:cNvCxnSpPr>
            <a:cxnSpLocks noChangeShapeType="1"/>
            <a:endCxn id="231438" idx="2"/>
          </p:cNvCxnSpPr>
          <p:nvPr/>
        </p:nvCxnSpPr>
        <p:spPr bwMode="auto">
          <a:xfrm>
            <a:off x="900113" y="3068638"/>
            <a:ext cx="1943100" cy="47942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440" name="AutoShape 16">
            <a:extLst>
              <a:ext uri="{FF2B5EF4-FFF2-40B4-BE49-F238E27FC236}">
                <a16:creationId xmlns:a16="http://schemas.microsoft.com/office/drawing/2014/main" id="{A5611F3F-F056-430C-8C72-3042159BB9A1}"/>
              </a:ext>
            </a:extLst>
          </p:cNvPr>
          <p:cNvCxnSpPr>
            <a:cxnSpLocks noChangeShapeType="1"/>
            <a:stCxn id="231438" idx="4"/>
          </p:cNvCxnSpPr>
          <p:nvPr/>
        </p:nvCxnSpPr>
        <p:spPr bwMode="auto">
          <a:xfrm flipV="1">
            <a:off x="5124450" y="2852738"/>
            <a:ext cx="2543175" cy="695325"/>
          </a:xfrm>
          <a:prstGeom prst="bentConnector3">
            <a:avLst>
              <a:gd name="adj1" fmla="val 61736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1441" name="Text Box 17">
            <a:extLst>
              <a:ext uri="{FF2B5EF4-FFF2-40B4-BE49-F238E27FC236}">
                <a16:creationId xmlns:a16="http://schemas.microsoft.com/office/drawing/2014/main" id="{FF8572C9-3F75-4932-A4FC-3530C6F9B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4209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M</a:t>
            </a:r>
            <a:r>
              <a:rPr lang="pt-BR" altLang="pt-BR" sz="2400" baseline="-25000"/>
              <a:t>seca 1</a:t>
            </a:r>
          </a:p>
        </p:txBody>
      </p:sp>
      <p:sp>
        <p:nvSpPr>
          <p:cNvPr id="231442" name="Text Box 18">
            <a:extLst>
              <a:ext uri="{FF2B5EF4-FFF2-40B4-BE49-F238E27FC236}">
                <a16:creationId xmlns:a16="http://schemas.microsoft.com/office/drawing/2014/main" id="{CB402715-B3F1-4C13-8DD0-A58BA8D1C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2050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M</a:t>
            </a:r>
            <a:r>
              <a:rPr lang="pt-BR" altLang="pt-BR" sz="2400" baseline="-25000"/>
              <a:t>seca 2</a:t>
            </a:r>
          </a:p>
        </p:txBody>
      </p:sp>
      <p:graphicFrame>
        <p:nvGraphicFramePr>
          <p:cNvPr id="231443" name="Object 19">
            <a:extLst>
              <a:ext uri="{FF2B5EF4-FFF2-40B4-BE49-F238E27FC236}">
                <a16:creationId xmlns:a16="http://schemas.microsoft.com/office/drawing/2014/main" id="{4A396459-83D1-4FB6-AF73-BB2897D3BE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9213" y="4724400"/>
          <a:ext cx="3352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9" name="Equation" r:id="rId6" imgW="3352680" imgH="1091880" progId="Equation.3">
                  <p:embed/>
                </p:oleObj>
              </mc:Choice>
              <mc:Fallback>
                <p:oleObj name="Equation" r:id="rId6" imgW="3352680" imgH="10918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4724400"/>
                        <a:ext cx="33528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1444" name="AutoShape 20">
            <a:extLst>
              <a:ext uri="{FF2B5EF4-FFF2-40B4-BE49-F238E27FC236}">
                <a16:creationId xmlns:a16="http://schemas.microsoft.com/office/drawing/2014/main" id="{5A24B07B-F7DF-4A25-87A9-6DA82AE5D572}"/>
              </a:ext>
            </a:extLst>
          </p:cNvPr>
          <p:cNvCxnSpPr>
            <a:cxnSpLocks noChangeShapeType="1"/>
            <a:stCxn id="0" idx="0"/>
            <a:endCxn id="231441" idx="1"/>
          </p:cNvCxnSpPr>
          <p:nvPr/>
        </p:nvCxnSpPr>
        <p:spPr bwMode="auto">
          <a:xfrm rot="5400000" flipH="1">
            <a:off x="475457" y="3074194"/>
            <a:ext cx="2074862" cy="1225550"/>
          </a:xfrm>
          <a:prstGeom prst="bentConnector4">
            <a:avLst>
              <a:gd name="adj1" fmla="val 44454"/>
              <a:gd name="adj2" fmla="val 118653"/>
            </a:avLst>
          </a:prstGeom>
          <a:noFill/>
          <a:ln w="317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445" name="AutoShape 21">
            <a:extLst>
              <a:ext uri="{FF2B5EF4-FFF2-40B4-BE49-F238E27FC236}">
                <a16:creationId xmlns:a16="http://schemas.microsoft.com/office/drawing/2014/main" id="{66EA121E-5C55-4D22-B4F6-EE5EA9837F60}"/>
              </a:ext>
            </a:extLst>
          </p:cNvPr>
          <p:cNvCxnSpPr>
            <a:cxnSpLocks noChangeShapeType="1"/>
            <a:stCxn id="0" idx="0"/>
            <a:endCxn id="231442" idx="3"/>
          </p:cNvCxnSpPr>
          <p:nvPr/>
        </p:nvCxnSpPr>
        <p:spPr bwMode="auto">
          <a:xfrm rot="16200000">
            <a:off x="6082507" y="3156744"/>
            <a:ext cx="2290762" cy="844550"/>
          </a:xfrm>
          <a:prstGeom prst="bentConnector4">
            <a:avLst>
              <a:gd name="adj1" fmla="val 44977"/>
              <a:gd name="adj2" fmla="val 127069"/>
            </a:avLst>
          </a:prstGeom>
          <a:noFill/>
          <a:ln w="3175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558" name="Picture 6" descr="CIMG1829">
            <a:extLst>
              <a:ext uri="{FF2B5EF4-FFF2-40B4-BE49-F238E27FC236}">
                <a16:creationId xmlns:a16="http://schemas.microsoft.com/office/drawing/2014/main" id="{7FAA02F2-B60E-436F-B1CD-B1F4AD8E2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207375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554" name="Picture 2">
            <a:extLst>
              <a:ext uri="{FF2B5EF4-FFF2-40B4-BE49-F238E27FC236}">
                <a16:creationId xmlns:a16="http://schemas.microsoft.com/office/drawing/2014/main" id="{89C02019-21F9-4B9D-BBA9-F9F1198CBBF4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3555" name="Rectangle 3">
            <a:extLst>
              <a:ext uri="{FF2B5EF4-FFF2-40B4-BE49-F238E27FC236}">
                <a16:creationId xmlns:a16="http://schemas.microsoft.com/office/drawing/2014/main" id="{13FD515B-D2F8-49E3-A8D2-FC363D284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50" name="Picture 2" descr="CIMG1829">
            <a:extLst>
              <a:ext uri="{FF2B5EF4-FFF2-40B4-BE49-F238E27FC236}">
                <a16:creationId xmlns:a16="http://schemas.microsoft.com/office/drawing/2014/main" id="{86B3E4E5-630A-4126-AA36-0FF2902E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5111750" cy="38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7651" name="Picture 3">
            <a:extLst>
              <a:ext uri="{FF2B5EF4-FFF2-40B4-BE49-F238E27FC236}">
                <a16:creationId xmlns:a16="http://schemas.microsoft.com/office/drawing/2014/main" id="{45277D86-C63B-4A53-AC07-CD723041EFA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7652" name="Rectangle 4">
            <a:extLst>
              <a:ext uri="{FF2B5EF4-FFF2-40B4-BE49-F238E27FC236}">
                <a16:creationId xmlns:a16="http://schemas.microsoft.com/office/drawing/2014/main" id="{D9D55DF3-9CBF-46B0-9564-9E8C979A8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667653" name="Picture 5" descr="CIMG1837">
            <a:extLst>
              <a:ext uri="{FF2B5EF4-FFF2-40B4-BE49-F238E27FC236}">
                <a16:creationId xmlns:a16="http://schemas.microsoft.com/office/drawing/2014/main" id="{5E5793F7-D5FA-4930-9403-DAEE1F3479B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375" y="2708275"/>
            <a:ext cx="5321300" cy="3990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751" name="Picture 7" descr="Uberlândia 1">
            <a:extLst>
              <a:ext uri="{FF2B5EF4-FFF2-40B4-BE49-F238E27FC236}">
                <a16:creationId xmlns:a16="http://schemas.microsoft.com/office/drawing/2014/main" id="{B4754BF8-0087-4930-876D-C81F29726AF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908050"/>
            <a:ext cx="8713788" cy="574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46" name="Picture 2">
            <a:extLst>
              <a:ext uri="{FF2B5EF4-FFF2-40B4-BE49-F238E27FC236}">
                <a16:creationId xmlns:a16="http://schemas.microsoft.com/office/drawing/2014/main" id="{61F84540-A229-4B56-8FA0-B9863D886E5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1747" name="Rectangle 3">
            <a:extLst>
              <a:ext uri="{FF2B5EF4-FFF2-40B4-BE49-F238E27FC236}">
                <a16:creationId xmlns:a16="http://schemas.microsoft.com/office/drawing/2014/main" id="{722EFA8C-97E3-40D7-ABE7-9446319A3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671748" name="Oval 4">
            <a:extLst>
              <a:ext uri="{FF2B5EF4-FFF2-40B4-BE49-F238E27FC236}">
                <a16:creationId xmlns:a16="http://schemas.microsoft.com/office/drawing/2014/main" id="{1D30498F-B4B4-493B-AD79-999311D604F1}"/>
              </a:ext>
            </a:extLst>
          </p:cNvPr>
          <p:cNvSpPr>
            <a:spLocks noChangeArrowheads="1"/>
          </p:cNvSpPr>
          <p:nvPr/>
        </p:nvSpPr>
        <p:spPr bwMode="auto">
          <a:xfrm rot="2674611">
            <a:off x="2533650" y="1671638"/>
            <a:ext cx="500063" cy="500062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71749" name="Text Box 5">
            <a:extLst>
              <a:ext uri="{FF2B5EF4-FFF2-40B4-BE49-F238E27FC236}">
                <a16:creationId xmlns:a16="http://schemas.microsoft.com/office/drawing/2014/main" id="{0AE80007-4991-489B-A81D-9A1089DAB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708275"/>
            <a:ext cx="1998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chemeClr val="accent1"/>
                </a:solidFill>
              </a:rPr>
              <a:t>ETE Uberabinha</a:t>
            </a:r>
          </a:p>
        </p:txBody>
      </p:sp>
      <p:cxnSp>
        <p:nvCxnSpPr>
          <p:cNvPr id="671750" name="AutoShape 6">
            <a:extLst>
              <a:ext uri="{FF2B5EF4-FFF2-40B4-BE49-F238E27FC236}">
                <a16:creationId xmlns:a16="http://schemas.microsoft.com/office/drawing/2014/main" id="{8B22374D-28E2-4053-8346-0CBE6A3A2593}"/>
              </a:ext>
            </a:extLst>
          </p:cNvPr>
          <p:cNvCxnSpPr>
            <a:cxnSpLocks noChangeShapeType="1"/>
            <a:stCxn id="671749" idx="0"/>
            <a:endCxn id="671748" idx="4"/>
          </p:cNvCxnSpPr>
          <p:nvPr/>
        </p:nvCxnSpPr>
        <p:spPr bwMode="auto">
          <a:xfrm rot="16200000">
            <a:off x="1949450" y="2060576"/>
            <a:ext cx="598487" cy="696912"/>
          </a:xfrm>
          <a:prstGeom prst="curvedConnector3">
            <a:avLst>
              <a:gd name="adj1" fmla="val 36074"/>
            </a:avLst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799" name="Picture 7" descr="Uberlândia 2">
            <a:extLst>
              <a:ext uri="{FF2B5EF4-FFF2-40B4-BE49-F238E27FC236}">
                <a16:creationId xmlns:a16="http://schemas.microsoft.com/office/drawing/2014/main" id="{E7DE4333-1671-443B-8049-17654F0FC86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836613"/>
            <a:ext cx="8785225" cy="579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3794" name="Picture 2">
            <a:extLst>
              <a:ext uri="{FF2B5EF4-FFF2-40B4-BE49-F238E27FC236}">
                <a16:creationId xmlns:a16="http://schemas.microsoft.com/office/drawing/2014/main" id="{9D659361-D171-45C9-8B2E-EB5F728C999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795" name="Rectangle 3">
            <a:extLst>
              <a:ext uri="{FF2B5EF4-FFF2-40B4-BE49-F238E27FC236}">
                <a16:creationId xmlns:a16="http://schemas.microsoft.com/office/drawing/2014/main" id="{715D073A-CE0A-46B1-AD0E-B2D242FCE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673796" name="Oval 4">
            <a:extLst>
              <a:ext uri="{FF2B5EF4-FFF2-40B4-BE49-F238E27FC236}">
                <a16:creationId xmlns:a16="http://schemas.microsoft.com/office/drawing/2014/main" id="{B7F449F7-11E4-4F78-B582-34134E85F381}"/>
              </a:ext>
            </a:extLst>
          </p:cNvPr>
          <p:cNvSpPr>
            <a:spLocks noChangeArrowheads="1"/>
          </p:cNvSpPr>
          <p:nvPr/>
        </p:nvSpPr>
        <p:spPr bwMode="auto">
          <a:xfrm rot="8448582">
            <a:off x="5327650" y="3452813"/>
            <a:ext cx="646113" cy="1081087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73797" name="Text Box 5">
            <a:extLst>
              <a:ext uri="{FF2B5EF4-FFF2-40B4-BE49-F238E27FC236}">
                <a16:creationId xmlns:a16="http://schemas.microsoft.com/office/drawing/2014/main" id="{B8A3ED7F-2BF2-4B11-8D0B-084445A65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445125"/>
            <a:ext cx="2359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chemeClr val="accent1"/>
                </a:solidFill>
              </a:rPr>
              <a:t>Sistema “Geotube”</a:t>
            </a:r>
          </a:p>
        </p:txBody>
      </p:sp>
      <p:cxnSp>
        <p:nvCxnSpPr>
          <p:cNvPr id="673798" name="AutoShape 6">
            <a:extLst>
              <a:ext uri="{FF2B5EF4-FFF2-40B4-BE49-F238E27FC236}">
                <a16:creationId xmlns:a16="http://schemas.microsoft.com/office/drawing/2014/main" id="{18FE7A44-B9EA-4EF1-9192-5504AABF1AE9}"/>
              </a:ext>
            </a:extLst>
          </p:cNvPr>
          <p:cNvCxnSpPr>
            <a:cxnSpLocks noChangeShapeType="1"/>
            <a:stCxn id="673797" idx="0"/>
            <a:endCxn id="673796" idx="7"/>
          </p:cNvCxnSpPr>
          <p:nvPr/>
        </p:nvCxnSpPr>
        <p:spPr bwMode="auto">
          <a:xfrm rot="16200000">
            <a:off x="4627563" y="4346575"/>
            <a:ext cx="998537" cy="1198563"/>
          </a:xfrm>
          <a:prstGeom prst="curvedConnector3">
            <a:avLst>
              <a:gd name="adj1" fmla="val 41495"/>
            </a:avLst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25" name="Picture 9" descr="CIMG2164">
            <a:extLst>
              <a:ext uri="{FF2B5EF4-FFF2-40B4-BE49-F238E27FC236}">
                <a16:creationId xmlns:a16="http://schemas.microsoft.com/office/drawing/2014/main" id="{47A661AB-8262-4736-81F1-E8488FEC9C9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836613"/>
            <a:ext cx="7777163" cy="583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4819" name="Picture 3">
            <a:extLst>
              <a:ext uri="{FF2B5EF4-FFF2-40B4-BE49-F238E27FC236}">
                <a16:creationId xmlns:a16="http://schemas.microsoft.com/office/drawing/2014/main" id="{4479BD94-778F-4265-BCCA-E60C4E19EF13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4820" name="Rectangle 4">
            <a:extLst>
              <a:ext uri="{FF2B5EF4-FFF2-40B4-BE49-F238E27FC236}">
                <a16:creationId xmlns:a16="http://schemas.microsoft.com/office/drawing/2014/main" id="{B015813B-2666-4B0E-A3FD-7CFA839AC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44" name="Picture 4" descr="CIMG2164">
            <a:extLst>
              <a:ext uri="{FF2B5EF4-FFF2-40B4-BE49-F238E27FC236}">
                <a16:creationId xmlns:a16="http://schemas.microsoft.com/office/drawing/2014/main" id="{1B2FB74F-85DA-492A-8ABB-92B45D024ED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196975"/>
            <a:ext cx="5113338" cy="3836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42" name="Picture 2">
            <a:extLst>
              <a:ext uri="{FF2B5EF4-FFF2-40B4-BE49-F238E27FC236}">
                <a16:creationId xmlns:a16="http://schemas.microsoft.com/office/drawing/2014/main" id="{8AB12E3B-CB1D-4FC1-B854-9C680931069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43" name="Rectangle 3">
            <a:extLst>
              <a:ext uri="{FF2B5EF4-FFF2-40B4-BE49-F238E27FC236}">
                <a16:creationId xmlns:a16="http://schemas.microsoft.com/office/drawing/2014/main" id="{999588A9-5C27-4897-8A4D-40AF91681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675845" name="Picture 5" descr="CIMG2215">
            <a:extLst>
              <a:ext uri="{FF2B5EF4-FFF2-40B4-BE49-F238E27FC236}">
                <a16:creationId xmlns:a16="http://schemas.microsoft.com/office/drawing/2014/main" id="{1A02CE81-B459-4F36-8FA9-2421F78EF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746375"/>
            <a:ext cx="5253038" cy="3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868" name="Picture 4" descr="CIMG2249">
            <a:extLst>
              <a:ext uri="{FF2B5EF4-FFF2-40B4-BE49-F238E27FC236}">
                <a16:creationId xmlns:a16="http://schemas.microsoft.com/office/drawing/2014/main" id="{ACD1EBD1-617C-47DA-BEA6-95F5973A406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836613"/>
            <a:ext cx="5184775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66" name="Picture 2">
            <a:extLst>
              <a:ext uri="{FF2B5EF4-FFF2-40B4-BE49-F238E27FC236}">
                <a16:creationId xmlns:a16="http://schemas.microsoft.com/office/drawing/2014/main" id="{4F0D8EAB-5565-4A3C-ADC5-182807C2CB9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6867" name="Rectangle 3">
            <a:extLst>
              <a:ext uri="{FF2B5EF4-FFF2-40B4-BE49-F238E27FC236}">
                <a16:creationId xmlns:a16="http://schemas.microsoft.com/office/drawing/2014/main" id="{3AE1FB64-C44B-49B5-9317-0621F4AD7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pic>
        <p:nvPicPr>
          <p:cNvPr id="676870" name="Picture 6" descr="CIMG2233">
            <a:extLst>
              <a:ext uri="{FF2B5EF4-FFF2-40B4-BE49-F238E27FC236}">
                <a16:creationId xmlns:a16="http://schemas.microsoft.com/office/drawing/2014/main" id="{92480A00-195A-4DF2-99B2-55EDCCFE0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752725"/>
            <a:ext cx="5219700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916" name="Picture 4" descr="CIMG2257">
            <a:extLst>
              <a:ext uri="{FF2B5EF4-FFF2-40B4-BE49-F238E27FC236}">
                <a16:creationId xmlns:a16="http://schemas.microsoft.com/office/drawing/2014/main" id="{A4A36B6C-7A91-4193-885C-E29FDED477F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908050"/>
            <a:ext cx="7561262" cy="5672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14" name="Picture 2">
            <a:extLst>
              <a:ext uri="{FF2B5EF4-FFF2-40B4-BE49-F238E27FC236}">
                <a16:creationId xmlns:a16="http://schemas.microsoft.com/office/drawing/2014/main" id="{96CC3792-54D7-47E2-9B9C-A59F9CF949E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8915" name="Rectangle 3">
            <a:extLst>
              <a:ext uri="{FF2B5EF4-FFF2-40B4-BE49-F238E27FC236}">
                <a16:creationId xmlns:a16="http://schemas.microsoft.com/office/drawing/2014/main" id="{97813DD6-06D6-47DE-8DBC-2A83498B3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964" name="Picture 4" descr="CIMG2184">
            <a:extLst>
              <a:ext uri="{FF2B5EF4-FFF2-40B4-BE49-F238E27FC236}">
                <a16:creationId xmlns:a16="http://schemas.microsoft.com/office/drawing/2014/main" id="{6A288E93-4A35-4A0F-A97B-E0E6E4148F2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836613"/>
            <a:ext cx="7704137" cy="577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0962" name="Picture 2">
            <a:extLst>
              <a:ext uri="{FF2B5EF4-FFF2-40B4-BE49-F238E27FC236}">
                <a16:creationId xmlns:a16="http://schemas.microsoft.com/office/drawing/2014/main" id="{E679FC8E-2742-449A-8217-204AD53AE92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0963" name="Rectangle 3">
            <a:extLst>
              <a:ext uri="{FF2B5EF4-FFF2-40B4-BE49-F238E27FC236}">
                <a16:creationId xmlns:a16="http://schemas.microsoft.com/office/drawing/2014/main" id="{3EE06B1D-96BA-4619-9B09-EFA0C1581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988" name="Picture 4" descr="CIMG2253">
            <a:extLst>
              <a:ext uri="{FF2B5EF4-FFF2-40B4-BE49-F238E27FC236}">
                <a16:creationId xmlns:a16="http://schemas.microsoft.com/office/drawing/2014/main" id="{F1599A26-290C-4095-B699-620CC0BD8CD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927100"/>
            <a:ext cx="7632700" cy="572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986" name="Picture 2">
            <a:extLst>
              <a:ext uri="{FF2B5EF4-FFF2-40B4-BE49-F238E27FC236}">
                <a16:creationId xmlns:a16="http://schemas.microsoft.com/office/drawing/2014/main" id="{A494C532-2D85-4ED6-B960-756CBA1F7DC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1987" name="Rectangle 3">
            <a:extLst>
              <a:ext uri="{FF2B5EF4-FFF2-40B4-BE49-F238E27FC236}">
                <a16:creationId xmlns:a16="http://schemas.microsoft.com/office/drawing/2014/main" id="{4A4FD8F5-E357-45D4-AA9A-E06C32FEE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>
            <a:extLst>
              <a:ext uri="{FF2B5EF4-FFF2-40B4-BE49-F238E27FC236}">
                <a16:creationId xmlns:a16="http://schemas.microsoft.com/office/drawing/2014/main" id="{773B32DF-25F4-4944-9EF8-7C21DF98B7C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1" name="Rectangle 3">
            <a:extLst>
              <a:ext uri="{FF2B5EF4-FFF2-40B4-BE49-F238E27FC236}">
                <a16:creationId xmlns:a16="http://schemas.microsoft.com/office/drawing/2014/main" id="{53FB3D95-EB0A-4AF7-96F5-3592EBC7C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57188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DESIDRATAÇÃO DE LODOS DE ETAs E ETEs</a:t>
            </a:r>
          </a:p>
        </p:txBody>
      </p:sp>
      <p:graphicFrame>
        <p:nvGraphicFramePr>
          <p:cNvPr id="232452" name="Object 4">
            <a:extLst>
              <a:ext uri="{FF2B5EF4-FFF2-40B4-BE49-F238E27FC236}">
                <a16:creationId xmlns:a16="http://schemas.microsoft.com/office/drawing/2014/main" id="{2EAE8AD3-B6CF-46A4-B767-06F9C44A27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4167188"/>
          <a:ext cx="4394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5" name="Equation" r:id="rId4" imgW="4394160" imgH="990360" progId="Equation.3">
                  <p:embed/>
                </p:oleObj>
              </mc:Choice>
              <mc:Fallback>
                <p:oleObj name="Equation" r:id="rId4" imgW="4394160" imgH="990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167188"/>
                        <a:ext cx="4394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3" name="AutoShape 5">
            <a:extLst>
              <a:ext uri="{FF2B5EF4-FFF2-40B4-BE49-F238E27FC236}">
                <a16:creationId xmlns:a16="http://schemas.microsoft.com/office/drawing/2014/main" id="{D1559DCE-1011-46D7-81F6-DEFD89761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492375"/>
            <a:ext cx="2879725" cy="1223963"/>
          </a:xfrm>
          <a:prstGeom prst="cube">
            <a:avLst>
              <a:gd name="adj" fmla="val 488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400" b="1"/>
              <a:t>Adensador</a:t>
            </a:r>
          </a:p>
        </p:txBody>
      </p:sp>
      <p:cxnSp>
        <p:nvCxnSpPr>
          <p:cNvPr id="232454" name="AutoShape 6">
            <a:extLst>
              <a:ext uri="{FF2B5EF4-FFF2-40B4-BE49-F238E27FC236}">
                <a16:creationId xmlns:a16="http://schemas.microsoft.com/office/drawing/2014/main" id="{660C940B-3154-499D-B0E8-EF897EC47304}"/>
              </a:ext>
            </a:extLst>
          </p:cNvPr>
          <p:cNvCxnSpPr>
            <a:cxnSpLocks noChangeShapeType="1"/>
            <a:endCxn id="232453" idx="2"/>
          </p:cNvCxnSpPr>
          <p:nvPr/>
        </p:nvCxnSpPr>
        <p:spPr bwMode="auto">
          <a:xfrm>
            <a:off x="1044575" y="2924175"/>
            <a:ext cx="1943100" cy="47942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55" name="AutoShape 7">
            <a:extLst>
              <a:ext uri="{FF2B5EF4-FFF2-40B4-BE49-F238E27FC236}">
                <a16:creationId xmlns:a16="http://schemas.microsoft.com/office/drawing/2014/main" id="{88ABC810-5139-4A5B-A715-94B2C8F706AF}"/>
              </a:ext>
            </a:extLst>
          </p:cNvPr>
          <p:cNvCxnSpPr>
            <a:cxnSpLocks noChangeShapeType="1"/>
            <a:stCxn id="232453" idx="4"/>
          </p:cNvCxnSpPr>
          <p:nvPr/>
        </p:nvCxnSpPr>
        <p:spPr bwMode="auto">
          <a:xfrm flipV="1">
            <a:off x="5268913" y="2708275"/>
            <a:ext cx="2543175" cy="695325"/>
          </a:xfrm>
          <a:prstGeom prst="bentConnector3">
            <a:avLst>
              <a:gd name="adj1" fmla="val 61736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2456" name="Text Box 8">
            <a:extLst>
              <a:ext uri="{FF2B5EF4-FFF2-40B4-BE49-F238E27FC236}">
                <a16:creationId xmlns:a16="http://schemas.microsoft.com/office/drawing/2014/main" id="{7C1E4C9D-E115-4797-BCDB-33815D936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27647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M</a:t>
            </a:r>
            <a:r>
              <a:rPr lang="pt-BR" altLang="pt-BR" sz="2400" baseline="-25000"/>
              <a:t>seca 1</a:t>
            </a:r>
          </a:p>
        </p:txBody>
      </p:sp>
      <p:sp>
        <p:nvSpPr>
          <p:cNvPr id="232457" name="Text Box 9">
            <a:extLst>
              <a:ext uri="{FF2B5EF4-FFF2-40B4-BE49-F238E27FC236}">
                <a16:creationId xmlns:a16="http://schemas.microsoft.com/office/drawing/2014/main" id="{2C49C493-ACDC-4988-9DC3-225EF1071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06057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M</a:t>
            </a:r>
            <a:r>
              <a:rPr lang="pt-BR" altLang="pt-BR" sz="2400" baseline="-25000"/>
              <a:t>seca 2</a:t>
            </a:r>
          </a:p>
        </p:txBody>
      </p:sp>
      <p:sp>
        <p:nvSpPr>
          <p:cNvPr id="232461" name="Text Box 13">
            <a:extLst>
              <a:ext uri="{FF2B5EF4-FFF2-40B4-BE49-F238E27FC236}">
                <a16:creationId xmlns:a16="http://schemas.microsoft.com/office/drawing/2014/main" id="{64D3C776-E524-4635-A999-0432590B0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1844675"/>
            <a:ext cx="217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M</a:t>
            </a:r>
            <a:r>
              <a:rPr lang="pt-BR" altLang="pt-BR" sz="2400" baseline="-25000"/>
              <a:t>seca 1 </a:t>
            </a:r>
            <a:r>
              <a:rPr lang="pt-BR" altLang="pt-BR" sz="2400"/>
              <a:t>= M</a:t>
            </a:r>
            <a:r>
              <a:rPr lang="pt-BR" altLang="pt-BR" sz="2400" baseline="-25000"/>
              <a:t>seca 2</a:t>
            </a:r>
          </a:p>
        </p:txBody>
      </p:sp>
      <p:graphicFrame>
        <p:nvGraphicFramePr>
          <p:cNvPr id="232462" name="Object 14">
            <a:extLst>
              <a:ext uri="{FF2B5EF4-FFF2-40B4-BE49-F238E27FC236}">
                <a16:creationId xmlns:a16="http://schemas.microsoft.com/office/drawing/2014/main" id="{C755B75A-BA26-4B74-800F-A57D177FA8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2325" y="5589588"/>
          <a:ext cx="4457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6" name="Equation" r:id="rId6" imgW="4457520" imgH="990360" progId="Equation.3">
                  <p:embed/>
                </p:oleObj>
              </mc:Choice>
              <mc:Fallback>
                <p:oleObj name="Equation" r:id="rId6" imgW="4457520" imgH="9903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5589588"/>
                        <a:ext cx="4457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>
            <a:extLst>
              <a:ext uri="{FF2B5EF4-FFF2-40B4-BE49-F238E27FC236}">
                <a16:creationId xmlns:a16="http://schemas.microsoft.com/office/drawing/2014/main" id="{D15062FB-92C4-4295-949B-8A47E09EFD8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71" name="Rectangle 3">
            <a:extLst>
              <a:ext uri="{FF2B5EF4-FFF2-40B4-BE49-F238E27FC236}">
                <a16:creationId xmlns:a16="http://schemas.microsoft.com/office/drawing/2014/main" id="{CC338829-60BD-44C2-BF94-5DD8CB1E9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989138"/>
            <a:ext cx="8496300" cy="46085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custo de implantação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de energia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de produtos químicos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5B890D4B-382A-49F3-9BD1-4D267D73C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1258887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SECAGEM NATURAL 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8F5146D1-1C6C-44CB-87E9-EB4742815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94" name="Picture 2">
            <a:extLst>
              <a:ext uri="{FF2B5EF4-FFF2-40B4-BE49-F238E27FC236}">
                <a16:creationId xmlns:a16="http://schemas.microsoft.com/office/drawing/2014/main" id="{C568EE9F-60F0-4CCC-ADC0-A23C91A81F9A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195" name="Rectangle 3">
            <a:extLst>
              <a:ext uri="{FF2B5EF4-FFF2-40B4-BE49-F238E27FC236}">
                <a16:creationId xmlns:a16="http://schemas.microsoft.com/office/drawing/2014/main" id="{FD5633E7-6CF1-4239-8C01-EA0C52A37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989138"/>
            <a:ext cx="8496300" cy="46085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custo de implantação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de energia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de produtos químicos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20196" name="Rectangle 4">
            <a:extLst>
              <a:ext uri="{FF2B5EF4-FFF2-40B4-BE49-F238E27FC236}">
                <a16:creationId xmlns:a16="http://schemas.microsoft.com/office/drawing/2014/main" id="{BEC4B3B2-FBED-4DAA-85B4-135FB9601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1258887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SECAGEM NATURAL </a:t>
            </a:r>
          </a:p>
        </p:txBody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548C8609-135F-476E-A105-56F0E243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89363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18" name="Picture 2">
            <a:extLst>
              <a:ext uri="{FF2B5EF4-FFF2-40B4-BE49-F238E27FC236}">
                <a16:creationId xmlns:a16="http://schemas.microsoft.com/office/drawing/2014/main" id="{3ED6E0AD-BCE6-4211-BEA9-B5E83D46EB2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1219" name="Rectangle 3">
            <a:extLst>
              <a:ext uri="{FF2B5EF4-FFF2-40B4-BE49-F238E27FC236}">
                <a16:creationId xmlns:a16="http://schemas.microsoft.com/office/drawing/2014/main" id="{B85D4D3A-258F-4E36-B109-0DFE57212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989138"/>
            <a:ext cx="8496300" cy="46085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custo de implantação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de energia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de produtos químicos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21220" name="Rectangle 4">
            <a:extLst>
              <a:ext uri="{FF2B5EF4-FFF2-40B4-BE49-F238E27FC236}">
                <a16:creationId xmlns:a16="http://schemas.microsoft.com/office/drawing/2014/main" id="{05A10811-08F3-442D-A201-8922E80CC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1258887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SECAGEM NATURAL </a:t>
            </a:r>
          </a:p>
        </p:txBody>
      </p:sp>
      <p:sp>
        <p:nvSpPr>
          <p:cNvPr id="521221" name="Rectangle 5">
            <a:extLst>
              <a:ext uri="{FF2B5EF4-FFF2-40B4-BE49-F238E27FC236}">
                <a16:creationId xmlns:a16="http://schemas.microsoft.com/office/drawing/2014/main" id="{900AE1BE-B591-4752-B567-829D1592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652963"/>
            <a:ext cx="8496300" cy="15843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2">
            <a:extLst>
              <a:ext uri="{FF2B5EF4-FFF2-40B4-BE49-F238E27FC236}">
                <a16:creationId xmlns:a16="http://schemas.microsoft.com/office/drawing/2014/main" id="{994FB71D-599D-448D-8EE0-42C60537349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43" name="Rectangle 3">
            <a:extLst>
              <a:ext uri="{FF2B5EF4-FFF2-40B4-BE49-F238E27FC236}">
                <a16:creationId xmlns:a16="http://schemas.microsoft.com/office/drawing/2014/main" id="{546613A9-2A7C-4165-B5F9-CF1372C4B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989138"/>
            <a:ext cx="8496300" cy="46085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Não requer mão de obra especializada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Altos valores de teores de sólidos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22244" name="Rectangle 4">
            <a:extLst>
              <a:ext uri="{FF2B5EF4-FFF2-40B4-BE49-F238E27FC236}">
                <a16:creationId xmlns:a16="http://schemas.microsoft.com/office/drawing/2014/main" id="{6CB75381-1A38-44B0-AA91-0CB7D066F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1258887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SECAGEM NATURAL </a:t>
            </a:r>
          </a:p>
        </p:txBody>
      </p:sp>
      <p:sp>
        <p:nvSpPr>
          <p:cNvPr id="522245" name="Rectangle 5">
            <a:extLst>
              <a:ext uri="{FF2B5EF4-FFF2-40B4-BE49-F238E27FC236}">
                <a16:creationId xmlns:a16="http://schemas.microsoft.com/office/drawing/2014/main" id="{511DC071-C3BF-4F43-8686-CCB6E5A5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8496300" cy="15843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>
            <a:extLst>
              <a:ext uri="{FF2B5EF4-FFF2-40B4-BE49-F238E27FC236}">
                <a16:creationId xmlns:a16="http://schemas.microsoft.com/office/drawing/2014/main" id="{40C5C6FB-4A33-4A5C-B675-B2DE3C72228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3267" name="Rectangle 3">
            <a:extLst>
              <a:ext uri="{FF2B5EF4-FFF2-40B4-BE49-F238E27FC236}">
                <a16:creationId xmlns:a16="http://schemas.microsoft.com/office/drawing/2014/main" id="{F1DEF3F8-ED17-49CD-BEFD-5DA35286C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989138"/>
            <a:ext cx="8496300" cy="46085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Não requer mão de obra especializada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Altos valores de teores de sólidos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23268" name="Rectangle 4">
            <a:extLst>
              <a:ext uri="{FF2B5EF4-FFF2-40B4-BE49-F238E27FC236}">
                <a16:creationId xmlns:a16="http://schemas.microsoft.com/office/drawing/2014/main" id="{739FE3A6-D51E-4D06-914A-1E5B69E11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1258887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SECAGEM NATURAL </a:t>
            </a:r>
          </a:p>
        </p:txBody>
      </p:sp>
      <p:sp>
        <p:nvSpPr>
          <p:cNvPr id="523269" name="Rectangle 5">
            <a:extLst>
              <a:ext uri="{FF2B5EF4-FFF2-40B4-BE49-F238E27FC236}">
                <a16:creationId xmlns:a16="http://schemas.microsoft.com/office/drawing/2014/main" id="{A58E2173-D0A3-4130-8E4A-A1787D98C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508500"/>
            <a:ext cx="8496300" cy="15843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0" name="Picture 2">
            <a:extLst>
              <a:ext uri="{FF2B5EF4-FFF2-40B4-BE49-F238E27FC236}">
                <a16:creationId xmlns:a16="http://schemas.microsoft.com/office/drawing/2014/main" id="{688FE9F8-2446-4E6D-A1BE-D74E50F904A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4291" name="Rectangle 3">
            <a:extLst>
              <a:ext uri="{FF2B5EF4-FFF2-40B4-BE49-F238E27FC236}">
                <a16:creationId xmlns:a16="http://schemas.microsoft.com/office/drawing/2014/main" id="{F6FDCDCC-77F0-41C3-BFF2-9F44E225F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989138"/>
            <a:ext cx="8496300" cy="46085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Requerem elevadas áreas de implantação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Lodos de ETEs necessitam estar estabilizados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24292" name="Rectangle 4">
            <a:extLst>
              <a:ext uri="{FF2B5EF4-FFF2-40B4-BE49-F238E27FC236}">
                <a16:creationId xmlns:a16="http://schemas.microsoft.com/office/drawing/2014/main" id="{AF79B2C7-C80C-4040-9811-E0635A548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1258887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SECAGEM NATURAL </a:t>
            </a:r>
          </a:p>
        </p:txBody>
      </p:sp>
      <p:sp>
        <p:nvSpPr>
          <p:cNvPr id="524293" name="Rectangle 5">
            <a:extLst>
              <a:ext uri="{FF2B5EF4-FFF2-40B4-BE49-F238E27FC236}">
                <a16:creationId xmlns:a16="http://schemas.microsoft.com/office/drawing/2014/main" id="{CE1F5C99-33D9-47FB-B8BB-9646E7AEB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8496300" cy="15843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4" name="Picture 2">
            <a:extLst>
              <a:ext uri="{FF2B5EF4-FFF2-40B4-BE49-F238E27FC236}">
                <a16:creationId xmlns:a16="http://schemas.microsoft.com/office/drawing/2014/main" id="{B7C317DD-1323-4CAD-BCD9-87CB818DCDD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5315" name="Rectangle 3">
            <a:extLst>
              <a:ext uri="{FF2B5EF4-FFF2-40B4-BE49-F238E27FC236}">
                <a16:creationId xmlns:a16="http://schemas.microsoft.com/office/drawing/2014/main" id="{4C5547E4-DF43-4CD0-9C06-72E165418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989138"/>
            <a:ext cx="8496300" cy="46085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Requerem elevadas áreas de implantação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Lodos de ETEs necessitam estar estabilizados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25316" name="Rectangle 4">
            <a:extLst>
              <a:ext uri="{FF2B5EF4-FFF2-40B4-BE49-F238E27FC236}">
                <a16:creationId xmlns:a16="http://schemas.microsoft.com/office/drawing/2014/main" id="{36EBCB45-83AF-45B9-A554-AB4D9A37C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1258887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SECAGEM NATURAL </a:t>
            </a:r>
          </a:p>
        </p:txBody>
      </p:sp>
      <p:sp>
        <p:nvSpPr>
          <p:cNvPr id="525317" name="Rectangle 5">
            <a:extLst>
              <a:ext uri="{FF2B5EF4-FFF2-40B4-BE49-F238E27FC236}">
                <a16:creationId xmlns:a16="http://schemas.microsoft.com/office/drawing/2014/main" id="{3829715D-8CC1-4F3A-8A75-3B0AB66A7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508500"/>
            <a:ext cx="8496300" cy="15843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>
            <a:extLst>
              <a:ext uri="{FF2B5EF4-FFF2-40B4-BE49-F238E27FC236}">
                <a16:creationId xmlns:a16="http://schemas.microsoft.com/office/drawing/2014/main" id="{13158FAC-196A-4D8A-8CD3-156919A217E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6339" name="Rectangle 3">
            <a:extLst>
              <a:ext uri="{FF2B5EF4-FFF2-40B4-BE49-F238E27FC236}">
                <a16:creationId xmlns:a16="http://schemas.microsoft.com/office/drawing/2014/main" id="{42E5E57A-324F-40CA-A93F-71ADFCF08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73238"/>
            <a:ext cx="8496300" cy="46085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O seu dimensionamento e operação dependem de condições climáticas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Necessitam de mão de obra para a remoção de lodo 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26340" name="Rectangle 4">
            <a:extLst>
              <a:ext uri="{FF2B5EF4-FFF2-40B4-BE49-F238E27FC236}">
                <a16:creationId xmlns:a16="http://schemas.microsoft.com/office/drawing/2014/main" id="{A38F7AB2-1A9E-48BD-930D-8ADE9C866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1258887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SECAGEM NATURAL </a:t>
            </a:r>
          </a:p>
        </p:txBody>
      </p:sp>
      <p:sp>
        <p:nvSpPr>
          <p:cNvPr id="526341" name="Rectangle 5">
            <a:extLst>
              <a:ext uri="{FF2B5EF4-FFF2-40B4-BE49-F238E27FC236}">
                <a16:creationId xmlns:a16="http://schemas.microsoft.com/office/drawing/2014/main" id="{99D708CE-AF2A-47BC-97F0-A5B03DE24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36838"/>
            <a:ext cx="8496300" cy="23764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2" name="Picture 2">
            <a:extLst>
              <a:ext uri="{FF2B5EF4-FFF2-40B4-BE49-F238E27FC236}">
                <a16:creationId xmlns:a16="http://schemas.microsoft.com/office/drawing/2014/main" id="{8DFC17C1-C448-487E-BB5F-369FC9329D77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7363" name="Rectangle 3">
            <a:extLst>
              <a:ext uri="{FF2B5EF4-FFF2-40B4-BE49-F238E27FC236}">
                <a16:creationId xmlns:a16="http://schemas.microsoft.com/office/drawing/2014/main" id="{010137AF-E1BF-494D-AB40-E44B97B46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73238"/>
            <a:ext cx="8496300" cy="46085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O seu dimensionamento e operação dependem de condições climáticas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Necessitam de mão de obra para a remoção de lodo 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27364" name="Rectangle 4">
            <a:extLst>
              <a:ext uri="{FF2B5EF4-FFF2-40B4-BE49-F238E27FC236}">
                <a16:creationId xmlns:a16="http://schemas.microsoft.com/office/drawing/2014/main" id="{9978AEFD-EF05-4B5A-A9D7-CE29510F9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1258887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SECAGEM NATURAL </a:t>
            </a:r>
          </a:p>
        </p:txBody>
      </p:sp>
      <p:sp>
        <p:nvSpPr>
          <p:cNvPr id="527365" name="Rectangle 5">
            <a:extLst>
              <a:ext uri="{FF2B5EF4-FFF2-40B4-BE49-F238E27FC236}">
                <a16:creationId xmlns:a16="http://schemas.microsoft.com/office/drawing/2014/main" id="{1116797D-C41F-4D2A-BA29-81825CF8F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67288"/>
            <a:ext cx="8496300" cy="16557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70" name="Picture 2">
            <a:extLst>
              <a:ext uri="{FF2B5EF4-FFF2-40B4-BE49-F238E27FC236}">
                <a16:creationId xmlns:a16="http://schemas.microsoft.com/office/drawing/2014/main" id="{26A8C19C-6FF6-485F-A9F3-211491B16EC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2771" name="Rectangle 3">
            <a:extLst>
              <a:ext uri="{FF2B5EF4-FFF2-40B4-BE49-F238E27FC236}">
                <a16:creationId xmlns:a16="http://schemas.microsoft.com/office/drawing/2014/main" id="{F467721F-7875-46AA-9C5D-652FCA0F7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2420938"/>
            <a:ext cx="8496300" cy="23034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pt-BR" sz="5400" b="1"/>
              <a:t>Desidratação Natural</a:t>
            </a:r>
          </a:p>
          <a:p>
            <a:pPr>
              <a:lnSpc>
                <a:spcPct val="150000"/>
              </a:lnSpc>
            </a:pPr>
            <a:r>
              <a:rPr lang="pt-BR" altLang="pt-BR" sz="5400" b="1"/>
              <a:t>Desidratação Mecânica</a:t>
            </a:r>
          </a:p>
          <a:p>
            <a:pPr lvl="1">
              <a:lnSpc>
                <a:spcPct val="150000"/>
              </a:lnSpc>
            </a:pPr>
            <a:endParaRPr lang="pt-BR" altLang="pt-BR" sz="5400" b="1"/>
          </a:p>
          <a:p>
            <a:pPr>
              <a:lnSpc>
                <a:spcPct val="150000"/>
              </a:lnSpc>
            </a:pPr>
            <a:endParaRPr lang="pt-BR" altLang="pt-BR" sz="5400" b="1"/>
          </a:p>
        </p:txBody>
      </p:sp>
      <p:sp>
        <p:nvSpPr>
          <p:cNvPr id="672772" name="Rectangle 4">
            <a:extLst>
              <a:ext uri="{FF2B5EF4-FFF2-40B4-BE49-F238E27FC236}">
                <a16:creationId xmlns:a16="http://schemas.microsoft.com/office/drawing/2014/main" id="{1AC87AE8-1EA8-4382-A53B-604C797A7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672773" name="Rectangle 5">
            <a:extLst>
              <a:ext uri="{FF2B5EF4-FFF2-40B4-BE49-F238E27FC236}">
                <a16:creationId xmlns:a16="http://schemas.microsoft.com/office/drawing/2014/main" id="{33C53B1C-EE58-4326-87A5-2AC6DD496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05263"/>
            <a:ext cx="8569325" cy="1295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>
            <a:extLst>
              <a:ext uri="{FF2B5EF4-FFF2-40B4-BE49-F238E27FC236}">
                <a16:creationId xmlns:a16="http://schemas.microsoft.com/office/drawing/2014/main" id="{04116004-2563-4AB6-A834-D285EC419F5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3476" name="Object 4">
            <a:extLst>
              <a:ext uri="{FF2B5EF4-FFF2-40B4-BE49-F238E27FC236}">
                <a16:creationId xmlns:a16="http://schemas.microsoft.com/office/drawing/2014/main" id="{79BEF680-D4C6-44EE-93FD-5443FE198D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8075" y="4167188"/>
          <a:ext cx="6426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9" name="Equation" r:id="rId4" imgW="6426000" imgH="990360" progId="Equation.3">
                  <p:embed/>
                </p:oleObj>
              </mc:Choice>
              <mc:Fallback>
                <p:oleObj name="Equation" r:id="rId4" imgW="6426000" imgH="990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167188"/>
                        <a:ext cx="6426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77" name="AutoShape 5">
            <a:extLst>
              <a:ext uri="{FF2B5EF4-FFF2-40B4-BE49-F238E27FC236}">
                <a16:creationId xmlns:a16="http://schemas.microsoft.com/office/drawing/2014/main" id="{88677274-2999-4C69-A3F9-99A03AC96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492375"/>
            <a:ext cx="2879725" cy="1223963"/>
          </a:xfrm>
          <a:prstGeom prst="cube">
            <a:avLst>
              <a:gd name="adj" fmla="val 488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400" b="1"/>
              <a:t>Desidratação</a:t>
            </a:r>
          </a:p>
        </p:txBody>
      </p:sp>
      <p:cxnSp>
        <p:nvCxnSpPr>
          <p:cNvPr id="233478" name="AutoShape 6">
            <a:extLst>
              <a:ext uri="{FF2B5EF4-FFF2-40B4-BE49-F238E27FC236}">
                <a16:creationId xmlns:a16="http://schemas.microsoft.com/office/drawing/2014/main" id="{5F491637-8FD5-40D5-8EB6-2A50AE644F55}"/>
              </a:ext>
            </a:extLst>
          </p:cNvPr>
          <p:cNvCxnSpPr>
            <a:cxnSpLocks noChangeShapeType="1"/>
            <a:endCxn id="233477" idx="2"/>
          </p:cNvCxnSpPr>
          <p:nvPr/>
        </p:nvCxnSpPr>
        <p:spPr bwMode="auto">
          <a:xfrm>
            <a:off x="1044575" y="2924175"/>
            <a:ext cx="1943100" cy="47942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479" name="AutoShape 7">
            <a:extLst>
              <a:ext uri="{FF2B5EF4-FFF2-40B4-BE49-F238E27FC236}">
                <a16:creationId xmlns:a16="http://schemas.microsoft.com/office/drawing/2014/main" id="{7335FA84-5DE3-4600-9911-B4EF4E77C1AD}"/>
              </a:ext>
            </a:extLst>
          </p:cNvPr>
          <p:cNvCxnSpPr>
            <a:cxnSpLocks noChangeShapeType="1"/>
            <a:stCxn id="233477" idx="4"/>
          </p:cNvCxnSpPr>
          <p:nvPr/>
        </p:nvCxnSpPr>
        <p:spPr bwMode="auto">
          <a:xfrm flipV="1">
            <a:off x="5268913" y="2708275"/>
            <a:ext cx="2543175" cy="695325"/>
          </a:xfrm>
          <a:prstGeom prst="bentConnector3">
            <a:avLst>
              <a:gd name="adj1" fmla="val 61736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480" name="Text Box 8">
            <a:extLst>
              <a:ext uri="{FF2B5EF4-FFF2-40B4-BE49-F238E27FC236}">
                <a16:creationId xmlns:a16="http://schemas.microsoft.com/office/drawing/2014/main" id="{8670F6D5-DE57-4F88-BC4A-3EDC02E5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27647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M</a:t>
            </a:r>
            <a:r>
              <a:rPr lang="pt-BR" altLang="pt-BR" sz="2400" baseline="-25000"/>
              <a:t>seca 1</a:t>
            </a:r>
          </a:p>
        </p:txBody>
      </p:sp>
      <p:sp>
        <p:nvSpPr>
          <p:cNvPr id="233481" name="Text Box 9">
            <a:extLst>
              <a:ext uri="{FF2B5EF4-FFF2-40B4-BE49-F238E27FC236}">
                <a16:creationId xmlns:a16="http://schemas.microsoft.com/office/drawing/2014/main" id="{B061ABE8-832C-4F35-9214-98F94A3F6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06057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M</a:t>
            </a:r>
            <a:r>
              <a:rPr lang="pt-BR" altLang="pt-BR" sz="2400" baseline="-25000"/>
              <a:t>seca 2</a:t>
            </a:r>
          </a:p>
        </p:txBody>
      </p:sp>
      <p:sp>
        <p:nvSpPr>
          <p:cNvPr id="233482" name="Text Box 10">
            <a:extLst>
              <a:ext uri="{FF2B5EF4-FFF2-40B4-BE49-F238E27FC236}">
                <a16:creationId xmlns:a16="http://schemas.microsoft.com/office/drawing/2014/main" id="{CC0ECA6C-E50A-4C44-A275-55F79D03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1844675"/>
            <a:ext cx="217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M</a:t>
            </a:r>
            <a:r>
              <a:rPr lang="pt-BR" altLang="pt-BR" sz="2400" baseline="-25000"/>
              <a:t>seca 1 </a:t>
            </a:r>
            <a:r>
              <a:rPr lang="pt-BR" altLang="pt-BR" sz="2400"/>
              <a:t>= M</a:t>
            </a:r>
            <a:r>
              <a:rPr lang="pt-BR" altLang="pt-BR" sz="2400" baseline="-25000"/>
              <a:t>seca 2</a:t>
            </a:r>
          </a:p>
        </p:txBody>
      </p:sp>
      <p:graphicFrame>
        <p:nvGraphicFramePr>
          <p:cNvPr id="233484" name="Object 12">
            <a:extLst>
              <a:ext uri="{FF2B5EF4-FFF2-40B4-BE49-F238E27FC236}">
                <a16:creationId xmlns:a16="http://schemas.microsoft.com/office/drawing/2014/main" id="{966810D4-7F1C-4313-8A79-E286C4910D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4388" y="5751513"/>
          <a:ext cx="4775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0" name="Equation" r:id="rId6" imgW="4775040" imgH="520560" progId="Equation.3">
                  <p:embed/>
                </p:oleObj>
              </mc:Choice>
              <mc:Fallback>
                <p:oleObj name="Equation" r:id="rId6" imgW="4775040" imgH="520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5751513"/>
                        <a:ext cx="4775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6" name="Rectangle 14">
            <a:extLst>
              <a:ext uri="{FF2B5EF4-FFF2-40B4-BE49-F238E27FC236}">
                <a16:creationId xmlns:a16="http://schemas.microsoft.com/office/drawing/2014/main" id="{B0B63907-45E8-4340-9CF3-51D470CCE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57188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b="1"/>
              <a:t>DESIDRATAÇÃO DE LODOS DE ETAs E ETEs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>
            <a:extLst>
              <a:ext uri="{FF2B5EF4-FFF2-40B4-BE49-F238E27FC236}">
                <a16:creationId xmlns:a16="http://schemas.microsoft.com/office/drawing/2014/main" id="{9ED01851-1216-4975-9C6D-2AF996B6D00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9475" name="Rectangle 3">
            <a:extLst>
              <a:ext uri="{FF2B5EF4-FFF2-40B4-BE49-F238E27FC236}">
                <a16:creationId xmlns:a16="http://schemas.microsoft.com/office/drawing/2014/main" id="{43D48076-F191-4E54-93E4-7C6232CC5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2206625"/>
            <a:ext cx="8496300" cy="3959225"/>
          </a:xfrm>
        </p:spPr>
        <p:txBody>
          <a:bodyPr/>
          <a:lstStyle/>
          <a:p>
            <a:r>
              <a:rPr lang="pt-BR" altLang="pt-BR" sz="4000" b="1"/>
              <a:t>Desidratação Mecânica</a:t>
            </a:r>
          </a:p>
          <a:p>
            <a:pPr lvl="1"/>
            <a:r>
              <a:rPr lang="pt-BR" altLang="pt-BR" sz="4000" b="1"/>
              <a:t>Filtros Prensa de Esteira</a:t>
            </a:r>
          </a:p>
          <a:p>
            <a:pPr lvl="1"/>
            <a:r>
              <a:rPr lang="pt-BR" altLang="pt-BR" sz="4000" b="1"/>
              <a:t>Centrífugas</a:t>
            </a:r>
          </a:p>
          <a:p>
            <a:pPr lvl="1"/>
            <a:r>
              <a:rPr lang="pt-BR" altLang="pt-BR" sz="4000" b="1"/>
              <a:t>Filtro Prensa Parafuso</a:t>
            </a:r>
          </a:p>
          <a:p>
            <a:pPr lvl="1"/>
            <a:r>
              <a:rPr lang="pt-BR" altLang="pt-BR" sz="4000" b="1"/>
              <a:t>Filtros Prensa de Placas</a:t>
            </a:r>
          </a:p>
          <a:p>
            <a:endParaRPr lang="pt-BR" altLang="pt-BR" sz="4000" b="1"/>
          </a:p>
        </p:txBody>
      </p:sp>
      <p:sp>
        <p:nvSpPr>
          <p:cNvPr id="489476" name="Rectangle 4">
            <a:extLst>
              <a:ext uri="{FF2B5EF4-FFF2-40B4-BE49-F238E27FC236}">
                <a16:creationId xmlns:a16="http://schemas.microsoft.com/office/drawing/2014/main" id="{672DA900-E148-4CDF-8C91-55351F541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489477" name="Rectangle 5">
            <a:extLst>
              <a:ext uri="{FF2B5EF4-FFF2-40B4-BE49-F238E27FC236}">
                <a16:creationId xmlns:a16="http://schemas.microsoft.com/office/drawing/2014/main" id="{B7EF99B0-A235-4BF3-889B-1FF89CF3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24175"/>
            <a:ext cx="8569325" cy="7921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4" name="Picture 2">
            <a:extLst>
              <a:ext uri="{FF2B5EF4-FFF2-40B4-BE49-F238E27FC236}">
                <a16:creationId xmlns:a16="http://schemas.microsoft.com/office/drawing/2014/main" id="{73FC41B2-79BB-4A7B-8F41-FAF85E75F44B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4835" name="Rectangle 3">
            <a:extLst>
              <a:ext uri="{FF2B5EF4-FFF2-40B4-BE49-F238E27FC236}">
                <a16:creationId xmlns:a16="http://schemas.microsoft.com/office/drawing/2014/main" id="{7BA04E06-098B-4B42-A902-9663DEC8C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04838" name="ShockwaveFlash1" r:id="rId2" imgW="7201080" imgH="5040360"/>
        </mc:Choice>
        <mc:Fallback>
          <p:control name="ShockwaveFlash1" r:id="rId2" imgW="7201080" imgH="5040360">
            <p:pic>
              <p:nvPicPr>
                <p:cNvPr id="504836" name="ShockwaveFlash1">
                  <a:extLst>
                    <a:ext uri="{FF2B5EF4-FFF2-40B4-BE49-F238E27FC236}">
                      <a16:creationId xmlns:a16="http://schemas.microsoft.com/office/drawing/2014/main" id="{200ECD27-6BF3-4858-A3DD-2D18363B2B2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42988" y="1628775"/>
                  <a:ext cx="7200900" cy="50403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2" name="Picture 2">
            <a:extLst>
              <a:ext uri="{FF2B5EF4-FFF2-40B4-BE49-F238E27FC236}">
                <a16:creationId xmlns:a16="http://schemas.microsoft.com/office/drawing/2014/main" id="{49A40465-2AC7-4133-97E3-0AC35ED990A0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7603" name="Rectangle 3">
            <a:extLst>
              <a:ext uri="{FF2B5EF4-FFF2-40B4-BE49-F238E27FC236}">
                <a16:creationId xmlns:a16="http://schemas.microsoft.com/office/drawing/2014/main" id="{146A44BD-C31B-4C4B-BEFB-17157C18D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662987" cy="1584325"/>
          </a:xfrm>
        </p:spPr>
        <p:txBody>
          <a:bodyPr/>
          <a:lstStyle/>
          <a:p>
            <a:r>
              <a:rPr lang="pt-BR" altLang="pt-BR"/>
              <a:t>ADENSADORES MECÂNICOS EM ETAs E ETEs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37606" name="ShockwaveFlash1" r:id="rId2" imgW="7920000" imgH="4968720"/>
        </mc:Choice>
        <mc:Fallback>
          <p:control name="ShockwaveFlash1" r:id="rId2" imgW="7920000" imgH="4968720">
            <p:pic>
              <p:nvPicPr>
                <p:cNvPr id="537604" name="ShockwaveFlash1">
                  <a:extLst>
                    <a:ext uri="{FF2B5EF4-FFF2-40B4-BE49-F238E27FC236}">
                      <a16:creationId xmlns:a16="http://schemas.microsoft.com/office/drawing/2014/main" id="{6500EBEA-3A2A-4ADD-9286-3A9EF7C0215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4213" y="1700213"/>
                  <a:ext cx="7920037" cy="4968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Picture 2" descr="ETA Cubatão 3">
            <a:extLst>
              <a:ext uri="{FF2B5EF4-FFF2-40B4-BE49-F238E27FC236}">
                <a16:creationId xmlns:a16="http://schemas.microsoft.com/office/drawing/2014/main" id="{2C3E895F-4FEB-464D-B0D9-B66C2B50A4D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152525"/>
            <a:ext cx="8280400" cy="5191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03" name="Picture 3">
            <a:extLst>
              <a:ext uri="{FF2B5EF4-FFF2-40B4-BE49-F238E27FC236}">
                <a16:creationId xmlns:a16="http://schemas.microsoft.com/office/drawing/2014/main" id="{906DC794-9233-452B-A8E7-DAEFBD9EBB1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9" name="Oval 39">
            <a:extLst>
              <a:ext uri="{FF2B5EF4-FFF2-40B4-BE49-F238E27FC236}">
                <a16:creationId xmlns:a16="http://schemas.microsoft.com/office/drawing/2014/main" id="{94DC8725-B4A4-4BFD-ABEA-85F29503FE5A}"/>
              </a:ext>
            </a:extLst>
          </p:cNvPr>
          <p:cNvSpPr>
            <a:spLocks noChangeArrowheads="1"/>
          </p:cNvSpPr>
          <p:nvPr/>
        </p:nvSpPr>
        <p:spPr bwMode="auto">
          <a:xfrm rot="-1194434">
            <a:off x="5508625" y="4149725"/>
            <a:ext cx="804863" cy="5127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040" name="Text Box 40">
            <a:extLst>
              <a:ext uri="{FF2B5EF4-FFF2-40B4-BE49-F238E27FC236}">
                <a16:creationId xmlns:a16="http://schemas.microsoft.com/office/drawing/2014/main" id="{50EFB6E9-5B2F-4D52-A238-190F2002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141663"/>
            <a:ext cx="338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latin typeface="Garamond" panose="02020404030301010803" pitchFamily="18" charset="0"/>
              </a:rPr>
              <a:t>Tanques de equalização </a:t>
            </a:r>
          </a:p>
          <a:p>
            <a:r>
              <a:rPr lang="pt-BR" altLang="pt-BR" sz="2400" b="1">
                <a:latin typeface="Garamond" panose="02020404030301010803" pitchFamily="18" charset="0"/>
              </a:rPr>
              <a:t>de água de lavagem !!!</a:t>
            </a:r>
          </a:p>
        </p:txBody>
      </p:sp>
      <p:cxnSp>
        <p:nvCxnSpPr>
          <p:cNvPr id="512041" name="AutoShape 41">
            <a:extLst>
              <a:ext uri="{FF2B5EF4-FFF2-40B4-BE49-F238E27FC236}">
                <a16:creationId xmlns:a16="http://schemas.microsoft.com/office/drawing/2014/main" id="{0DB95A91-1C31-4B49-BCBA-EEBDBCE4B6C9}"/>
              </a:ext>
            </a:extLst>
          </p:cNvPr>
          <p:cNvCxnSpPr>
            <a:cxnSpLocks noChangeShapeType="1"/>
            <a:stCxn id="512040" idx="3"/>
            <a:endCxn id="512039" idx="2"/>
          </p:cNvCxnSpPr>
          <p:nvPr/>
        </p:nvCxnSpPr>
        <p:spPr bwMode="auto">
          <a:xfrm>
            <a:off x="4497388" y="3552825"/>
            <a:ext cx="1035050" cy="990600"/>
          </a:xfrm>
          <a:prstGeom prst="curvedConnector3">
            <a:avLst>
              <a:gd name="adj1" fmla="val 4570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043" name="Rectangle 43">
            <a:extLst>
              <a:ext uri="{FF2B5EF4-FFF2-40B4-BE49-F238E27FC236}">
                <a16:creationId xmlns:a16="http://schemas.microsoft.com/office/drawing/2014/main" id="{7D4D814B-A98A-4C0F-993A-53B20017D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CUBATÃO</a:t>
            </a:r>
            <a:endParaRPr lang="pt-BR" altLang="pt-BR"/>
          </a:p>
        </p:txBody>
      </p:sp>
      <p:sp>
        <p:nvSpPr>
          <p:cNvPr id="512044" name="Oval 44">
            <a:extLst>
              <a:ext uri="{FF2B5EF4-FFF2-40B4-BE49-F238E27FC236}">
                <a16:creationId xmlns:a16="http://schemas.microsoft.com/office/drawing/2014/main" id="{9F8724EB-5C66-49C4-9E62-D82CD70EF5BA}"/>
              </a:ext>
            </a:extLst>
          </p:cNvPr>
          <p:cNvSpPr>
            <a:spLocks noChangeArrowheads="1"/>
          </p:cNvSpPr>
          <p:nvPr/>
        </p:nvSpPr>
        <p:spPr bwMode="auto">
          <a:xfrm rot="-1194434">
            <a:off x="5635625" y="5002213"/>
            <a:ext cx="733425" cy="4445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045" name="Text Box 45">
            <a:extLst>
              <a:ext uri="{FF2B5EF4-FFF2-40B4-BE49-F238E27FC236}">
                <a16:creationId xmlns:a16="http://schemas.microsoft.com/office/drawing/2014/main" id="{49996F71-6B66-4A20-ACA3-BB940412A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508500"/>
            <a:ext cx="344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latin typeface="Garamond" panose="02020404030301010803" pitchFamily="18" charset="0"/>
              </a:rPr>
              <a:t>Prédio de desidratação !!!</a:t>
            </a:r>
          </a:p>
        </p:txBody>
      </p:sp>
      <p:cxnSp>
        <p:nvCxnSpPr>
          <p:cNvPr id="512046" name="AutoShape 46">
            <a:extLst>
              <a:ext uri="{FF2B5EF4-FFF2-40B4-BE49-F238E27FC236}">
                <a16:creationId xmlns:a16="http://schemas.microsoft.com/office/drawing/2014/main" id="{CC981A83-37B1-4D31-A85B-8376624F8EBA}"/>
              </a:ext>
            </a:extLst>
          </p:cNvPr>
          <p:cNvCxnSpPr>
            <a:cxnSpLocks noChangeShapeType="1"/>
            <a:stCxn id="512045" idx="3"/>
            <a:endCxn id="512044" idx="2"/>
          </p:cNvCxnSpPr>
          <p:nvPr/>
        </p:nvCxnSpPr>
        <p:spPr bwMode="auto">
          <a:xfrm>
            <a:off x="4341813" y="4737100"/>
            <a:ext cx="1314450" cy="611188"/>
          </a:xfrm>
          <a:prstGeom prst="curvedConnector3">
            <a:avLst>
              <a:gd name="adj1" fmla="val 47102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54" name="Picture 2" descr="ETA Cubatao 039">
            <a:extLst>
              <a:ext uri="{FF2B5EF4-FFF2-40B4-BE49-F238E27FC236}">
                <a16:creationId xmlns:a16="http://schemas.microsoft.com/office/drawing/2014/main" id="{D7056F6F-9E52-4338-9691-42E07032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852738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9955" name="Picture 3" descr="ETA Cubatao 038">
            <a:extLst>
              <a:ext uri="{FF2B5EF4-FFF2-40B4-BE49-F238E27FC236}">
                <a16:creationId xmlns:a16="http://schemas.microsoft.com/office/drawing/2014/main" id="{EFD0B4F4-F7F1-452E-BA1A-A44B1E941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9956" name="Picture 4">
            <a:extLst>
              <a:ext uri="{FF2B5EF4-FFF2-40B4-BE49-F238E27FC236}">
                <a16:creationId xmlns:a16="http://schemas.microsoft.com/office/drawing/2014/main" id="{D1C7C017-ED12-4203-B946-B4052639E3EE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9961" name="Rectangle 9">
            <a:extLst>
              <a:ext uri="{FF2B5EF4-FFF2-40B4-BE49-F238E27FC236}">
                <a16:creationId xmlns:a16="http://schemas.microsoft.com/office/drawing/2014/main" id="{8457836D-C6D2-457A-B13A-F49D189D1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CUBATÃO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78" name="Picture 2" descr="ETA Cubatao 038">
            <a:extLst>
              <a:ext uri="{FF2B5EF4-FFF2-40B4-BE49-F238E27FC236}">
                <a16:creationId xmlns:a16="http://schemas.microsoft.com/office/drawing/2014/main" id="{2EEA1394-BD68-46F4-B9F9-02B905165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0979" name="Picture 3">
            <a:extLst>
              <a:ext uri="{FF2B5EF4-FFF2-40B4-BE49-F238E27FC236}">
                <a16:creationId xmlns:a16="http://schemas.microsoft.com/office/drawing/2014/main" id="{2A6229E6-BA94-4E31-B5F8-2EF056A51B3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0981" name="Picture 5" descr="ETA Cubatao 037">
            <a:extLst>
              <a:ext uri="{FF2B5EF4-FFF2-40B4-BE49-F238E27FC236}">
                <a16:creationId xmlns:a16="http://schemas.microsoft.com/office/drawing/2014/main" id="{72E457DC-0CC3-4A36-881A-20579D904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852738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85" name="Rectangle 9">
            <a:extLst>
              <a:ext uri="{FF2B5EF4-FFF2-40B4-BE49-F238E27FC236}">
                <a16:creationId xmlns:a16="http://schemas.microsoft.com/office/drawing/2014/main" id="{B63897D5-5FD1-48D0-A38E-DF92BC9FD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CUBATÃO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8" name="Picture 4" descr="CIMG0256">
            <a:extLst>
              <a:ext uri="{FF2B5EF4-FFF2-40B4-BE49-F238E27FC236}">
                <a16:creationId xmlns:a16="http://schemas.microsoft.com/office/drawing/2014/main" id="{A7B1A1B5-FE0B-42D4-824F-F05075AEA73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5327650" cy="3995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26" name="Picture 2">
            <a:extLst>
              <a:ext uri="{FF2B5EF4-FFF2-40B4-BE49-F238E27FC236}">
                <a16:creationId xmlns:a16="http://schemas.microsoft.com/office/drawing/2014/main" id="{6EA6FE28-2C51-4DF4-A0E7-B18516C9E2D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027" name="Rectangle 3">
            <a:extLst>
              <a:ext uri="{FF2B5EF4-FFF2-40B4-BE49-F238E27FC236}">
                <a16:creationId xmlns:a16="http://schemas.microsoft.com/office/drawing/2014/main" id="{0656CEF0-C2ED-462C-8168-F5685E5E3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CUBATÃO</a:t>
            </a:r>
          </a:p>
        </p:txBody>
      </p:sp>
      <p:pic>
        <p:nvPicPr>
          <p:cNvPr id="513030" name="Picture 6" descr="CIMG0263">
            <a:extLst>
              <a:ext uri="{FF2B5EF4-FFF2-40B4-BE49-F238E27FC236}">
                <a16:creationId xmlns:a16="http://schemas.microsoft.com/office/drawing/2014/main" id="{1C67C11F-92EF-4E57-BD8A-1CA902711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636838"/>
            <a:ext cx="5373687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913" name="Picture 9" descr="ETA Cubatao 030">
            <a:extLst>
              <a:ext uri="{FF2B5EF4-FFF2-40B4-BE49-F238E27FC236}">
                <a16:creationId xmlns:a16="http://schemas.microsoft.com/office/drawing/2014/main" id="{5FCE6BF5-FEDE-479D-B891-675B3449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798763"/>
            <a:ext cx="5178425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11" name="Picture 7" descr="ETA Cubatao 029">
            <a:extLst>
              <a:ext uri="{FF2B5EF4-FFF2-40B4-BE49-F238E27FC236}">
                <a16:creationId xmlns:a16="http://schemas.microsoft.com/office/drawing/2014/main" id="{73A967A2-034C-4E83-94F7-A32B7AE4126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5472113" cy="410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7906" name="Picture 2">
            <a:extLst>
              <a:ext uri="{FF2B5EF4-FFF2-40B4-BE49-F238E27FC236}">
                <a16:creationId xmlns:a16="http://schemas.microsoft.com/office/drawing/2014/main" id="{2ACC58F8-976C-4A16-ADA5-B9D438F021CF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7910" name="Rectangle 6">
            <a:extLst>
              <a:ext uri="{FF2B5EF4-FFF2-40B4-BE49-F238E27FC236}">
                <a16:creationId xmlns:a16="http://schemas.microsoft.com/office/drawing/2014/main" id="{51E53C08-8ED4-41D2-B2AA-68F2B2C1D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CUBATÃO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103" name="Picture 7" descr="CIMG0498">
            <a:extLst>
              <a:ext uri="{FF2B5EF4-FFF2-40B4-BE49-F238E27FC236}">
                <a16:creationId xmlns:a16="http://schemas.microsoft.com/office/drawing/2014/main" id="{773FDFAC-4BA6-4375-8718-B0471E59445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5257800" cy="3943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00" name="Picture 4">
            <a:extLst>
              <a:ext uri="{FF2B5EF4-FFF2-40B4-BE49-F238E27FC236}">
                <a16:creationId xmlns:a16="http://schemas.microsoft.com/office/drawing/2014/main" id="{2E5E03A7-C8C8-45FD-B248-39397DE1E45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6101" name="Rectangle 5">
            <a:extLst>
              <a:ext uri="{FF2B5EF4-FFF2-40B4-BE49-F238E27FC236}">
                <a16:creationId xmlns:a16="http://schemas.microsoft.com/office/drawing/2014/main" id="{6442EE90-25EE-4492-99C3-1034963E4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b="1"/>
              <a:t>DESIDRATAÇÃO DE LODOS DE ETAs – ETA CUBATÃO</a:t>
            </a:r>
          </a:p>
        </p:txBody>
      </p:sp>
      <p:pic>
        <p:nvPicPr>
          <p:cNvPr id="516105" name="Picture 9" descr="CIMG0500">
            <a:extLst>
              <a:ext uri="{FF2B5EF4-FFF2-40B4-BE49-F238E27FC236}">
                <a16:creationId xmlns:a16="http://schemas.microsoft.com/office/drawing/2014/main" id="{467F83B7-8211-4F47-875B-85AD97A3E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997200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2" name="Picture 2">
            <a:extLst>
              <a:ext uri="{FF2B5EF4-FFF2-40B4-BE49-F238E27FC236}">
                <a16:creationId xmlns:a16="http://schemas.microsoft.com/office/drawing/2014/main" id="{1FBFD5D3-4A60-44D0-B55F-32FAA319B87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7123" name="Rectangle 3">
            <a:extLst>
              <a:ext uri="{FF2B5EF4-FFF2-40B4-BE49-F238E27FC236}">
                <a16:creationId xmlns:a16="http://schemas.microsoft.com/office/drawing/2014/main" id="{5117E35C-5640-46F6-A785-D1E3142AC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ESTEIRA</a:t>
            </a:r>
          </a:p>
        </p:txBody>
      </p:sp>
      <p:sp>
        <p:nvSpPr>
          <p:cNvPr id="517124" name="Rectangle 4">
            <a:extLst>
              <a:ext uri="{FF2B5EF4-FFF2-40B4-BE49-F238E27FC236}">
                <a16:creationId xmlns:a16="http://schemas.microsoft.com/office/drawing/2014/main" id="{DE5F67C4-12F1-447C-B261-29B13A599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custo de implantação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de energia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operacional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17125" name="Rectangle 5">
            <a:extLst>
              <a:ext uri="{FF2B5EF4-FFF2-40B4-BE49-F238E27FC236}">
                <a16:creationId xmlns:a16="http://schemas.microsoft.com/office/drawing/2014/main" id="{2A426615-3089-44FE-94C9-95DE20296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>
            <a:extLst>
              <a:ext uri="{FF2B5EF4-FFF2-40B4-BE49-F238E27FC236}">
                <a16:creationId xmlns:a16="http://schemas.microsoft.com/office/drawing/2014/main" id="{9E456874-DBBA-4F87-90FC-8131E057E10C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131" name="Rectangle 3">
            <a:extLst>
              <a:ext uri="{FF2B5EF4-FFF2-40B4-BE49-F238E27FC236}">
                <a16:creationId xmlns:a16="http://schemas.microsoft.com/office/drawing/2014/main" id="{B72DB5D4-C819-4A6C-8E39-88063B80D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73238"/>
            <a:ext cx="8496300" cy="4608512"/>
          </a:xfrm>
        </p:spPr>
        <p:txBody>
          <a:bodyPr/>
          <a:lstStyle/>
          <a:p>
            <a:r>
              <a:rPr lang="pt-BR" altLang="pt-BR" b="1"/>
              <a:t>Redução dos custos de transporte e disposição final</a:t>
            </a:r>
          </a:p>
          <a:p>
            <a:r>
              <a:rPr lang="pt-BR" altLang="pt-BR" b="1"/>
              <a:t>Facilidades para o manuseio do lodo desidratado quando comparado com lodos adensados</a:t>
            </a:r>
          </a:p>
          <a:p>
            <a:r>
              <a:rPr lang="pt-BR" altLang="pt-BR" b="1"/>
              <a:t>A desidratação é etapa necessária quando é considerada a possibilidade de incineração do lodo </a:t>
            </a:r>
          </a:p>
          <a:p>
            <a:endParaRPr lang="pt-BR" altLang="pt-BR" b="1"/>
          </a:p>
          <a:p>
            <a:endParaRPr lang="pt-BR" altLang="pt-BR" b="1"/>
          </a:p>
        </p:txBody>
      </p:sp>
      <p:sp>
        <p:nvSpPr>
          <p:cNvPr id="432132" name="Rectangle 4">
            <a:extLst>
              <a:ext uri="{FF2B5EF4-FFF2-40B4-BE49-F238E27FC236}">
                <a16:creationId xmlns:a16="http://schemas.microsoft.com/office/drawing/2014/main" id="{1C5A2415-99FD-4BD0-9DFB-552B70A92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DE ETAs e ETEs </a:t>
            </a:r>
          </a:p>
        </p:txBody>
      </p:sp>
      <p:sp>
        <p:nvSpPr>
          <p:cNvPr id="432133" name="Rectangle 5">
            <a:extLst>
              <a:ext uri="{FF2B5EF4-FFF2-40B4-BE49-F238E27FC236}">
                <a16:creationId xmlns:a16="http://schemas.microsoft.com/office/drawing/2014/main" id="{9B481580-36CB-4D2F-8D9D-3509C3508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28775"/>
            <a:ext cx="8496300" cy="1295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10" name="Picture 2">
            <a:extLst>
              <a:ext uri="{FF2B5EF4-FFF2-40B4-BE49-F238E27FC236}">
                <a16:creationId xmlns:a16="http://schemas.microsoft.com/office/drawing/2014/main" id="{C775E201-07F2-46B9-8E2B-306E9016C30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9411" name="Rectangle 3">
            <a:extLst>
              <a:ext uri="{FF2B5EF4-FFF2-40B4-BE49-F238E27FC236}">
                <a16:creationId xmlns:a16="http://schemas.microsoft.com/office/drawing/2014/main" id="{69AF91B7-FAC2-4DE5-8DF9-70D526D61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ESTEIRA</a:t>
            </a:r>
          </a:p>
        </p:txBody>
      </p:sp>
      <p:sp>
        <p:nvSpPr>
          <p:cNvPr id="529412" name="Rectangle 4">
            <a:extLst>
              <a:ext uri="{FF2B5EF4-FFF2-40B4-BE49-F238E27FC236}">
                <a16:creationId xmlns:a16="http://schemas.microsoft.com/office/drawing/2014/main" id="{0C09B597-6557-499B-90A8-F2049BAA2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custo de implantação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de energia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operacional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29413" name="Rectangle 5">
            <a:extLst>
              <a:ext uri="{FF2B5EF4-FFF2-40B4-BE49-F238E27FC236}">
                <a16:creationId xmlns:a16="http://schemas.microsoft.com/office/drawing/2014/main" id="{751FB168-391C-4182-95E9-F09FAAA5D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89363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434" name="Picture 2">
            <a:extLst>
              <a:ext uri="{FF2B5EF4-FFF2-40B4-BE49-F238E27FC236}">
                <a16:creationId xmlns:a16="http://schemas.microsoft.com/office/drawing/2014/main" id="{DE446E03-797E-4950-A924-14FDBD41E4B4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0435" name="Rectangle 3">
            <a:extLst>
              <a:ext uri="{FF2B5EF4-FFF2-40B4-BE49-F238E27FC236}">
                <a16:creationId xmlns:a16="http://schemas.microsoft.com/office/drawing/2014/main" id="{F167F677-8934-400E-9AF5-F34323B09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ESTEIRA</a:t>
            </a:r>
          </a:p>
        </p:txBody>
      </p:sp>
      <p:sp>
        <p:nvSpPr>
          <p:cNvPr id="530436" name="Rectangle 4">
            <a:extLst>
              <a:ext uri="{FF2B5EF4-FFF2-40B4-BE49-F238E27FC236}">
                <a16:creationId xmlns:a16="http://schemas.microsoft.com/office/drawing/2014/main" id="{8EA131CD-E6D0-4D93-A994-617790AB6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custo de implantação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de energia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Baixo consumo operacional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30437" name="Rectangle 5">
            <a:extLst>
              <a:ext uri="{FF2B5EF4-FFF2-40B4-BE49-F238E27FC236}">
                <a16:creationId xmlns:a16="http://schemas.microsoft.com/office/drawing/2014/main" id="{92E1B512-C4F3-436F-A7A1-6C2BB974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640263"/>
            <a:ext cx="8496300" cy="86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2">
            <a:extLst>
              <a:ext uri="{FF2B5EF4-FFF2-40B4-BE49-F238E27FC236}">
                <a16:creationId xmlns:a16="http://schemas.microsoft.com/office/drawing/2014/main" id="{C08DFA15-51D8-48F5-BC45-C41D0E63BD74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1459" name="Rectangle 3">
            <a:extLst>
              <a:ext uri="{FF2B5EF4-FFF2-40B4-BE49-F238E27FC236}">
                <a16:creationId xmlns:a16="http://schemas.microsoft.com/office/drawing/2014/main" id="{D6C2BE1C-581C-43A5-B66F-33401D926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ESTEIRA</a:t>
            </a:r>
          </a:p>
        </p:txBody>
      </p:sp>
      <p:sp>
        <p:nvSpPr>
          <p:cNvPr id="531460" name="Rectangle 4">
            <a:extLst>
              <a:ext uri="{FF2B5EF4-FFF2-40B4-BE49-F238E27FC236}">
                <a16:creationId xmlns:a16="http://schemas.microsoft.com/office/drawing/2014/main" id="{462D7211-6B54-4888-A256-5A220D56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4000" b="1"/>
              <a:t>Vantagens</a:t>
            </a:r>
          </a:p>
          <a:p>
            <a:pPr lvl="1"/>
            <a:r>
              <a:rPr lang="pt-BR" altLang="pt-BR" sz="4000" b="1"/>
              <a:t>Equipamento mecanicamente menos complexo que os demais existentes</a:t>
            </a:r>
          </a:p>
          <a:p>
            <a:pPr lvl="1"/>
            <a:r>
              <a:rPr lang="pt-BR" altLang="pt-BR" sz="4000" b="1"/>
              <a:t>Relativamente fácil de ser ligado e desligado</a:t>
            </a:r>
          </a:p>
          <a:p>
            <a:pPr lvl="1"/>
            <a:endParaRPr lang="pt-BR" altLang="pt-BR" sz="4000" b="1"/>
          </a:p>
          <a:p>
            <a:pPr lvl="1"/>
            <a:endParaRPr lang="pt-BR" altLang="pt-BR" sz="4000" b="1"/>
          </a:p>
          <a:p>
            <a:pPr lvl="1"/>
            <a:endParaRPr lang="pt-BR" altLang="pt-BR" sz="4000" b="1"/>
          </a:p>
          <a:p>
            <a:endParaRPr lang="pt-BR" altLang="pt-BR" sz="4000" b="1"/>
          </a:p>
          <a:p>
            <a:endParaRPr lang="pt-BR" altLang="pt-BR" sz="4000" b="1"/>
          </a:p>
        </p:txBody>
      </p:sp>
      <p:sp>
        <p:nvSpPr>
          <p:cNvPr id="531461" name="Rectangle 5">
            <a:extLst>
              <a:ext uri="{FF2B5EF4-FFF2-40B4-BE49-F238E27FC236}">
                <a16:creationId xmlns:a16="http://schemas.microsoft.com/office/drawing/2014/main" id="{0F5D74D9-1BE8-4764-9971-653987D9C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781300"/>
            <a:ext cx="8496300" cy="18716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2">
            <a:extLst>
              <a:ext uri="{FF2B5EF4-FFF2-40B4-BE49-F238E27FC236}">
                <a16:creationId xmlns:a16="http://schemas.microsoft.com/office/drawing/2014/main" id="{8739F461-86D8-4EF4-BCE6-B27165BB330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483" name="Rectangle 3">
            <a:extLst>
              <a:ext uri="{FF2B5EF4-FFF2-40B4-BE49-F238E27FC236}">
                <a16:creationId xmlns:a16="http://schemas.microsoft.com/office/drawing/2014/main" id="{8EE6A034-2E90-461D-A755-D72DFD428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ESTEIRA</a:t>
            </a:r>
          </a:p>
        </p:txBody>
      </p:sp>
      <p:sp>
        <p:nvSpPr>
          <p:cNvPr id="532484" name="Rectangle 4">
            <a:extLst>
              <a:ext uri="{FF2B5EF4-FFF2-40B4-BE49-F238E27FC236}">
                <a16:creationId xmlns:a16="http://schemas.microsoft.com/office/drawing/2014/main" id="{0572AD95-09CF-4CDC-8594-F50F71957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4000" b="1"/>
              <a:t>Vantagens</a:t>
            </a:r>
          </a:p>
          <a:p>
            <a:pPr lvl="1"/>
            <a:r>
              <a:rPr lang="pt-BR" altLang="pt-BR" sz="4000" b="1"/>
              <a:t>Equipamento mecanicamente menos complexo que os demais existentes</a:t>
            </a:r>
          </a:p>
          <a:p>
            <a:pPr lvl="1"/>
            <a:r>
              <a:rPr lang="pt-BR" altLang="pt-BR" sz="4000" b="1"/>
              <a:t>Relativamente fácil de ser ligado e desligado</a:t>
            </a:r>
          </a:p>
          <a:p>
            <a:pPr lvl="1"/>
            <a:endParaRPr lang="pt-BR" altLang="pt-BR" sz="4000" b="1"/>
          </a:p>
          <a:p>
            <a:pPr lvl="1"/>
            <a:endParaRPr lang="pt-BR" altLang="pt-BR" sz="4000" b="1"/>
          </a:p>
          <a:p>
            <a:pPr lvl="1"/>
            <a:endParaRPr lang="pt-BR" altLang="pt-BR" sz="4000" b="1"/>
          </a:p>
          <a:p>
            <a:endParaRPr lang="pt-BR" altLang="pt-BR" sz="4000" b="1"/>
          </a:p>
          <a:p>
            <a:endParaRPr lang="pt-BR" altLang="pt-BR" sz="4000" b="1"/>
          </a:p>
        </p:txBody>
      </p:sp>
      <p:sp>
        <p:nvSpPr>
          <p:cNvPr id="532485" name="Rectangle 5">
            <a:extLst>
              <a:ext uri="{FF2B5EF4-FFF2-40B4-BE49-F238E27FC236}">
                <a16:creationId xmlns:a16="http://schemas.microsoft.com/office/drawing/2014/main" id="{635A4A65-2F1C-41D2-A9E9-7AFDD1F60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652963"/>
            <a:ext cx="8496300" cy="15128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2">
            <a:extLst>
              <a:ext uri="{FF2B5EF4-FFF2-40B4-BE49-F238E27FC236}">
                <a16:creationId xmlns:a16="http://schemas.microsoft.com/office/drawing/2014/main" id="{EDFD6529-3ECF-4FC6-A7E8-7965ECA49D2E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3507" name="Rectangle 3">
            <a:extLst>
              <a:ext uri="{FF2B5EF4-FFF2-40B4-BE49-F238E27FC236}">
                <a16:creationId xmlns:a16="http://schemas.microsoft.com/office/drawing/2014/main" id="{D0CE3D19-A94C-4260-B8F4-249163BCC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ESTEIRA</a:t>
            </a:r>
          </a:p>
        </p:txBody>
      </p:sp>
      <p:sp>
        <p:nvSpPr>
          <p:cNvPr id="533508" name="Rectangle 4">
            <a:extLst>
              <a:ext uri="{FF2B5EF4-FFF2-40B4-BE49-F238E27FC236}">
                <a16:creationId xmlns:a16="http://schemas.microsoft.com/office/drawing/2014/main" id="{D616C0DE-BF4C-4BD1-956D-1EC22F6A6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Operação muito sensível em função das características do lodo adensado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Não recomenda-se operação automática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33509" name="Rectangle 5">
            <a:extLst>
              <a:ext uri="{FF2B5EF4-FFF2-40B4-BE49-F238E27FC236}">
                <a16:creationId xmlns:a16="http://schemas.microsoft.com/office/drawing/2014/main" id="{51CEBC2F-DF73-47C1-A3B9-CB281011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8496300" cy="223361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530" name="Picture 2">
            <a:extLst>
              <a:ext uri="{FF2B5EF4-FFF2-40B4-BE49-F238E27FC236}">
                <a16:creationId xmlns:a16="http://schemas.microsoft.com/office/drawing/2014/main" id="{DCCE508F-0E0C-487B-AC39-A828AD6C78DA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4531" name="Rectangle 3">
            <a:extLst>
              <a:ext uri="{FF2B5EF4-FFF2-40B4-BE49-F238E27FC236}">
                <a16:creationId xmlns:a16="http://schemas.microsoft.com/office/drawing/2014/main" id="{A5D845A3-CBDD-4784-8F02-19CA1B61E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ESTEIRA</a:t>
            </a:r>
          </a:p>
        </p:txBody>
      </p:sp>
      <p:sp>
        <p:nvSpPr>
          <p:cNvPr id="534532" name="Rectangle 4">
            <a:extLst>
              <a:ext uri="{FF2B5EF4-FFF2-40B4-BE49-F238E27FC236}">
                <a16:creationId xmlns:a16="http://schemas.microsoft.com/office/drawing/2014/main" id="{754A55AD-D1D6-4794-92A9-1098059E7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4000" b="1"/>
              <a:t>Desvantagens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Operação muito sensível em função das características do lodo adensado</a:t>
            </a:r>
          </a:p>
          <a:p>
            <a:pPr lvl="1">
              <a:lnSpc>
                <a:spcPct val="120000"/>
              </a:lnSpc>
            </a:pPr>
            <a:r>
              <a:rPr lang="pt-BR" altLang="pt-BR" sz="4000" b="1"/>
              <a:t>Não recomenda-se operação automática</a:t>
            </a:r>
          </a:p>
          <a:p>
            <a:pPr lvl="1"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  <a:p>
            <a:pPr>
              <a:lnSpc>
                <a:spcPct val="120000"/>
              </a:lnSpc>
            </a:pPr>
            <a:endParaRPr lang="pt-BR" altLang="pt-BR" sz="4000" b="1"/>
          </a:p>
        </p:txBody>
      </p:sp>
      <p:sp>
        <p:nvSpPr>
          <p:cNvPr id="534533" name="Rectangle 5">
            <a:extLst>
              <a:ext uri="{FF2B5EF4-FFF2-40B4-BE49-F238E27FC236}">
                <a16:creationId xmlns:a16="http://schemas.microsoft.com/office/drawing/2014/main" id="{7EF14575-EB14-4881-AF82-80CAD49F7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157788"/>
            <a:ext cx="8496300" cy="15113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388" name="Picture 4" descr="CIMG0279">
            <a:extLst>
              <a:ext uri="{FF2B5EF4-FFF2-40B4-BE49-F238E27FC236}">
                <a16:creationId xmlns:a16="http://schemas.microsoft.com/office/drawing/2014/main" id="{282A1386-41FF-4F5C-840F-1A7A9E011EA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5040312" cy="3779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8386" name="Picture 2">
            <a:extLst>
              <a:ext uri="{FF2B5EF4-FFF2-40B4-BE49-F238E27FC236}">
                <a16:creationId xmlns:a16="http://schemas.microsoft.com/office/drawing/2014/main" id="{4DB63276-00CA-4141-A611-B9C421CF3E06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8387" name="Rectangle 3">
            <a:extLst>
              <a:ext uri="{FF2B5EF4-FFF2-40B4-BE49-F238E27FC236}">
                <a16:creationId xmlns:a16="http://schemas.microsoft.com/office/drawing/2014/main" id="{2A7FA1FF-44C0-4109-8E39-9E0AA105B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422400"/>
          </a:xfrm>
          <a:noFill/>
          <a:ln/>
        </p:spPr>
        <p:txBody>
          <a:bodyPr/>
          <a:lstStyle/>
          <a:p>
            <a:r>
              <a:rPr lang="pt-BR" altLang="pt-BR" b="1"/>
              <a:t>DESIDRATAÇÃO DE LODOS </a:t>
            </a:r>
            <a:br>
              <a:rPr lang="pt-BR" altLang="pt-BR" b="1"/>
            </a:br>
            <a:r>
              <a:rPr lang="pt-BR" altLang="pt-BR" b="1"/>
              <a:t>FILTROS PRENSA DE ESTEIRA</a:t>
            </a:r>
          </a:p>
        </p:txBody>
      </p:sp>
      <p:pic>
        <p:nvPicPr>
          <p:cNvPr id="528390" name="Picture 6" descr="CIMG0280">
            <a:extLst>
              <a:ext uri="{FF2B5EF4-FFF2-40B4-BE49-F238E27FC236}">
                <a16:creationId xmlns:a16="http://schemas.microsoft.com/office/drawing/2014/main" id="{A0035A9F-6F86-47AA-AE13-A27E234F2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816225"/>
            <a:ext cx="5113337" cy="3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50" name="Picture 2">
            <a:extLst>
              <a:ext uri="{FF2B5EF4-FFF2-40B4-BE49-F238E27FC236}">
                <a16:creationId xmlns:a16="http://schemas.microsoft.com/office/drawing/2014/main" id="{BC933D8C-A5C3-4930-A070-EFECC1BDE3FE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9651" name="Rectangle 3">
            <a:extLst>
              <a:ext uri="{FF2B5EF4-FFF2-40B4-BE49-F238E27FC236}">
                <a16:creationId xmlns:a16="http://schemas.microsoft.com/office/drawing/2014/main" id="{BCADC6FF-4B25-45A2-ABB2-294ED6CF2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  <a:noFill/>
          <a:ln/>
        </p:spPr>
        <p:txBody>
          <a:bodyPr/>
          <a:lstStyle/>
          <a:p>
            <a:r>
              <a:rPr lang="pt-BR" altLang="pt-BR" sz="4000" b="1"/>
              <a:t>FILTROS PRENSA DE ESTEIRA</a:t>
            </a:r>
            <a:br>
              <a:rPr lang="pt-BR" altLang="pt-BR" sz="4000" b="1"/>
            </a:br>
            <a:r>
              <a:rPr lang="pt-BR" altLang="pt-BR" sz="4000" b="1"/>
              <a:t>PARÂMETROS DE PROJETO</a:t>
            </a:r>
          </a:p>
        </p:txBody>
      </p:sp>
      <p:graphicFrame>
        <p:nvGraphicFramePr>
          <p:cNvPr id="539698" name="Group 50">
            <a:extLst>
              <a:ext uri="{FF2B5EF4-FFF2-40B4-BE49-F238E27FC236}">
                <a16:creationId xmlns:a16="http://schemas.microsoft.com/office/drawing/2014/main" id="{09733D37-9AF5-4F36-ACD3-A763B46468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2276475"/>
          <a:ext cx="8640763" cy="3889375"/>
        </p:xfrm>
        <a:graphic>
          <a:graphicData uri="http://schemas.openxmlformats.org/drawingml/2006/table">
            <a:tbl>
              <a:tblPr/>
              <a:tblGrid>
                <a:gridCol w="4824413">
                  <a:extLst>
                    <a:ext uri="{9D8B030D-6E8A-4147-A177-3AD203B41FA5}">
                      <a16:colId xmlns:a16="http://schemas.microsoft.com/office/drawing/2014/main" val="140807908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57747345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4035787202"/>
                    </a:ext>
                  </a:extLst>
                </a:gridCol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Parâmetro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Unidade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Valores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15699"/>
                  </a:ext>
                </a:extLst>
              </a:tr>
              <a:tr h="1068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Teor de sólidos na alimentação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 a 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048630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Lodos (Hidróxidos)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15 a 25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969112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Lodos (Abrandamento)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25 a 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832591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Taxa de captura de sólidos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95 a 99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0983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579" name="Picture 3">
            <a:extLst>
              <a:ext uri="{FF2B5EF4-FFF2-40B4-BE49-F238E27FC236}">
                <a16:creationId xmlns:a16="http://schemas.microsoft.com/office/drawing/2014/main" id="{665CBED3-37BF-4B6F-866F-5D42F7992967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6580" name="Rectangle 4">
            <a:extLst>
              <a:ext uri="{FF2B5EF4-FFF2-40B4-BE49-F238E27FC236}">
                <a16:creationId xmlns:a16="http://schemas.microsoft.com/office/drawing/2014/main" id="{CB6D57DD-8C3A-4066-95BE-E9498D2A1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sz="4000" b="1"/>
              <a:t>FILTROS PRENSA DE ESTEIRA</a:t>
            </a:r>
            <a:br>
              <a:rPr lang="pt-BR" altLang="pt-BR" sz="4000" b="1"/>
            </a:br>
            <a:r>
              <a:rPr lang="pt-BR" altLang="pt-BR" sz="4000" b="1"/>
              <a:t>PARÂMETROS DE PROJETO</a:t>
            </a:r>
          </a:p>
        </p:txBody>
      </p:sp>
      <p:graphicFrame>
        <p:nvGraphicFramePr>
          <p:cNvPr id="536637" name="Group 61">
            <a:extLst>
              <a:ext uri="{FF2B5EF4-FFF2-40B4-BE49-F238E27FC236}">
                <a16:creationId xmlns:a16="http://schemas.microsoft.com/office/drawing/2014/main" id="{369911BC-7719-4B92-BC43-07526EEE00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2276475"/>
          <a:ext cx="8642350" cy="3527425"/>
        </p:xfrm>
        <a:graphic>
          <a:graphicData uri="http://schemas.openxmlformats.org/drawingml/2006/table">
            <a:tbl>
              <a:tblPr/>
              <a:tblGrid>
                <a:gridCol w="4019550">
                  <a:extLst>
                    <a:ext uri="{9D8B030D-6E8A-4147-A177-3AD203B41FA5}">
                      <a16:colId xmlns:a16="http://schemas.microsoft.com/office/drawing/2014/main" val="1219010592"/>
                    </a:ext>
                  </a:extLst>
                </a:gridCol>
                <a:gridCol w="1741488">
                  <a:extLst>
                    <a:ext uri="{9D8B030D-6E8A-4147-A177-3AD203B41FA5}">
                      <a16:colId xmlns:a16="http://schemas.microsoft.com/office/drawing/2014/main" val="1123852556"/>
                    </a:ext>
                  </a:extLst>
                </a:gridCol>
                <a:gridCol w="2881312">
                  <a:extLst>
                    <a:ext uri="{9D8B030D-6E8A-4147-A177-3AD203B41FA5}">
                      <a16:colId xmlns:a16="http://schemas.microsoft.com/office/drawing/2014/main" val="791337811"/>
                    </a:ext>
                  </a:extLst>
                </a:gridCol>
              </a:tblGrid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Parâmetro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Unidade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Valores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75487"/>
                  </a:ext>
                </a:extLst>
              </a:tr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Produção de torta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Kg/m</a:t>
                      </a:r>
                      <a:r>
                        <a:rPr kumimoji="0" lang="en-US" alt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.h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0,8 a 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649484"/>
                  </a:ext>
                </a:extLst>
              </a:tr>
              <a:tr h="1104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Concentração de sólidos no filtrado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900 A 1.500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2543"/>
                  </a:ext>
                </a:extLst>
              </a:tr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Velocidade da esteira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rev/min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0,2 a 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241386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Pressão de operação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550 a 830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7349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82" name="Picture 2">
            <a:extLst>
              <a:ext uri="{FF2B5EF4-FFF2-40B4-BE49-F238E27FC236}">
                <a16:creationId xmlns:a16="http://schemas.microsoft.com/office/drawing/2014/main" id="{3E74BEC0-411E-464C-A859-714CA1CB402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683" name="Rectangle 3">
            <a:extLst>
              <a:ext uri="{FF2B5EF4-FFF2-40B4-BE49-F238E27FC236}">
                <a16:creationId xmlns:a16="http://schemas.microsoft.com/office/drawing/2014/main" id="{C1E69AAE-68B7-42AF-937D-747270E6F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98438"/>
            <a:ext cx="8229600" cy="1143000"/>
          </a:xfrm>
          <a:noFill/>
          <a:ln/>
        </p:spPr>
        <p:txBody>
          <a:bodyPr/>
          <a:lstStyle/>
          <a:p>
            <a:r>
              <a:rPr lang="pt-BR" altLang="pt-BR" sz="4000" b="1"/>
              <a:t>FILTROS PRENSA DE ESTEIRA</a:t>
            </a:r>
            <a:br>
              <a:rPr lang="pt-BR" altLang="pt-BR" sz="4000" b="1"/>
            </a:br>
            <a:r>
              <a:rPr lang="pt-BR" altLang="pt-BR" sz="4000" b="1"/>
              <a:t>PARÂMETROS DE PROJETO</a:t>
            </a:r>
          </a:p>
        </p:txBody>
      </p:sp>
      <p:graphicFrame>
        <p:nvGraphicFramePr>
          <p:cNvPr id="583761" name="Group 81">
            <a:extLst>
              <a:ext uri="{FF2B5EF4-FFF2-40B4-BE49-F238E27FC236}">
                <a16:creationId xmlns:a16="http://schemas.microsoft.com/office/drawing/2014/main" id="{A26EE635-5A6F-4C8F-9F70-B47F980D84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844675"/>
          <a:ext cx="8785225" cy="4484688"/>
        </p:xfrm>
        <a:graphic>
          <a:graphicData uri="http://schemas.openxmlformats.org/drawingml/2006/table">
            <a:tbl>
              <a:tblPr/>
              <a:tblGrid>
                <a:gridCol w="3816350">
                  <a:extLst>
                    <a:ext uri="{9D8B030D-6E8A-4147-A177-3AD203B41FA5}">
                      <a16:colId xmlns:a16="http://schemas.microsoft.com/office/drawing/2014/main" val="3757993269"/>
                    </a:ext>
                  </a:extLst>
                </a:gridCol>
                <a:gridCol w="2408237">
                  <a:extLst>
                    <a:ext uri="{9D8B030D-6E8A-4147-A177-3AD203B41FA5}">
                      <a16:colId xmlns:a16="http://schemas.microsoft.com/office/drawing/2014/main" val="897874937"/>
                    </a:ext>
                  </a:extLst>
                </a:gridCol>
                <a:gridCol w="2560638">
                  <a:extLst>
                    <a:ext uri="{9D8B030D-6E8A-4147-A177-3AD203B41FA5}">
                      <a16:colId xmlns:a16="http://schemas.microsoft.com/office/drawing/2014/main" val="2342413124"/>
                    </a:ext>
                  </a:extLst>
                </a:gridCol>
              </a:tblGrid>
              <a:tr h="5842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Tipo de lodo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Carga por metro de esteira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089990"/>
                  </a:ext>
                </a:extLst>
              </a:tr>
              <a:tr h="584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L/s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Kg/hora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412528"/>
                  </a:ext>
                </a:extLst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Lodo primário não digerido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1,8 a 3,2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360 a 550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203831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Anaeróbio primário digerido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1,3 a 3,2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360 a 550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740151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Anaeróbio  mais primário  e secundário digerido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1,3 a 3,2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180 a 320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60483"/>
                  </a:ext>
                </a:extLst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Aeróbio digerido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0,7 a 2,5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45 a 180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628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alança">
  <a:themeElements>
    <a:clrScheme name="Balança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ça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alança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ça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</TotalTime>
  <Words>3156</Words>
  <Application>Microsoft Office PowerPoint</Application>
  <PresentationFormat>Apresentação na tela (4:3)</PresentationFormat>
  <Paragraphs>881</Paragraphs>
  <Slides>189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189</vt:i4>
      </vt:variant>
    </vt:vector>
  </HeadingPairs>
  <TitlesOfParts>
    <vt:vector size="197" baseType="lpstr">
      <vt:lpstr>Arial</vt:lpstr>
      <vt:lpstr>Tahoma</vt:lpstr>
      <vt:lpstr>Wingdings</vt:lpstr>
      <vt:lpstr>Times</vt:lpstr>
      <vt:lpstr>Times New Roman</vt:lpstr>
      <vt:lpstr>Garamond</vt:lpstr>
      <vt:lpstr>Balança</vt:lpstr>
      <vt:lpstr>Microsoft Equation 3.0</vt:lpstr>
      <vt:lpstr>ESCOLA POLITÉCNICA DA USP DEPARTAMENTO DE ENGENHARIA  HIDRÁULICA E SANITÁRIA PHD 5748 – TRATAMENTO DE LODOS GERADOS EM ESTAÇÕES DE TRATAMENTO DE ÁGUAS DE ABASTECIMENTO E DE ESGOTOS SANITÁRIOS   DESIDRATAÇÃO DE LODOS  DE ETAs E ETEs</vt:lpstr>
      <vt:lpstr>DESIDRATAÇÃO DE LODOS DE ETAs e ETEs</vt:lpstr>
      <vt:lpstr>DESIDRATAÇÃO DE LODOS DE ETAs</vt:lpstr>
      <vt:lpstr>DESIDRATAÇÃO DE LODOS DE ETEs</vt:lpstr>
      <vt:lpstr>DESIDRATAÇÃO DE LODOS DE ETAs E ETEs</vt:lpstr>
      <vt:lpstr>DESIDRATAÇÃO DE LODOS DE ETAs E ETEs</vt:lpstr>
      <vt:lpstr>DESIDRATAÇÃO DE LODOS DE ETAs E ETEs</vt:lpstr>
      <vt:lpstr>DESIDRATAÇÃO DE LODOS DE ETAs E ETEs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BALANÇO DE MASSA EM ETAs ETA CAPIVARI - SANASA</vt:lpstr>
      <vt:lpstr>BALANÇO DE MASSA EM ETAs ETA CAPIVARI - SANASA</vt:lpstr>
      <vt:lpstr>BALANÇO DE MASSA EM ETAs ETA CAPIVARI - SANASA</vt:lpstr>
      <vt:lpstr>BALANÇO DE MASSA EM ETAs</vt:lpstr>
      <vt:lpstr>BALANÇO DE MASSA EM ETAs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 SECAGEM NATURAL </vt:lpstr>
      <vt:lpstr>DESIDRATAÇÃO DE LODOS  SECAGEM NATURAL </vt:lpstr>
      <vt:lpstr>DESIDRATAÇÃO DE LODOS  SECAGEM NATURAL </vt:lpstr>
      <vt:lpstr>DESIDRATAÇÃO DE LODOS  SECAGEM NATURAL </vt:lpstr>
      <vt:lpstr>DESIDRATAÇÃO DE LODOS  SECAGEM NATURAL </vt:lpstr>
      <vt:lpstr>DESIDRATAÇÃO DE LODOS  SECAGEM NATURAL </vt:lpstr>
      <vt:lpstr>DESIDRATAÇÃO DE LODOS  SECAGEM NATURAL </vt:lpstr>
      <vt:lpstr>DESIDRATAÇÃO DE LODOS  SECAGEM NATURAL </vt:lpstr>
      <vt:lpstr>DESIDRATAÇÃO DE LODOS  SECAGEM NATURAL </vt:lpstr>
      <vt:lpstr>DESIDRATAÇÃO DE LODOS DE ETAs e ETEs </vt:lpstr>
      <vt:lpstr>DESIDRATAÇÃO DE LODOS DE ETAs e ETEs </vt:lpstr>
      <vt:lpstr>DESIDRATAÇÃO DE LODOS DE ETAs e ETEs </vt:lpstr>
      <vt:lpstr>ADENSADORES MECÂNICOS EM ETAs E ETEs</vt:lpstr>
      <vt:lpstr>DESIDRATAÇÃO DE LODOS DE ETAs – ETA CUBATÃO</vt:lpstr>
      <vt:lpstr>DESIDRATAÇÃO DE LODOS DE ETAs – ETA CUBATÃO</vt:lpstr>
      <vt:lpstr>DESIDRATAÇÃO DE LODOS DE ETAs – ETA CUBATÃO</vt:lpstr>
      <vt:lpstr>DESIDRATAÇÃO DE LODOS DE ETAs – ETA CUBATÃO</vt:lpstr>
      <vt:lpstr>DESIDRATAÇÃO DE LODOS DE ETAs – ETA CUBATÃO</vt:lpstr>
      <vt:lpstr>DESIDRATAÇÃO DE LODOS DE ETAs – ETA CUBATÃO</vt:lpstr>
      <vt:lpstr>DESIDRATAÇÃO DE LODOS  FILTROS PRENSA DE ESTEIRA</vt:lpstr>
      <vt:lpstr>DESIDRATAÇÃO DE LODOS  FILTROS PRENSA DE ESTEIRA</vt:lpstr>
      <vt:lpstr>DESIDRATAÇÃO DE LODOS  FILTROS PRENSA DE ESTEIRA</vt:lpstr>
      <vt:lpstr>DESIDRATAÇÃO DE LODOS  FILTROS PRENSA DE ESTEIRA</vt:lpstr>
      <vt:lpstr>DESIDRATAÇÃO DE LODOS  FILTROS PRENSA DE ESTEIRA</vt:lpstr>
      <vt:lpstr>DESIDRATAÇÃO DE LODOS  FILTROS PRENSA DE ESTEIRA</vt:lpstr>
      <vt:lpstr>DESIDRATAÇÃO DE LODOS  FILTROS PRENSA DE ESTEIRA</vt:lpstr>
      <vt:lpstr>DESIDRATAÇÃO DE LODOS  FILTROS PRENSA DE ESTEIRA</vt:lpstr>
      <vt:lpstr>FILTROS PRENSA DE ESTEIRA PARÂMETROS DE PROJETO</vt:lpstr>
      <vt:lpstr>FILTROS PRENSA DE ESTEIRA PARÂMETROS DE PROJETO</vt:lpstr>
      <vt:lpstr>FILTROS PRENSA DE ESTEIRA PARÂMETROS DE PROJETO</vt:lpstr>
      <vt:lpstr>FILTROS PRENSA DE ESTEIRA PARÂMETROS DE PROJETO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– ETA 3 e 4</vt:lpstr>
      <vt:lpstr>DESIDRATAÇÃO DE LODOS DE ETAs – ETA 3 e 4</vt:lpstr>
      <vt:lpstr>DESIDRATAÇÃO DE LODOS DE ETAs – ETA 3 e 4</vt:lpstr>
      <vt:lpstr>DESIDRATAÇÃO DE LODOS DE ETAs – ETA 3 e 4</vt:lpstr>
      <vt:lpstr>DESIDRATAÇÃO DE LODOS DE ETAs – ETA 3 e 4</vt:lpstr>
      <vt:lpstr>DESIDRATAÇÃO DE LODOS DE ETAs – ETA 3 e 4</vt:lpstr>
      <vt:lpstr>DESIDRATAÇÃO DE LODOS DE ETAs – ETA 3 e 4</vt:lpstr>
      <vt:lpstr>DESIDRATAÇÃO DE LODOS DE ETAs – ETA 3 e 4</vt:lpstr>
      <vt:lpstr>DESIDRATAÇÃO DE LODOS DE ETAs – ETA 3 e 4</vt:lpstr>
      <vt:lpstr>DESIDRATAÇÃO DE LODOS DE ETAs – ETA 3 e 4</vt:lpstr>
      <vt:lpstr>DESIDRATAÇÃO DE LODOS DE ETAs e ETEs </vt:lpstr>
      <vt:lpstr>DESIDRATAÇÃO DE LODOS DE ETAs – ETA 3 e 4</vt:lpstr>
      <vt:lpstr>DESIDRATAÇÃO DE LODOS DE ETAs – ETA 3 e 4</vt:lpstr>
      <vt:lpstr>DESIDRATAÇÃO DE LODOS DE ETAs – ETA 3 e 4</vt:lpstr>
      <vt:lpstr>DESIDRATAÇÃO DE LODOS DE ETAs – ETA 3 e 4</vt:lpstr>
      <vt:lpstr>DESIDRATAÇÃO DE LODOS DE ETAs – ETA 3 e 4</vt:lpstr>
      <vt:lpstr>DESIDRATAÇÃO DE LODOS DE ETAs – ETA 3 e 4</vt:lpstr>
      <vt:lpstr>DESIDRATAÇÃO DE LODOS DE ETAs – ETA 3 e 4</vt:lpstr>
      <vt:lpstr>DESIDRATAÇÃO DE LODOS DE ETAs </vt:lpstr>
      <vt:lpstr>DESIDRATAÇÃO DE LODOS DE ETAs </vt:lpstr>
      <vt:lpstr>DESIDRATAÇÃO DE LODOS  CENTRÍFUGAS</vt:lpstr>
      <vt:lpstr>DESIDRATAÇÃO DE LODOS  CENTRÍFUGAS</vt:lpstr>
      <vt:lpstr>DESIDRATAÇÃO DE LODOS  CENTRÍFUGAS</vt:lpstr>
      <vt:lpstr>DESIDRATAÇÃO DE LODOS  CENTRÍFUGAS</vt:lpstr>
      <vt:lpstr>DESIDRATAÇÃO DE LODOS  CENTRÍFUGAS</vt:lpstr>
      <vt:lpstr>DESIDRATAÇÃO DE LODOS  CENTRÍFUGAS</vt:lpstr>
      <vt:lpstr>DESIDRATAÇÃO DE LODOS  CENTRÍFUGAS</vt:lpstr>
      <vt:lpstr>DESIDRATAÇÃO DE LODOS  CENTRÍFUGAS</vt:lpstr>
      <vt:lpstr>DESIDRATAÇÃO DE LODOS  CENTRÍFUGAS</vt:lpstr>
      <vt:lpstr>CENTRÍFUGAS DESEMPENHO OPERACIONAL</vt:lpstr>
      <vt:lpstr>CENTRÍFUGAS DESEMPENHO OPERACIONAL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 FILTROS PRENSA PARAFUSO</vt:lpstr>
      <vt:lpstr>DESIDRATAÇÃO DE LODOS  FILTROS PRENSA PARAFUSO</vt:lpstr>
      <vt:lpstr>DESIDRATAÇÃO DE LODOS  FILTROS PRENSA PARAFUSO</vt:lpstr>
      <vt:lpstr>DESIDRATAÇÃO DE LODOS  FILTROS PRENSA PARAFUSO</vt:lpstr>
      <vt:lpstr>DESIDRATAÇÃO DE LODOS  FILTROS PRENSA PARAFUSO</vt:lpstr>
      <vt:lpstr>DESIDRATAÇÃO DE LODOS  FILTROS PRENSA PARAFUSO</vt:lpstr>
      <vt:lpstr>DESIDRATAÇÃO DE LODOS  FILTROS PRENSA PARAFUSO</vt:lpstr>
      <vt:lpstr>DESIDRATAÇÃO DE LODOS  FILTROS PRENSA PARAFUSO</vt:lpstr>
      <vt:lpstr>FILTRO PRENSA PARAFUSO CAPACIDADES MÁSSICAS</vt:lpstr>
      <vt:lpstr>FILTRO PRENSA PARAFUSO CAPACIDADES MÁSSICAS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DE ETAs e ETEs </vt:lpstr>
      <vt:lpstr>DESIDRATAÇÃO DE LODOS  FILTROS PRENSA DE PLACAS</vt:lpstr>
      <vt:lpstr>DESIDRATAÇÃO DE LODOS  FILTROS PRENSA DE PLACAS</vt:lpstr>
      <vt:lpstr>DESIDRATAÇÃO DE LODOS  FILTROS PRENSA DE PLACAS</vt:lpstr>
      <vt:lpstr>DESIDRATAÇÃO DE LODOS  FILTROS PRENSA DE PLACAS</vt:lpstr>
      <vt:lpstr>DESIDRATAÇÃO DE LODOS  FILTROS PRENSA DE PLACAS</vt:lpstr>
      <vt:lpstr>DESIDRATAÇÃO DE LODOS  FILTROS PRENSA DE PLACAS</vt:lpstr>
      <vt:lpstr>DESIDRATAÇÃO DE LODOS  FILTROS PRENSA DE PLACAS</vt:lpstr>
      <vt:lpstr>DIMENSIONAMENTO DE SISTEMAS DE DESIDRATAÇÃO</vt:lpstr>
      <vt:lpstr>CONCEPÇÃO DE SISTEMAS DE DESIDRATAÇÃO PARA LODOS DE ETAs</vt:lpstr>
      <vt:lpstr>DIMENSIONAMENTO DO TANQUE DE EQUALIZAÇÃO DE LODO ADENSADO</vt:lpstr>
      <vt:lpstr>DIMENSIONAMENTO DO TANQUE DE EQUALIZAÇÃO DE LODO ADENSADO</vt:lpstr>
      <vt:lpstr>DIMENSIONAMENTO DE  CENTRÍFUGAS</vt:lpstr>
      <vt:lpstr>DIMENSIONAMENTO DE  CENTRÍFUGAS</vt:lpstr>
      <vt:lpstr>DIMENSIONAMENTO DE  CENTRÍFUGAS</vt:lpstr>
      <vt:lpstr>DIMENSIONAMENTO DE  CENTRÍFUGAS</vt:lpstr>
      <vt:lpstr>DIMENSIONAMENTO DE  CENTRÍFUGAS</vt:lpstr>
      <vt:lpstr>DIMENSIONAMENTO DE  CENTRÍFUGAS</vt:lpstr>
      <vt:lpstr>Muito 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5748 – TRATAMENTO DE LODOS GERADOS EM ESTAÇÕES DE TRATAMENTO DE ÁGUAS DE ABASTECIMENTO E DE ESGOTOS SANITÁRIOS   CONCEPÇÃO DE ETAs E PRODUÇÃO  DE LODO DE ETA </dc:title>
  <dc:creator>user</dc:creator>
  <cp:lastModifiedBy>Sidney Seckler</cp:lastModifiedBy>
  <cp:revision>265</cp:revision>
  <dcterms:created xsi:type="dcterms:W3CDTF">2005-09-25T17:02:42Z</dcterms:created>
  <dcterms:modified xsi:type="dcterms:W3CDTF">2017-06-22T16:29:17Z</dcterms:modified>
</cp:coreProperties>
</file>