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635" r:id="rId2"/>
    <p:sldId id="749" r:id="rId3"/>
    <p:sldId id="636" r:id="rId4"/>
    <p:sldId id="507" r:id="rId5"/>
    <p:sldId id="500" r:id="rId6"/>
    <p:sldId id="514" r:id="rId7"/>
    <p:sldId id="637" r:id="rId8"/>
    <p:sldId id="638" r:id="rId9"/>
    <p:sldId id="639" r:id="rId10"/>
    <p:sldId id="640" r:id="rId11"/>
    <p:sldId id="641" r:id="rId12"/>
    <p:sldId id="642" r:id="rId13"/>
    <p:sldId id="643" r:id="rId14"/>
    <p:sldId id="644" r:id="rId15"/>
    <p:sldId id="645" r:id="rId16"/>
    <p:sldId id="701" r:id="rId17"/>
    <p:sldId id="434" r:id="rId18"/>
    <p:sldId id="436" r:id="rId19"/>
    <p:sldId id="437" r:id="rId20"/>
    <p:sldId id="438" r:id="rId21"/>
    <p:sldId id="440" r:id="rId22"/>
    <p:sldId id="513" r:id="rId23"/>
    <p:sldId id="518" r:id="rId24"/>
    <p:sldId id="519" r:id="rId25"/>
    <p:sldId id="452" r:id="rId26"/>
    <p:sldId id="655" r:id="rId27"/>
    <p:sldId id="657" r:id="rId28"/>
    <p:sldId id="435" r:id="rId29"/>
    <p:sldId id="662" r:id="rId30"/>
    <p:sldId id="663" r:id="rId31"/>
    <p:sldId id="570" r:id="rId32"/>
    <p:sldId id="571" r:id="rId33"/>
    <p:sldId id="664" r:id="rId34"/>
    <p:sldId id="457" r:id="rId35"/>
    <p:sldId id="665" r:id="rId36"/>
    <p:sldId id="564" r:id="rId37"/>
    <p:sldId id="565" r:id="rId38"/>
    <p:sldId id="666" r:id="rId39"/>
    <p:sldId id="667" r:id="rId40"/>
    <p:sldId id="521" r:id="rId41"/>
    <p:sldId id="648" r:id="rId42"/>
    <p:sldId id="649" r:id="rId43"/>
    <p:sldId id="650" r:id="rId44"/>
    <p:sldId id="651" r:id="rId45"/>
    <p:sldId id="654" r:id="rId46"/>
    <p:sldId id="550" r:id="rId47"/>
    <p:sldId id="523" r:id="rId48"/>
    <p:sldId id="668" r:id="rId49"/>
    <p:sldId id="525" r:id="rId50"/>
    <p:sldId id="669" r:id="rId51"/>
    <p:sldId id="675" r:id="rId52"/>
    <p:sldId id="676" r:id="rId53"/>
    <p:sldId id="652" r:id="rId54"/>
    <p:sldId id="653" r:id="rId55"/>
    <p:sldId id="646" r:id="rId56"/>
    <p:sldId id="677" r:id="rId57"/>
    <p:sldId id="678" r:id="rId58"/>
    <p:sldId id="702" r:id="rId59"/>
    <p:sldId id="679" r:id="rId60"/>
    <p:sldId id="680" r:id="rId61"/>
    <p:sldId id="681" r:id="rId62"/>
    <p:sldId id="531" r:id="rId63"/>
    <p:sldId id="682" r:id="rId64"/>
    <p:sldId id="683" r:id="rId65"/>
    <p:sldId id="684" r:id="rId66"/>
    <p:sldId id="685" r:id="rId67"/>
    <p:sldId id="686" r:id="rId68"/>
    <p:sldId id="304" r:id="rId69"/>
    <p:sldId id="305" r:id="rId70"/>
    <p:sldId id="306" r:id="rId71"/>
    <p:sldId id="307" r:id="rId72"/>
    <p:sldId id="308" r:id="rId73"/>
    <p:sldId id="455" r:id="rId74"/>
    <p:sldId id="687" r:id="rId75"/>
    <p:sldId id="688" r:id="rId76"/>
    <p:sldId id="689" r:id="rId77"/>
    <p:sldId id="690" r:id="rId78"/>
    <p:sldId id="691" r:id="rId79"/>
    <p:sldId id="692" r:id="rId80"/>
    <p:sldId id="696" r:id="rId81"/>
    <p:sldId id="697" r:id="rId82"/>
    <p:sldId id="698" r:id="rId83"/>
    <p:sldId id="699" r:id="rId84"/>
    <p:sldId id="700" r:id="rId85"/>
    <p:sldId id="703" r:id="rId86"/>
    <p:sldId id="706" r:id="rId87"/>
    <p:sldId id="708" r:id="rId88"/>
    <p:sldId id="709" r:id="rId89"/>
    <p:sldId id="710" r:id="rId90"/>
    <p:sldId id="711" r:id="rId91"/>
    <p:sldId id="712" r:id="rId92"/>
    <p:sldId id="713" r:id="rId93"/>
    <p:sldId id="714" r:id="rId94"/>
    <p:sldId id="715" r:id="rId95"/>
    <p:sldId id="716" r:id="rId96"/>
    <p:sldId id="717" r:id="rId97"/>
    <p:sldId id="718" r:id="rId98"/>
    <p:sldId id="719" r:id="rId99"/>
    <p:sldId id="720" r:id="rId100"/>
    <p:sldId id="707" r:id="rId101"/>
    <p:sldId id="721" r:id="rId102"/>
    <p:sldId id="722" r:id="rId103"/>
    <p:sldId id="723" r:id="rId104"/>
    <p:sldId id="725" r:id="rId105"/>
    <p:sldId id="724" r:id="rId106"/>
    <p:sldId id="726" r:id="rId107"/>
    <p:sldId id="727" r:id="rId108"/>
    <p:sldId id="728" r:id="rId109"/>
    <p:sldId id="729" r:id="rId110"/>
    <p:sldId id="730" r:id="rId111"/>
    <p:sldId id="731" r:id="rId112"/>
    <p:sldId id="732" r:id="rId113"/>
    <p:sldId id="733" r:id="rId114"/>
    <p:sldId id="734" r:id="rId115"/>
    <p:sldId id="735" r:id="rId116"/>
    <p:sldId id="736" r:id="rId117"/>
    <p:sldId id="737" r:id="rId118"/>
    <p:sldId id="738" r:id="rId119"/>
    <p:sldId id="739" r:id="rId120"/>
    <p:sldId id="740" r:id="rId121"/>
    <p:sldId id="741" r:id="rId122"/>
    <p:sldId id="742" r:id="rId123"/>
    <p:sldId id="458" r:id="rId124"/>
    <p:sldId id="744" r:id="rId125"/>
    <p:sldId id="743" r:id="rId126"/>
    <p:sldId id="460" r:id="rId127"/>
    <p:sldId id="647" r:id="rId128"/>
    <p:sldId id="461" r:id="rId129"/>
    <p:sldId id="704" r:id="rId130"/>
    <p:sldId id="705" r:id="rId131"/>
    <p:sldId id="745" r:id="rId132"/>
    <p:sldId id="746" r:id="rId133"/>
    <p:sldId id="747" r:id="rId134"/>
    <p:sldId id="748" r:id="rId135"/>
    <p:sldId id="414" r:id="rId136"/>
    <p:sldId id="415" r:id="rId137"/>
    <p:sldId id="416" r:id="rId138"/>
    <p:sldId id="417" r:id="rId139"/>
    <p:sldId id="433" r:id="rId140"/>
    <p:sldId id="606" r:id="rId141"/>
    <p:sldId id="607" r:id="rId142"/>
    <p:sldId id="608" r:id="rId143"/>
    <p:sldId id="609" r:id="rId144"/>
    <p:sldId id="610" r:id="rId145"/>
    <p:sldId id="611" r:id="rId146"/>
    <p:sldId id="612" r:id="rId147"/>
    <p:sldId id="613" r:id="rId148"/>
    <p:sldId id="614" r:id="rId149"/>
    <p:sldId id="615" r:id="rId150"/>
    <p:sldId id="616" r:id="rId151"/>
    <p:sldId id="617" r:id="rId152"/>
    <p:sldId id="618" r:id="rId153"/>
    <p:sldId id="619" r:id="rId154"/>
    <p:sldId id="620" r:id="rId155"/>
    <p:sldId id="621" r:id="rId156"/>
    <p:sldId id="623" r:id="rId157"/>
    <p:sldId id="624" r:id="rId158"/>
    <p:sldId id="622" r:id="rId159"/>
    <p:sldId id="625" r:id="rId160"/>
    <p:sldId id="626" r:id="rId161"/>
    <p:sldId id="627" r:id="rId162"/>
    <p:sldId id="629" r:id="rId163"/>
    <p:sldId id="630" r:id="rId164"/>
    <p:sldId id="628" r:id="rId165"/>
    <p:sldId id="631" r:id="rId166"/>
    <p:sldId id="632" r:id="rId167"/>
    <p:sldId id="418" r:id="rId168"/>
    <p:sldId id="633" r:id="rId169"/>
    <p:sldId id="428" r:id="rId170"/>
    <p:sldId id="419" r:id="rId171"/>
    <p:sldId id="420" r:id="rId172"/>
    <p:sldId id="421" r:id="rId173"/>
    <p:sldId id="423" r:id="rId174"/>
    <p:sldId id="424" r:id="rId175"/>
    <p:sldId id="425" r:id="rId176"/>
    <p:sldId id="634" r:id="rId177"/>
    <p:sldId id="426" r:id="rId178"/>
    <p:sldId id="315" r:id="rId1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67D7DB-6DC3-4BB9-B4FC-FB2F03E07019}" v="480" dt="2021-11-02T15:38:49.603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microsoft.com/office/2016/11/relationships/changesInfo" Target="changesInfos/changesInfo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dney Seckler" userId="73470fc2d5f88927" providerId="LiveId" clId="{1367D7DB-6DC3-4BB9-B4FC-FB2F03E07019}"/>
    <pc:docChg chg="undo custSel addSld delSld modSld sldOrd">
      <pc:chgData name="Sidney Seckler" userId="73470fc2d5f88927" providerId="LiveId" clId="{1367D7DB-6DC3-4BB9-B4FC-FB2F03E07019}" dt="2021-11-02T15:38:09.691" v="6205" actId="20577"/>
      <pc:docMkLst>
        <pc:docMk/>
      </pc:docMkLst>
      <pc:sldChg chg="add">
        <pc:chgData name="Sidney Seckler" userId="73470fc2d5f88927" providerId="LiveId" clId="{1367D7DB-6DC3-4BB9-B4FC-FB2F03E07019}" dt="2021-11-01T15:45:20.613" v="1304"/>
        <pc:sldMkLst>
          <pc:docMk/>
          <pc:sldMk cId="0" sldId="304"/>
        </pc:sldMkLst>
      </pc:sldChg>
      <pc:sldChg chg="add">
        <pc:chgData name="Sidney Seckler" userId="73470fc2d5f88927" providerId="LiveId" clId="{1367D7DB-6DC3-4BB9-B4FC-FB2F03E07019}" dt="2021-11-01T15:45:20.613" v="1304"/>
        <pc:sldMkLst>
          <pc:docMk/>
          <pc:sldMk cId="0" sldId="305"/>
        </pc:sldMkLst>
      </pc:sldChg>
      <pc:sldChg chg="add">
        <pc:chgData name="Sidney Seckler" userId="73470fc2d5f88927" providerId="LiveId" clId="{1367D7DB-6DC3-4BB9-B4FC-FB2F03E07019}" dt="2021-11-01T15:45:20.613" v="1304"/>
        <pc:sldMkLst>
          <pc:docMk/>
          <pc:sldMk cId="0" sldId="306"/>
        </pc:sldMkLst>
      </pc:sldChg>
      <pc:sldChg chg="add">
        <pc:chgData name="Sidney Seckler" userId="73470fc2d5f88927" providerId="LiveId" clId="{1367D7DB-6DC3-4BB9-B4FC-FB2F03E07019}" dt="2021-11-01T15:45:20.613" v="1304"/>
        <pc:sldMkLst>
          <pc:docMk/>
          <pc:sldMk cId="0" sldId="307"/>
        </pc:sldMkLst>
      </pc:sldChg>
      <pc:sldChg chg="add">
        <pc:chgData name="Sidney Seckler" userId="73470fc2d5f88927" providerId="LiveId" clId="{1367D7DB-6DC3-4BB9-B4FC-FB2F03E07019}" dt="2021-11-01T15:45:20.613" v="1304"/>
        <pc:sldMkLst>
          <pc:docMk/>
          <pc:sldMk cId="0" sldId="308"/>
        </pc:sldMkLst>
      </pc:sldChg>
      <pc:sldChg chg="modSp mod">
        <pc:chgData name="Sidney Seckler" userId="73470fc2d5f88927" providerId="LiveId" clId="{1367D7DB-6DC3-4BB9-B4FC-FB2F03E07019}" dt="2021-11-01T17:10:35.023" v="2314" actId="113"/>
        <pc:sldMkLst>
          <pc:docMk/>
          <pc:sldMk cId="0" sldId="315"/>
        </pc:sldMkLst>
        <pc:spChg chg="mod">
          <ac:chgData name="Sidney Seckler" userId="73470fc2d5f88927" providerId="LiveId" clId="{1367D7DB-6DC3-4BB9-B4FC-FB2F03E07019}" dt="2021-11-01T17:10:35.023" v="2314" actId="113"/>
          <ac:spMkLst>
            <pc:docMk/>
            <pc:sldMk cId="0" sldId="315"/>
            <ac:spMk id="90114" creationId="{20214882-9E7A-43AB-B58E-E6175C302CB9}"/>
          </ac:spMkLst>
        </pc:spChg>
      </pc:sldChg>
      <pc:sldChg chg="del">
        <pc:chgData name="Sidney Seckler" userId="73470fc2d5f88927" providerId="LiveId" clId="{1367D7DB-6DC3-4BB9-B4FC-FB2F03E07019}" dt="2021-11-01T17:04:54.051" v="2261" actId="47"/>
        <pc:sldMkLst>
          <pc:docMk/>
          <pc:sldMk cId="0" sldId="401"/>
        </pc:sldMkLst>
      </pc:sldChg>
      <pc:sldChg chg="del">
        <pc:chgData name="Sidney Seckler" userId="73470fc2d5f88927" providerId="LiveId" clId="{1367D7DB-6DC3-4BB9-B4FC-FB2F03E07019}" dt="2021-11-01T17:05:35.715" v="2263" actId="47"/>
        <pc:sldMkLst>
          <pc:docMk/>
          <pc:sldMk cId="0" sldId="402"/>
        </pc:sldMkLst>
      </pc:sldChg>
      <pc:sldChg chg="del">
        <pc:chgData name="Sidney Seckler" userId="73470fc2d5f88927" providerId="LiveId" clId="{1367D7DB-6DC3-4BB9-B4FC-FB2F03E07019}" dt="2021-11-01T17:05:38.014" v="2264" actId="47"/>
        <pc:sldMkLst>
          <pc:docMk/>
          <pc:sldMk cId="0" sldId="403"/>
        </pc:sldMkLst>
      </pc:sldChg>
      <pc:sldChg chg="del">
        <pc:chgData name="Sidney Seckler" userId="73470fc2d5f88927" providerId="LiveId" clId="{1367D7DB-6DC3-4BB9-B4FC-FB2F03E07019}" dt="2021-11-01T17:05:44.591" v="2265" actId="47"/>
        <pc:sldMkLst>
          <pc:docMk/>
          <pc:sldMk cId="0" sldId="404"/>
        </pc:sldMkLst>
      </pc:sldChg>
      <pc:sldChg chg="modSp mod">
        <pc:chgData name="Sidney Seckler" userId="73470fc2d5f88927" providerId="LiveId" clId="{1367D7DB-6DC3-4BB9-B4FC-FB2F03E07019}" dt="2021-11-01T17:05:57.402" v="2267" actId="1076"/>
        <pc:sldMkLst>
          <pc:docMk/>
          <pc:sldMk cId="0" sldId="414"/>
        </pc:sldMkLst>
        <pc:spChg chg="mod">
          <ac:chgData name="Sidney Seckler" userId="73470fc2d5f88927" providerId="LiveId" clId="{1367D7DB-6DC3-4BB9-B4FC-FB2F03E07019}" dt="2021-11-01T17:05:57.402" v="2267" actId="1076"/>
          <ac:spMkLst>
            <pc:docMk/>
            <pc:sldMk cId="0" sldId="414"/>
            <ac:spMk id="196611" creationId="{A6870629-A7FE-4EC2-8C6F-03B66284F9FD}"/>
          </ac:spMkLst>
        </pc:spChg>
      </pc:sldChg>
      <pc:sldChg chg="modSp mod">
        <pc:chgData name="Sidney Seckler" userId="73470fc2d5f88927" providerId="LiveId" clId="{1367D7DB-6DC3-4BB9-B4FC-FB2F03E07019}" dt="2021-11-01T17:06:04.430" v="2268" actId="113"/>
        <pc:sldMkLst>
          <pc:docMk/>
          <pc:sldMk cId="0" sldId="415"/>
        </pc:sldMkLst>
        <pc:spChg chg="mod">
          <ac:chgData name="Sidney Seckler" userId="73470fc2d5f88927" providerId="LiveId" clId="{1367D7DB-6DC3-4BB9-B4FC-FB2F03E07019}" dt="2021-11-01T17:06:04.430" v="2268" actId="113"/>
          <ac:spMkLst>
            <pc:docMk/>
            <pc:sldMk cId="0" sldId="415"/>
            <ac:spMk id="197635" creationId="{13985744-5BF3-4CC2-845C-801C6CBED012}"/>
          </ac:spMkLst>
        </pc:spChg>
      </pc:sldChg>
      <pc:sldChg chg="modSp mod">
        <pc:chgData name="Sidney Seckler" userId="73470fc2d5f88927" providerId="LiveId" clId="{1367D7DB-6DC3-4BB9-B4FC-FB2F03E07019}" dt="2021-11-01T17:06:11.671" v="2269" actId="113"/>
        <pc:sldMkLst>
          <pc:docMk/>
          <pc:sldMk cId="0" sldId="416"/>
        </pc:sldMkLst>
        <pc:spChg chg="mod">
          <ac:chgData name="Sidney Seckler" userId="73470fc2d5f88927" providerId="LiveId" clId="{1367D7DB-6DC3-4BB9-B4FC-FB2F03E07019}" dt="2021-11-01T17:06:11.671" v="2269" actId="113"/>
          <ac:spMkLst>
            <pc:docMk/>
            <pc:sldMk cId="0" sldId="416"/>
            <ac:spMk id="198659" creationId="{8B67CCA8-3303-4AFB-9886-FED4BA35B287}"/>
          </ac:spMkLst>
        </pc:spChg>
      </pc:sldChg>
      <pc:sldChg chg="modSp mod">
        <pc:chgData name="Sidney Seckler" userId="73470fc2d5f88927" providerId="LiveId" clId="{1367D7DB-6DC3-4BB9-B4FC-FB2F03E07019}" dt="2021-11-01T17:06:32.125" v="2270" actId="113"/>
        <pc:sldMkLst>
          <pc:docMk/>
          <pc:sldMk cId="0" sldId="417"/>
        </pc:sldMkLst>
        <pc:spChg chg="mod">
          <ac:chgData name="Sidney Seckler" userId="73470fc2d5f88927" providerId="LiveId" clId="{1367D7DB-6DC3-4BB9-B4FC-FB2F03E07019}" dt="2021-11-01T17:06:32.125" v="2270" actId="113"/>
          <ac:spMkLst>
            <pc:docMk/>
            <pc:sldMk cId="0" sldId="417"/>
            <ac:spMk id="201732" creationId="{091F2343-FB9B-45E3-90D1-1314E891633E}"/>
          </ac:spMkLst>
        </pc:spChg>
      </pc:sldChg>
      <pc:sldChg chg="modSp mod">
        <pc:chgData name="Sidney Seckler" userId="73470fc2d5f88927" providerId="LiveId" clId="{1367D7DB-6DC3-4BB9-B4FC-FB2F03E07019}" dt="2021-11-01T17:09:34.447" v="2303" actId="113"/>
        <pc:sldMkLst>
          <pc:docMk/>
          <pc:sldMk cId="0" sldId="418"/>
        </pc:sldMkLst>
        <pc:spChg chg="mod">
          <ac:chgData name="Sidney Seckler" userId="73470fc2d5f88927" providerId="LiveId" clId="{1367D7DB-6DC3-4BB9-B4FC-FB2F03E07019}" dt="2021-11-01T17:09:34.447" v="2303" actId="113"/>
          <ac:spMkLst>
            <pc:docMk/>
            <pc:sldMk cId="0" sldId="418"/>
            <ac:spMk id="202756" creationId="{EF9FE6F9-3069-4C72-A4C1-3FFDF4131DCA}"/>
          </ac:spMkLst>
        </pc:spChg>
      </pc:sldChg>
      <pc:sldChg chg="modSp mod">
        <pc:chgData name="Sidney Seckler" userId="73470fc2d5f88927" providerId="LiveId" clId="{1367D7DB-6DC3-4BB9-B4FC-FB2F03E07019}" dt="2021-11-01T17:09:50.169" v="2306" actId="113"/>
        <pc:sldMkLst>
          <pc:docMk/>
          <pc:sldMk cId="0" sldId="419"/>
        </pc:sldMkLst>
        <pc:spChg chg="mod">
          <ac:chgData name="Sidney Seckler" userId="73470fc2d5f88927" providerId="LiveId" clId="{1367D7DB-6DC3-4BB9-B4FC-FB2F03E07019}" dt="2021-11-01T17:09:50.169" v="2306" actId="113"/>
          <ac:spMkLst>
            <pc:docMk/>
            <pc:sldMk cId="0" sldId="419"/>
            <ac:spMk id="203780" creationId="{419280C5-3035-42E4-954C-D5B618CACFB8}"/>
          </ac:spMkLst>
        </pc:spChg>
      </pc:sldChg>
      <pc:sldChg chg="modSp mod">
        <pc:chgData name="Sidney Seckler" userId="73470fc2d5f88927" providerId="LiveId" clId="{1367D7DB-6DC3-4BB9-B4FC-FB2F03E07019}" dt="2021-11-01T17:09:55.759" v="2307" actId="113"/>
        <pc:sldMkLst>
          <pc:docMk/>
          <pc:sldMk cId="0" sldId="420"/>
        </pc:sldMkLst>
        <pc:spChg chg="mod">
          <ac:chgData name="Sidney Seckler" userId="73470fc2d5f88927" providerId="LiveId" clId="{1367D7DB-6DC3-4BB9-B4FC-FB2F03E07019}" dt="2021-11-01T17:09:55.759" v="2307" actId="113"/>
          <ac:spMkLst>
            <pc:docMk/>
            <pc:sldMk cId="0" sldId="420"/>
            <ac:spMk id="204804" creationId="{C22EC484-D7AC-4E60-9BD4-3FB9F19A3F9A}"/>
          </ac:spMkLst>
        </pc:spChg>
      </pc:sldChg>
      <pc:sldChg chg="modSp mod">
        <pc:chgData name="Sidney Seckler" userId="73470fc2d5f88927" providerId="LiveId" clId="{1367D7DB-6DC3-4BB9-B4FC-FB2F03E07019}" dt="2021-11-01T17:10:00.151" v="2308" actId="113"/>
        <pc:sldMkLst>
          <pc:docMk/>
          <pc:sldMk cId="0" sldId="421"/>
        </pc:sldMkLst>
        <pc:spChg chg="mod">
          <ac:chgData name="Sidney Seckler" userId="73470fc2d5f88927" providerId="LiveId" clId="{1367D7DB-6DC3-4BB9-B4FC-FB2F03E07019}" dt="2021-11-01T17:10:00.151" v="2308" actId="113"/>
          <ac:spMkLst>
            <pc:docMk/>
            <pc:sldMk cId="0" sldId="421"/>
            <ac:spMk id="205828" creationId="{1D7954B3-E080-4009-A844-857D0F5D72BF}"/>
          </ac:spMkLst>
        </pc:spChg>
      </pc:sldChg>
      <pc:sldChg chg="modSp mod">
        <pc:chgData name="Sidney Seckler" userId="73470fc2d5f88927" providerId="LiveId" clId="{1367D7DB-6DC3-4BB9-B4FC-FB2F03E07019}" dt="2021-11-01T17:10:05.755" v="2309" actId="113"/>
        <pc:sldMkLst>
          <pc:docMk/>
          <pc:sldMk cId="0" sldId="423"/>
        </pc:sldMkLst>
        <pc:spChg chg="mod">
          <ac:chgData name="Sidney Seckler" userId="73470fc2d5f88927" providerId="LiveId" clId="{1367D7DB-6DC3-4BB9-B4FC-FB2F03E07019}" dt="2021-11-01T17:10:05.755" v="2309" actId="113"/>
          <ac:spMkLst>
            <pc:docMk/>
            <pc:sldMk cId="0" sldId="423"/>
            <ac:spMk id="207876" creationId="{EB186002-8EA8-4A9F-B9CA-E368BE516F21}"/>
          </ac:spMkLst>
        </pc:spChg>
      </pc:sldChg>
      <pc:sldChg chg="modSp mod">
        <pc:chgData name="Sidney Seckler" userId="73470fc2d5f88927" providerId="LiveId" clId="{1367D7DB-6DC3-4BB9-B4FC-FB2F03E07019}" dt="2021-11-01T17:10:12.715" v="2310" actId="113"/>
        <pc:sldMkLst>
          <pc:docMk/>
          <pc:sldMk cId="0" sldId="424"/>
        </pc:sldMkLst>
        <pc:spChg chg="mod">
          <ac:chgData name="Sidney Seckler" userId="73470fc2d5f88927" providerId="LiveId" clId="{1367D7DB-6DC3-4BB9-B4FC-FB2F03E07019}" dt="2021-11-01T17:10:12.715" v="2310" actId="113"/>
          <ac:spMkLst>
            <pc:docMk/>
            <pc:sldMk cId="0" sldId="424"/>
            <ac:spMk id="208900" creationId="{8452ADFC-5B4D-4931-8C5B-08AD0CC16932}"/>
          </ac:spMkLst>
        </pc:spChg>
      </pc:sldChg>
      <pc:sldChg chg="modSp mod">
        <pc:chgData name="Sidney Seckler" userId="73470fc2d5f88927" providerId="LiveId" clId="{1367D7DB-6DC3-4BB9-B4FC-FB2F03E07019}" dt="2021-11-01T17:10:18.270" v="2311" actId="113"/>
        <pc:sldMkLst>
          <pc:docMk/>
          <pc:sldMk cId="0" sldId="425"/>
        </pc:sldMkLst>
        <pc:spChg chg="mod">
          <ac:chgData name="Sidney Seckler" userId="73470fc2d5f88927" providerId="LiveId" clId="{1367D7DB-6DC3-4BB9-B4FC-FB2F03E07019}" dt="2021-11-01T17:10:18.270" v="2311" actId="113"/>
          <ac:spMkLst>
            <pc:docMk/>
            <pc:sldMk cId="0" sldId="425"/>
            <ac:spMk id="209924" creationId="{4D440135-005D-4BDE-9363-B135395E1D02}"/>
          </ac:spMkLst>
        </pc:spChg>
      </pc:sldChg>
      <pc:sldChg chg="modSp mod">
        <pc:chgData name="Sidney Seckler" userId="73470fc2d5f88927" providerId="LiveId" clId="{1367D7DB-6DC3-4BB9-B4FC-FB2F03E07019}" dt="2021-11-01T17:10:29.946" v="2313" actId="113"/>
        <pc:sldMkLst>
          <pc:docMk/>
          <pc:sldMk cId="0" sldId="426"/>
        </pc:sldMkLst>
        <pc:spChg chg="mod">
          <ac:chgData name="Sidney Seckler" userId="73470fc2d5f88927" providerId="LiveId" clId="{1367D7DB-6DC3-4BB9-B4FC-FB2F03E07019}" dt="2021-11-01T17:10:29.946" v="2313" actId="113"/>
          <ac:spMkLst>
            <pc:docMk/>
            <pc:sldMk cId="0" sldId="426"/>
            <ac:spMk id="210948" creationId="{C47BAB9E-9BE7-4005-A08C-CB798376A84D}"/>
          </ac:spMkLst>
        </pc:spChg>
      </pc:sldChg>
      <pc:sldChg chg="modSp mod">
        <pc:chgData name="Sidney Seckler" userId="73470fc2d5f88927" providerId="LiveId" clId="{1367D7DB-6DC3-4BB9-B4FC-FB2F03E07019}" dt="2021-11-01T17:09:44.448" v="2305" actId="113"/>
        <pc:sldMkLst>
          <pc:docMk/>
          <pc:sldMk cId="0" sldId="428"/>
        </pc:sldMkLst>
        <pc:spChg chg="mod">
          <ac:chgData name="Sidney Seckler" userId="73470fc2d5f88927" providerId="LiveId" clId="{1367D7DB-6DC3-4BB9-B4FC-FB2F03E07019}" dt="2021-11-01T17:09:44.448" v="2305" actId="113"/>
          <ac:spMkLst>
            <pc:docMk/>
            <pc:sldMk cId="0" sldId="428"/>
            <ac:spMk id="212995" creationId="{9D0A19B4-A1BC-48D0-8980-7F59455B7E6A}"/>
          </ac:spMkLst>
        </pc:spChg>
      </pc:sldChg>
      <pc:sldChg chg="modSp mod">
        <pc:chgData name="Sidney Seckler" userId="73470fc2d5f88927" providerId="LiveId" clId="{1367D7DB-6DC3-4BB9-B4FC-FB2F03E07019}" dt="2021-11-01T17:06:39.809" v="2271" actId="113"/>
        <pc:sldMkLst>
          <pc:docMk/>
          <pc:sldMk cId="0" sldId="433"/>
        </pc:sldMkLst>
        <pc:spChg chg="mod">
          <ac:chgData name="Sidney Seckler" userId="73470fc2d5f88927" providerId="LiveId" clId="{1367D7DB-6DC3-4BB9-B4FC-FB2F03E07019}" dt="2021-11-01T17:06:39.809" v="2271" actId="113"/>
          <ac:spMkLst>
            <pc:docMk/>
            <pc:sldMk cId="0" sldId="433"/>
            <ac:spMk id="219139" creationId="{7D5D258A-6533-4E3C-9E1C-AF668CBF2B3E}"/>
          </ac:spMkLst>
        </pc:spChg>
      </pc:sldChg>
      <pc:sldChg chg="addSp delSp modSp add mod">
        <pc:chgData name="Sidney Seckler" userId="73470fc2d5f88927" providerId="LiveId" clId="{1367D7DB-6DC3-4BB9-B4FC-FB2F03E07019}" dt="2021-11-01T13:22:32.991" v="273" actId="1076"/>
        <pc:sldMkLst>
          <pc:docMk/>
          <pc:sldMk cId="0" sldId="434"/>
        </pc:sldMkLst>
        <pc:spChg chg="add del mod">
          <ac:chgData name="Sidney Seckler" userId="73470fc2d5f88927" providerId="LiveId" clId="{1367D7DB-6DC3-4BB9-B4FC-FB2F03E07019}" dt="2021-11-01T13:19:44.542" v="234" actId="478"/>
          <ac:spMkLst>
            <pc:docMk/>
            <pc:sldMk cId="0" sldId="434"/>
            <ac:spMk id="3" creationId="{D4203CD5-7D10-4FBA-BC69-F1903246A09D}"/>
          </ac:spMkLst>
        </pc:spChg>
        <pc:spChg chg="add mod">
          <ac:chgData name="Sidney Seckler" userId="73470fc2d5f88927" providerId="LiveId" clId="{1367D7DB-6DC3-4BB9-B4FC-FB2F03E07019}" dt="2021-11-01T13:19:53.478" v="235"/>
          <ac:spMkLst>
            <pc:docMk/>
            <pc:sldMk cId="0" sldId="434"/>
            <ac:spMk id="9" creationId="{FD3963EE-2D32-4963-B8E6-F3F8272E1E04}"/>
          </ac:spMkLst>
        </pc:spChg>
        <pc:spChg chg="del">
          <ac:chgData name="Sidney Seckler" userId="73470fc2d5f88927" providerId="LiveId" clId="{1367D7DB-6DC3-4BB9-B4FC-FB2F03E07019}" dt="2021-11-01T13:19:41.147" v="233" actId="478"/>
          <ac:spMkLst>
            <pc:docMk/>
            <pc:sldMk cId="0" sldId="434"/>
            <ac:spMk id="236546" creationId="{00000000-0000-0000-0000-000000000000}"/>
          </ac:spMkLst>
        </pc:spChg>
        <pc:spChg chg="mod">
          <ac:chgData name="Sidney Seckler" userId="73470fc2d5f88927" providerId="LiveId" clId="{1367D7DB-6DC3-4BB9-B4FC-FB2F03E07019}" dt="2021-11-01T13:22:17.677" v="269" actId="14100"/>
          <ac:spMkLst>
            <pc:docMk/>
            <pc:sldMk cId="0" sldId="434"/>
            <ac:spMk id="236547" creationId="{00000000-0000-0000-0000-000000000000}"/>
          </ac:spMkLst>
        </pc:spChg>
        <pc:spChg chg="mod">
          <ac:chgData name="Sidney Seckler" userId="73470fc2d5f88927" providerId="LiveId" clId="{1367D7DB-6DC3-4BB9-B4FC-FB2F03E07019}" dt="2021-11-01T13:22:32.991" v="273" actId="1076"/>
          <ac:spMkLst>
            <pc:docMk/>
            <pc:sldMk cId="0" sldId="434"/>
            <ac:spMk id="236551" creationId="{00000000-0000-0000-0000-000000000000}"/>
          </ac:spMkLst>
        </pc:spChg>
      </pc:sldChg>
      <pc:sldChg chg="addSp delSp modSp add mod">
        <pc:chgData name="Sidney Seckler" userId="73470fc2d5f88927" providerId="LiveId" clId="{1367D7DB-6DC3-4BB9-B4FC-FB2F03E07019}" dt="2021-11-01T14:01:42.557" v="640" actId="1076"/>
        <pc:sldMkLst>
          <pc:docMk/>
          <pc:sldMk cId="0" sldId="435"/>
        </pc:sldMkLst>
        <pc:spChg chg="add del mod">
          <ac:chgData name="Sidney Seckler" userId="73470fc2d5f88927" providerId="LiveId" clId="{1367D7DB-6DC3-4BB9-B4FC-FB2F03E07019}" dt="2021-11-01T13:59:28.504" v="607" actId="478"/>
          <ac:spMkLst>
            <pc:docMk/>
            <pc:sldMk cId="0" sldId="435"/>
            <ac:spMk id="3" creationId="{60EF8EE4-6B0E-4FC1-B0B7-0BA1C5C08780}"/>
          </ac:spMkLst>
        </pc:spChg>
        <pc:spChg chg="add mod">
          <ac:chgData name="Sidney Seckler" userId="73470fc2d5f88927" providerId="LiveId" clId="{1367D7DB-6DC3-4BB9-B4FC-FB2F03E07019}" dt="2021-11-01T13:59:30.157" v="608"/>
          <ac:spMkLst>
            <pc:docMk/>
            <pc:sldMk cId="0" sldId="435"/>
            <ac:spMk id="7" creationId="{180B8193-2110-4FE2-B891-37C646287EDB}"/>
          </ac:spMkLst>
        </pc:spChg>
        <pc:spChg chg="add mod">
          <ac:chgData name="Sidney Seckler" userId="73470fc2d5f88927" providerId="LiveId" clId="{1367D7DB-6DC3-4BB9-B4FC-FB2F03E07019}" dt="2021-11-01T14:00:26.197" v="622" actId="1076"/>
          <ac:spMkLst>
            <pc:docMk/>
            <pc:sldMk cId="0" sldId="435"/>
            <ac:spMk id="9" creationId="{95F67979-A5DE-4DD0-A8BE-02732D75806E}"/>
          </ac:spMkLst>
        </pc:spChg>
        <pc:spChg chg="del">
          <ac:chgData name="Sidney Seckler" userId="73470fc2d5f88927" providerId="LiveId" clId="{1367D7DB-6DC3-4BB9-B4FC-FB2F03E07019}" dt="2021-11-01T13:59:25.338" v="606" actId="478"/>
          <ac:spMkLst>
            <pc:docMk/>
            <pc:sldMk cId="0" sldId="435"/>
            <ac:spMk id="237570" creationId="{00000000-0000-0000-0000-000000000000}"/>
          </ac:spMkLst>
        </pc:spChg>
        <pc:picChg chg="add mod">
          <ac:chgData name="Sidney Seckler" userId="73470fc2d5f88927" providerId="LiveId" clId="{1367D7DB-6DC3-4BB9-B4FC-FB2F03E07019}" dt="2021-11-01T14:01:42.557" v="640" actId="1076"/>
          <ac:picMkLst>
            <pc:docMk/>
            <pc:sldMk cId="0" sldId="435"/>
            <ac:picMk id="6" creationId="{B522A0EA-E80D-4CCF-BA92-6F5E5440C7A4}"/>
          </ac:picMkLst>
        </pc:picChg>
        <pc:picChg chg="mod">
          <ac:chgData name="Sidney Seckler" userId="73470fc2d5f88927" providerId="LiveId" clId="{1367D7DB-6DC3-4BB9-B4FC-FB2F03E07019}" dt="2021-11-01T14:01:39.063" v="639" actId="1076"/>
          <ac:picMkLst>
            <pc:docMk/>
            <pc:sldMk cId="0" sldId="435"/>
            <ac:picMk id="237571" creationId="{00000000-0000-0000-0000-000000000000}"/>
          </ac:picMkLst>
        </pc:picChg>
      </pc:sldChg>
      <pc:sldChg chg="addSp delSp modSp add mod">
        <pc:chgData name="Sidney Seckler" userId="73470fc2d5f88927" providerId="LiveId" clId="{1367D7DB-6DC3-4BB9-B4FC-FB2F03E07019}" dt="2021-11-01T13:20:48.986" v="239"/>
        <pc:sldMkLst>
          <pc:docMk/>
          <pc:sldMk cId="0" sldId="436"/>
        </pc:sldMkLst>
        <pc:spChg chg="add del mod">
          <ac:chgData name="Sidney Seckler" userId="73470fc2d5f88927" providerId="LiveId" clId="{1367D7DB-6DC3-4BB9-B4FC-FB2F03E07019}" dt="2021-11-01T13:20:41.508" v="238" actId="478"/>
          <ac:spMkLst>
            <pc:docMk/>
            <pc:sldMk cId="0" sldId="436"/>
            <ac:spMk id="3" creationId="{5415C72F-4023-4750-9F22-72F4E9C1DB4E}"/>
          </ac:spMkLst>
        </pc:spChg>
        <pc:spChg chg="add mod">
          <ac:chgData name="Sidney Seckler" userId="73470fc2d5f88927" providerId="LiveId" clId="{1367D7DB-6DC3-4BB9-B4FC-FB2F03E07019}" dt="2021-11-01T13:20:48.986" v="239"/>
          <ac:spMkLst>
            <pc:docMk/>
            <pc:sldMk cId="0" sldId="436"/>
            <ac:spMk id="8" creationId="{F6E8A4AF-125A-4593-A632-80AA4DE3C93E}"/>
          </ac:spMkLst>
        </pc:spChg>
        <pc:spChg chg="del">
          <ac:chgData name="Sidney Seckler" userId="73470fc2d5f88927" providerId="LiveId" clId="{1367D7DB-6DC3-4BB9-B4FC-FB2F03E07019}" dt="2021-11-01T13:20:38.884" v="237" actId="478"/>
          <ac:spMkLst>
            <pc:docMk/>
            <pc:sldMk cId="0" sldId="436"/>
            <ac:spMk id="238594" creationId="{00000000-0000-0000-0000-000000000000}"/>
          </ac:spMkLst>
        </pc:spChg>
      </pc:sldChg>
      <pc:sldChg chg="addSp delSp modSp add mod">
        <pc:chgData name="Sidney Seckler" userId="73470fc2d5f88927" providerId="LiveId" clId="{1367D7DB-6DC3-4BB9-B4FC-FB2F03E07019}" dt="2021-11-01T13:28:05.434" v="504" actId="1076"/>
        <pc:sldMkLst>
          <pc:docMk/>
          <pc:sldMk cId="0" sldId="437"/>
        </pc:sldMkLst>
        <pc:spChg chg="mod">
          <ac:chgData name="Sidney Seckler" userId="73470fc2d5f88927" providerId="LiveId" clId="{1367D7DB-6DC3-4BB9-B4FC-FB2F03E07019}" dt="2021-11-01T13:24:32.982" v="373" actId="20577"/>
          <ac:spMkLst>
            <pc:docMk/>
            <pc:sldMk cId="0" sldId="437"/>
            <ac:spMk id="239618" creationId="{00000000-0000-0000-0000-000000000000}"/>
          </ac:spMkLst>
        </pc:spChg>
        <pc:picChg chg="add mod">
          <ac:chgData name="Sidney Seckler" userId="73470fc2d5f88927" providerId="LiveId" clId="{1367D7DB-6DC3-4BB9-B4FC-FB2F03E07019}" dt="2021-11-01T13:28:00.047" v="502" actId="1076"/>
          <ac:picMkLst>
            <pc:docMk/>
            <pc:sldMk cId="0" sldId="437"/>
            <ac:picMk id="3" creationId="{527591F2-2959-422D-99E9-1AB0E7F07C55}"/>
          </ac:picMkLst>
        </pc:picChg>
        <pc:picChg chg="add mod">
          <ac:chgData name="Sidney Seckler" userId="73470fc2d5f88927" providerId="LiveId" clId="{1367D7DB-6DC3-4BB9-B4FC-FB2F03E07019}" dt="2021-11-01T13:28:05.434" v="504" actId="1076"/>
          <ac:picMkLst>
            <pc:docMk/>
            <pc:sldMk cId="0" sldId="437"/>
            <ac:picMk id="5" creationId="{7E3E2A49-386B-4230-836B-E4682316C4A7}"/>
          </ac:picMkLst>
        </pc:picChg>
        <pc:picChg chg="del">
          <ac:chgData name="Sidney Seckler" userId="73470fc2d5f88927" providerId="LiveId" clId="{1367D7DB-6DC3-4BB9-B4FC-FB2F03E07019}" dt="2021-11-01T13:21:04.199" v="240" actId="478"/>
          <ac:picMkLst>
            <pc:docMk/>
            <pc:sldMk cId="0" sldId="437"/>
            <ac:picMk id="239619" creationId="{00000000-0000-0000-0000-000000000000}"/>
          </ac:picMkLst>
        </pc:picChg>
      </pc:sldChg>
      <pc:sldChg chg="addSp delSp modSp add mod">
        <pc:chgData name="Sidney Seckler" userId="73470fc2d5f88927" providerId="LiveId" clId="{1367D7DB-6DC3-4BB9-B4FC-FB2F03E07019}" dt="2021-11-01T13:33:30.740" v="523" actId="14100"/>
        <pc:sldMkLst>
          <pc:docMk/>
          <pc:sldMk cId="0" sldId="438"/>
        </pc:sldMkLst>
        <pc:spChg chg="mod">
          <ac:chgData name="Sidney Seckler" userId="73470fc2d5f88927" providerId="LiveId" clId="{1367D7DB-6DC3-4BB9-B4FC-FB2F03E07019}" dt="2021-11-01T13:24:45.117" v="397" actId="20577"/>
          <ac:spMkLst>
            <pc:docMk/>
            <pc:sldMk cId="0" sldId="438"/>
            <ac:spMk id="240642" creationId="{00000000-0000-0000-0000-000000000000}"/>
          </ac:spMkLst>
        </pc:spChg>
        <pc:picChg chg="add mod">
          <ac:chgData name="Sidney Seckler" userId="73470fc2d5f88927" providerId="LiveId" clId="{1367D7DB-6DC3-4BB9-B4FC-FB2F03E07019}" dt="2021-11-01T13:33:26.754" v="522" actId="1076"/>
          <ac:picMkLst>
            <pc:docMk/>
            <pc:sldMk cId="0" sldId="438"/>
            <ac:picMk id="3" creationId="{D7219D73-7FD0-41A8-A4EB-FA50DCAE1808}"/>
          </ac:picMkLst>
        </pc:picChg>
        <pc:picChg chg="add mod">
          <ac:chgData name="Sidney Seckler" userId="73470fc2d5f88927" providerId="LiveId" clId="{1367D7DB-6DC3-4BB9-B4FC-FB2F03E07019}" dt="2021-11-01T13:33:30.740" v="523" actId="14100"/>
          <ac:picMkLst>
            <pc:docMk/>
            <pc:sldMk cId="0" sldId="438"/>
            <ac:picMk id="5" creationId="{F7E6121B-459B-4C95-A038-FEF2B92C84F9}"/>
          </ac:picMkLst>
        </pc:picChg>
        <pc:picChg chg="del">
          <ac:chgData name="Sidney Seckler" userId="73470fc2d5f88927" providerId="LiveId" clId="{1367D7DB-6DC3-4BB9-B4FC-FB2F03E07019}" dt="2021-11-01T13:21:13.303" v="241" actId="478"/>
          <ac:picMkLst>
            <pc:docMk/>
            <pc:sldMk cId="0" sldId="438"/>
            <ac:picMk id="240645" creationId="{00000000-0000-0000-0000-000000000000}"/>
          </ac:picMkLst>
        </pc:picChg>
      </pc:sldChg>
      <pc:sldChg chg="add del">
        <pc:chgData name="Sidney Seckler" userId="73470fc2d5f88927" providerId="LiveId" clId="{1367D7DB-6DC3-4BB9-B4FC-FB2F03E07019}" dt="2021-11-01T13:21:21.163" v="243" actId="47"/>
        <pc:sldMkLst>
          <pc:docMk/>
          <pc:sldMk cId="0" sldId="439"/>
        </pc:sldMkLst>
      </pc:sldChg>
      <pc:sldChg chg="addSp delSp modSp add mod">
        <pc:chgData name="Sidney Seckler" userId="73470fc2d5f88927" providerId="LiveId" clId="{1367D7DB-6DC3-4BB9-B4FC-FB2F03E07019}" dt="2021-11-01T13:35:43.016" v="536" actId="14100"/>
        <pc:sldMkLst>
          <pc:docMk/>
          <pc:sldMk cId="0" sldId="440"/>
        </pc:sldMkLst>
        <pc:spChg chg="mod">
          <ac:chgData name="Sidney Seckler" userId="73470fc2d5f88927" providerId="LiveId" clId="{1367D7DB-6DC3-4BB9-B4FC-FB2F03E07019}" dt="2021-11-01T13:25:15.765" v="436" actId="255"/>
          <ac:spMkLst>
            <pc:docMk/>
            <pc:sldMk cId="0" sldId="440"/>
            <ac:spMk id="242690" creationId="{00000000-0000-0000-0000-000000000000}"/>
          </ac:spMkLst>
        </pc:spChg>
        <pc:picChg chg="add mod">
          <ac:chgData name="Sidney Seckler" userId="73470fc2d5f88927" providerId="LiveId" clId="{1367D7DB-6DC3-4BB9-B4FC-FB2F03E07019}" dt="2021-11-01T13:35:39.526" v="535" actId="14100"/>
          <ac:picMkLst>
            <pc:docMk/>
            <pc:sldMk cId="0" sldId="440"/>
            <ac:picMk id="3" creationId="{9E96E6AB-4BAE-4D5E-8D95-38140129575E}"/>
          </ac:picMkLst>
        </pc:picChg>
        <pc:picChg chg="add mod">
          <ac:chgData name="Sidney Seckler" userId="73470fc2d5f88927" providerId="LiveId" clId="{1367D7DB-6DC3-4BB9-B4FC-FB2F03E07019}" dt="2021-11-01T13:35:43.016" v="536" actId="14100"/>
          <ac:picMkLst>
            <pc:docMk/>
            <pc:sldMk cId="0" sldId="440"/>
            <ac:picMk id="5" creationId="{44AAA185-24A4-438D-85F8-03216C77BCBB}"/>
          </ac:picMkLst>
        </pc:picChg>
        <pc:picChg chg="del">
          <ac:chgData name="Sidney Seckler" userId="73470fc2d5f88927" providerId="LiveId" clId="{1367D7DB-6DC3-4BB9-B4FC-FB2F03E07019}" dt="2021-11-01T13:21:30.082" v="247" actId="478"/>
          <ac:picMkLst>
            <pc:docMk/>
            <pc:sldMk cId="0" sldId="440"/>
            <ac:picMk id="242693" creationId="{00000000-0000-0000-0000-000000000000}"/>
          </ac:picMkLst>
        </pc:picChg>
      </pc:sldChg>
      <pc:sldChg chg="addSp delSp modSp add mod">
        <pc:chgData name="Sidney Seckler" userId="73470fc2d5f88927" providerId="LiveId" clId="{1367D7DB-6DC3-4BB9-B4FC-FB2F03E07019}" dt="2021-11-01T13:48:21.796" v="564"/>
        <pc:sldMkLst>
          <pc:docMk/>
          <pc:sldMk cId="0" sldId="452"/>
        </pc:sldMkLst>
        <pc:spChg chg="add del mod">
          <ac:chgData name="Sidney Seckler" userId="73470fc2d5f88927" providerId="LiveId" clId="{1367D7DB-6DC3-4BB9-B4FC-FB2F03E07019}" dt="2021-11-01T13:48:13.339" v="563" actId="478"/>
          <ac:spMkLst>
            <pc:docMk/>
            <pc:sldMk cId="0" sldId="452"/>
            <ac:spMk id="4" creationId="{505CDC86-633B-4149-85A2-D0A876A78CAE}"/>
          </ac:spMkLst>
        </pc:spChg>
        <pc:spChg chg="add mod">
          <ac:chgData name="Sidney Seckler" userId="73470fc2d5f88927" providerId="LiveId" clId="{1367D7DB-6DC3-4BB9-B4FC-FB2F03E07019}" dt="2021-11-01T13:48:21.796" v="564"/>
          <ac:spMkLst>
            <pc:docMk/>
            <pc:sldMk cId="0" sldId="452"/>
            <ac:spMk id="10" creationId="{C8CEAE3C-A215-4EA7-B944-A54B1C0DD89E}"/>
          </ac:spMkLst>
        </pc:spChg>
        <pc:spChg chg="del">
          <ac:chgData name="Sidney Seckler" userId="73470fc2d5f88927" providerId="LiveId" clId="{1367D7DB-6DC3-4BB9-B4FC-FB2F03E07019}" dt="2021-11-01T13:48:10.351" v="562" actId="478"/>
          <ac:spMkLst>
            <pc:docMk/>
            <pc:sldMk cId="0" sldId="452"/>
            <ac:spMk id="254978" creationId="{00000000-0000-0000-0000-000000000000}"/>
          </ac:spMkLst>
        </pc:spChg>
      </pc:sldChg>
      <pc:sldChg chg="add">
        <pc:chgData name="Sidney Seckler" userId="73470fc2d5f88927" providerId="LiveId" clId="{1367D7DB-6DC3-4BB9-B4FC-FB2F03E07019}" dt="2021-11-01T15:45:20.613" v="1304"/>
        <pc:sldMkLst>
          <pc:docMk/>
          <pc:sldMk cId="0" sldId="455"/>
        </pc:sldMkLst>
      </pc:sldChg>
      <pc:sldChg chg="addSp delSp modSp add mod">
        <pc:chgData name="Sidney Seckler" userId="73470fc2d5f88927" providerId="LiveId" clId="{1367D7DB-6DC3-4BB9-B4FC-FB2F03E07019}" dt="2021-11-01T14:06:20.263" v="664"/>
        <pc:sldMkLst>
          <pc:docMk/>
          <pc:sldMk cId="0" sldId="457"/>
        </pc:sldMkLst>
        <pc:spChg chg="add del mod">
          <ac:chgData name="Sidney Seckler" userId="73470fc2d5f88927" providerId="LiveId" clId="{1367D7DB-6DC3-4BB9-B4FC-FB2F03E07019}" dt="2021-11-01T14:05:57.533" v="659" actId="478"/>
          <ac:spMkLst>
            <pc:docMk/>
            <pc:sldMk cId="0" sldId="457"/>
            <ac:spMk id="3" creationId="{6EB6FCD3-86B8-4BC8-8B37-9F3CA92CB205}"/>
          </ac:spMkLst>
        </pc:spChg>
        <pc:spChg chg="del">
          <ac:chgData name="Sidney Seckler" userId="73470fc2d5f88927" providerId="LiveId" clId="{1367D7DB-6DC3-4BB9-B4FC-FB2F03E07019}" dt="2021-11-01T14:05:54.177" v="658" actId="478"/>
          <ac:spMkLst>
            <pc:docMk/>
            <pc:sldMk cId="0" sldId="457"/>
            <ac:spMk id="8" creationId="{5403BA1C-1E32-4A4B-B215-15F9ADD12DEB}"/>
          </ac:spMkLst>
        </pc:spChg>
        <pc:spChg chg="add mod">
          <ac:chgData name="Sidney Seckler" userId="73470fc2d5f88927" providerId="LiveId" clId="{1367D7DB-6DC3-4BB9-B4FC-FB2F03E07019}" dt="2021-11-01T14:06:20.263" v="664"/>
          <ac:spMkLst>
            <pc:docMk/>
            <pc:sldMk cId="0" sldId="457"/>
            <ac:spMk id="9" creationId="{012B6CEF-4053-40C1-8A2F-801DADCF838D}"/>
          </ac:spMkLst>
        </pc:spChg>
      </pc:sldChg>
      <pc:sldChg chg="addSp delSp modSp add mod">
        <pc:chgData name="Sidney Seckler" userId="73470fc2d5f88927" providerId="LiveId" clId="{1367D7DB-6DC3-4BB9-B4FC-FB2F03E07019}" dt="2021-11-02T15:13:26.269" v="5816" actId="1076"/>
        <pc:sldMkLst>
          <pc:docMk/>
          <pc:sldMk cId="0" sldId="458"/>
        </pc:sldMkLst>
        <pc:spChg chg="add mod">
          <ac:chgData name="Sidney Seckler" userId="73470fc2d5f88927" providerId="LiveId" clId="{1367D7DB-6DC3-4BB9-B4FC-FB2F03E07019}" dt="2021-11-02T15:13:26.269" v="5816" actId="1076"/>
          <ac:spMkLst>
            <pc:docMk/>
            <pc:sldMk cId="0" sldId="458"/>
            <ac:spMk id="2" creationId="{80402A11-CE3C-455F-A7A3-DD8EC140A4CF}"/>
          </ac:spMkLst>
        </pc:spChg>
        <pc:spChg chg="mod">
          <ac:chgData name="Sidney Seckler" userId="73470fc2d5f88927" providerId="LiveId" clId="{1367D7DB-6DC3-4BB9-B4FC-FB2F03E07019}" dt="2021-11-02T15:11:54.765" v="5784" actId="1076"/>
          <ac:spMkLst>
            <pc:docMk/>
            <pc:sldMk cId="0" sldId="458"/>
            <ac:spMk id="10" creationId="{0A44E107-BAEA-4174-BA49-BE27290FB366}"/>
          </ac:spMkLst>
        </pc:spChg>
        <pc:spChg chg="add mod">
          <ac:chgData name="Sidney Seckler" userId="73470fc2d5f88927" providerId="LiveId" clId="{1367D7DB-6DC3-4BB9-B4FC-FB2F03E07019}" dt="2021-11-02T15:12:12.450" v="5788" actId="1076"/>
          <ac:spMkLst>
            <pc:docMk/>
            <pc:sldMk cId="0" sldId="458"/>
            <ac:spMk id="15" creationId="{56304623-F289-4636-8FE6-F393CC417586}"/>
          </ac:spMkLst>
        </pc:spChg>
        <pc:spChg chg="add mod">
          <ac:chgData name="Sidney Seckler" userId="73470fc2d5f88927" providerId="LiveId" clId="{1367D7DB-6DC3-4BB9-B4FC-FB2F03E07019}" dt="2021-11-02T15:13:16.265" v="5814" actId="1076"/>
          <ac:spMkLst>
            <pc:docMk/>
            <pc:sldMk cId="0" sldId="458"/>
            <ac:spMk id="16" creationId="{5F7CEDF7-3365-4A03-A24B-DB0D941D00FE}"/>
          </ac:spMkLst>
        </pc:spChg>
        <pc:spChg chg="del">
          <ac:chgData name="Sidney Seckler" userId="73470fc2d5f88927" providerId="LiveId" clId="{1367D7DB-6DC3-4BB9-B4FC-FB2F03E07019}" dt="2021-11-02T15:08:29.755" v="5734" actId="478"/>
          <ac:spMkLst>
            <pc:docMk/>
            <pc:sldMk cId="0" sldId="458"/>
            <ac:spMk id="24" creationId="{BC1B409C-A241-4C97-8944-37416C41119C}"/>
          </ac:spMkLst>
        </pc:spChg>
        <pc:spChg chg="del">
          <ac:chgData name="Sidney Seckler" userId="73470fc2d5f88927" providerId="LiveId" clId="{1367D7DB-6DC3-4BB9-B4FC-FB2F03E07019}" dt="2021-11-02T15:08:29.755" v="5734" actId="478"/>
          <ac:spMkLst>
            <pc:docMk/>
            <pc:sldMk cId="0" sldId="458"/>
            <ac:spMk id="25" creationId="{BD14E980-6F3F-4633-BF0E-EF484A572217}"/>
          </ac:spMkLst>
        </pc:spChg>
        <pc:spChg chg="mod">
          <ac:chgData name="Sidney Seckler" userId="73470fc2d5f88927" providerId="LiveId" clId="{1367D7DB-6DC3-4BB9-B4FC-FB2F03E07019}" dt="2021-11-02T15:11:54.765" v="5784" actId="1076"/>
          <ac:spMkLst>
            <pc:docMk/>
            <pc:sldMk cId="0" sldId="458"/>
            <ac:spMk id="261123" creationId="{D1B31F66-3B55-4EAC-AA47-6F96A6C58B67}"/>
          </ac:spMkLst>
        </pc:spChg>
        <pc:spChg chg="mod">
          <ac:chgData name="Sidney Seckler" userId="73470fc2d5f88927" providerId="LiveId" clId="{1367D7DB-6DC3-4BB9-B4FC-FB2F03E07019}" dt="2021-11-02T15:11:54.765" v="5784" actId="1076"/>
          <ac:spMkLst>
            <pc:docMk/>
            <pc:sldMk cId="0" sldId="458"/>
            <ac:spMk id="261124" creationId="{392E8209-92B9-40ED-AD00-3A735728A1F6}"/>
          </ac:spMkLst>
        </pc:spChg>
        <pc:spChg chg="del">
          <ac:chgData name="Sidney Seckler" userId="73470fc2d5f88927" providerId="LiveId" clId="{1367D7DB-6DC3-4BB9-B4FC-FB2F03E07019}" dt="2021-11-02T15:08:29.755" v="5734" actId="478"/>
          <ac:spMkLst>
            <pc:docMk/>
            <pc:sldMk cId="0" sldId="458"/>
            <ac:spMk id="261125" creationId="{690996C2-2E82-4902-95DC-5DFB35A61C7D}"/>
          </ac:spMkLst>
        </pc:spChg>
        <pc:spChg chg="del">
          <ac:chgData name="Sidney Seckler" userId="73470fc2d5f88927" providerId="LiveId" clId="{1367D7DB-6DC3-4BB9-B4FC-FB2F03E07019}" dt="2021-11-02T15:08:29.755" v="5734" actId="478"/>
          <ac:spMkLst>
            <pc:docMk/>
            <pc:sldMk cId="0" sldId="458"/>
            <ac:spMk id="261126" creationId="{0EE94CA0-EA69-4E7C-88FB-64AE10AAEDB3}"/>
          </ac:spMkLst>
        </pc:spChg>
        <pc:spChg chg="del">
          <ac:chgData name="Sidney Seckler" userId="73470fc2d5f88927" providerId="LiveId" clId="{1367D7DB-6DC3-4BB9-B4FC-FB2F03E07019}" dt="2021-11-02T15:08:29.755" v="5734" actId="478"/>
          <ac:spMkLst>
            <pc:docMk/>
            <pc:sldMk cId="0" sldId="458"/>
            <ac:spMk id="261127" creationId="{D54A3154-2D92-4146-B38B-C4D5466D0E2C}"/>
          </ac:spMkLst>
        </pc:spChg>
        <pc:spChg chg="del">
          <ac:chgData name="Sidney Seckler" userId="73470fc2d5f88927" providerId="LiveId" clId="{1367D7DB-6DC3-4BB9-B4FC-FB2F03E07019}" dt="2021-11-02T15:08:29.755" v="5734" actId="478"/>
          <ac:spMkLst>
            <pc:docMk/>
            <pc:sldMk cId="0" sldId="458"/>
            <ac:spMk id="261128" creationId="{EC29FED1-9183-41A1-AB01-E5BC3DBBFCC3}"/>
          </ac:spMkLst>
        </pc:spChg>
        <pc:spChg chg="del">
          <ac:chgData name="Sidney Seckler" userId="73470fc2d5f88927" providerId="LiveId" clId="{1367D7DB-6DC3-4BB9-B4FC-FB2F03E07019}" dt="2021-11-02T15:08:29.755" v="5734" actId="478"/>
          <ac:spMkLst>
            <pc:docMk/>
            <pc:sldMk cId="0" sldId="458"/>
            <ac:spMk id="261129" creationId="{2BD984DF-9E65-4482-AA0D-766B3D0FD8B1}"/>
          </ac:spMkLst>
        </pc:spChg>
        <pc:spChg chg="del">
          <ac:chgData name="Sidney Seckler" userId="73470fc2d5f88927" providerId="LiveId" clId="{1367D7DB-6DC3-4BB9-B4FC-FB2F03E07019}" dt="2021-11-02T15:08:29.755" v="5734" actId="478"/>
          <ac:spMkLst>
            <pc:docMk/>
            <pc:sldMk cId="0" sldId="458"/>
            <ac:spMk id="261130" creationId="{262091B3-C36E-4172-9A2F-29762425FB28}"/>
          </ac:spMkLst>
        </pc:spChg>
      </pc:sldChg>
      <pc:sldChg chg="addSp delSp modSp add mod">
        <pc:chgData name="Sidney Seckler" userId="73470fc2d5f88927" providerId="LiveId" clId="{1367D7DB-6DC3-4BB9-B4FC-FB2F03E07019}" dt="2021-11-02T15:19:12.676" v="5871" actId="947"/>
        <pc:sldMkLst>
          <pc:docMk/>
          <pc:sldMk cId="0" sldId="460"/>
        </pc:sldMkLst>
        <pc:spChg chg="add mod">
          <ac:chgData name="Sidney Seckler" userId="73470fc2d5f88927" providerId="LiveId" clId="{1367D7DB-6DC3-4BB9-B4FC-FB2F03E07019}" dt="2021-11-02T15:19:02.280" v="5869" actId="1076"/>
          <ac:spMkLst>
            <pc:docMk/>
            <pc:sldMk cId="0" sldId="460"/>
            <ac:spMk id="11" creationId="{7143028F-CF23-471F-8640-7A6B787AD6FD}"/>
          </ac:spMkLst>
        </pc:spChg>
        <pc:spChg chg="del">
          <ac:chgData name="Sidney Seckler" userId="73470fc2d5f88927" providerId="LiveId" clId="{1367D7DB-6DC3-4BB9-B4FC-FB2F03E07019}" dt="2021-11-02T15:18:55.064" v="5867" actId="478"/>
          <ac:spMkLst>
            <pc:docMk/>
            <pc:sldMk cId="0" sldId="460"/>
            <ac:spMk id="263173" creationId="{C03368B3-E3ED-4ED9-AF00-D6981371363A}"/>
          </ac:spMkLst>
        </pc:spChg>
        <pc:spChg chg="mod">
          <ac:chgData name="Sidney Seckler" userId="73470fc2d5f88927" providerId="LiveId" clId="{1367D7DB-6DC3-4BB9-B4FC-FB2F03E07019}" dt="2021-11-02T15:19:12.676" v="5871" actId="947"/>
          <ac:spMkLst>
            <pc:docMk/>
            <pc:sldMk cId="0" sldId="460"/>
            <ac:spMk id="263188" creationId="{E5206730-9AB9-4120-9B96-039EEE035CA9}"/>
          </ac:spMkLst>
        </pc:spChg>
      </pc:sldChg>
      <pc:sldChg chg="addSp delSp modSp add mod">
        <pc:chgData name="Sidney Seckler" userId="73470fc2d5f88927" providerId="LiveId" clId="{1367D7DB-6DC3-4BB9-B4FC-FB2F03E07019}" dt="2021-11-02T15:20:00.838" v="5881" actId="1076"/>
        <pc:sldMkLst>
          <pc:docMk/>
          <pc:sldMk cId="0" sldId="461"/>
        </pc:sldMkLst>
        <pc:spChg chg="add mod">
          <ac:chgData name="Sidney Seckler" userId="73470fc2d5f88927" providerId="LiveId" clId="{1367D7DB-6DC3-4BB9-B4FC-FB2F03E07019}" dt="2021-11-02T15:20:00.838" v="5881" actId="1076"/>
          <ac:spMkLst>
            <pc:docMk/>
            <pc:sldMk cId="0" sldId="461"/>
            <ac:spMk id="11" creationId="{FBFD2D10-E29B-43E9-A77B-BD4F2D5380DF}"/>
          </ac:spMkLst>
        </pc:spChg>
        <pc:spChg chg="del">
          <ac:chgData name="Sidney Seckler" userId="73470fc2d5f88927" providerId="LiveId" clId="{1367D7DB-6DC3-4BB9-B4FC-FB2F03E07019}" dt="2021-11-02T15:19:48.609" v="5879" actId="478"/>
          <ac:spMkLst>
            <pc:docMk/>
            <pc:sldMk cId="0" sldId="461"/>
            <ac:spMk id="264194" creationId="{4D45AA6D-04D7-45A0-BB65-80B365BB7C36}"/>
          </ac:spMkLst>
        </pc:spChg>
      </pc:sldChg>
      <pc:sldChg chg="add">
        <pc:chgData name="Sidney Seckler" userId="73470fc2d5f88927" providerId="LiveId" clId="{1367D7DB-6DC3-4BB9-B4FC-FB2F03E07019}" dt="2021-11-01T13:08:19.940" v="4"/>
        <pc:sldMkLst>
          <pc:docMk/>
          <pc:sldMk cId="0" sldId="500"/>
        </pc:sldMkLst>
      </pc:sldChg>
      <pc:sldChg chg="add">
        <pc:chgData name="Sidney Seckler" userId="73470fc2d5f88927" providerId="LiveId" clId="{1367D7DB-6DC3-4BB9-B4FC-FB2F03E07019}" dt="2021-11-01T13:08:19.940" v="4"/>
        <pc:sldMkLst>
          <pc:docMk/>
          <pc:sldMk cId="0" sldId="507"/>
        </pc:sldMkLst>
      </pc:sldChg>
      <pc:sldChg chg="add del">
        <pc:chgData name="Sidney Seckler" userId="73470fc2d5f88927" providerId="LiveId" clId="{1367D7DB-6DC3-4BB9-B4FC-FB2F03E07019}" dt="2021-11-01T13:21:19.021" v="242" actId="47"/>
        <pc:sldMkLst>
          <pc:docMk/>
          <pc:sldMk cId="0" sldId="508"/>
        </pc:sldMkLst>
      </pc:sldChg>
      <pc:sldChg chg="add del">
        <pc:chgData name="Sidney Seckler" userId="73470fc2d5f88927" providerId="LiveId" clId="{1367D7DB-6DC3-4BB9-B4FC-FB2F03E07019}" dt="2021-11-01T13:21:22.994" v="244" actId="47"/>
        <pc:sldMkLst>
          <pc:docMk/>
          <pc:sldMk cId="0" sldId="509"/>
        </pc:sldMkLst>
      </pc:sldChg>
      <pc:sldChg chg="add del">
        <pc:chgData name="Sidney Seckler" userId="73470fc2d5f88927" providerId="LiveId" clId="{1367D7DB-6DC3-4BB9-B4FC-FB2F03E07019}" dt="2021-11-01T13:21:24.651" v="245" actId="47"/>
        <pc:sldMkLst>
          <pc:docMk/>
          <pc:sldMk cId="0" sldId="510"/>
        </pc:sldMkLst>
      </pc:sldChg>
      <pc:sldChg chg="add del">
        <pc:chgData name="Sidney Seckler" userId="73470fc2d5f88927" providerId="LiveId" clId="{1367D7DB-6DC3-4BB9-B4FC-FB2F03E07019}" dt="2021-11-01T13:21:25.932" v="246" actId="47"/>
        <pc:sldMkLst>
          <pc:docMk/>
          <pc:sldMk cId="0" sldId="511"/>
        </pc:sldMkLst>
      </pc:sldChg>
      <pc:sldChg chg="addSp delSp modSp add mod">
        <pc:chgData name="Sidney Seckler" userId="73470fc2d5f88927" providerId="LiveId" clId="{1367D7DB-6DC3-4BB9-B4FC-FB2F03E07019}" dt="2021-11-01T13:37:51.422" v="550" actId="1076"/>
        <pc:sldMkLst>
          <pc:docMk/>
          <pc:sldMk cId="0" sldId="513"/>
        </pc:sldMkLst>
        <pc:spChg chg="mod">
          <ac:chgData name="Sidney Seckler" userId="73470fc2d5f88927" providerId="LiveId" clId="{1367D7DB-6DC3-4BB9-B4FC-FB2F03E07019}" dt="2021-11-01T13:25:46.560" v="483" actId="14100"/>
          <ac:spMkLst>
            <pc:docMk/>
            <pc:sldMk cId="0" sldId="513"/>
            <ac:spMk id="337924" creationId="{00000000-0000-0000-0000-000000000000}"/>
          </ac:spMkLst>
        </pc:spChg>
        <pc:picChg chg="add mod">
          <ac:chgData name="Sidney Seckler" userId="73470fc2d5f88927" providerId="LiveId" clId="{1367D7DB-6DC3-4BB9-B4FC-FB2F03E07019}" dt="2021-11-01T13:37:51.422" v="550" actId="1076"/>
          <ac:picMkLst>
            <pc:docMk/>
            <pc:sldMk cId="0" sldId="513"/>
            <ac:picMk id="3" creationId="{B9451CA4-CC59-4AFE-AFF7-3A1886997163}"/>
          </ac:picMkLst>
        </pc:picChg>
        <pc:picChg chg="add mod">
          <ac:chgData name="Sidney Seckler" userId="73470fc2d5f88927" providerId="LiveId" clId="{1367D7DB-6DC3-4BB9-B4FC-FB2F03E07019}" dt="2021-11-01T13:37:48.672" v="549" actId="14100"/>
          <ac:picMkLst>
            <pc:docMk/>
            <pc:sldMk cId="0" sldId="513"/>
            <ac:picMk id="5" creationId="{36F36603-B240-4414-9203-5AB8D6F0EEB7}"/>
          </ac:picMkLst>
        </pc:picChg>
        <pc:picChg chg="del">
          <ac:chgData name="Sidney Seckler" userId="73470fc2d5f88927" providerId="LiveId" clId="{1367D7DB-6DC3-4BB9-B4FC-FB2F03E07019}" dt="2021-11-01T13:21:35.862" v="248" actId="478"/>
          <ac:picMkLst>
            <pc:docMk/>
            <pc:sldMk cId="0" sldId="513"/>
            <ac:picMk id="337922" creationId="{00000000-0000-0000-0000-000000000000}"/>
          </ac:picMkLst>
        </pc:picChg>
        <pc:picChg chg="del">
          <ac:chgData name="Sidney Seckler" userId="73470fc2d5f88927" providerId="LiveId" clId="{1367D7DB-6DC3-4BB9-B4FC-FB2F03E07019}" dt="2021-11-01T13:21:37.553" v="249" actId="478"/>
          <ac:picMkLst>
            <pc:docMk/>
            <pc:sldMk cId="0" sldId="513"/>
            <ac:picMk id="337925" creationId="{00000000-0000-0000-0000-000000000000}"/>
          </ac:picMkLst>
        </pc:picChg>
      </pc:sldChg>
      <pc:sldChg chg="modSp add mod">
        <pc:chgData name="Sidney Seckler" userId="73470fc2d5f88927" providerId="LiveId" clId="{1367D7DB-6DC3-4BB9-B4FC-FB2F03E07019}" dt="2021-11-01T13:12:02.857" v="105" actId="20577"/>
        <pc:sldMkLst>
          <pc:docMk/>
          <pc:sldMk cId="0" sldId="514"/>
        </pc:sldMkLst>
        <pc:spChg chg="mod">
          <ac:chgData name="Sidney Seckler" userId="73470fc2d5f88927" providerId="LiveId" clId="{1367D7DB-6DC3-4BB9-B4FC-FB2F03E07019}" dt="2021-11-01T13:12:02.857" v="105" actId="20577"/>
          <ac:spMkLst>
            <pc:docMk/>
            <pc:sldMk cId="0" sldId="514"/>
            <ac:spMk id="318469" creationId="{07A2ECE7-F540-426E-8AF9-B58D0A8B59F5}"/>
          </ac:spMkLst>
        </pc:spChg>
      </pc:sldChg>
      <pc:sldChg chg="addSp delSp modSp add mod">
        <pc:chgData name="Sidney Seckler" userId="73470fc2d5f88927" providerId="LiveId" clId="{1367D7DB-6DC3-4BB9-B4FC-FB2F03E07019}" dt="2021-11-01T13:45:24.645" v="556"/>
        <pc:sldMkLst>
          <pc:docMk/>
          <pc:sldMk cId="0" sldId="518"/>
        </pc:sldMkLst>
        <pc:spChg chg="add del mod">
          <ac:chgData name="Sidney Seckler" userId="73470fc2d5f88927" providerId="LiveId" clId="{1367D7DB-6DC3-4BB9-B4FC-FB2F03E07019}" dt="2021-11-01T13:45:08.091" v="553" actId="478"/>
          <ac:spMkLst>
            <pc:docMk/>
            <pc:sldMk cId="0" sldId="518"/>
            <ac:spMk id="3" creationId="{5E494BAF-EC08-4A6C-A3D5-B3699BFAE903}"/>
          </ac:spMkLst>
        </pc:spChg>
        <pc:spChg chg="add mod">
          <ac:chgData name="Sidney Seckler" userId="73470fc2d5f88927" providerId="LiveId" clId="{1367D7DB-6DC3-4BB9-B4FC-FB2F03E07019}" dt="2021-11-01T13:45:24.645" v="556"/>
          <ac:spMkLst>
            <pc:docMk/>
            <pc:sldMk cId="0" sldId="518"/>
            <ac:spMk id="10" creationId="{4D3F5E31-CBE7-4931-A92B-B5D9B82313CF}"/>
          </ac:spMkLst>
        </pc:spChg>
        <pc:spChg chg="del">
          <ac:chgData name="Sidney Seckler" userId="73470fc2d5f88927" providerId="LiveId" clId="{1367D7DB-6DC3-4BB9-B4FC-FB2F03E07019}" dt="2021-11-01T13:45:05.575" v="552" actId="478"/>
          <ac:spMkLst>
            <pc:docMk/>
            <pc:sldMk cId="0" sldId="518"/>
            <ac:spMk id="357380" creationId="{00000000-0000-0000-0000-000000000000}"/>
          </ac:spMkLst>
        </pc:spChg>
      </pc:sldChg>
      <pc:sldChg chg="addSp delSp modSp add mod">
        <pc:chgData name="Sidney Seckler" userId="73470fc2d5f88927" providerId="LiveId" clId="{1367D7DB-6DC3-4BB9-B4FC-FB2F03E07019}" dt="2021-11-01T13:47:31.816" v="560" actId="1076"/>
        <pc:sldMkLst>
          <pc:docMk/>
          <pc:sldMk cId="0" sldId="519"/>
        </pc:sldMkLst>
        <pc:spChg chg="add del mod">
          <ac:chgData name="Sidney Seckler" userId="73470fc2d5f88927" providerId="LiveId" clId="{1367D7DB-6DC3-4BB9-B4FC-FB2F03E07019}" dt="2021-11-01T13:45:15.395" v="555" actId="478"/>
          <ac:spMkLst>
            <pc:docMk/>
            <pc:sldMk cId="0" sldId="519"/>
            <ac:spMk id="3" creationId="{45A13426-9A68-48DD-B76B-008291047099}"/>
          </ac:spMkLst>
        </pc:spChg>
        <pc:spChg chg="add mod">
          <ac:chgData name="Sidney Seckler" userId="73470fc2d5f88927" providerId="LiveId" clId="{1367D7DB-6DC3-4BB9-B4FC-FB2F03E07019}" dt="2021-11-01T13:45:27.356" v="557"/>
          <ac:spMkLst>
            <pc:docMk/>
            <pc:sldMk cId="0" sldId="519"/>
            <ac:spMk id="11" creationId="{575C5BB2-A8B7-46B7-89C0-69D4B49E46B6}"/>
          </ac:spMkLst>
        </pc:spChg>
        <pc:spChg chg="del">
          <ac:chgData name="Sidney Seckler" userId="73470fc2d5f88927" providerId="LiveId" clId="{1367D7DB-6DC3-4BB9-B4FC-FB2F03E07019}" dt="2021-11-01T13:45:12.883" v="554" actId="478"/>
          <ac:spMkLst>
            <pc:docMk/>
            <pc:sldMk cId="0" sldId="519"/>
            <ac:spMk id="358403" creationId="{00000000-0000-0000-0000-000000000000}"/>
          </ac:spMkLst>
        </pc:spChg>
        <pc:spChg chg="mod">
          <ac:chgData name="Sidney Seckler" userId="73470fc2d5f88927" providerId="LiveId" clId="{1367D7DB-6DC3-4BB9-B4FC-FB2F03E07019}" dt="2021-11-01T13:47:31.816" v="560" actId="1076"/>
          <ac:spMkLst>
            <pc:docMk/>
            <pc:sldMk cId="0" sldId="519"/>
            <ac:spMk id="358407" creationId="{00000000-0000-0000-0000-000000000000}"/>
          </ac:spMkLst>
        </pc:spChg>
      </pc:sldChg>
      <pc:sldChg chg="addSp delSp modSp add mod">
        <pc:chgData name="Sidney Seckler" userId="73470fc2d5f88927" providerId="LiveId" clId="{1367D7DB-6DC3-4BB9-B4FC-FB2F03E07019}" dt="2021-11-01T13:51:16.256" v="572"/>
        <pc:sldMkLst>
          <pc:docMk/>
          <pc:sldMk cId="143871290" sldId="521"/>
        </pc:sldMkLst>
        <pc:spChg chg="add del mod">
          <ac:chgData name="Sidney Seckler" userId="73470fc2d5f88927" providerId="LiveId" clId="{1367D7DB-6DC3-4BB9-B4FC-FB2F03E07019}" dt="2021-11-01T13:50:53.448" v="567" actId="478"/>
          <ac:spMkLst>
            <pc:docMk/>
            <pc:sldMk cId="143871290" sldId="521"/>
            <ac:spMk id="3" creationId="{5FB65145-9E1F-4E43-A3C2-0AC71B2E0C3C}"/>
          </ac:spMkLst>
        </pc:spChg>
        <pc:spChg chg="add mod">
          <ac:chgData name="Sidney Seckler" userId="73470fc2d5f88927" providerId="LiveId" clId="{1367D7DB-6DC3-4BB9-B4FC-FB2F03E07019}" dt="2021-11-01T13:51:16.256" v="572"/>
          <ac:spMkLst>
            <pc:docMk/>
            <pc:sldMk cId="143871290" sldId="521"/>
            <ac:spMk id="11" creationId="{E3CE0664-16FE-4F06-9535-FDE6ED9AC867}"/>
          </ac:spMkLst>
        </pc:spChg>
        <pc:spChg chg="del">
          <ac:chgData name="Sidney Seckler" userId="73470fc2d5f88927" providerId="LiveId" clId="{1367D7DB-6DC3-4BB9-B4FC-FB2F03E07019}" dt="2021-11-01T13:50:50.225" v="566" actId="478"/>
          <ac:spMkLst>
            <pc:docMk/>
            <pc:sldMk cId="143871290" sldId="521"/>
            <ac:spMk id="304131" creationId="{3FD46931-1260-486D-89A6-B0D903563948}"/>
          </ac:spMkLst>
        </pc:spChg>
      </pc:sldChg>
      <pc:sldChg chg="add">
        <pc:chgData name="Sidney Seckler" userId="73470fc2d5f88927" providerId="LiveId" clId="{1367D7DB-6DC3-4BB9-B4FC-FB2F03E07019}" dt="2021-11-01T15:34:40.349" v="699"/>
        <pc:sldMkLst>
          <pc:docMk/>
          <pc:sldMk cId="0" sldId="523"/>
        </pc:sldMkLst>
      </pc:sldChg>
      <pc:sldChg chg="add">
        <pc:chgData name="Sidney Seckler" userId="73470fc2d5f88927" providerId="LiveId" clId="{1367D7DB-6DC3-4BB9-B4FC-FB2F03E07019}" dt="2021-11-01T15:34:40.349" v="699"/>
        <pc:sldMkLst>
          <pc:docMk/>
          <pc:sldMk cId="0" sldId="525"/>
        </pc:sldMkLst>
      </pc:sldChg>
      <pc:sldChg chg="addSp delSp modSp add del mod">
        <pc:chgData name="Sidney Seckler" userId="73470fc2d5f88927" providerId="LiveId" clId="{1367D7DB-6DC3-4BB9-B4FC-FB2F03E07019}" dt="2021-11-01T15:53:29.325" v="1367" actId="1076"/>
        <pc:sldMkLst>
          <pc:docMk/>
          <pc:sldMk cId="0" sldId="531"/>
        </pc:sldMkLst>
        <pc:spChg chg="add del mod">
          <ac:chgData name="Sidney Seckler" userId="73470fc2d5f88927" providerId="LiveId" clId="{1367D7DB-6DC3-4BB9-B4FC-FB2F03E07019}" dt="2021-11-01T15:46:26.024" v="1314" actId="478"/>
          <ac:spMkLst>
            <pc:docMk/>
            <pc:sldMk cId="0" sldId="531"/>
            <ac:spMk id="2" creationId="{8B78FBD8-644C-4A33-99D8-B67FC28F10DF}"/>
          </ac:spMkLst>
        </pc:spChg>
        <pc:spChg chg="del">
          <ac:chgData name="Sidney Seckler" userId="73470fc2d5f88927" providerId="LiveId" clId="{1367D7DB-6DC3-4BB9-B4FC-FB2F03E07019}" dt="2021-11-01T15:46:23.321" v="1313" actId="478"/>
          <ac:spMkLst>
            <pc:docMk/>
            <pc:sldMk cId="0" sldId="531"/>
            <ac:spMk id="36" creationId="{676E23AC-AD68-477E-8057-348208B71681}"/>
          </ac:spMkLst>
        </pc:spChg>
        <pc:spChg chg="add mod">
          <ac:chgData name="Sidney Seckler" userId="73470fc2d5f88927" providerId="LiveId" clId="{1367D7DB-6DC3-4BB9-B4FC-FB2F03E07019}" dt="2021-11-01T15:47:50.515" v="1330"/>
          <ac:spMkLst>
            <pc:docMk/>
            <pc:sldMk cId="0" sldId="531"/>
            <ac:spMk id="37" creationId="{D874D6DA-4880-4C06-84FA-01D7EEAA6FF9}"/>
          </ac:spMkLst>
        </pc:spChg>
        <pc:spChg chg="add mod">
          <ac:chgData name="Sidney Seckler" userId="73470fc2d5f88927" providerId="LiveId" clId="{1367D7DB-6DC3-4BB9-B4FC-FB2F03E07019}" dt="2021-11-01T15:53:29.325" v="1367" actId="1076"/>
          <ac:spMkLst>
            <pc:docMk/>
            <pc:sldMk cId="0" sldId="531"/>
            <ac:spMk id="38" creationId="{1863D7B6-2CA9-4DEB-8FDA-AD3EA92614D9}"/>
          </ac:spMkLst>
        </pc:spChg>
      </pc:sldChg>
      <pc:sldChg chg="add">
        <pc:chgData name="Sidney Seckler" userId="73470fc2d5f88927" providerId="LiveId" clId="{1367D7DB-6DC3-4BB9-B4FC-FB2F03E07019}" dt="2021-11-01T15:34:40.349" v="699"/>
        <pc:sldMkLst>
          <pc:docMk/>
          <pc:sldMk cId="0" sldId="550"/>
        </pc:sldMkLst>
      </pc:sldChg>
      <pc:sldChg chg="addSp delSp modSp add mod">
        <pc:chgData name="Sidney Seckler" userId="73470fc2d5f88927" providerId="LiveId" clId="{1367D7DB-6DC3-4BB9-B4FC-FB2F03E07019}" dt="2021-11-01T14:06:22.726" v="665"/>
        <pc:sldMkLst>
          <pc:docMk/>
          <pc:sldMk cId="2017048181" sldId="564"/>
        </pc:sldMkLst>
        <pc:spChg chg="add del mod">
          <ac:chgData name="Sidney Seckler" userId="73470fc2d5f88927" providerId="LiveId" clId="{1367D7DB-6DC3-4BB9-B4FC-FB2F03E07019}" dt="2021-11-01T14:06:04.383" v="661" actId="478"/>
          <ac:spMkLst>
            <pc:docMk/>
            <pc:sldMk cId="2017048181" sldId="564"/>
            <ac:spMk id="5" creationId="{0441795C-9B00-4B4A-9A16-1E6E845720CA}"/>
          </ac:spMkLst>
        </pc:spChg>
        <pc:spChg chg="add mod">
          <ac:chgData name="Sidney Seckler" userId="73470fc2d5f88927" providerId="LiveId" clId="{1367D7DB-6DC3-4BB9-B4FC-FB2F03E07019}" dt="2021-11-01T14:06:22.726" v="665"/>
          <ac:spMkLst>
            <pc:docMk/>
            <pc:sldMk cId="2017048181" sldId="564"/>
            <ac:spMk id="8" creationId="{4A78D1BA-5D61-4F81-A308-56C719AC1F10}"/>
          </ac:spMkLst>
        </pc:spChg>
        <pc:spChg chg="del">
          <ac:chgData name="Sidney Seckler" userId="73470fc2d5f88927" providerId="LiveId" clId="{1367D7DB-6DC3-4BB9-B4FC-FB2F03E07019}" dt="2021-11-01T14:06:01.642" v="660" actId="478"/>
          <ac:spMkLst>
            <pc:docMk/>
            <pc:sldMk cId="2017048181" sldId="564"/>
            <ac:spMk id="237570" creationId="{00000000-0000-0000-0000-000000000000}"/>
          </ac:spMkLst>
        </pc:spChg>
      </pc:sldChg>
      <pc:sldChg chg="addSp delSp modSp add mod">
        <pc:chgData name="Sidney Seckler" userId="73470fc2d5f88927" providerId="LiveId" clId="{1367D7DB-6DC3-4BB9-B4FC-FB2F03E07019}" dt="2021-11-01T14:06:26.053" v="666"/>
        <pc:sldMkLst>
          <pc:docMk/>
          <pc:sldMk cId="3124003376" sldId="565"/>
        </pc:sldMkLst>
        <pc:spChg chg="add del mod">
          <ac:chgData name="Sidney Seckler" userId="73470fc2d5f88927" providerId="LiveId" clId="{1367D7DB-6DC3-4BB9-B4FC-FB2F03E07019}" dt="2021-11-01T14:06:11.261" v="663" actId="478"/>
          <ac:spMkLst>
            <pc:docMk/>
            <pc:sldMk cId="3124003376" sldId="565"/>
            <ac:spMk id="3" creationId="{24087EAC-FCCB-476D-87AE-82E54296705E}"/>
          </ac:spMkLst>
        </pc:spChg>
        <pc:spChg chg="add mod">
          <ac:chgData name="Sidney Seckler" userId="73470fc2d5f88927" providerId="LiveId" clId="{1367D7DB-6DC3-4BB9-B4FC-FB2F03E07019}" dt="2021-11-01T14:06:26.053" v="666"/>
          <ac:spMkLst>
            <pc:docMk/>
            <pc:sldMk cId="3124003376" sldId="565"/>
            <ac:spMk id="8" creationId="{B7A95587-6832-412E-8BEC-745B7D949B29}"/>
          </ac:spMkLst>
        </pc:spChg>
        <pc:spChg chg="del">
          <ac:chgData name="Sidney Seckler" userId="73470fc2d5f88927" providerId="LiveId" clId="{1367D7DB-6DC3-4BB9-B4FC-FB2F03E07019}" dt="2021-11-01T14:06:08.559" v="662" actId="478"/>
          <ac:spMkLst>
            <pc:docMk/>
            <pc:sldMk cId="3124003376" sldId="565"/>
            <ac:spMk id="237570" creationId="{00000000-0000-0000-0000-000000000000}"/>
          </ac:spMkLst>
        </pc:spChg>
      </pc:sldChg>
      <pc:sldChg chg="add">
        <pc:chgData name="Sidney Seckler" userId="73470fc2d5f88927" providerId="LiveId" clId="{1367D7DB-6DC3-4BB9-B4FC-FB2F03E07019}" dt="2021-11-01T13:58:16.575" v="602"/>
        <pc:sldMkLst>
          <pc:docMk/>
          <pc:sldMk cId="2487270593" sldId="570"/>
        </pc:sldMkLst>
      </pc:sldChg>
      <pc:sldChg chg="add">
        <pc:chgData name="Sidney Seckler" userId="73470fc2d5f88927" providerId="LiveId" clId="{1367D7DB-6DC3-4BB9-B4FC-FB2F03E07019}" dt="2021-11-01T14:02:38.759" v="644"/>
        <pc:sldMkLst>
          <pc:docMk/>
          <pc:sldMk cId="226208380" sldId="571"/>
        </pc:sldMkLst>
      </pc:sldChg>
      <pc:sldChg chg="del">
        <pc:chgData name="Sidney Seckler" userId="73470fc2d5f88927" providerId="LiveId" clId="{1367D7DB-6DC3-4BB9-B4FC-FB2F03E07019}" dt="2021-11-01T13:05:38.225" v="1" actId="47"/>
        <pc:sldMkLst>
          <pc:docMk/>
          <pc:sldMk cId="0" sldId="605"/>
        </pc:sldMkLst>
      </pc:sldChg>
      <pc:sldChg chg="modSp mod">
        <pc:chgData name="Sidney Seckler" userId="73470fc2d5f88927" providerId="LiveId" clId="{1367D7DB-6DC3-4BB9-B4FC-FB2F03E07019}" dt="2021-11-01T17:06:46.389" v="2272" actId="113"/>
        <pc:sldMkLst>
          <pc:docMk/>
          <pc:sldMk cId="1560125375" sldId="606"/>
        </pc:sldMkLst>
        <pc:spChg chg="mod">
          <ac:chgData name="Sidney Seckler" userId="73470fc2d5f88927" providerId="LiveId" clId="{1367D7DB-6DC3-4BB9-B4FC-FB2F03E07019}" dt="2021-11-01T17:06:46.389" v="2272" actId="113"/>
          <ac:spMkLst>
            <pc:docMk/>
            <pc:sldMk cId="1560125375" sldId="606"/>
            <ac:spMk id="8" creationId="{5733DCD4-0624-4AA2-893A-C10DD00A17E3}"/>
          </ac:spMkLst>
        </pc:spChg>
      </pc:sldChg>
      <pc:sldChg chg="modSp mod">
        <pc:chgData name="Sidney Seckler" userId="73470fc2d5f88927" providerId="LiveId" clId="{1367D7DB-6DC3-4BB9-B4FC-FB2F03E07019}" dt="2021-11-01T17:06:54.875" v="2273" actId="113"/>
        <pc:sldMkLst>
          <pc:docMk/>
          <pc:sldMk cId="1907841968" sldId="607"/>
        </pc:sldMkLst>
        <pc:spChg chg="mod">
          <ac:chgData name="Sidney Seckler" userId="73470fc2d5f88927" providerId="LiveId" clId="{1367D7DB-6DC3-4BB9-B4FC-FB2F03E07019}" dt="2021-11-01T17:06:54.875" v="2273" actId="113"/>
          <ac:spMkLst>
            <pc:docMk/>
            <pc:sldMk cId="1907841968" sldId="607"/>
            <ac:spMk id="8" creationId="{8C898C16-296E-4AA6-BC92-76FA524C9FD1}"/>
          </ac:spMkLst>
        </pc:spChg>
      </pc:sldChg>
      <pc:sldChg chg="modSp mod">
        <pc:chgData name="Sidney Seckler" userId="73470fc2d5f88927" providerId="LiveId" clId="{1367D7DB-6DC3-4BB9-B4FC-FB2F03E07019}" dt="2021-11-01T17:07:01.179" v="2274" actId="113"/>
        <pc:sldMkLst>
          <pc:docMk/>
          <pc:sldMk cId="639532457" sldId="608"/>
        </pc:sldMkLst>
        <pc:spChg chg="mod">
          <ac:chgData name="Sidney Seckler" userId="73470fc2d5f88927" providerId="LiveId" clId="{1367D7DB-6DC3-4BB9-B4FC-FB2F03E07019}" dt="2021-11-01T17:07:01.179" v="2274" actId="113"/>
          <ac:spMkLst>
            <pc:docMk/>
            <pc:sldMk cId="639532457" sldId="608"/>
            <ac:spMk id="8" creationId="{C7DD95E1-9ED6-4BBC-9E98-19915DD89C6C}"/>
          </ac:spMkLst>
        </pc:spChg>
      </pc:sldChg>
      <pc:sldChg chg="modSp mod">
        <pc:chgData name="Sidney Seckler" userId="73470fc2d5f88927" providerId="LiveId" clId="{1367D7DB-6DC3-4BB9-B4FC-FB2F03E07019}" dt="2021-11-01T17:07:05.972" v="2275" actId="113"/>
        <pc:sldMkLst>
          <pc:docMk/>
          <pc:sldMk cId="1651208496" sldId="609"/>
        </pc:sldMkLst>
        <pc:spChg chg="mod">
          <ac:chgData name="Sidney Seckler" userId="73470fc2d5f88927" providerId="LiveId" clId="{1367D7DB-6DC3-4BB9-B4FC-FB2F03E07019}" dt="2021-11-01T17:07:05.972" v="2275" actId="113"/>
          <ac:spMkLst>
            <pc:docMk/>
            <pc:sldMk cId="1651208496" sldId="609"/>
            <ac:spMk id="8" creationId="{1EA7ADB4-AA5B-4A17-998F-D81A26D33038}"/>
          </ac:spMkLst>
        </pc:spChg>
      </pc:sldChg>
      <pc:sldChg chg="modSp mod">
        <pc:chgData name="Sidney Seckler" userId="73470fc2d5f88927" providerId="LiveId" clId="{1367D7DB-6DC3-4BB9-B4FC-FB2F03E07019}" dt="2021-11-01T17:07:12.187" v="2276" actId="113"/>
        <pc:sldMkLst>
          <pc:docMk/>
          <pc:sldMk cId="614708163" sldId="610"/>
        </pc:sldMkLst>
        <pc:spChg chg="mod">
          <ac:chgData name="Sidney Seckler" userId="73470fc2d5f88927" providerId="LiveId" clId="{1367D7DB-6DC3-4BB9-B4FC-FB2F03E07019}" dt="2021-11-01T17:07:12.187" v="2276" actId="113"/>
          <ac:spMkLst>
            <pc:docMk/>
            <pc:sldMk cId="614708163" sldId="610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7:17.577" v="2277" actId="113"/>
        <pc:sldMkLst>
          <pc:docMk/>
          <pc:sldMk cId="2206680714" sldId="611"/>
        </pc:sldMkLst>
        <pc:spChg chg="mod">
          <ac:chgData name="Sidney Seckler" userId="73470fc2d5f88927" providerId="LiveId" clId="{1367D7DB-6DC3-4BB9-B4FC-FB2F03E07019}" dt="2021-11-01T17:07:17.577" v="2277" actId="113"/>
          <ac:spMkLst>
            <pc:docMk/>
            <pc:sldMk cId="2206680714" sldId="611"/>
            <ac:spMk id="13" creationId="{E8437108-B2FE-4765-A096-A00E14B52915}"/>
          </ac:spMkLst>
        </pc:spChg>
      </pc:sldChg>
      <pc:sldChg chg="modSp mod">
        <pc:chgData name="Sidney Seckler" userId="73470fc2d5f88927" providerId="LiveId" clId="{1367D7DB-6DC3-4BB9-B4FC-FB2F03E07019}" dt="2021-11-01T17:07:23.460" v="2278" actId="113"/>
        <pc:sldMkLst>
          <pc:docMk/>
          <pc:sldMk cId="2734436406" sldId="612"/>
        </pc:sldMkLst>
        <pc:spChg chg="mod">
          <ac:chgData name="Sidney Seckler" userId="73470fc2d5f88927" providerId="LiveId" clId="{1367D7DB-6DC3-4BB9-B4FC-FB2F03E07019}" dt="2021-11-01T17:07:23.460" v="2278" actId="113"/>
          <ac:spMkLst>
            <pc:docMk/>
            <pc:sldMk cId="2734436406" sldId="612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7:28.784" v="2279" actId="113"/>
        <pc:sldMkLst>
          <pc:docMk/>
          <pc:sldMk cId="3337150980" sldId="613"/>
        </pc:sldMkLst>
        <pc:spChg chg="mod">
          <ac:chgData name="Sidney Seckler" userId="73470fc2d5f88927" providerId="LiveId" clId="{1367D7DB-6DC3-4BB9-B4FC-FB2F03E07019}" dt="2021-11-01T17:07:28.784" v="2279" actId="113"/>
          <ac:spMkLst>
            <pc:docMk/>
            <pc:sldMk cId="3337150980" sldId="613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7:34.792" v="2280" actId="113"/>
        <pc:sldMkLst>
          <pc:docMk/>
          <pc:sldMk cId="876916975" sldId="614"/>
        </pc:sldMkLst>
        <pc:spChg chg="mod">
          <ac:chgData name="Sidney Seckler" userId="73470fc2d5f88927" providerId="LiveId" clId="{1367D7DB-6DC3-4BB9-B4FC-FB2F03E07019}" dt="2021-11-01T17:07:34.792" v="2280" actId="113"/>
          <ac:spMkLst>
            <pc:docMk/>
            <pc:sldMk cId="876916975" sldId="614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7:45.161" v="2282" actId="1076"/>
        <pc:sldMkLst>
          <pc:docMk/>
          <pc:sldMk cId="3670257258" sldId="615"/>
        </pc:sldMkLst>
        <pc:spChg chg="mod">
          <ac:chgData name="Sidney Seckler" userId="73470fc2d5f88927" providerId="LiveId" clId="{1367D7DB-6DC3-4BB9-B4FC-FB2F03E07019}" dt="2021-11-01T17:07:45.161" v="2282" actId="1076"/>
          <ac:spMkLst>
            <pc:docMk/>
            <pc:sldMk cId="3670257258" sldId="615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7:53.392" v="2284" actId="1076"/>
        <pc:sldMkLst>
          <pc:docMk/>
          <pc:sldMk cId="947060150" sldId="616"/>
        </pc:sldMkLst>
        <pc:spChg chg="mod">
          <ac:chgData name="Sidney Seckler" userId="73470fc2d5f88927" providerId="LiveId" clId="{1367D7DB-6DC3-4BB9-B4FC-FB2F03E07019}" dt="2021-11-01T17:07:53.392" v="2284" actId="1076"/>
          <ac:spMkLst>
            <pc:docMk/>
            <pc:sldMk cId="947060150" sldId="616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8:04.357" v="2287" actId="1076"/>
        <pc:sldMkLst>
          <pc:docMk/>
          <pc:sldMk cId="2200747268" sldId="617"/>
        </pc:sldMkLst>
        <pc:spChg chg="mod">
          <ac:chgData name="Sidney Seckler" userId="73470fc2d5f88927" providerId="LiveId" clId="{1367D7DB-6DC3-4BB9-B4FC-FB2F03E07019}" dt="2021-11-01T17:08:04.357" v="2287" actId="1076"/>
          <ac:spMkLst>
            <pc:docMk/>
            <pc:sldMk cId="2200747268" sldId="617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8:12.008" v="2288" actId="113"/>
        <pc:sldMkLst>
          <pc:docMk/>
          <pc:sldMk cId="1422038244" sldId="618"/>
        </pc:sldMkLst>
        <pc:spChg chg="mod">
          <ac:chgData name="Sidney Seckler" userId="73470fc2d5f88927" providerId="LiveId" clId="{1367D7DB-6DC3-4BB9-B4FC-FB2F03E07019}" dt="2021-11-01T17:08:12.008" v="2288" actId="113"/>
          <ac:spMkLst>
            <pc:docMk/>
            <pc:sldMk cId="1422038244" sldId="618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8:16.601" v="2289" actId="113"/>
        <pc:sldMkLst>
          <pc:docMk/>
          <pc:sldMk cId="2983484235" sldId="619"/>
        </pc:sldMkLst>
        <pc:spChg chg="mod">
          <ac:chgData name="Sidney Seckler" userId="73470fc2d5f88927" providerId="LiveId" clId="{1367D7DB-6DC3-4BB9-B4FC-FB2F03E07019}" dt="2021-11-01T17:08:16.601" v="2289" actId="113"/>
          <ac:spMkLst>
            <pc:docMk/>
            <pc:sldMk cId="2983484235" sldId="619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8:21.785" v="2290" actId="113"/>
        <pc:sldMkLst>
          <pc:docMk/>
          <pc:sldMk cId="3199724303" sldId="620"/>
        </pc:sldMkLst>
        <pc:spChg chg="mod">
          <ac:chgData name="Sidney Seckler" userId="73470fc2d5f88927" providerId="LiveId" clId="{1367D7DB-6DC3-4BB9-B4FC-FB2F03E07019}" dt="2021-11-01T17:08:21.785" v="2290" actId="113"/>
          <ac:spMkLst>
            <pc:docMk/>
            <pc:sldMk cId="3199724303" sldId="620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8:28.053" v="2291" actId="113"/>
        <pc:sldMkLst>
          <pc:docMk/>
          <pc:sldMk cId="3606232003" sldId="621"/>
        </pc:sldMkLst>
        <pc:spChg chg="mod">
          <ac:chgData name="Sidney Seckler" userId="73470fc2d5f88927" providerId="LiveId" clId="{1367D7DB-6DC3-4BB9-B4FC-FB2F03E07019}" dt="2021-11-01T17:08:28.053" v="2291" actId="113"/>
          <ac:spMkLst>
            <pc:docMk/>
            <pc:sldMk cId="3606232003" sldId="621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8:42.215" v="2294" actId="113"/>
        <pc:sldMkLst>
          <pc:docMk/>
          <pc:sldMk cId="1537224672" sldId="622"/>
        </pc:sldMkLst>
        <pc:spChg chg="mod">
          <ac:chgData name="Sidney Seckler" userId="73470fc2d5f88927" providerId="LiveId" clId="{1367D7DB-6DC3-4BB9-B4FC-FB2F03E07019}" dt="2021-11-01T17:08:42.215" v="2294" actId="113"/>
          <ac:spMkLst>
            <pc:docMk/>
            <pc:sldMk cId="1537224672" sldId="622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8:32.429" v="2292" actId="113"/>
        <pc:sldMkLst>
          <pc:docMk/>
          <pc:sldMk cId="3448862842" sldId="623"/>
        </pc:sldMkLst>
        <pc:spChg chg="mod">
          <ac:chgData name="Sidney Seckler" userId="73470fc2d5f88927" providerId="LiveId" clId="{1367D7DB-6DC3-4BB9-B4FC-FB2F03E07019}" dt="2021-11-01T17:08:32.429" v="2292" actId="113"/>
          <ac:spMkLst>
            <pc:docMk/>
            <pc:sldMk cId="3448862842" sldId="623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8:36.989" v="2293" actId="113"/>
        <pc:sldMkLst>
          <pc:docMk/>
          <pc:sldMk cId="3458563909" sldId="624"/>
        </pc:sldMkLst>
        <pc:spChg chg="mod">
          <ac:chgData name="Sidney Seckler" userId="73470fc2d5f88927" providerId="LiveId" clId="{1367D7DB-6DC3-4BB9-B4FC-FB2F03E07019}" dt="2021-11-01T17:08:36.989" v="2293" actId="113"/>
          <ac:spMkLst>
            <pc:docMk/>
            <pc:sldMk cId="3458563909" sldId="624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8:47.847" v="2295" actId="113"/>
        <pc:sldMkLst>
          <pc:docMk/>
          <pc:sldMk cId="3424792293" sldId="625"/>
        </pc:sldMkLst>
        <pc:spChg chg="mod">
          <ac:chgData name="Sidney Seckler" userId="73470fc2d5f88927" providerId="LiveId" clId="{1367D7DB-6DC3-4BB9-B4FC-FB2F03E07019}" dt="2021-11-01T17:08:47.847" v="2295" actId="113"/>
          <ac:spMkLst>
            <pc:docMk/>
            <pc:sldMk cId="3424792293" sldId="625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9:00.420" v="2296" actId="113"/>
        <pc:sldMkLst>
          <pc:docMk/>
          <pc:sldMk cId="1428100351" sldId="626"/>
        </pc:sldMkLst>
        <pc:spChg chg="mod">
          <ac:chgData name="Sidney Seckler" userId="73470fc2d5f88927" providerId="LiveId" clId="{1367D7DB-6DC3-4BB9-B4FC-FB2F03E07019}" dt="2021-11-01T17:09:00.420" v="2296" actId="113"/>
          <ac:spMkLst>
            <pc:docMk/>
            <pc:sldMk cId="1428100351" sldId="626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9:05.175" v="2297" actId="113"/>
        <pc:sldMkLst>
          <pc:docMk/>
          <pc:sldMk cId="4245725015" sldId="627"/>
        </pc:sldMkLst>
        <pc:spChg chg="mod">
          <ac:chgData name="Sidney Seckler" userId="73470fc2d5f88927" providerId="LiveId" clId="{1367D7DB-6DC3-4BB9-B4FC-FB2F03E07019}" dt="2021-11-01T17:09:05.175" v="2297" actId="113"/>
          <ac:spMkLst>
            <pc:docMk/>
            <pc:sldMk cId="4245725015" sldId="627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9:20.393" v="2300" actId="113"/>
        <pc:sldMkLst>
          <pc:docMk/>
          <pc:sldMk cId="3110389308" sldId="628"/>
        </pc:sldMkLst>
        <pc:spChg chg="mod">
          <ac:chgData name="Sidney Seckler" userId="73470fc2d5f88927" providerId="LiveId" clId="{1367D7DB-6DC3-4BB9-B4FC-FB2F03E07019}" dt="2021-11-01T17:09:20.393" v="2300" actId="113"/>
          <ac:spMkLst>
            <pc:docMk/>
            <pc:sldMk cId="3110389308" sldId="628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9:10.458" v="2298" actId="113"/>
        <pc:sldMkLst>
          <pc:docMk/>
          <pc:sldMk cId="2889916953" sldId="629"/>
        </pc:sldMkLst>
        <pc:spChg chg="mod">
          <ac:chgData name="Sidney Seckler" userId="73470fc2d5f88927" providerId="LiveId" clId="{1367D7DB-6DC3-4BB9-B4FC-FB2F03E07019}" dt="2021-11-01T17:09:10.458" v="2298" actId="113"/>
          <ac:spMkLst>
            <pc:docMk/>
            <pc:sldMk cId="2889916953" sldId="629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9:14.723" v="2299" actId="113"/>
        <pc:sldMkLst>
          <pc:docMk/>
          <pc:sldMk cId="1288426026" sldId="630"/>
        </pc:sldMkLst>
        <pc:spChg chg="mod">
          <ac:chgData name="Sidney Seckler" userId="73470fc2d5f88927" providerId="LiveId" clId="{1367D7DB-6DC3-4BB9-B4FC-FB2F03E07019}" dt="2021-11-01T17:09:14.723" v="2299" actId="113"/>
          <ac:spMkLst>
            <pc:docMk/>
            <pc:sldMk cId="1288426026" sldId="630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9:24.708" v="2301" actId="113"/>
        <pc:sldMkLst>
          <pc:docMk/>
          <pc:sldMk cId="54932262" sldId="631"/>
        </pc:sldMkLst>
        <pc:spChg chg="mod">
          <ac:chgData name="Sidney Seckler" userId="73470fc2d5f88927" providerId="LiveId" clId="{1367D7DB-6DC3-4BB9-B4FC-FB2F03E07019}" dt="2021-11-01T17:09:24.708" v="2301" actId="113"/>
          <ac:spMkLst>
            <pc:docMk/>
            <pc:sldMk cId="54932262" sldId="631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9:28.899" v="2302" actId="113"/>
        <pc:sldMkLst>
          <pc:docMk/>
          <pc:sldMk cId="398099811" sldId="632"/>
        </pc:sldMkLst>
        <pc:spChg chg="mod">
          <ac:chgData name="Sidney Seckler" userId="73470fc2d5f88927" providerId="LiveId" clId="{1367D7DB-6DC3-4BB9-B4FC-FB2F03E07019}" dt="2021-11-01T17:09:28.899" v="2302" actId="113"/>
          <ac:spMkLst>
            <pc:docMk/>
            <pc:sldMk cId="398099811" sldId="632"/>
            <ac:spMk id="8" creationId="{4092FB54-425B-4921-8C5D-96880A443FDF}"/>
          </ac:spMkLst>
        </pc:spChg>
      </pc:sldChg>
      <pc:sldChg chg="modSp mod">
        <pc:chgData name="Sidney Seckler" userId="73470fc2d5f88927" providerId="LiveId" clId="{1367D7DB-6DC3-4BB9-B4FC-FB2F03E07019}" dt="2021-11-01T17:09:39.338" v="2304" actId="113"/>
        <pc:sldMkLst>
          <pc:docMk/>
          <pc:sldMk cId="2413719250" sldId="633"/>
        </pc:sldMkLst>
        <pc:spChg chg="mod">
          <ac:chgData name="Sidney Seckler" userId="73470fc2d5f88927" providerId="LiveId" clId="{1367D7DB-6DC3-4BB9-B4FC-FB2F03E07019}" dt="2021-11-01T17:09:39.338" v="2304" actId="113"/>
          <ac:spMkLst>
            <pc:docMk/>
            <pc:sldMk cId="2413719250" sldId="633"/>
            <ac:spMk id="202756" creationId="{EF9FE6F9-3069-4C72-A4C1-3FFDF4131DCA}"/>
          </ac:spMkLst>
        </pc:spChg>
      </pc:sldChg>
      <pc:sldChg chg="modSp mod">
        <pc:chgData name="Sidney Seckler" userId="73470fc2d5f88927" providerId="LiveId" clId="{1367D7DB-6DC3-4BB9-B4FC-FB2F03E07019}" dt="2021-11-01T17:10:23.784" v="2312" actId="113"/>
        <pc:sldMkLst>
          <pc:docMk/>
          <pc:sldMk cId="408221069" sldId="634"/>
        </pc:sldMkLst>
        <pc:spChg chg="mod">
          <ac:chgData name="Sidney Seckler" userId="73470fc2d5f88927" providerId="LiveId" clId="{1367D7DB-6DC3-4BB9-B4FC-FB2F03E07019}" dt="2021-11-01T17:10:23.784" v="2312" actId="113"/>
          <ac:spMkLst>
            <pc:docMk/>
            <pc:sldMk cId="408221069" sldId="634"/>
            <ac:spMk id="8" creationId="{1EA7ADB4-AA5B-4A17-998F-D81A26D33038}"/>
          </ac:spMkLst>
        </pc:spChg>
      </pc:sldChg>
      <pc:sldChg chg="add">
        <pc:chgData name="Sidney Seckler" userId="73470fc2d5f88927" providerId="LiveId" clId="{1367D7DB-6DC3-4BB9-B4FC-FB2F03E07019}" dt="2021-11-01T13:05:34.582" v="0"/>
        <pc:sldMkLst>
          <pc:docMk/>
          <pc:sldMk cId="0" sldId="635"/>
        </pc:sldMkLst>
      </pc:sldChg>
      <pc:sldChg chg="modSp add mod">
        <pc:chgData name="Sidney Seckler" userId="73470fc2d5f88927" providerId="LiveId" clId="{1367D7DB-6DC3-4BB9-B4FC-FB2F03E07019}" dt="2021-11-02T15:38:09.691" v="6205" actId="20577"/>
        <pc:sldMkLst>
          <pc:docMk/>
          <pc:sldMk cId="2564616184" sldId="636"/>
        </pc:sldMkLst>
        <pc:spChg chg="mod">
          <ac:chgData name="Sidney Seckler" userId="73470fc2d5f88927" providerId="LiveId" clId="{1367D7DB-6DC3-4BB9-B4FC-FB2F03E07019}" dt="2021-11-02T15:38:09.691" v="6205" actId="20577"/>
          <ac:spMkLst>
            <pc:docMk/>
            <pc:sldMk cId="2564616184" sldId="636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1367D7DB-6DC3-4BB9-B4FC-FB2F03E07019}" dt="2021-11-01T13:13:06.611" v="120"/>
        <pc:sldMkLst>
          <pc:docMk/>
          <pc:sldMk cId="2817258281" sldId="637"/>
        </pc:sldMkLst>
        <pc:spChg chg="add del mod">
          <ac:chgData name="Sidney Seckler" userId="73470fc2d5f88927" providerId="LiveId" clId="{1367D7DB-6DC3-4BB9-B4FC-FB2F03E07019}" dt="2021-11-01T13:12:15.054" v="107" actId="478"/>
          <ac:spMkLst>
            <pc:docMk/>
            <pc:sldMk cId="2817258281" sldId="637"/>
            <ac:spMk id="3" creationId="{50E03A33-2FEE-4F5A-91D8-7B102C6FDE14}"/>
          </ac:spMkLst>
        </pc:spChg>
        <pc:spChg chg="add mod">
          <ac:chgData name="Sidney Seckler" userId="73470fc2d5f88927" providerId="LiveId" clId="{1367D7DB-6DC3-4BB9-B4FC-FB2F03E07019}" dt="2021-11-01T13:13:06.611" v="120"/>
          <ac:spMkLst>
            <pc:docMk/>
            <pc:sldMk cId="2817258281" sldId="637"/>
            <ac:spMk id="8" creationId="{AA9F4EE8-350B-4B0F-99E0-D5FA4EE7D844}"/>
          </ac:spMkLst>
        </pc:spChg>
        <pc:spChg chg="del">
          <ac:chgData name="Sidney Seckler" userId="73470fc2d5f88927" providerId="LiveId" clId="{1367D7DB-6DC3-4BB9-B4FC-FB2F03E07019}" dt="2021-11-01T13:12:12.937" v="106" actId="478"/>
          <ac:spMkLst>
            <pc:docMk/>
            <pc:sldMk cId="2817258281" sldId="637"/>
            <ac:spMk id="318469" creationId="{07A2ECE7-F540-426E-8AF9-B58D0A8B59F5}"/>
          </ac:spMkLst>
        </pc:spChg>
      </pc:sldChg>
      <pc:sldChg chg="addSp delSp modSp add mod">
        <pc:chgData name="Sidney Seckler" userId="73470fc2d5f88927" providerId="LiveId" clId="{1367D7DB-6DC3-4BB9-B4FC-FB2F03E07019}" dt="2021-11-01T13:13:11.280" v="121"/>
        <pc:sldMkLst>
          <pc:docMk/>
          <pc:sldMk cId="2524556814" sldId="638"/>
        </pc:sldMkLst>
        <pc:spChg chg="add del mod">
          <ac:chgData name="Sidney Seckler" userId="73470fc2d5f88927" providerId="LiveId" clId="{1367D7DB-6DC3-4BB9-B4FC-FB2F03E07019}" dt="2021-11-01T13:12:23.446" v="109" actId="478"/>
          <ac:spMkLst>
            <pc:docMk/>
            <pc:sldMk cId="2524556814" sldId="638"/>
            <ac:spMk id="3" creationId="{B53F2E1D-1055-49BF-9364-37A70DD2F397}"/>
          </ac:spMkLst>
        </pc:spChg>
        <pc:spChg chg="add mod">
          <ac:chgData name="Sidney Seckler" userId="73470fc2d5f88927" providerId="LiveId" clId="{1367D7DB-6DC3-4BB9-B4FC-FB2F03E07019}" dt="2021-11-01T13:13:11.280" v="121"/>
          <ac:spMkLst>
            <pc:docMk/>
            <pc:sldMk cId="2524556814" sldId="638"/>
            <ac:spMk id="8" creationId="{A80F599C-2FC1-4A7C-B511-3B6B3175DA39}"/>
          </ac:spMkLst>
        </pc:spChg>
        <pc:spChg chg="del">
          <ac:chgData name="Sidney Seckler" userId="73470fc2d5f88927" providerId="LiveId" clId="{1367D7DB-6DC3-4BB9-B4FC-FB2F03E07019}" dt="2021-11-01T13:12:20.368" v="108" actId="478"/>
          <ac:spMkLst>
            <pc:docMk/>
            <pc:sldMk cId="2524556814" sldId="638"/>
            <ac:spMk id="318469" creationId="{07A2ECE7-F540-426E-8AF9-B58D0A8B59F5}"/>
          </ac:spMkLst>
        </pc:spChg>
      </pc:sldChg>
      <pc:sldChg chg="addSp delSp modSp add mod">
        <pc:chgData name="Sidney Seckler" userId="73470fc2d5f88927" providerId="LiveId" clId="{1367D7DB-6DC3-4BB9-B4FC-FB2F03E07019}" dt="2021-11-01T13:13:14.290" v="122"/>
        <pc:sldMkLst>
          <pc:docMk/>
          <pc:sldMk cId="2358659337" sldId="639"/>
        </pc:sldMkLst>
        <pc:spChg chg="add del mod">
          <ac:chgData name="Sidney Seckler" userId="73470fc2d5f88927" providerId="LiveId" clId="{1367D7DB-6DC3-4BB9-B4FC-FB2F03E07019}" dt="2021-11-01T13:12:32.062" v="111" actId="478"/>
          <ac:spMkLst>
            <pc:docMk/>
            <pc:sldMk cId="2358659337" sldId="639"/>
            <ac:spMk id="3" creationId="{C99610C5-245C-4B8D-8B6A-99EB0762541F}"/>
          </ac:spMkLst>
        </pc:spChg>
        <pc:spChg chg="add mod">
          <ac:chgData name="Sidney Seckler" userId="73470fc2d5f88927" providerId="LiveId" clId="{1367D7DB-6DC3-4BB9-B4FC-FB2F03E07019}" dt="2021-11-01T13:13:14.290" v="122"/>
          <ac:spMkLst>
            <pc:docMk/>
            <pc:sldMk cId="2358659337" sldId="639"/>
            <ac:spMk id="8" creationId="{CFC922E2-A3CC-4FCD-A84A-7E1513747A97}"/>
          </ac:spMkLst>
        </pc:spChg>
        <pc:spChg chg="del">
          <ac:chgData name="Sidney Seckler" userId="73470fc2d5f88927" providerId="LiveId" clId="{1367D7DB-6DC3-4BB9-B4FC-FB2F03E07019}" dt="2021-11-01T13:12:29.271" v="110" actId="478"/>
          <ac:spMkLst>
            <pc:docMk/>
            <pc:sldMk cId="2358659337" sldId="639"/>
            <ac:spMk id="318469" creationId="{07A2ECE7-F540-426E-8AF9-B58D0A8B59F5}"/>
          </ac:spMkLst>
        </pc:spChg>
      </pc:sldChg>
      <pc:sldChg chg="addSp delSp modSp add mod">
        <pc:chgData name="Sidney Seckler" userId="73470fc2d5f88927" providerId="LiveId" clId="{1367D7DB-6DC3-4BB9-B4FC-FB2F03E07019}" dt="2021-11-01T13:13:16.860" v="123"/>
        <pc:sldMkLst>
          <pc:docMk/>
          <pc:sldMk cId="2438417013" sldId="640"/>
        </pc:sldMkLst>
        <pc:spChg chg="add del mod">
          <ac:chgData name="Sidney Seckler" userId="73470fc2d5f88927" providerId="LiveId" clId="{1367D7DB-6DC3-4BB9-B4FC-FB2F03E07019}" dt="2021-11-01T13:12:39.288" v="113" actId="478"/>
          <ac:spMkLst>
            <pc:docMk/>
            <pc:sldMk cId="2438417013" sldId="640"/>
            <ac:spMk id="3" creationId="{B4338904-62C1-4AD5-AE25-ADA3625FE4DD}"/>
          </ac:spMkLst>
        </pc:spChg>
        <pc:spChg chg="add mod">
          <ac:chgData name="Sidney Seckler" userId="73470fc2d5f88927" providerId="LiveId" clId="{1367D7DB-6DC3-4BB9-B4FC-FB2F03E07019}" dt="2021-11-01T13:13:16.860" v="123"/>
          <ac:spMkLst>
            <pc:docMk/>
            <pc:sldMk cId="2438417013" sldId="640"/>
            <ac:spMk id="8" creationId="{B9E80011-91F5-4947-BB86-653212CAF8C0}"/>
          </ac:spMkLst>
        </pc:spChg>
        <pc:spChg chg="del">
          <ac:chgData name="Sidney Seckler" userId="73470fc2d5f88927" providerId="LiveId" clId="{1367D7DB-6DC3-4BB9-B4FC-FB2F03E07019}" dt="2021-11-01T13:12:36.544" v="112" actId="478"/>
          <ac:spMkLst>
            <pc:docMk/>
            <pc:sldMk cId="2438417013" sldId="640"/>
            <ac:spMk id="318469" creationId="{07A2ECE7-F540-426E-8AF9-B58D0A8B59F5}"/>
          </ac:spMkLst>
        </pc:spChg>
      </pc:sldChg>
      <pc:sldChg chg="addSp delSp modSp add mod">
        <pc:chgData name="Sidney Seckler" userId="73470fc2d5f88927" providerId="LiveId" clId="{1367D7DB-6DC3-4BB9-B4FC-FB2F03E07019}" dt="2021-11-01T13:13:19.285" v="124"/>
        <pc:sldMkLst>
          <pc:docMk/>
          <pc:sldMk cId="2847622506" sldId="641"/>
        </pc:sldMkLst>
        <pc:spChg chg="add del mod">
          <ac:chgData name="Sidney Seckler" userId="73470fc2d5f88927" providerId="LiveId" clId="{1367D7DB-6DC3-4BB9-B4FC-FB2F03E07019}" dt="2021-11-01T13:12:47.124" v="115" actId="478"/>
          <ac:spMkLst>
            <pc:docMk/>
            <pc:sldMk cId="2847622506" sldId="641"/>
            <ac:spMk id="3" creationId="{B5CDCCE9-A083-4EC8-B194-155DB7D54097}"/>
          </ac:spMkLst>
        </pc:spChg>
        <pc:spChg chg="add mod">
          <ac:chgData name="Sidney Seckler" userId="73470fc2d5f88927" providerId="LiveId" clId="{1367D7DB-6DC3-4BB9-B4FC-FB2F03E07019}" dt="2021-11-01T13:13:19.285" v="124"/>
          <ac:spMkLst>
            <pc:docMk/>
            <pc:sldMk cId="2847622506" sldId="641"/>
            <ac:spMk id="8" creationId="{9F762A8C-C12E-47DB-A539-987E3B1DFCEC}"/>
          </ac:spMkLst>
        </pc:spChg>
        <pc:spChg chg="del">
          <ac:chgData name="Sidney Seckler" userId="73470fc2d5f88927" providerId="LiveId" clId="{1367D7DB-6DC3-4BB9-B4FC-FB2F03E07019}" dt="2021-11-01T13:12:44.499" v="114" actId="478"/>
          <ac:spMkLst>
            <pc:docMk/>
            <pc:sldMk cId="2847622506" sldId="641"/>
            <ac:spMk id="318469" creationId="{07A2ECE7-F540-426E-8AF9-B58D0A8B59F5}"/>
          </ac:spMkLst>
        </pc:spChg>
      </pc:sldChg>
      <pc:sldChg chg="addSp delSp modSp add mod">
        <pc:chgData name="Sidney Seckler" userId="73470fc2d5f88927" providerId="LiveId" clId="{1367D7DB-6DC3-4BB9-B4FC-FB2F03E07019}" dt="2021-11-01T13:13:21.726" v="125"/>
        <pc:sldMkLst>
          <pc:docMk/>
          <pc:sldMk cId="4267926747" sldId="642"/>
        </pc:sldMkLst>
        <pc:spChg chg="add del mod">
          <ac:chgData name="Sidney Seckler" userId="73470fc2d5f88927" providerId="LiveId" clId="{1367D7DB-6DC3-4BB9-B4FC-FB2F03E07019}" dt="2021-11-01T13:12:54.421" v="117" actId="478"/>
          <ac:spMkLst>
            <pc:docMk/>
            <pc:sldMk cId="4267926747" sldId="642"/>
            <ac:spMk id="3" creationId="{928B4FFD-5FD7-4BEC-B435-39591F19CB9B}"/>
          </ac:spMkLst>
        </pc:spChg>
        <pc:spChg chg="add mod">
          <ac:chgData name="Sidney Seckler" userId="73470fc2d5f88927" providerId="LiveId" clId="{1367D7DB-6DC3-4BB9-B4FC-FB2F03E07019}" dt="2021-11-01T13:13:21.726" v="125"/>
          <ac:spMkLst>
            <pc:docMk/>
            <pc:sldMk cId="4267926747" sldId="642"/>
            <ac:spMk id="8" creationId="{472DD94D-AF8D-41FB-80EB-884406770247}"/>
          </ac:spMkLst>
        </pc:spChg>
        <pc:spChg chg="del">
          <ac:chgData name="Sidney Seckler" userId="73470fc2d5f88927" providerId="LiveId" clId="{1367D7DB-6DC3-4BB9-B4FC-FB2F03E07019}" dt="2021-11-01T13:12:51.895" v="116" actId="478"/>
          <ac:spMkLst>
            <pc:docMk/>
            <pc:sldMk cId="4267926747" sldId="642"/>
            <ac:spMk id="318469" creationId="{07A2ECE7-F540-426E-8AF9-B58D0A8B59F5}"/>
          </ac:spMkLst>
        </pc:spChg>
      </pc:sldChg>
      <pc:sldChg chg="addSp delSp modSp add mod">
        <pc:chgData name="Sidney Seckler" userId="73470fc2d5f88927" providerId="LiveId" clId="{1367D7DB-6DC3-4BB9-B4FC-FB2F03E07019}" dt="2021-11-01T13:13:24.316" v="126"/>
        <pc:sldMkLst>
          <pc:docMk/>
          <pc:sldMk cId="2021036259" sldId="643"/>
        </pc:sldMkLst>
        <pc:spChg chg="add del mod">
          <ac:chgData name="Sidney Seckler" userId="73470fc2d5f88927" providerId="LiveId" clId="{1367D7DB-6DC3-4BB9-B4FC-FB2F03E07019}" dt="2021-11-01T13:13:00.654" v="119" actId="478"/>
          <ac:spMkLst>
            <pc:docMk/>
            <pc:sldMk cId="2021036259" sldId="643"/>
            <ac:spMk id="3" creationId="{4BE7EAB5-C2B9-434D-A137-7F981470D088}"/>
          </ac:spMkLst>
        </pc:spChg>
        <pc:spChg chg="add mod">
          <ac:chgData name="Sidney Seckler" userId="73470fc2d5f88927" providerId="LiveId" clId="{1367D7DB-6DC3-4BB9-B4FC-FB2F03E07019}" dt="2021-11-01T13:13:24.316" v="126"/>
          <ac:spMkLst>
            <pc:docMk/>
            <pc:sldMk cId="2021036259" sldId="643"/>
            <ac:spMk id="8" creationId="{E880CE7D-E4C9-4F09-A2CE-1D306E7CBCB7}"/>
          </ac:spMkLst>
        </pc:spChg>
        <pc:spChg chg="del">
          <ac:chgData name="Sidney Seckler" userId="73470fc2d5f88927" providerId="LiveId" clId="{1367D7DB-6DC3-4BB9-B4FC-FB2F03E07019}" dt="2021-11-01T13:12:58.643" v="118" actId="478"/>
          <ac:spMkLst>
            <pc:docMk/>
            <pc:sldMk cId="2021036259" sldId="643"/>
            <ac:spMk id="318469" creationId="{07A2ECE7-F540-426E-8AF9-B58D0A8B59F5}"/>
          </ac:spMkLst>
        </pc:spChg>
      </pc:sldChg>
      <pc:sldChg chg="add">
        <pc:chgData name="Sidney Seckler" userId="73470fc2d5f88927" providerId="LiveId" clId="{1367D7DB-6DC3-4BB9-B4FC-FB2F03E07019}" dt="2021-11-01T13:13:46.734" v="127"/>
        <pc:sldMkLst>
          <pc:docMk/>
          <pc:sldMk cId="3566068495" sldId="644"/>
        </pc:sldMkLst>
      </pc:sldChg>
      <pc:sldChg chg="addSp delSp modSp add mod">
        <pc:chgData name="Sidney Seckler" userId="73470fc2d5f88927" providerId="LiveId" clId="{1367D7DB-6DC3-4BB9-B4FC-FB2F03E07019}" dt="2021-11-01T13:16:57.490" v="137" actId="255"/>
        <pc:sldMkLst>
          <pc:docMk/>
          <pc:sldMk cId="271068752" sldId="645"/>
        </pc:sldMkLst>
        <pc:spChg chg="add del mod">
          <ac:chgData name="Sidney Seckler" userId="73470fc2d5f88927" providerId="LiveId" clId="{1367D7DB-6DC3-4BB9-B4FC-FB2F03E07019}" dt="2021-11-01T13:14:55.880" v="130" actId="478"/>
          <ac:spMkLst>
            <pc:docMk/>
            <pc:sldMk cId="271068752" sldId="645"/>
            <ac:spMk id="2" creationId="{39456990-2D28-4C83-AF27-FDE413B93BCE}"/>
          </ac:spMkLst>
        </pc:spChg>
        <pc:spChg chg="del">
          <ac:chgData name="Sidney Seckler" userId="73470fc2d5f88927" providerId="LiveId" clId="{1367D7DB-6DC3-4BB9-B4FC-FB2F03E07019}" dt="2021-11-01T13:14:52.879" v="129" actId="478"/>
          <ac:spMkLst>
            <pc:docMk/>
            <pc:sldMk cId="271068752" sldId="645"/>
            <ac:spMk id="6" creationId="{BD1510F1-FAC0-4212-B80C-F51118FD780B}"/>
          </ac:spMkLst>
        </pc:spChg>
        <pc:spChg chg="mod">
          <ac:chgData name="Sidney Seckler" userId="73470fc2d5f88927" providerId="LiveId" clId="{1367D7DB-6DC3-4BB9-B4FC-FB2F03E07019}" dt="2021-11-01T13:16:57.490" v="137" actId="255"/>
          <ac:spMkLst>
            <pc:docMk/>
            <pc:sldMk cId="271068752" sldId="645"/>
            <ac:spMk id="9" creationId="{C77EAE14-BA3C-4FBA-BE6F-272DA697DAFD}"/>
          </ac:spMkLst>
        </pc:spChg>
        <pc:spChg chg="mod">
          <ac:chgData name="Sidney Seckler" userId="73470fc2d5f88927" providerId="LiveId" clId="{1367D7DB-6DC3-4BB9-B4FC-FB2F03E07019}" dt="2021-11-01T13:16:57.490" v="137" actId="255"/>
          <ac:spMkLst>
            <pc:docMk/>
            <pc:sldMk cId="271068752" sldId="645"/>
            <ac:spMk id="10" creationId="{2442C441-8157-4C36-B616-D3A77B56FA74}"/>
          </ac:spMkLst>
        </pc:spChg>
        <pc:spChg chg="mod">
          <ac:chgData name="Sidney Seckler" userId="73470fc2d5f88927" providerId="LiveId" clId="{1367D7DB-6DC3-4BB9-B4FC-FB2F03E07019}" dt="2021-11-01T13:16:57.490" v="137" actId="255"/>
          <ac:spMkLst>
            <pc:docMk/>
            <pc:sldMk cId="271068752" sldId="645"/>
            <ac:spMk id="11" creationId="{37A5198E-D409-4785-B88D-49DED4D4E025}"/>
          </ac:spMkLst>
        </pc:spChg>
        <pc:spChg chg="mod">
          <ac:chgData name="Sidney Seckler" userId="73470fc2d5f88927" providerId="LiveId" clId="{1367D7DB-6DC3-4BB9-B4FC-FB2F03E07019}" dt="2021-11-01T13:16:57.490" v="137" actId="255"/>
          <ac:spMkLst>
            <pc:docMk/>
            <pc:sldMk cId="271068752" sldId="645"/>
            <ac:spMk id="12" creationId="{DF0DFCFB-6F94-4EC4-AD11-DABD78765B5B}"/>
          </ac:spMkLst>
        </pc:spChg>
        <pc:spChg chg="mod">
          <ac:chgData name="Sidney Seckler" userId="73470fc2d5f88927" providerId="LiveId" clId="{1367D7DB-6DC3-4BB9-B4FC-FB2F03E07019}" dt="2021-11-01T13:16:57.490" v="137" actId="255"/>
          <ac:spMkLst>
            <pc:docMk/>
            <pc:sldMk cId="271068752" sldId="645"/>
            <ac:spMk id="13" creationId="{E53835E1-B8A0-4B3C-B44E-0DE68EF3776C}"/>
          </ac:spMkLst>
        </pc:spChg>
        <pc:spChg chg="mod">
          <ac:chgData name="Sidney Seckler" userId="73470fc2d5f88927" providerId="LiveId" clId="{1367D7DB-6DC3-4BB9-B4FC-FB2F03E07019}" dt="2021-11-01T13:16:57.490" v="137" actId="255"/>
          <ac:spMkLst>
            <pc:docMk/>
            <pc:sldMk cId="271068752" sldId="645"/>
            <ac:spMk id="14" creationId="{660F4EA9-FBCB-498B-9098-2E3D1BCEF012}"/>
          </ac:spMkLst>
        </pc:spChg>
        <pc:spChg chg="del">
          <ac:chgData name="Sidney Seckler" userId="73470fc2d5f88927" providerId="LiveId" clId="{1367D7DB-6DC3-4BB9-B4FC-FB2F03E07019}" dt="2021-11-01T13:14:52.879" v="129" actId="478"/>
          <ac:spMkLst>
            <pc:docMk/>
            <pc:sldMk cId="271068752" sldId="645"/>
            <ac:spMk id="318468" creationId="{134841FD-8CEA-4520-987C-A46ADA1DB691}"/>
          </ac:spMkLst>
        </pc:spChg>
        <pc:grpChg chg="add mod">
          <ac:chgData name="Sidney Seckler" userId="73470fc2d5f88927" providerId="LiveId" clId="{1367D7DB-6DC3-4BB9-B4FC-FB2F03E07019}" dt="2021-11-01T13:16:50.227" v="136" actId="1076"/>
          <ac:grpSpMkLst>
            <pc:docMk/>
            <pc:sldMk cId="271068752" sldId="645"/>
            <ac:grpSpMk id="7" creationId="{655A594C-F9D9-4424-8143-C39CEE3D5361}"/>
          </ac:grpSpMkLst>
        </pc:grpChg>
        <pc:picChg chg="mod">
          <ac:chgData name="Sidney Seckler" userId="73470fc2d5f88927" providerId="LiveId" clId="{1367D7DB-6DC3-4BB9-B4FC-FB2F03E07019}" dt="2021-11-01T13:16:35.369" v="132"/>
          <ac:picMkLst>
            <pc:docMk/>
            <pc:sldMk cId="271068752" sldId="645"/>
            <ac:picMk id="15" creationId="{A305B024-BDAA-4377-9C37-85E15B801821}"/>
          </ac:picMkLst>
        </pc:picChg>
        <pc:picChg chg="mod">
          <ac:chgData name="Sidney Seckler" userId="73470fc2d5f88927" providerId="LiveId" clId="{1367D7DB-6DC3-4BB9-B4FC-FB2F03E07019}" dt="2021-11-01T13:16:35.369" v="132"/>
          <ac:picMkLst>
            <pc:docMk/>
            <pc:sldMk cId="271068752" sldId="645"/>
            <ac:picMk id="16" creationId="{D9643EB2-DCDD-45C5-8EEB-3419BF0B3614}"/>
          </ac:picMkLst>
        </pc:picChg>
      </pc:sldChg>
      <pc:sldChg chg="addSp modSp add mod ord">
        <pc:chgData name="Sidney Seckler" userId="73470fc2d5f88927" providerId="LiveId" clId="{1367D7DB-6DC3-4BB9-B4FC-FB2F03E07019}" dt="2021-11-01T15:36:59.582" v="709" actId="1076"/>
        <pc:sldMkLst>
          <pc:docMk/>
          <pc:sldMk cId="1711120605" sldId="646"/>
        </pc:sldMkLst>
        <pc:spChg chg="mod">
          <ac:chgData name="Sidney Seckler" userId="73470fc2d5f88927" providerId="LiveId" clId="{1367D7DB-6DC3-4BB9-B4FC-FB2F03E07019}" dt="2021-11-01T13:18:35.633" v="229" actId="20577"/>
          <ac:spMkLst>
            <pc:docMk/>
            <pc:sldMk cId="1711120605" sldId="646"/>
            <ac:spMk id="8" creationId="{E880CE7D-E4C9-4F09-A2CE-1D306E7CBCB7}"/>
          </ac:spMkLst>
        </pc:spChg>
        <pc:graphicFrameChg chg="add mod">
          <ac:chgData name="Sidney Seckler" userId="73470fc2d5f88927" providerId="LiveId" clId="{1367D7DB-6DC3-4BB9-B4FC-FB2F03E07019}" dt="2021-11-01T15:36:59.582" v="709" actId="1076"/>
          <ac:graphicFrameMkLst>
            <pc:docMk/>
            <pc:sldMk cId="1711120605" sldId="646"/>
            <ac:graphicFrameMk id="4" creationId="{B0835D2E-7B00-4105-8DFB-5387316ED4E8}"/>
          </ac:graphicFrameMkLst>
        </pc:graphicFrameChg>
      </pc:sldChg>
      <pc:sldChg chg="modSp add del mod">
        <pc:chgData name="Sidney Seckler" userId="73470fc2d5f88927" providerId="LiveId" clId="{1367D7DB-6DC3-4BB9-B4FC-FB2F03E07019}" dt="2021-11-01T15:48:31.984" v="1337" actId="47"/>
        <pc:sldMkLst>
          <pc:docMk/>
          <pc:sldMk cId="637752908" sldId="647"/>
        </pc:sldMkLst>
        <pc:spChg chg="mod">
          <ac:chgData name="Sidney Seckler" userId="73470fc2d5f88927" providerId="LiveId" clId="{1367D7DB-6DC3-4BB9-B4FC-FB2F03E07019}" dt="2021-11-01T15:44:22.254" v="1303" actId="6549"/>
          <ac:spMkLst>
            <pc:docMk/>
            <pc:sldMk cId="637752908" sldId="647"/>
            <ac:spMk id="8" creationId="{E880CE7D-E4C9-4F09-A2CE-1D306E7CBCB7}"/>
          </ac:spMkLst>
        </pc:spChg>
      </pc:sldChg>
      <pc:sldChg chg="addSp delSp modSp add mod">
        <pc:chgData name="Sidney Seckler" userId="73470fc2d5f88927" providerId="LiveId" clId="{1367D7DB-6DC3-4BB9-B4FC-FB2F03E07019}" dt="2021-11-02T15:19:43.733" v="5878" actId="1076"/>
        <pc:sldMkLst>
          <pc:docMk/>
          <pc:sldMk cId="1473639983" sldId="647"/>
        </pc:sldMkLst>
        <pc:spChg chg="add mod">
          <ac:chgData name="Sidney Seckler" userId="73470fc2d5f88927" providerId="LiveId" clId="{1367D7DB-6DC3-4BB9-B4FC-FB2F03E07019}" dt="2021-11-02T15:19:28.204" v="5874" actId="1076"/>
          <ac:spMkLst>
            <pc:docMk/>
            <pc:sldMk cId="1473639983" sldId="647"/>
            <ac:spMk id="11" creationId="{3BDD2E1D-26EA-4DB5-A75D-545CEAFF0BF8}"/>
          </ac:spMkLst>
        </pc:spChg>
        <pc:spChg chg="mod">
          <ac:chgData name="Sidney Seckler" userId="73470fc2d5f88927" providerId="LiveId" clId="{1367D7DB-6DC3-4BB9-B4FC-FB2F03E07019}" dt="2021-11-02T15:19:43.733" v="5878" actId="1076"/>
          <ac:spMkLst>
            <pc:docMk/>
            <pc:sldMk cId="1473639983" sldId="647"/>
            <ac:spMk id="12" creationId="{A8AE183F-B03E-47A8-8734-559CCF9E2586}"/>
          </ac:spMkLst>
        </pc:spChg>
        <pc:spChg chg="del">
          <ac:chgData name="Sidney Seckler" userId="73470fc2d5f88927" providerId="LiveId" clId="{1367D7DB-6DC3-4BB9-B4FC-FB2F03E07019}" dt="2021-11-02T15:19:20.388" v="5872" actId="478"/>
          <ac:spMkLst>
            <pc:docMk/>
            <pc:sldMk cId="1473639983" sldId="647"/>
            <ac:spMk id="263173" creationId="{C03368B3-E3ED-4ED9-AF00-D6981371363A}"/>
          </ac:spMkLst>
        </pc:spChg>
        <pc:spChg chg="mod">
          <ac:chgData name="Sidney Seckler" userId="73470fc2d5f88927" providerId="LiveId" clId="{1367D7DB-6DC3-4BB9-B4FC-FB2F03E07019}" dt="2021-11-02T15:19:36.770" v="5877" actId="947"/>
          <ac:spMkLst>
            <pc:docMk/>
            <pc:sldMk cId="1473639983" sldId="647"/>
            <ac:spMk id="263188" creationId="{E5206730-9AB9-4120-9B96-039EEE035CA9}"/>
          </ac:spMkLst>
        </pc:spChg>
      </pc:sldChg>
      <pc:sldChg chg="add del">
        <pc:chgData name="Sidney Seckler" userId="73470fc2d5f88927" providerId="LiveId" clId="{1367D7DB-6DC3-4BB9-B4FC-FB2F03E07019}" dt="2021-11-01T13:18:39.712" v="230" actId="47"/>
        <pc:sldMkLst>
          <pc:docMk/>
          <pc:sldMk cId="1851571106" sldId="647"/>
        </pc:sldMkLst>
      </pc:sldChg>
      <pc:sldChg chg="addSp delSp modSp add mod">
        <pc:chgData name="Sidney Seckler" userId="73470fc2d5f88927" providerId="LiveId" clId="{1367D7DB-6DC3-4BB9-B4FC-FB2F03E07019}" dt="2021-11-01T13:51:19.280" v="573"/>
        <pc:sldMkLst>
          <pc:docMk/>
          <pc:sldMk cId="4141631476" sldId="648"/>
        </pc:sldMkLst>
        <pc:spChg chg="add del mod">
          <ac:chgData name="Sidney Seckler" userId="73470fc2d5f88927" providerId="LiveId" clId="{1367D7DB-6DC3-4BB9-B4FC-FB2F03E07019}" dt="2021-11-01T13:51:00.195" v="569" actId="478"/>
          <ac:spMkLst>
            <pc:docMk/>
            <pc:sldMk cId="4141631476" sldId="648"/>
            <ac:spMk id="3" creationId="{EF766C9D-C378-459F-99DD-0E1DF3F6C01F}"/>
          </ac:spMkLst>
        </pc:spChg>
        <pc:spChg chg="add mod">
          <ac:chgData name="Sidney Seckler" userId="73470fc2d5f88927" providerId="LiveId" clId="{1367D7DB-6DC3-4BB9-B4FC-FB2F03E07019}" dt="2021-11-01T13:51:19.280" v="573"/>
          <ac:spMkLst>
            <pc:docMk/>
            <pc:sldMk cId="4141631476" sldId="648"/>
            <ac:spMk id="14" creationId="{D4FA3B75-CBAA-416D-BDDB-FA0E1E175B90}"/>
          </ac:spMkLst>
        </pc:spChg>
        <pc:spChg chg="del">
          <ac:chgData name="Sidney Seckler" userId="73470fc2d5f88927" providerId="LiveId" clId="{1367D7DB-6DC3-4BB9-B4FC-FB2F03E07019}" dt="2021-11-01T13:50:57.662" v="568" actId="478"/>
          <ac:spMkLst>
            <pc:docMk/>
            <pc:sldMk cId="4141631476" sldId="648"/>
            <ac:spMk id="304131" creationId="{3FD46931-1260-486D-89A6-B0D903563948}"/>
          </ac:spMkLst>
        </pc:spChg>
      </pc:sldChg>
      <pc:sldChg chg="addSp delSp modSp add mod">
        <pc:chgData name="Sidney Seckler" userId="73470fc2d5f88927" providerId="LiveId" clId="{1367D7DB-6DC3-4BB9-B4FC-FB2F03E07019}" dt="2021-11-01T13:51:22.771" v="574"/>
        <pc:sldMkLst>
          <pc:docMk/>
          <pc:sldMk cId="874859140" sldId="649"/>
        </pc:sldMkLst>
        <pc:spChg chg="add del mod">
          <ac:chgData name="Sidney Seckler" userId="73470fc2d5f88927" providerId="LiveId" clId="{1367D7DB-6DC3-4BB9-B4FC-FB2F03E07019}" dt="2021-11-01T13:51:08.039" v="571" actId="478"/>
          <ac:spMkLst>
            <pc:docMk/>
            <pc:sldMk cId="874859140" sldId="649"/>
            <ac:spMk id="3" creationId="{DC7400A8-D9F0-49DC-A8AF-1AA616461078}"/>
          </ac:spMkLst>
        </pc:spChg>
        <pc:spChg chg="add mod">
          <ac:chgData name="Sidney Seckler" userId="73470fc2d5f88927" providerId="LiveId" clId="{1367D7DB-6DC3-4BB9-B4FC-FB2F03E07019}" dt="2021-11-01T13:51:22.771" v="574"/>
          <ac:spMkLst>
            <pc:docMk/>
            <pc:sldMk cId="874859140" sldId="649"/>
            <ac:spMk id="14" creationId="{FB82194B-CE9E-4B59-A063-888B522B088A}"/>
          </ac:spMkLst>
        </pc:spChg>
        <pc:spChg chg="del">
          <ac:chgData name="Sidney Seckler" userId="73470fc2d5f88927" providerId="LiveId" clId="{1367D7DB-6DC3-4BB9-B4FC-FB2F03E07019}" dt="2021-11-01T13:51:05.377" v="570" actId="478"/>
          <ac:spMkLst>
            <pc:docMk/>
            <pc:sldMk cId="874859140" sldId="649"/>
            <ac:spMk id="304131" creationId="{3FD46931-1260-486D-89A6-B0D903563948}"/>
          </ac:spMkLst>
        </pc:spChg>
      </pc:sldChg>
      <pc:sldChg chg="addSp delSp modSp add mod">
        <pc:chgData name="Sidney Seckler" userId="73470fc2d5f88927" providerId="LiveId" clId="{1367D7DB-6DC3-4BB9-B4FC-FB2F03E07019}" dt="2021-11-01T13:52:26.008" v="582" actId="1076"/>
        <pc:sldMkLst>
          <pc:docMk/>
          <pc:sldMk cId="3528649848" sldId="650"/>
        </pc:sldMkLst>
        <pc:spChg chg="mod">
          <ac:chgData name="Sidney Seckler" userId="73470fc2d5f88927" providerId="LiveId" clId="{1367D7DB-6DC3-4BB9-B4FC-FB2F03E07019}" dt="2021-11-01T13:52:13.424" v="580" actId="1076"/>
          <ac:spMkLst>
            <pc:docMk/>
            <pc:sldMk cId="3528649848" sldId="650"/>
            <ac:spMk id="2" creationId="{A2758842-2D50-462D-80BE-F0863BB2664C}"/>
          </ac:spMkLst>
        </pc:spChg>
        <pc:spChg chg="add del mod">
          <ac:chgData name="Sidney Seckler" userId="73470fc2d5f88927" providerId="LiveId" clId="{1367D7DB-6DC3-4BB9-B4FC-FB2F03E07019}" dt="2021-11-01T13:51:47.522" v="577" actId="478"/>
          <ac:spMkLst>
            <pc:docMk/>
            <pc:sldMk cId="3528649848" sldId="650"/>
            <ac:spMk id="4" creationId="{20D7410D-3C06-475D-B05A-B281CB4E0C12}"/>
          </ac:spMkLst>
        </pc:spChg>
        <pc:spChg chg="mod">
          <ac:chgData name="Sidney Seckler" userId="73470fc2d5f88927" providerId="LiveId" clId="{1367D7DB-6DC3-4BB9-B4FC-FB2F03E07019}" dt="2021-11-01T13:52:13.424" v="580" actId="1076"/>
          <ac:spMkLst>
            <pc:docMk/>
            <pc:sldMk cId="3528649848" sldId="650"/>
            <ac:spMk id="8" creationId="{90BD39CD-B254-4AC7-9A6D-D98B154C3DAE}"/>
          </ac:spMkLst>
        </pc:spChg>
        <pc:spChg chg="mod">
          <ac:chgData name="Sidney Seckler" userId="73470fc2d5f88927" providerId="LiveId" clId="{1367D7DB-6DC3-4BB9-B4FC-FB2F03E07019}" dt="2021-11-01T13:52:13.424" v="580" actId="1076"/>
          <ac:spMkLst>
            <pc:docMk/>
            <pc:sldMk cId="3528649848" sldId="650"/>
            <ac:spMk id="10" creationId="{63C57E1D-F5CE-4665-86F8-09B0B54B8260}"/>
          </ac:spMkLst>
        </pc:spChg>
        <pc:spChg chg="mod">
          <ac:chgData name="Sidney Seckler" userId="73470fc2d5f88927" providerId="LiveId" clId="{1367D7DB-6DC3-4BB9-B4FC-FB2F03E07019}" dt="2021-11-01T13:52:26.008" v="582" actId="1076"/>
          <ac:spMkLst>
            <pc:docMk/>
            <pc:sldMk cId="3528649848" sldId="650"/>
            <ac:spMk id="11" creationId="{E87283DE-4861-4659-AD04-8ECD4F5C1EC4}"/>
          </ac:spMkLst>
        </pc:spChg>
        <pc:spChg chg="mod">
          <ac:chgData name="Sidney Seckler" userId="73470fc2d5f88927" providerId="LiveId" clId="{1367D7DB-6DC3-4BB9-B4FC-FB2F03E07019}" dt="2021-11-01T13:52:26.008" v="582" actId="1076"/>
          <ac:spMkLst>
            <pc:docMk/>
            <pc:sldMk cId="3528649848" sldId="650"/>
            <ac:spMk id="12" creationId="{E1E3AA64-8312-4141-BFBD-1A1264DD5FBE}"/>
          </ac:spMkLst>
        </pc:spChg>
        <pc:spChg chg="mod">
          <ac:chgData name="Sidney Seckler" userId="73470fc2d5f88927" providerId="LiveId" clId="{1367D7DB-6DC3-4BB9-B4FC-FB2F03E07019}" dt="2021-11-01T13:52:26.008" v="582" actId="1076"/>
          <ac:spMkLst>
            <pc:docMk/>
            <pc:sldMk cId="3528649848" sldId="650"/>
            <ac:spMk id="15" creationId="{3C5B8D52-35D8-47F1-A51D-AEA5F09F1EEF}"/>
          </ac:spMkLst>
        </pc:spChg>
        <pc:spChg chg="del">
          <ac:chgData name="Sidney Seckler" userId="73470fc2d5f88927" providerId="LiveId" clId="{1367D7DB-6DC3-4BB9-B4FC-FB2F03E07019}" dt="2021-11-01T13:52:07.785" v="579" actId="478"/>
          <ac:spMkLst>
            <pc:docMk/>
            <pc:sldMk cId="3528649848" sldId="650"/>
            <ac:spMk id="16" creationId="{9AC3F883-2EA8-45B3-A555-16C081406DCB}"/>
          </ac:spMkLst>
        </pc:spChg>
        <pc:spChg chg="del">
          <ac:chgData name="Sidney Seckler" userId="73470fc2d5f88927" providerId="LiveId" clId="{1367D7DB-6DC3-4BB9-B4FC-FB2F03E07019}" dt="2021-11-01T13:52:07.785" v="579" actId="478"/>
          <ac:spMkLst>
            <pc:docMk/>
            <pc:sldMk cId="3528649848" sldId="650"/>
            <ac:spMk id="17" creationId="{D533DA94-0253-4A8C-8577-3A06B6812189}"/>
          </ac:spMkLst>
        </pc:spChg>
        <pc:spChg chg="del">
          <ac:chgData name="Sidney Seckler" userId="73470fc2d5f88927" providerId="LiveId" clId="{1367D7DB-6DC3-4BB9-B4FC-FB2F03E07019}" dt="2021-11-01T13:52:07.785" v="579" actId="478"/>
          <ac:spMkLst>
            <pc:docMk/>
            <pc:sldMk cId="3528649848" sldId="650"/>
            <ac:spMk id="18" creationId="{0F986EB0-3545-4997-974C-6A613D555267}"/>
          </ac:spMkLst>
        </pc:spChg>
        <pc:spChg chg="del">
          <ac:chgData name="Sidney Seckler" userId="73470fc2d5f88927" providerId="LiveId" clId="{1367D7DB-6DC3-4BB9-B4FC-FB2F03E07019}" dt="2021-11-01T13:52:07.785" v="579" actId="478"/>
          <ac:spMkLst>
            <pc:docMk/>
            <pc:sldMk cId="3528649848" sldId="650"/>
            <ac:spMk id="19" creationId="{EAE7989D-0FF1-496B-AE22-B45DE4AA80BD}"/>
          </ac:spMkLst>
        </pc:spChg>
        <pc:spChg chg="del">
          <ac:chgData name="Sidney Seckler" userId="73470fc2d5f88927" providerId="LiveId" clId="{1367D7DB-6DC3-4BB9-B4FC-FB2F03E07019}" dt="2021-11-01T13:52:07.785" v="579" actId="478"/>
          <ac:spMkLst>
            <pc:docMk/>
            <pc:sldMk cId="3528649848" sldId="650"/>
            <ac:spMk id="20" creationId="{0A6CB424-398C-49E8-85C5-C8DB29776644}"/>
          </ac:spMkLst>
        </pc:spChg>
        <pc:spChg chg="del">
          <ac:chgData name="Sidney Seckler" userId="73470fc2d5f88927" providerId="LiveId" clId="{1367D7DB-6DC3-4BB9-B4FC-FB2F03E07019}" dt="2021-11-01T13:52:07.785" v="579" actId="478"/>
          <ac:spMkLst>
            <pc:docMk/>
            <pc:sldMk cId="3528649848" sldId="650"/>
            <ac:spMk id="21" creationId="{3DA38D6C-7FBA-4C7A-B9DA-C60AD34C7440}"/>
          </ac:spMkLst>
        </pc:spChg>
        <pc:spChg chg="mod">
          <ac:chgData name="Sidney Seckler" userId="73470fc2d5f88927" providerId="LiveId" clId="{1367D7DB-6DC3-4BB9-B4FC-FB2F03E07019}" dt="2021-11-01T13:52:19.688" v="581" actId="1076"/>
          <ac:spMkLst>
            <pc:docMk/>
            <pc:sldMk cId="3528649848" sldId="650"/>
            <ac:spMk id="22" creationId="{79291411-AC26-4CA4-8264-B4DE9BE11937}"/>
          </ac:spMkLst>
        </pc:spChg>
        <pc:spChg chg="mod">
          <ac:chgData name="Sidney Seckler" userId="73470fc2d5f88927" providerId="LiveId" clId="{1367D7DB-6DC3-4BB9-B4FC-FB2F03E07019}" dt="2021-11-01T13:52:19.688" v="581" actId="1076"/>
          <ac:spMkLst>
            <pc:docMk/>
            <pc:sldMk cId="3528649848" sldId="650"/>
            <ac:spMk id="23" creationId="{C5EBB919-6E98-49D1-83A0-44053D1F9A24}"/>
          </ac:spMkLst>
        </pc:spChg>
        <pc:spChg chg="add mod">
          <ac:chgData name="Sidney Seckler" userId="73470fc2d5f88927" providerId="LiveId" clId="{1367D7DB-6DC3-4BB9-B4FC-FB2F03E07019}" dt="2021-11-01T13:51:54.557" v="578"/>
          <ac:spMkLst>
            <pc:docMk/>
            <pc:sldMk cId="3528649848" sldId="650"/>
            <ac:spMk id="24" creationId="{D5C6C140-052E-479F-9295-CC778DFC3030}"/>
          </ac:spMkLst>
        </pc:spChg>
        <pc:spChg chg="del">
          <ac:chgData name="Sidney Seckler" userId="73470fc2d5f88927" providerId="LiveId" clId="{1367D7DB-6DC3-4BB9-B4FC-FB2F03E07019}" dt="2021-11-01T13:51:45.407" v="576" actId="478"/>
          <ac:spMkLst>
            <pc:docMk/>
            <pc:sldMk cId="3528649848" sldId="650"/>
            <ac:spMk id="304131" creationId="{3FD46931-1260-486D-89A6-B0D903563948}"/>
          </ac:spMkLst>
        </pc:spChg>
      </pc:sldChg>
      <pc:sldChg chg="addSp delSp modSp add mod">
        <pc:chgData name="Sidney Seckler" userId="73470fc2d5f88927" providerId="LiveId" clId="{1367D7DB-6DC3-4BB9-B4FC-FB2F03E07019}" dt="2021-11-01T13:53:41.897" v="590"/>
        <pc:sldMkLst>
          <pc:docMk/>
          <pc:sldMk cId="0" sldId="651"/>
        </pc:sldMkLst>
        <pc:spChg chg="add del mod">
          <ac:chgData name="Sidney Seckler" userId="73470fc2d5f88927" providerId="LiveId" clId="{1367D7DB-6DC3-4BB9-B4FC-FB2F03E07019}" dt="2021-11-01T13:53:18.892" v="585" actId="478"/>
          <ac:spMkLst>
            <pc:docMk/>
            <pc:sldMk cId="0" sldId="651"/>
            <ac:spMk id="2" creationId="{DB2CE4E1-F141-41D7-9E5D-C7587C5E5341}"/>
          </ac:spMkLst>
        </pc:spChg>
        <pc:spChg chg="add mod">
          <ac:chgData name="Sidney Seckler" userId="73470fc2d5f88927" providerId="LiveId" clId="{1367D7DB-6DC3-4BB9-B4FC-FB2F03E07019}" dt="2021-11-01T13:53:41.897" v="590"/>
          <ac:spMkLst>
            <pc:docMk/>
            <pc:sldMk cId="0" sldId="651"/>
            <ac:spMk id="10" creationId="{7F04C5A2-3A02-4B62-89CB-C51FA267D7C5}"/>
          </ac:spMkLst>
        </pc:spChg>
        <pc:spChg chg="del">
          <ac:chgData name="Sidney Seckler" userId="73470fc2d5f88927" providerId="LiveId" clId="{1367D7DB-6DC3-4BB9-B4FC-FB2F03E07019}" dt="2021-11-01T13:53:16.302" v="584" actId="478"/>
          <ac:spMkLst>
            <pc:docMk/>
            <pc:sldMk cId="0" sldId="651"/>
            <ac:spMk id="11" creationId="{9B63414F-2C5E-4EC4-BE8D-EC5D84D4ECA2}"/>
          </ac:spMkLst>
        </pc:spChg>
      </pc:sldChg>
      <pc:sldChg chg="addSp delSp modSp add mod ord">
        <pc:chgData name="Sidney Seckler" userId="73470fc2d5f88927" providerId="LiveId" clId="{1367D7DB-6DC3-4BB9-B4FC-FB2F03E07019}" dt="2021-11-01T15:37:14.731" v="711"/>
        <pc:sldMkLst>
          <pc:docMk/>
          <pc:sldMk cId="2551576880" sldId="652"/>
        </pc:sldMkLst>
        <pc:spChg chg="add del mod">
          <ac:chgData name="Sidney Seckler" userId="73470fc2d5f88927" providerId="LiveId" clId="{1367D7DB-6DC3-4BB9-B4FC-FB2F03E07019}" dt="2021-11-01T13:53:25.653" v="587" actId="478"/>
          <ac:spMkLst>
            <pc:docMk/>
            <pc:sldMk cId="2551576880" sldId="652"/>
            <ac:spMk id="2" creationId="{026C937C-1BB2-430E-8EB2-6D488F79875E}"/>
          </ac:spMkLst>
        </pc:spChg>
        <pc:spChg chg="del">
          <ac:chgData name="Sidney Seckler" userId="73470fc2d5f88927" providerId="LiveId" clId="{1367D7DB-6DC3-4BB9-B4FC-FB2F03E07019}" dt="2021-11-01T13:53:23.394" v="586" actId="478"/>
          <ac:spMkLst>
            <pc:docMk/>
            <pc:sldMk cId="2551576880" sldId="652"/>
            <ac:spMk id="11" creationId="{9B63414F-2C5E-4EC4-BE8D-EC5D84D4ECA2}"/>
          </ac:spMkLst>
        </pc:spChg>
        <pc:spChg chg="add mod">
          <ac:chgData name="Sidney Seckler" userId="73470fc2d5f88927" providerId="LiveId" clId="{1367D7DB-6DC3-4BB9-B4FC-FB2F03E07019}" dt="2021-11-01T13:53:44.984" v="591"/>
          <ac:spMkLst>
            <pc:docMk/>
            <pc:sldMk cId="2551576880" sldId="652"/>
            <ac:spMk id="12" creationId="{505594DB-41C1-4891-A529-A35C353CE6FE}"/>
          </ac:spMkLst>
        </pc:spChg>
      </pc:sldChg>
      <pc:sldChg chg="addSp delSp modSp add mod ord">
        <pc:chgData name="Sidney Seckler" userId="73470fc2d5f88927" providerId="LiveId" clId="{1367D7DB-6DC3-4BB9-B4FC-FB2F03E07019}" dt="2021-11-01T15:37:16.763" v="713"/>
        <pc:sldMkLst>
          <pc:docMk/>
          <pc:sldMk cId="3780335807" sldId="653"/>
        </pc:sldMkLst>
        <pc:spChg chg="add del mod">
          <ac:chgData name="Sidney Seckler" userId="73470fc2d5f88927" providerId="LiveId" clId="{1367D7DB-6DC3-4BB9-B4FC-FB2F03E07019}" dt="2021-11-01T13:53:33.544" v="589" actId="478"/>
          <ac:spMkLst>
            <pc:docMk/>
            <pc:sldMk cId="3780335807" sldId="653"/>
            <ac:spMk id="2" creationId="{4223A4A2-F8A3-45F6-99A7-66A78F269B5B}"/>
          </ac:spMkLst>
        </pc:spChg>
        <pc:spChg chg="add mod">
          <ac:chgData name="Sidney Seckler" userId="73470fc2d5f88927" providerId="LiveId" clId="{1367D7DB-6DC3-4BB9-B4FC-FB2F03E07019}" dt="2021-11-01T13:53:48.237" v="592"/>
          <ac:spMkLst>
            <pc:docMk/>
            <pc:sldMk cId="3780335807" sldId="653"/>
            <ac:spMk id="10" creationId="{519460E3-CB32-45BB-B1A3-E718D7BA156E}"/>
          </ac:spMkLst>
        </pc:spChg>
        <pc:spChg chg="del">
          <ac:chgData name="Sidney Seckler" userId="73470fc2d5f88927" providerId="LiveId" clId="{1367D7DB-6DC3-4BB9-B4FC-FB2F03E07019}" dt="2021-11-01T13:53:30.791" v="588" actId="478"/>
          <ac:spMkLst>
            <pc:docMk/>
            <pc:sldMk cId="3780335807" sldId="653"/>
            <ac:spMk id="11" creationId="{9B63414F-2C5E-4EC4-BE8D-EC5D84D4ECA2}"/>
          </ac:spMkLst>
        </pc:spChg>
      </pc:sldChg>
      <pc:sldChg chg="addSp delSp modSp add mod">
        <pc:chgData name="Sidney Seckler" userId="73470fc2d5f88927" providerId="LiveId" clId="{1367D7DB-6DC3-4BB9-B4FC-FB2F03E07019}" dt="2021-11-01T13:54:46.584" v="596"/>
        <pc:sldMkLst>
          <pc:docMk/>
          <pc:sldMk cId="1786607963" sldId="654"/>
        </pc:sldMkLst>
        <pc:spChg chg="add del mod">
          <ac:chgData name="Sidney Seckler" userId="73470fc2d5f88927" providerId="LiveId" clId="{1367D7DB-6DC3-4BB9-B4FC-FB2F03E07019}" dt="2021-11-01T13:54:38.276" v="595" actId="478"/>
          <ac:spMkLst>
            <pc:docMk/>
            <pc:sldMk cId="1786607963" sldId="654"/>
            <ac:spMk id="2" creationId="{62D633BA-195E-49E8-9390-247DCF999969}"/>
          </ac:spMkLst>
        </pc:spChg>
        <pc:spChg chg="add mod">
          <ac:chgData name="Sidney Seckler" userId="73470fc2d5f88927" providerId="LiveId" clId="{1367D7DB-6DC3-4BB9-B4FC-FB2F03E07019}" dt="2021-11-01T13:54:46.584" v="596"/>
          <ac:spMkLst>
            <pc:docMk/>
            <pc:sldMk cId="1786607963" sldId="654"/>
            <ac:spMk id="10" creationId="{42A7D457-F3E0-4C56-8055-9D545EA3E5EF}"/>
          </ac:spMkLst>
        </pc:spChg>
        <pc:spChg chg="del">
          <ac:chgData name="Sidney Seckler" userId="73470fc2d5f88927" providerId="LiveId" clId="{1367D7DB-6DC3-4BB9-B4FC-FB2F03E07019}" dt="2021-11-01T13:54:36.123" v="594" actId="478"/>
          <ac:spMkLst>
            <pc:docMk/>
            <pc:sldMk cId="1786607963" sldId="654"/>
            <ac:spMk id="11" creationId="{9B63414F-2C5E-4EC4-BE8D-EC5D84D4ECA2}"/>
          </ac:spMkLst>
        </pc:spChg>
      </pc:sldChg>
      <pc:sldChg chg="modSp add">
        <pc:chgData name="Sidney Seckler" userId="73470fc2d5f88927" providerId="LiveId" clId="{1367D7DB-6DC3-4BB9-B4FC-FB2F03E07019}" dt="2021-11-01T13:56:07.291" v="600" actId="14100"/>
        <pc:sldMkLst>
          <pc:docMk/>
          <pc:sldMk cId="1591745137" sldId="655"/>
        </pc:sldMkLst>
        <pc:spChg chg="mod">
          <ac:chgData name="Sidney Seckler" userId="73470fc2d5f88927" providerId="LiveId" clId="{1367D7DB-6DC3-4BB9-B4FC-FB2F03E07019}" dt="2021-11-01T13:56:07.291" v="600" actId="14100"/>
          <ac:spMkLst>
            <pc:docMk/>
            <pc:sldMk cId="1591745137" sldId="655"/>
            <ac:spMk id="236551" creationId="{00000000-0000-0000-0000-000000000000}"/>
          </ac:spMkLst>
        </pc:spChg>
      </pc:sldChg>
      <pc:sldChg chg="add del">
        <pc:chgData name="Sidney Seckler" userId="73470fc2d5f88927" providerId="LiveId" clId="{1367D7DB-6DC3-4BB9-B4FC-FB2F03E07019}" dt="2021-11-01T14:15:19.021" v="698" actId="47"/>
        <pc:sldMkLst>
          <pc:docMk/>
          <pc:sldMk cId="3952902881" sldId="656"/>
        </pc:sldMkLst>
      </pc:sldChg>
      <pc:sldChg chg="addSp delSp modSp add mod">
        <pc:chgData name="Sidney Seckler" userId="73470fc2d5f88927" providerId="LiveId" clId="{1367D7DB-6DC3-4BB9-B4FC-FB2F03E07019}" dt="2021-11-01T13:59:15.221" v="605"/>
        <pc:sldMkLst>
          <pc:docMk/>
          <pc:sldMk cId="2289578451" sldId="657"/>
        </pc:sldMkLst>
        <pc:spChg chg="add del mod">
          <ac:chgData name="Sidney Seckler" userId="73470fc2d5f88927" providerId="LiveId" clId="{1367D7DB-6DC3-4BB9-B4FC-FB2F03E07019}" dt="2021-11-01T13:59:06.207" v="604" actId="478"/>
          <ac:spMkLst>
            <pc:docMk/>
            <pc:sldMk cId="2289578451" sldId="657"/>
            <ac:spMk id="3" creationId="{C565F610-518D-456B-8950-67D0482C0962}"/>
          </ac:spMkLst>
        </pc:spChg>
        <pc:spChg chg="del">
          <ac:chgData name="Sidney Seckler" userId="73470fc2d5f88927" providerId="LiveId" clId="{1367D7DB-6DC3-4BB9-B4FC-FB2F03E07019}" dt="2021-11-01T13:59:03.823" v="603" actId="478"/>
          <ac:spMkLst>
            <pc:docMk/>
            <pc:sldMk cId="2289578451" sldId="657"/>
            <ac:spMk id="8" creationId="{5403BA1C-1E32-4A4B-B215-15F9ADD12DEB}"/>
          </ac:spMkLst>
        </pc:spChg>
        <pc:spChg chg="add mod">
          <ac:chgData name="Sidney Seckler" userId="73470fc2d5f88927" providerId="LiveId" clId="{1367D7DB-6DC3-4BB9-B4FC-FB2F03E07019}" dt="2021-11-01T13:59:15.221" v="605"/>
          <ac:spMkLst>
            <pc:docMk/>
            <pc:sldMk cId="2289578451" sldId="657"/>
            <ac:spMk id="9" creationId="{EE3D664F-D37C-450E-97EA-F9E1CB648EF4}"/>
          </ac:spMkLst>
        </pc:spChg>
      </pc:sldChg>
      <pc:sldChg chg="addSp modSp add mod">
        <pc:chgData name="Sidney Seckler" userId="73470fc2d5f88927" providerId="LiveId" clId="{1367D7DB-6DC3-4BB9-B4FC-FB2F03E07019}" dt="2021-11-01T14:04:22.852" v="653" actId="1076"/>
        <pc:sldMkLst>
          <pc:docMk/>
          <pc:sldMk cId="2110469999" sldId="662"/>
        </pc:sldMkLst>
        <pc:spChg chg="add mod">
          <ac:chgData name="Sidney Seckler" userId="73470fc2d5f88927" providerId="LiveId" clId="{1367D7DB-6DC3-4BB9-B4FC-FB2F03E07019}" dt="2021-11-01T14:04:22.852" v="653" actId="1076"/>
          <ac:spMkLst>
            <pc:docMk/>
            <pc:sldMk cId="2110469999" sldId="662"/>
            <ac:spMk id="6" creationId="{D1536B68-7584-44CD-8BD9-F858CC527378}"/>
          </ac:spMkLst>
        </pc:spChg>
        <pc:spChg chg="mod">
          <ac:chgData name="Sidney Seckler" userId="73470fc2d5f88927" providerId="LiveId" clId="{1367D7DB-6DC3-4BB9-B4FC-FB2F03E07019}" dt="2021-11-01T14:02:14.569" v="643" actId="255"/>
          <ac:spMkLst>
            <pc:docMk/>
            <pc:sldMk cId="2110469999" sldId="662"/>
            <ac:spMk id="237570" creationId="{00000000-0000-0000-0000-000000000000}"/>
          </ac:spMkLst>
        </pc:spChg>
        <pc:picChg chg="mod">
          <ac:chgData name="Sidney Seckler" userId="73470fc2d5f88927" providerId="LiveId" clId="{1367D7DB-6DC3-4BB9-B4FC-FB2F03E07019}" dt="2021-11-01T14:04:00.902" v="648" actId="1076"/>
          <ac:picMkLst>
            <pc:docMk/>
            <pc:sldMk cId="2110469999" sldId="662"/>
            <ac:picMk id="2" creationId="{88B3CA74-3534-4756-A660-A5367657901F}"/>
          </ac:picMkLst>
        </pc:picChg>
      </pc:sldChg>
      <pc:sldChg chg="modSp add mod">
        <pc:chgData name="Sidney Seckler" userId="73470fc2d5f88927" providerId="LiveId" clId="{1367D7DB-6DC3-4BB9-B4FC-FB2F03E07019}" dt="2021-11-01T14:02:05.722" v="642" actId="6549"/>
        <pc:sldMkLst>
          <pc:docMk/>
          <pc:sldMk cId="2741222025" sldId="663"/>
        </pc:sldMkLst>
        <pc:spChg chg="mod">
          <ac:chgData name="Sidney Seckler" userId="73470fc2d5f88927" providerId="LiveId" clId="{1367D7DB-6DC3-4BB9-B4FC-FB2F03E07019}" dt="2021-11-01T14:02:05.722" v="642" actId="6549"/>
          <ac:spMkLst>
            <pc:docMk/>
            <pc:sldMk cId="2741222025" sldId="663"/>
            <ac:spMk id="8" creationId="{C6967BA7-6301-4D38-AB39-56FDF9C68253}"/>
          </ac:spMkLst>
        </pc:spChg>
      </pc:sldChg>
      <pc:sldChg chg="modSp add">
        <pc:chgData name="Sidney Seckler" userId="73470fc2d5f88927" providerId="LiveId" clId="{1367D7DB-6DC3-4BB9-B4FC-FB2F03E07019}" dt="2021-11-01T14:05:22.902" v="656" actId="1076"/>
        <pc:sldMkLst>
          <pc:docMk/>
          <pc:sldMk cId="2474385580" sldId="664"/>
        </pc:sldMkLst>
        <pc:spChg chg="mod">
          <ac:chgData name="Sidney Seckler" userId="73470fc2d5f88927" providerId="LiveId" clId="{1367D7DB-6DC3-4BB9-B4FC-FB2F03E07019}" dt="2021-11-01T14:05:22.902" v="656" actId="1076"/>
          <ac:spMkLst>
            <pc:docMk/>
            <pc:sldMk cId="2474385580" sldId="664"/>
            <ac:spMk id="236551" creationId="{00000000-0000-0000-0000-000000000000}"/>
          </ac:spMkLst>
        </pc:spChg>
      </pc:sldChg>
      <pc:sldChg chg="addSp delSp modSp add mod">
        <pc:chgData name="Sidney Seckler" userId="73470fc2d5f88927" providerId="LiveId" clId="{1367D7DB-6DC3-4BB9-B4FC-FB2F03E07019}" dt="2021-11-01T14:09:06.756" v="692" actId="1076"/>
        <pc:sldMkLst>
          <pc:docMk/>
          <pc:sldMk cId="4184721049" sldId="665"/>
        </pc:sldMkLst>
        <pc:spChg chg="add mod">
          <ac:chgData name="Sidney Seckler" userId="73470fc2d5f88927" providerId="LiveId" clId="{1367D7DB-6DC3-4BB9-B4FC-FB2F03E07019}" dt="2021-11-01T14:09:06.756" v="692" actId="1076"/>
          <ac:spMkLst>
            <pc:docMk/>
            <pc:sldMk cId="4184721049" sldId="665"/>
            <ac:spMk id="11" creationId="{0F6800B8-3FB2-428C-ADF6-2B6DD03F2CE5}"/>
          </ac:spMkLst>
        </pc:spChg>
        <pc:picChg chg="del">
          <ac:chgData name="Sidney Seckler" userId="73470fc2d5f88927" providerId="LiveId" clId="{1367D7DB-6DC3-4BB9-B4FC-FB2F03E07019}" dt="2021-11-01T14:07:16.317" v="668" actId="478"/>
          <ac:picMkLst>
            <pc:docMk/>
            <pc:sldMk cId="4184721049" sldId="665"/>
            <ac:picMk id="2" creationId="{00000000-0000-0000-0000-000000000000}"/>
          </ac:picMkLst>
        </pc:picChg>
        <pc:picChg chg="del">
          <ac:chgData name="Sidney Seckler" userId="73470fc2d5f88927" providerId="LiveId" clId="{1367D7DB-6DC3-4BB9-B4FC-FB2F03E07019}" dt="2021-11-01T14:07:17.815" v="669" actId="478"/>
          <ac:picMkLst>
            <pc:docMk/>
            <pc:sldMk cId="4184721049" sldId="665"/>
            <ac:picMk id="3" creationId="{00000000-0000-0000-0000-000000000000}"/>
          </ac:picMkLst>
        </pc:picChg>
        <pc:picChg chg="add mod">
          <ac:chgData name="Sidney Seckler" userId="73470fc2d5f88927" providerId="LiveId" clId="{1367D7DB-6DC3-4BB9-B4FC-FB2F03E07019}" dt="2021-11-01T14:08:22.587" v="682" actId="1076"/>
          <ac:picMkLst>
            <pc:docMk/>
            <pc:sldMk cId="4184721049" sldId="665"/>
            <ac:picMk id="5" creationId="{10C79B10-D1F0-4E01-8680-A3202B67E5AF}"/>
          </ac:picMkLst>
        </pc:picChg>
        <pc:picChg chg="add mod">
          <ac:chgData name="Sidney Seckler" userId="73470fc2d5f88927" providerId="LiveId" clId="{1367D7DB-6DC3-4BB9-B4FC-FB2F03E07019}" dt="2021-11-01T14:08:18.129" v="681" actId="1076"/>
          <ac:picMkLst>
            <pc:docMk/>
            <pc:sldMk cId="4184721049" sldId="665"/>
            <ac:picMk id="7" creationId="{338AA6FF-ABC3-4F39-9AD2-669BD4280891}"/>
          </ac:picMkLst>
        </pc:picChg>
      </pc:sldChg>
      <pc:sldChg chg="addSp delSp modSp add mod">
        <pc:chgData name="Sidney Seckler" userId="73470fc2d5f88927" providerId="LiveId" clId="{1367D7DB-6DC3-4BB9-B4FC-FB2F03E07019}" dt="2021-11-01T14:10:10.703" v="696"/>
        <pc:sldMkLst>
          <pc:docMk/>
          <pc:sldMk cId="0" sldId="666"/>
        </pc:sldMkLst>
        <pc:spChg chg="add del mod">
          <ac:chgData name="Sidney Seckler" userId="73470fc2d5f88927" providerId="LiveId" clId="{1367D7DB-6DC3-4BB9-B4FC-FB2F03E07019}" dt="2021-11-01T14:10:03.675" v="695" actId="478"/>
          <ac:spMkLst>
            <pc:docMk/>
            <pc:sldMk cId="0" sldId="666"/>
            <ac:spMk id="3" creationId="{55647F4E-DE75-4CB1-8316-9A13D672C379}"/>
          </ac:spMkLst>
        </pc:spChg>
        <pc:spChg chg="add mod">
          <ac:chgData name="Sidney Seckler" userId="73470fc2d5f88927" providerId="LiveId" clId="{1367D7DB-6DC3-4BB9-B4FC-FB2F03E07019}" dt="2021-11-01T14:10:10.703" v="696"/>
          <ac:spMkLst>
            <pc:docMk/>
            <pc:sldMk cId="0" sldId="666"/>
            <ac:spMk id="14" creationId="{F684F740-D987-4C30-AB20-367CCF128301}"/>
          </ac:spMkLst>
        </pc:spChg>
        <pc:spChg chg="del">
          <ac:chgData name="Sidney Seckler" userId="73470fc2d5f88927" providerId="LiveId" clId="{1367D7DB-6DC3-4BB9-B4FC-FB2F03E07019}" dt="2021-11-01T14:10:01.460" v="694" actId="478"/>
          <ac:spMkLst>
            <pc:docMk/>
            <pc:sldMk cId="0" sldId="666"/>
            <ac:spMk id="360452" creationId="{00000000-0000-0000-0000-000000000000}"/>
          </ac:spMkLst>
        </pc:spChg>
      </pc:sldChg>
      <pc:sldChg chg="add">
        <pc:chgData name="Sidney Seckler" userId="73470fc2d5f88927" providerId="LiveId" clId="{1367D7DB-6DC3-4BB9-B4FC-FB2F03E07019}" dt="2021-11-01T14:10:39.540" v="697"/>
        <pc:sldMkLst>
          <pc:docMk/>
          <pc:sldMk cId="2108538295" sldId="667"/>
        </pc:sldMkLst>
      </pc:sldChg>
      <pc:sldChg chg="add">
        <pc:chgData name="Sidney Seckler" userId="73470fc2d5f88927" providerId="LiveId" clId="{1367D7DB-6DC3-4BB9-B4FC-FB2F03E07019}" dt="2021-11-01T15:34:40.349" v="699"/>
        <pc:sldMkLst>
          <pc:docMk/>
          <pc:sldMk cId="2009009693" sldId="668"/>
        </pc:sldMkLst>
      </pc:sldChg>
      <pc:sldChg chg="add">
        <pc:chgData name="Sidney Seckler" userId="73470fc2d5f88927" providerId="LiveId" clId="{1367D7DB-6DC3-4BB9-B4FC-FB2F03E07019}" dt="2021-11-01T15:34:40.349" v="699"/>
        <pc:sldMkLst>
          <pc:docMk/>
          <pc:sldMk cId="908334652" sldId="669"/>
        </pc:sldMkLst>
      </pc:sldChg>
      <pc:sldChg chg="add del">
        <pc:chgData name="Sidney Seckler" userId="73470fc2d5f88927" providerId="LiveId" clId="{1367D7DB-6DC3-4BB9-B4FC-FB2F03E07019}" dt="2021-11-01T15:34:51.021" v="700" actId="47"/>
        <pc:sldMkLst>
          <pc:docMk/>
          <pc:sldMk cId="3128682542" sldId="670"/>
        </pc:sldMkLst>
      </pc:sldChg>
      <pc:sldChg chg="add del">
        <pc:chgData name="Sidney Seckler" userId="73470fc2d5f88927" providerId="LiveId" clId="{1367D7DB-6DC3-4BB9-B4FC-FB2F03E07019}" dt="2021-11-01T15:34:51.959" v="701" actId="47"/>
        <pc:sldMkLst>
          <pc:docMk/>
          <pc:sldMk cId="1682434061" sldId="671"/>
        </pc:sldMkLst>
      </pc:sldChg>
      <pc:sldChg chg="add del">
        <pc:chgData name="Sidney Seckler" userId="73470fc2d5f88927" providerId="LiveId" clId="{1367D7DB-6DC3-4BB9-B4FC-FB2F03E07019}" dt="2021-11-01T15:34:53.021" v="702" actId="47"/>
        <pc:sldMkLst>
          <pc:docMk/>
          <pc:sldMk cId="1929670044" sldId="672"/>
        </pc:sldMkLst>
      </pc:sldChg>
      <pc:sldChg chg="add del">
        <pc:chgData name="Sidney Seckler" userId="73470fc2d5f88927" providerId="LiveId" clId="{1367D7DB-6DC3-4BB9-B4FC-FB2F03E07019}" dt="2021-11-01T15:34:54.863" v="704" actId="47"/>
        <pc:sldMkLst>
          <pc:docMk/>
          <pc:sldMk cId="3364755010" sldId="673"/>
        </pc:sldMkLst>
      </pc:sldChg>
      <pc:sldChg chg="add del">
        <pc:chgData name="Sidney Seckler" userId="73470fc2d5f88927" providerId="LiveId" clId="{1367D7DB-6DC3-4BB9-B4FC-FB2F03E07019}" dt="2021-11-01T15:34:56.172" v="705" actId="47"/>
        <pc:sldMkLst>
          <pc:docMk/>
          <pc:sldMk cId="1319044023" sldId="674"/>
        </pc:sldMkLst>
      </pc:sldChg>
      <pc:sldChg chg="add">
        <pc:chgData name="Sidney Seckler" userId="73470fc2d5f88927" providerId="LiveId" clId="{1367D7DB-6DC3-4BB9-B4FC-FB2F03E07019}" dt="2021-11-01T15:34:40.349" v="699"/>
        <pc:sldMkLst>
          <pc:docMk/>
          <pc:sldMk cId="2564254927" sldId="675"/>
        </pc:sldMkLst>
      </pc:sldChg>
      <pc:sldChg chg="add">
        <pc:chgData name="Sidney Seckler" userId="73470fc2d5f88927" providerId="LiveId" clId="{1367D7DB-6DC3-4BB9-B4FC-FB2F03E07019}" dt="2021-11-01T15:34:40.349" v="699"/>
        <pc:sldMkLst>
          <pc:docMk/>
          <pc:sldMk cId="3347383260" sldId="676"/>
        </pc:sldMkLst>
      </pc:sldChg>
      <pc:sldChg chg="modSp add mod">
        <pc:chgData name="Sidney Seckler" userId="73470fc2d5f88927" providerId="LiveId" clId="{1367D7DB-6DC3-4BB9-B4FC-FB2F03E07019}" dt="2021-11-01T15:43:38.068" v="1281" actId="14100"/>
        <pc:sldMkLst>
          <pc:docMk/>
          <pc:sldMk cId="4253865017" sldId="677"/>
        </pc:sldMkLst>
        <pc:spChg chg="mod">
          <ac:chgData name="Sidney Seckler" userId="73470fc2d5f88927" providerId="LiveId" clId="{1367D7DB-6DC3-4BB9-B4FC-FB2F03E07019}" dt="2021-11-01T15:39:26.179" v="801" actId="27636"/>
          <ac:spMkLst>
            <pc:docMk/>
            <pc:sldMk cId="4253865017" sldId="677"/>
            <ac:spMk id="4099" creationId="{F8B96A61-C72F-4AE6-BD11-C8F2087FCF79}"/>
          </ac:spMkLst>
        </pc:spChg>
        <pc:spChg chg="mod">
          <ac:chgData name="Sidney Seckler" userId="73470fc2d5f88927" providerId="LiveId" clId="{1367D7DB-6DC3-4BB9-B4FC-FB2F03E07019}" dt="2021-11-01T15:43:38.068" v="1281" actId="14100"/>
          <ac:spMkLst>
            <pc:docMk/>
            <pc:sldMk cId="4253865017" sldId="677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1367D7DB-6DC3-4BB9-B4FC-FB2F03E07019}" dt="2021-11-01T15:42:53.132" v="1183" actId="20577"/>
        <pc:sldMkLst>
          <pc:docMk/>
          <pc:sldMk cId="2416893377" sldId="678"/>
        </pc:sldMkLst>
        <pc:spChg chg="mod">
          <ac:chgData name="Sidney Seckler" userId="73470fc2d5f88927" providerId="LiveId" clId="{1367D7DB-6DC3-4BB9-B4FC-FB2F03E07019}" dt="2021-11-01T15:41:11.956" v="956" actId="20577"/>
          <ac:spMkLst>
            <pc:docMk/>
            <pc:sldMk cId="2416893377" sldId="678"/>
            <ac:spMk id="4099" creationId="{F8B96A61-C72F-4AE6-BD11-C8F2087FCF79}"/>
          </ac:spMkLst>
        </pc:spChg>
        <pc:spChg chg="mod">
          <ac:chgData name="Sidney Seckler" userId="73470fc2d5f88927" providerId="LiveId" clId="{1367D7DB-6DC3-4BB9-B4FC-FB2F03E07019}" dt="2021-11-01T15:42:53.132" v="1183" actId="20577"/>
          <ac:spMkLst>
            <pc:docMk/>
            <pc:sldMk cId="2416893377" sldId="678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1367D7DB-6DC3-4BB9-B4FC-FB2F03E07019}" dt="2021-11-01T15:47:40.443" v="1327"/>
        <pc:sldMkLst>
          <pc:docMk/>
          <pc:sldMk cId="3128682542" sldId="679"/>
        </pc:sldMkLst>
        <pc:spChg chg="add del mod">
          <ac:chgData name="Sidney Seckler" userId="73470fc2d5f88927" providerId="LiveId" clId="{1367D7DB-6DC3-4BB9-B4FC-FB2F03E07019}" dt="2021-11-01T15:46:01.906" v="1308" actId="478"/>
          <ac:spMkLst>
            <pc:docMk/>
            <pc:sldMk cId="3128682542" sldId="679"/>
            <ac:spMk id="2" creationId="{FF8FB6CB-E608-40A0-8681-638A7D2017B4}"/>
          </ac:spMkLst>
        </pc:spChg>
        <pc:spChg chg="del">
          <ac:chgData name="Sidney Seckler" userId="73470fc2d5f88927" providerId="LiveId" clId="{1367D7DB-6DC3-4BB9-B4FC-FB2F03E07019}" dt="2021-11-01T15:45:59.700" v="1307" actId="478"/>
          <ac:spMkLst>
            <pc:docMk/>
            <pc:sldMk cId="3128682542" sldId="679"/>
            <ac:spMk id="12" creationId="{72248FAE-44CD-4EA1-BCE2-330AF0B29483}"/>
          </ac:spMkLst>
        </pc:spChg>
        <pc:spChg chg="add mod">
          <ac:chgData name="Sidney Seckler" userId="73470fc2d5f88927" providerId="LiveId" clId="{1367D7DB-6DC3-4BB9-B4FC-FB2F03E07019}" dt="2021-11-01T15:47:40.443" v="1327"/>
          <ac:spMkLst>
            <pc:docMk/>
            <pc:sldMk cId="3128682542" sldId="679"/>
            <ac:spMk id="22" creationId="{AFABBE83-3999-4FA4-BD14-FBEDA4710B4C}"/>
          </ac:spMkLst>
        </pc:spChg>
        <pc:spChg chg="mod">
          <ac:chgData name="Sidney Seckler" userId="73470fc2d5f88927" providerId="LiveId" clId="{1367D7DB-6DC3-4BB9-B4FC-FB2F03E07019}" dt="2021-11-01T15:45:55.299" v="1306" actId="113"/>
          <ac:spMkLst>
            <pc:docMk/>
            <pc:sldMk cId="3128682542" sldId="679"/>
            <ac:spMk id="257027" creationId="{00000000-0000-0000-0000-000000000000}"/>
          </ac:spMkLst>
        </pc:spChg>
      </pc:sldChg>
      <pc:sldChg chg="addSp delSp modSp add mod">
        <pc:chgData name="Sidney Seckler" userId="73470fc2d5f88927" providerId="LiveId" clId="{1367D7DB-6DC3-4BB9-B4FC-FB2F03E07019}" dt="2021-11-01T15:47:43.866" v="1328"/>
        <pc:sldMkLst>
          <pc:docMk/>
          <pc:sldMk cId="1682434061" sldId="680"/>
        </pc:sldMkLst>
        <pc:spChg chg="add del mod">
          <ac:chgData name="Sidney Seckler" userId="73470fc2d5f88927" providerId="LiveId" clId="{1367D7DB-6DC3-4BB9-B4FC-FB2F03E07019}" dt="2021-11-01T15:46:11.077" v="1310" actId="478"/>
          <ac:spMkLst>
            <pc:docMk/>
            <pc:sldMk cId="1682434061" sldId="680"/>
            <ac:spMk id="2" creationId="{83966EBD-C8D2-4876-8965-3AF8EE114673}"/>
          </ac:spMkLst>
        </pc:spChg>
        <pc:spChg chg="del">
          <ac:chgData name="Sidney Seckler" userId="73470fc2d5f88927" providerId="LiveId" clId="{1367D7DB-6DC3-4BB9-B4FC-FB2F03E07019}" dt="2021-11-01T15:46:08.181" v="1309" actId="478"/>
          <ac:spMkLst>
            <pc:docMk/>
            <pc:sldMk cId="1682434061" sldId="680"/>
            <ac:spMk id="12" creationId="{72248FAE-44CD-4EA1-BCE2-330AF0B29483}"/>
          </ac:spMkLst>
        </pc:spChg>
        <pc:spChg chg="add mod">
          <ac:chgData name="Sidney Seckler" userId="73470fc2d5f88927" providerId="LiveId" clId="{1367D7DB-6DC3-4BB9-B4FC-FB2F03E07019}" dt="2021-11-01T15:47:43.866" v="1328"/>
          <ac:spMkLst>
            <pc:docMk/>
            <pc:sldMk cId="1682434061" sldId="680"/>
            <ac:spMk id="22" creationId="{580046F0-0236-4BD4-AFAC-81C35428B057}"/>
          </ac:spMkLst>
        </pc:spChg>
      </pc:sldChg>
      <pc:sldChg chg="addSp delSp modSp add mod">
        <pc:chgData name="Sidney Seckler" userId="73470fc2d5f88927" providerId="LiveId" clId="{1367D7DB-6DC3-4BB9-B4FC-FB2F03E07019}" dt="2021-11-01T15:47:47.532" v="1329"/>
        <pc:sldMkLst>
          <pc:docMk/>
          <pc:sldMk cId="1929670044" sldId="681"/>
        </pc:sldMkLst>
        <pc:spChg chg="add del mod">
          <ac:chgData name="Sidney Seckler" userId="73470fc2d5f88927" providerId="LiveId" clId="{1367D7DB-6DC3-4BB9-B4FC-FB2F03E07019}" dt="2021-11-01T15:46:18.300" v="1312" actId="478"/>
          <ac:spMkLst>
            <pc:docMk/>
            <pc:sldMk cId="1929670044" sldId="681"/>
            <ac:spMk id="2" creationId="{BF721D41-06F0-48B6-BCAF-E09DB3267E7F}"/>
          </ac:spMkLst>
        </pc:spChg>
        <pc:spChg chg="del">
          <ac:chgData name="Sidney Seckler" userId="73470fc2d5f88927" providerId="LiveId" clId="{1367D7DB-6DC3-4BB9-B4FC-FB2F03E07019}" dt="2021-11-01T15:46:15.371" v="1311" actId="478"/>
          <ac:spMkLst>
            <pc:docMk/>
            <pc:sldMk cId="1929670044" sldId="681"/>
            <ac:spMk id="12" creationId="{72248FAE-44CD-4EA1-BCE2-330AF0B29483}"/>
          </ac:spMkLst>
        </pc:spChg>
        <pc:spChg chg="add mod">
          <ac:chgData name="Sidney Seckler" userId="73470fc2d5f88927" providerId="LiveId" clId="{1367D7DB-6DC3-4BB9-B4FC-FB2F03E07019}" dt="2021-11-01T15:47:47.532" v="1329"/>
          <ac:spMkLst>
            <pc:docMk/>
            <pc:sldMk cId="1929670044" sldId="681"/>
            <ac:spMk id="22" creationId="{E0B193A0-7DFF-4609-B5C1-B44281C62725}"/>
          </ac:spMkLst>
        </pc:spChg>
      </pc:sldChg>
      <pc:sldChg chg="addSp delSp modSp add mod">
        <pc:chgData name="Sidney Seckler" userId="73470fc2d5f88927" providerId="LiveId" clId="{1367D7DB-6DC3-4BB9-B4FC-FB2F03E07019}" dt="2021-11-01T15:47:54.097" v="1331"/>
        <pc:sldMkLst>
          <pc:docMk/>
          <pc:sldMk cId="3364755010" sldId="682"/>
        </pc:sldMkLst>
        <pc:spChg chg="add del mod">
          <ac:chgData name="Sidney Seckler" userId="73470fc2d5f88927" providerId="LiveId" clId="{1367D7DB-6DC3-4BB9-B4FC-FB2F03E07019}" dt="2021-11-01T15:46:40.695" v="1316" actId="478"/>
          <ac:spMkLst>
            <pc:docMk/>
            <pc:sldMk cId="3364755010" sldId="682"/>
            <ac:spMk id="2" creationId="{15108215-166E-4166-A3DB-7C37419E2DA0}"/>
          </ac:spMkLst>
        </pc:spChg>
        <pc:spChg chg="del">
          <ac:chgData name="Sidney Seckler" userId="73470fc2d5f88927" providerId="LiveId" clId="{1367D7DB-6DC3-4BB9-B4FC-FB2F03E07019}" dt="2021-11-01T15:46:37.699" v="1315" actId="478"/>
          <ac:spMkLst>
            <pc:docMk/>
            <pc:sldMk cId="3364755010" sldId="682"/>
            <ac:spMk id="12" creationId="{72248FAE-44CD-4EA1-BCE2-330AF0B29483}"/>
          </ac:spMkLst>
        </pc:spChg>
        <pc:spChg chg="add mod">
          <ac:chgData name="Sidney Seckler" userId="73470fc2d5f88927" providerId="LiveId" clId="{1367D7DB-6DC3-4BB9-B4FC-FB2F03E07019}" dt="2021-11-01T15:47:54.097" v="1331"/>
          <ac:spMkLst>
            <pc:docMk/>
            <pc:sldMk cId="3364755010" sldId="682"/>
            <ac:spMk id="24" creationId="{C5FCCB3B-4776-438E-9487-F76EF93844A4}"/>
          </ac:spMkLst>
        </pc:spChg>
      </pc:sldChg>
      <pc:sldChg chg="addSp delSp modSp add mod">
        <pc:chgData name="Sidney Seckler" userId="73470fc2d5f88927" providerId="LiveId" clId="{1367D7DB-6DC3-4BB9-B4FC-FB2F03E07019}" dt="2021-11-01T15:53:36.738" v="1369" actId="1076"/>
        <pc:sldMkLst>
          <pc:docMk/>
          <pc:sldMk cId="1319044023" sldId="683"/>
        </pc:sldMkLst>
        <pc:spChg chg="add del mod">
          <ac:chgData name="Sidney Seckler" userId="73470fc2d5f88927" providerId="LiveId" clId="{1367D7DB-6DC3-4BB9-B4FC-FB2F03E07019}" dt="2021-11-01T15:46:48.422" v="1318" actId="478"/>
          <ac:spMkLst>
            <pc:docMk/>
            <pc:sldMk cId="1319044023" sldId="683"/>
            <ac:spMk id="2" creationId="{1412B114-1FCB-43EF-9BB8-0EA4709D7A62}"/>
          </ac:spMkLst>
        </pc:spChg>
        <pc:spChg chg="del">
          <ac:chgData name="Sidney Seckler" userId="73470fc2d5f88927" providerId="LiveId" clId="{1367D7DB-6DC3-4BB9-B4FC-FB2F03E07019}" dt="2021-11-01T15:46:44.731" v="1317" actId="478"/>
          <ac:spMkLst>
            <pc:docMk/>
            <pc:sldMk cId="1319044023" sldId="683"/>
            <ac:spMk id="36" creationId="{676E23AC-AD68-477E-8057-348208B71681}"/>
          </ac:spMkLst>
        </pc:spChg>
        <pc:spChg chg="add mod">
          <ac:chgData name="Sidney Seckler" userId="73470fc2d5f88927" providerId="LiveId" clId="{1367D7DB-6DC3-4BB9-B4FC-FB2F03E07019}" dt="2021-11-01T15:47:56.961" v="1332"/>
          <ac:spMkLst>
            <pc:docMk/>
            <pc:sldMk cId="1319044023" sldId="683"/>
            <ac:spMk id="37" creationId="{DEAE4EA9-1EC0-4AED-8E69-C41084AF39B5}"/>
          </ac:spMkLst>
        </pc:spChg>
        <pc:spChg chg="add mod">
          <ac:chgData name="Sidney Seckler" userId="73470fc2d5f88927" providerId="LiveId" clId="{1367D7DB-6DC3-4BB9-B4FC-FB2F03E07019}" dt="2021-11-01T15:53:36.738" v="1369" actId="1076"/>
          <ac:spMkLst>
            <pc:docMk/>
            <pc:sldMk cId="1319044023" sldId="683"/>
            <ac:spMk id="38" creationId="{DAD2C69C-062B-45A4-8BC0-7BBD9BE60D75}"/>
          </ac:spMkLst>
        </pc:spChg>
      </pc:sldChg>
      <pc:sldChg chg="addSp delSp modSp add mod">
        <pc:chgData name="Sidney Seckler" userId="73470fc2d5f88927" providerId="LiveId" clId="{1367D7DB-6DC3-4BB9-B4FC-FB2F03E07019}" dt="2021-11-01T15:48:00.230" v="1333"/>
        <pc:sldMkLst>
          <pc:docMk/>
          <pc:sldMk cId="202566174" sldId="684"/>
        </pc:sldMkLst>
        <pc:spChg chg="add del mod">
          <ac:chgData name="Sidney Seckler" userId="73470fc2d5f88927" providerId="LiveId" clId="{1367D7DB-6DC3-4BB9-B4FC-FB2F03E07019}" dt="2021-11-01T15:46:55.923" v="1320" actId="478"/>
          <ac:spMkLst>
            <pc:docMk/>
            <pc:sldMk cId="202566174" sldId="684"/>
            <ac:spMk id="3" creationId="{8BEF0C6B-B090-491C-9DB7-FDE5D2672FAB}"/>
          </ac:spMkLst>
        </pc:spChg>
        <pc:spChg chg="add mod">
          <ac:chgData name="Sidney Seckler" userId="73470fc2d5f88927" providerId="LiveId" clId="{1367D7DB-6DC3-4BB9-B4FC-FB2F03E07019}" dt="2021-11-01T15:48:00.230" v="1333"/>
          <ac:spMkLst>
            <pc:docMk/>
            <pc:sldMk cId="202566174" sldId="684"/>
            <ac:spMk id="11" creationId="{312913FB-CD3F-4C6E-A24A-EEABA3FCEDF7}"/>
          </ac:spMkLst>
        </pc:spChg>
        <pc:spChg chg="del">
          <ac:chgData name="Sidney Seckler" userId="73470fc2d5f88927" providerId="LiveId" clId="{1367D7DB-6DC3-4BB9-B4FC-FB2F03E07019}" dt="2021-11-01T15:46:53.017" v="1319" actId="478"/>
          <ac:spMkLst>
            <pc:docMk/>
            <pc:sldMk cId="202566174" sldId="684"/>
            <ac:spMk id="12" creationId="{72248FAE-44CD-4EA1-BCE2-330AF0B29483}"/>
          </ac:spMkLst>
        </pc:spChg>
      </pc:sldChg>
      <pc:sldChg chg="addSp delSp modSp add mod">
        <pc:chgData name="Sidney Seckler" userId="73470fc2d5f88927" providerId="LiveId" clId="{1367D7DB-6DC3-4BB9-B4FC-FB2F03E07019}" dt="2021-11-01T15:48:02.932" v="1334"/>
        <pc:sldMkLst>
          <pc:docMk/>
          <pc:sldMk cId="3185075189" sldId="685"/>
        </pc:sldMkLst>
        <pc:spChg chg="add del mod">
          <ac:chgData name="Sidney Seckler" userId="73470fc2d5f88927" providerId="LiveId" clId="{1367D7DB-6DC3-4BB9-B4FC-FB2F03E07019}" dt="2021-11-01T15:47:03.265" v="1322" actId="478"/>
          <ac:spMkLst>
            <pc:docMk/>
            <pc:sldMk cId="3185075189" sldId="685"/>
            <ac:spMk id="3" creationId="{8AE9BF33-528A-41F1-9D81-8A63A20AE06A}"/>
          </ac:spMkLst>
        </pc:spChg>
        <pc:spChg chg="add mod">
          <ac:chgData name="Sidney Seckler" userId="73470fc2d5f88927" providerId="LiveId" clId="{1367D7DB-6DC3-4BB9-B4FC-FB2F03E07019}" dt="2021-11-01T15:48:02.932" v="1334"/>
          <ac:spMkLst>
            <pc:docMk/>
            <pc:sldMk cId="3185075189" sldId="685"/>
            <ac:spMk id="11" creationId="{4857F2DA-5A92-4233-B901-A717B3A0BDA3}"/>
          </ac:spMkLst>
        </pc:spChg>
        <pc:spChg chg="del">
          <ac:chgData name="Sidney Seckler" userId="73470fc2d5f88927" providerId="LiveId" clId="{1367D7DB-6DC3-4BB9-B4FC-FB2F03E07019}" dt="2021-11-01T15:47:00.174" v="1321" actId="478"/>
          <ac:spMkLst>
            <pc:docMk/>
            <pc:sldMk cId="3185075189" sldId="685"/>
            <ac:spMk id="12" creationId="{72248FAE-44CD-4EA1-BCE2-330AF0B29483}"/>
          </ac:spMkLst>
        </pc:spChg>
      </pc:sldChg>
      <pc:sldChg chg="addSp delSp modSp add mod">
        <pc:chgData name="Sidney Seckler" userId="73470fc2d5f88927" providerId="LiveId" clId="{1367D7DB-6DC3-4BB9-B4FC-FB2F03E07019}" dt="2021-11-01T15:53:45.122" v="1371" actId="1076"/>
        <pc:sldMkLst>
          <pc:docMk/>
          <pc:sldMk cId="831084579" sldId="686"/>
        </pc:sldMkLst>
        <pc:spChg chg="add del mod">
          <ac:chgData name="Sidney Seckler" userId="73470fc2d5f88927" providerId="LiveId" clId="{1367D7DB-6DC3-4BB9-B4FC-FB2F03E07019}" dt="2021-11-01T15:47:10.901" v="1324" actId="478"/>
          <ac:spMkLst>
            <pc:docMk/>
            <pc:sldMk cId="831084579" sldId="686"/>
            <ac:spMk id="2" creationId="{95A5838E-554A-4315-90D5-4644A515D40A}"/>
          </ac:spMkLst>
        </pc:spChg>
        <pc:spChg chg="del">
          <ac:chgData name="Sidney Seckler" userId="73470fc2d5f88927" providerId="LiveId" clId="{1367D7DB-6DC3-4BB9-B4FC-FB2F03E07019}" dt="2021-11-01T15:47:08.697" v="1323" actId="478"/>
          <ac:spMkLst>
            <pc:docMk/>
            <pc:sldMk cId="831084579" sldId="686"/>
            <ac:spMk id="36" creationId="{676E23AC-AD68-477E-8057-348208B71681}"/>
          </ac:spMkLst>
        </pc:spChg>
        <pc:spChg chg="add mod">
          <ac:chgData name="Sidney Seckler" userId="73470fc2d5f88927" providerId="LiveId" clId="{1367D7DB-6DC3-4BB9-B4FC-FB2F03E07019}" dt="2021-11-01T15:48:06.362" v="1335"/>
          <ac:spMkLst>
            <pc:docMk/>
            <pc:sldMk cId="831084579" sldId="686"/>
            <ac:spMk id="38" creationId="{6EB6C5FC-7C37-4CE8-BC49-D3EF3FE66E77}"/>
          </ac:spMkLst>
        </pc:spChg>
        <pc:spChg chg="add mod">
          <ac:chgData name="Sidney Seckler" userId="73470fc2d5f88927" providerId="LiveId" clId="{1367D7DB-6DC3-4BB9-B4FC-FB2F03E07019}" dt="2021-11-01T15:53:45.122" v="1371" actId="1076"/>
          <ac:spMkLst>
            <pc:docMk/>
            <pc:sldMk cId="831084579" sldId="686"/>
            <ac:spMk id="39" creationId="{B517FC0F-DA2A-43B7-8C37-1B6BBD77FA20}"/>
          </ac:spMkLst>
        </pc:spChg>
      </pc:sldChg>
      <pc:sldChg chg="addSp delSp modSp add mod">
        <pc:chgData name="Sidney Seckler" userId="73470fc2d5f88927" providerId="LiveId" clId="{1367D7DB-6DC3-4BB9-B4FC-FB2F03E07019}" dt="2021-11-01T15:48:11.894" v="1336"/>
        <pc:sldMkLst>
          <pc:docMk/>
          <pc:sldMk cId="1340931938" sldId="687"/>
        </pc:sldMkLst>
        <pc:spChg chg="add del mod">
          <ac:chgData name="Sidney Seckler" userId="73470fc2d5f88927" providerId="LiveId" clId="{1367D7DB-6DC3-4BB9-B4FC-FB2F03E07019}" dt="2021-11-01T15:47:27.862" v="1326" actId="478"/>
          <ac:spMkLst>
            <pc:docMk/>
            <pc:sldMk cId="1340931938" sldId="687"/>
            <ac:spMk id="3" creationId="{A579EB51-7481-481F-8C6C-BBD7CDE08F4D}"/>
          </ac:spMkLst>
        </pc:spChg>
        <pc:spChg chg="add mod">
          <ac:chgData name="Sidney Seckler" userId="73470fc2d5f88927" providerId="LiveId" clId="{1367D7DB-6DC3-4BB9-B4FC-FB2F03E07019}" dt="2021-11-01T15:48:11.894" v="1336"/>
          <ac:spMkLst>
            <pc:docMk/>
            <pc:sldMk cId="1340931938" sldId="687"/>
            <ac:spMk id="7" creationId="{E2D913A7-5CBE-4483-803F-AC39193F6D56}"/>
          </ac:spMkLst>
        </pc:spChg>
        <pc:spChg chg="del">
          <ac:chgData name="Sidney Seckler" userId="73470fc2d5f88927" providerId="LiveId" clId="{1367D7DB-6DC3-4BB9-B4FC-FB2F03E07019}" dt="2021-11-01T15:47:23.412" v="1325" actId="478"/>
          <ac:spMkLst>
            <pc:docMk/>
            <pc:sldMk cId="1340931938" sldId="687"/>
            <ac:spMk id="304131" creationId="{3FD46931-1260-486D-89A6-B0D903563948}"/>
          </ac:spMkLst>
        </pc:spChg>
      </pc:sldChg>
      <pc:sldChg chg="addSp delSp modSp add mod">
        <pc:chgData name="Sidney Seckler" userId="73470fc2d5f88927" providerId="LiveId" clId="{1367D7DB-6DC3-4BB9-B4FC-FB2F03E07019}" dt="2021-11-01T15:50:14.307" v="1341"/>
        <pc:sldMkLst>
          <pc:docMk/>
          <pc:sldMk cId="0" sldId="688"/>
        </pc:sldMkLst>
        <pc:spChg chg="add del mod">
          <ac:chgData name="Sidney Seckler" userId="73470fc2d5f88927" providerId="LiveId" clId="{1367D7DB-6DC3-4BB9-B4FC-FB2F03E07019}" dt="2021-11-01T15:50:12.607" v="1340" actId="478"/>
          <ac:spMkLst>
            <pc:docMk/>
            <pc:sldMk cId="0" sldId="688"/>
            <ac:spMk id="2" creationId="{5E109ADA-3272-4F52-85B2-20C59DB12BA7}"/>
          </ac:spMkLst>
        </pc:spChg>
        <pc:spChg chg="add mod">
          <ac:chgData name="Sidney Seckler" userId="73470fc2d5f88927" providerId="LiveId" clId="{1367D7DB-6DC3-4BB9-B4FC-FB2F03E07019}" dt="2021-11-01T15:50:14.307" v="1341"/>
          <ac:spMkLst>
            <pc:docMk/>
            <pc:sldMk cId="0" sldId="688"/>
            <ac:spMk id="10" creationId="{57A5D9C5-26F2-4DEC-A966-C095B8CAAE9B}"/>
          </ac:spMkLst>
        </pc:spChg>
        <pc:spChg chg="del">
          <ac:chgData name="Sidney Seckler" userId="73470fc2d5f88927" providerId="LiveId" clId="{1367D7DB-6DC3-4BB9-B4FC-FB2F03E07019}" dt="2021-11-01T15:50:09.017" v="1339" actId="478"/>
          <ac:spMkLst>
            <pc:docMk/>
            <pc:sldMk cId="0" sldId="688"/>
            <ac:spMk id="11" creationId="{9B63414F-2C5E-4EC4-BE8D-EC5D84D4ECA2}"/>
          </ac:spMkLst>
        </pc:spChg>
      </pc:sldChg>
      <pc:sldChg chg="addSp delSp modSp add mod">
        <pc:chgData name="Sidney Seckler" userId="73470fc2d5f88927" providerId="LiveId" clId="{1367D7DB-6DC3-4BB9-B4FC-FB2F03E07019}" dt="2021-11-01T15:50:26.134" v="1344"/>
        <pc:sldMkLst>
          <pc:docMk/>
          <pc:sldMk cId="3327171801" sldId="689"/>
        </pc:sldMkLst>
        <pc:spChg chg="add del mod">
          <ac:chgData name="Sidney Seckler" userId="73470fc2d5f88927" providerId="LiveId" clId="{1367D7DB-6DC3-4BB9-B4FC-FB2F03E07019}" dt="2021-11-01T15:50:24.842" v="1343" actId="478"/>
          <ac:spMkLst>
            <pc:docMk/>
            <pc:sldMk cId="3327171801" sldId="689"/>
            <ac:spMk id="2" creationId="{8B3A5419-31C1-46C5-8B4E-71178F289E2F}"/>
          </ac:spMkLst>
        </pc:spChg>
        <pc:spChg chg="add mod">
          <ac:chgData name="Sidney Seckler" userId="73470fc2d5f88927" providerId="LiveId" clId="{1367D7DB-6DC3-4BB9-B4FC-FB2F03E07019}" dt="2021-11-01T15:50:26.134" v="1344"/>
          <ac:spMkLst>
            <pc:docMk/>
            <pc:sldMk cId="3327171801" sldId="689"/>
            <ac:spMk id="10" creationId="{BDAFA5B0-C86A-40DF-8C26-207A635379EF}"/>
          </ac:spMkLst>
        </pc:spChg>
        <pc:spChg chg="del">
          <ac:chgData name="Sidney Seckler" userId="73470fc2d5f88927" providerId="LiveId" clId="{1367D7DB-6DC3-4BB9-B4FC-FB2F03E07019}" dt="2021-11-01T15:50:21.483" v="1342" actId="478"/>
          <ac:spMkLst>
            <pc:docMk/>
            <pc:sldMk cId="3327171801" sldId="689"/>
            <ac:spMk id="11" creationId="{9B63414F-2C5E-4EC4-BE8D-EC5D84D4ECA2}"/>
          </ac:spMkLst>
        </pc:spChg>
      </pc:sldChg>
      <pc:sldChg chg="addSp delSp modSp add mod">
        <pc:chgData name="Sidney Seckler" userId="73470fc2d5f88927" providerId="LiveId" clId="{1367D7DB-6DC3-4BB9-B4FC-FB2F03E07019}" dt="2021-11-01T15:50:37.504" v="1347"/>
        <pc:sldMkLst>
          <pc:docMk/>
          <pc:sldMk cId="1391446261" sldId="690"/>
        </pc:sldMkLst>
        <pc:spChg chg="add del mod">
          <ac:chgData name="Sidney Seckler" userId="73470fc2d5f88927" providerId="LiveId" clId="{1367D7DB-6DC3-4BB9-B4FC-FB2F03E07019}" dt="2021-11-01T15:50:36.345" v="1346" actId="478"/>
          <ac:spMkLst>
            <pc:docMk/>
            <pc:sldMk cId="1391446261" sldId="690"/>
            <ac:spMk id="2" creationId="{B506348D-7183-47DE-A1C8-4632DE78E21F}"/>
          </ac:spMkLst>
        </pc:spChg>
        <pc:spChg chg="add mod">
          <ac:chgData name="Sidney Seckler" userId="73470fc2d5f88927" providerId="LiveId" clId="{1367D7DB-6DC3-4BB9-B4FC-FB2F03E07019}" dt="2021-11-01T15:50:37.504" v="1347"/>
          <ac:spMkLst>
            <pc:docMk/>
            <pc:sldMk cId="1391446261" sldId="690"/>
            <ac:spMk id="10" creationId="{B3730C57-7121-4D28-A9C9-0124AB6F67D2}"/>
          </ac:spMkLst>
        </pc:spChg>
        <pc:spChg chg="del">
          <ac:chgData name="Sidney Seckler" userId="73470fc2d5f88927" providerId="LiveId" clId="{1367D7DB-6DC3-4BB9-B4FC-FB2F03E07019}" dt="2021-11-01T15:50:33.493" v="1345" actId="478"/>
          <ac:spMkLst>
            <pc:docMk/>
            <pc:sldMk cId="1391446261" sldId="690"/>
            <ac:spMk id="11" creationId="{9B63414F-2C5E-4EC4-BE8D-EC5D84D4ECA2}"/>
          </ac:spMkLst>
        </pc:spChg>
      </pc:sldChg>
      <pc:sldChg chg="addSp delSp modSp add mod">
        <pc:chgData name="Sidney Seckler" userId="73470fc2d5f88927" providerId="LiveId" clId="{1367D7DB-6DC3-4BB9-B4FC-FB2F03E07019}" dt="2021-11-01T15:50:48.927" v="1350"/>
        <pc:sldMkLst>
          <pc:docMk/>
          <pc:sldMk cId="2164148142" sldId="691"/>
        </pc:sldMkLst>
        <pc:spChg chg="add del mod">
          <ac:chgData name="Sidney Seckler" userId="73470fc2d5f88927" providerId="LiveId" clId="{1367D7DB-6DC3-4BB9-B4FC-FB2F03E07019}" dt="2021-11-01T15:50:47.758" v="1349" actId="478"/>
          <ac:spMkLst>
            <pc:docMk/>
            <pc:sldMk cId="2164148142" sldId="691"/>
            <ac:spMk id="2" creationId="{C2F0A44F-2C00-41E3-89A7-492177BFE47F}"/>
          </ac:spMkLst>
        </pc:spChg>
        <pc:spChg chg="del">
          <ac:chgData name="Sidney Seckler" userId="73470fc2d5f88927" providerId="LiveId" clId="{1367D7DB-6DC3-4BB9-B4FC-FB2F03E07019}" dt="2021-11-01T15:50:45.663" v="1348" actId="478"/>
          <ac:spMkLst>
            <pc:docMk/>
            <pc:sldMk cId="2164148142" sldId="691"/>
            <ac:spMk id="11" creationId="{9B63414F-2C5E-4EC4-BE8D-EC5D84D4ECA2}"/>
          </ac:spMkLst>
        </pc:spChg>
        <pc:spChg chg="add mod">
          <ac:chgData name="Sidney Seckler" userId="73470fc2d5f88927" providerId="LiveId" clId="{1367D7DB-6DC3-4BB9-B4FC-FB2F03E07019}" dt="2021-11-01T15:50:48.927" v="1350"/>
          <ac:spMkLst>
            <pc:docMk/>
            <pc:sldMk cId="2164148142" sldId="691"/>
            <ac:spMk id="12" creationId="{F6CA5992-9E01-4CD7-9D59-CAA19DAA5F0A}"/>
          </ac:spMkLst>
        </pc:spChg>
      </pc:sldChg>
      <pc:sldChg chg="addSp delSp modSp add mod">
        <pc:chgData name="Sidney Seckler" userId="73470fc2d5f88927" providerId="LiveId" clId="{1367D7DB-6DC3-4BB9-B4FC-FB2F03E07019}" dt="2021-11-01T15:50:58.289" v="1353"/>
        <pc:sldMkLst>
          <pc:docMk/>
          <pc:sldMk cId="3522375861" sldId="692"/>
        </pc:sldMkLst>
        <pc:spChg chg="add del mod">
          <ac:chgData name="Sidney Seckler" userId="73470fc2d5f88927" providerId="LiveId" clId="{1367D7DB-6DC3-4BB9-B4FC-FB2F03E07019}" dt="2021-11-01T15:50:56.348" v="1352" actId="478"/>
          <ac:spMkLst>
            <pc:docMk/>
            <pc:sldMk cId="3522375861" sldId="692"/>
            <ac:spMk id="2" creationId="{08684EFD-A210-49BE-8210-65B30DB4EE79}"/>
          </ac:spMkLst>
        </pc:spChg>
        <pc:spChg chg="add mod">
          <ac:chgData name="Sidney Seckler" userId="73470fc2d5f88927" providerId="LiveId" clId="{1367D7DB-6DC3-4BB9-B4FC-FB2F03E07019}" dt="2021-11-01T15:50:58.289" v="1353"/>
          <ac:spMkLst>
            <pc:docMk/>
            <pc:sldMk cId="3522375861" sldId="692"/>
            <ac:spMk id="10" creationId="{D2AE55FF-B2EB-4572-A0A8-7235D726CCF1}"/>
          </ac:spMkLst>
        </pc:spChg>
        <pc:spChg chg="del">
          <ac:chgData name="Sidney Seckler" userId="73470fc2d5f88927" providerId="LiveId" clId="{1367D7DB-6DC3-4BB9-B4FC-FB2F03E07019}" dt="2021-11-01T15:50:53.772" v="1351" actId="478"/>
          <ac:spMkLst>
            <pc:docMk/>
            <pc:sldMk cId="3522375861" sldId="692"/>
            <ac:spMk id="11" creationId="{9B63414F-2C5E-4EC4-BE8D-EC5D84D4ECA2}"/>
          </ac:spMkLst>
        </pc:spChg>
      </pc:sldChg>
      <pc:sldChg chg="addSp delSp modSp add del mod">
        <pc:chgData name="Sidney Seckler" userId="73470fc2d5f88927" providerId="LiveId" clId="{1367D7DB-6DC3-4BB9-B4FC-FB2F03E07019}" dt="2021-11-01T15:51:22.752" v="1357" actId="47"/>
        <pc:sldMkLst>
          <pc:docMk/>
          <pc:sldMk cId="67268475" sldId="693"/>
        </pc:sldMkLst>
        <pc:spChg chg="add del mod">
          <ac:chgData name="Sidney Seckler" userId="73470fc2d5f88927" providerId="LiveId" clId="{1367D7DB-6DC3-4BB9-B4FC-FB2F03E07019}" dt="2021-11-01T15:51:06.468" v="1355" actId="478"/>
          <ac:spMkLst>
            <pc:docMk/>
            <pc:sldMk cId="67268475" sldId="693"/>
            <ac:spMk id="3" creationId="{0AC0BEC4-D8FB-4A93-A152-99CC80B8460A}"/>
          </ac:spMkLst>
        </pc:spChg>
        <pc:spChg chg="add mod">
          <ac:chgData name="Sidney Seckler" userId="73470fc2d5f88927" providerId="LiveId" clId="{1367D7DB-6DC3-4BB9-B4FC-FB2F03E07019}" dt="2021-11-01T15:51:07.590" v="1356"/>
          <ac:spMkLst>
            <pc:docMk/>
            <pc:sldMk cId="67268475" sldId="693"/>
            <ac:spMk id="11" creationId="{F6717899-770D-45BE-A4B3-EF7FD4728850}"/>
          </ac:spMkLst>
        </pc:spChg>
        <pc:spChg chg="del">
          <ac:chgData name="Sidney Seckler" userId="73470fc2d5f88927" providerId="LiveId" clId="{1367D7DB-6DC3-4BB9-B4FC-FB2F03E07019}" dt="2021-11-01T15:51:04.147" v="1354" actId="478"/>
          <ac:spMkLst>
            <pc:docMk/>
            <pc:sldMk cId="67268475" sldId="693"/>
            <ac:spMk id="304131" creationId="{3FD46931-1260-486D-89A6-B0D903563948}"/>
          </ac:spMkLst>
        </pc:spChg>
      </pc:sldChg>
      <pc:sldChg chg="add del">
        <pc:chgData name="Sidney Seckler" userId="73470fc2d5f88927" providerId="LiveId" clId="{1367D7DB-6DC3-4BB9-B4FC-FB2F03E07019}" dt="2021-11-01T15:51:24.349" v="1358" actId="47"/>
        <pc:sldMkLst>
          <pc:docMk/>
          <pc:sldMk cId="1792298104" sldId="694"/>
        </pc:sldMkLst>
      </pc:sldChg>
      <pc:sldChg chg="add del">
        <pc:chgData name="Sidney Seckler" userId="73470fc2d5f88927" providerId="LiveId" clId="{1367D7DB-6DC3-4BB9-B4FC-FB2F03E07019}" dt="2021-11-01T15:51:25.563" v="1359" actId="47"/>
        <pc:sldMkLst>
          <pc:docMk/>
          <pc:sldMk cId="1420305922" sldId="695"/>
        </pc:sldMkLst>
      </pc:sldChg>
      <pc:sldChg chg="addSp delSp modSp add mod">
        <pc:chgData name="Sidney Seckler" userId="73470fc2d5f88927" providerId="LiveId" clId="{1367D7DB-6DC3-4BB9-B4FC-FB2F03E07019}" dt="2021-11-01T15:51:35.401" v="1362"/>
        <pc:sldMkLst>
          <pc:docMk/>
          <pc:sldMk cId="1334881502" sldId="696"/>
        </pc:sldMkLst>
        <pc:spChg chg="add del mod">
          <ac:chgData name="Sidney Seckler" userId="73470fc2d5f88927" providerId="LiveId" clId="{1367D7DB-6DC3-4BB9-B4FC-FB2F03E07019}" dt="2021-11-01T15:51:34.237" v="1361" actId="478"/>
          <ac:spMkLst>
            <pc:docMk/>
            <pc:sldMk cId="1334881502" sldId="696"/>
            <ac:spMk id="3" creationId="{74BA1DB7-96B0-42F5-AD49-6BA78F662ACB}"/>
          </ac:spMkLst>
        </pc:spChg>
        <pc:spChg chg="add mod">
          <ac:chgData name="Sidney Seckler" userId="73470fc2d5f88927" providerId="LiveId" clId="{1367D7DB-6DC3-4BB9-B4FC-FB2F03E07019}" dt="2021-11-01T15:51:35.401" v="1362"/>
          <ac:spMkLst>
            <pc:docMk/>
            <pc:sldMk cId="1334881502" sldId="696"/>
            <ac:spMk id="16" creationId="{A1CBE436-E24E-4DED-B924-A5725EB0D2AC}"/>
          </ac:spMkLst>
        </pc:spChg>
        <pc:spChg chg="del">
          <ac:chgData name="Sidney Seckler" userId="73470fc2d5f88927" providerId="LiveId" clId="{1367D7DB-6DC3-4BB9-B4FC-FB2F03E07019}" dt="2021-11-01T15:51:31.031" v="1360" actId="478"/>
          <ac:spMkLst>
            <pc:docMk/>
            <pc:sldMk cId="1334881502" sldId="696"/>
            <ac:spMk id="304131" creationId="{3FD46931-1260-486D-89A6-B0D903563948}"/>
          </ac:spMkLst>
        </pc:spChg>
      </pc:sldChg>
      <pc:sldChg chg="addSp delSp modSp add mod">
        <pc:chgData name="Sidney Seckler" userId="73470fc2d5f88927" providerId="LiveId" clId="{1367D7DB-6DC3-4BB9-B4FC-FB2F03E07019}" dt="2021-11-01T15:51:43.064" v="1365"/>
        <pc:sldMkLst>
          <pc:docMk/>
          <pc:sldMk cId="3542487633" sldId="697"/>
        </pc:sldMkLst>
        <pc:spChg chg="add del mod">
          <ac:chgData name="Sidney Seckler" userId="73470fc2d5f88927" providerId="LiveId" clId="{1367D7DB-6DC3-4BB9-B4FC-FB2F03E07019}" dt="2021-11-01T15:51:41.866" v="1364" actId="478"/>
          <ac:spMkLst>
            <pc:docMk/>
            <pc:sldMk cId="3542487633" sldId="697"/>
            <ac:spMk id="3" creationId="{C4AEBB8F-F4B0-43A3-8956-FC7513FAA35D}"/>
          </ac:spMkLst>
        </pc:spChg>
        <pc:spChg chg="add mod">
          <ac:chgData name="Sidney Seckler" userId="73470fc2d5f88927" providerId="LiveId" clId="{1367D7DB-6DC3-4BB9-B4FC-FB2F03E07019}" dt="2021-11-01T15:51:43.064" v="1365"/>
          <ac:spMkLst>
            <pc:docMk/>
            <pc:sldMk cId="3542487633" sldId="697"/>
            <ac:spMk id="15" creationId="{2983643A-CCF4-4DBD-8EE9-7E4C9C3572EE}"/>
          </ac:spMkLst>
        </pc:spChg>
        <pc:spChg chg="del">
          <ac:chgData name="Sidney Seckler" userId="73470fc2d5f88927" providerId="LiveId" clId="{1367D7DB-6DC3-4BB9-B4FC-FB2F03E07019}" dt="2021-11-01T15:51:39.693" v="1363" actId="478"/>
          <ac:spMkLst>
            <pc:docMk/>
            <pc:sldMk cId="3542487633" sldId="697"/>
            <ac:spMk id="304131" creationId="{3FD46931-1260-486D-89A6-B0D903563948}"/>
          </ac:spMkLst>
        </pc:spChg>
      </pc:sldChg>
      <pc:sldChg chg="addSp delSp modSp add mod">
        <pc:chgData name="Sidney Seckler" userId="73470fc2d5f88927" providerId="LiveId" clId="{1367D7DB-6DC3-4BB9-B4FC-FB2F03E07019}" dt="2021-11-01T17:11:49.609" v="2317"/>
        <pc:sldMkLst>
          <pc:docMk/>
          <pc:sldMk cId="1210168621" sldId="698"/>
        </pc:sldMkLst>
        <pc:spChg chg="add del mod">
          <ac:chgData name="Sidney Seckler" userId="73470fc2d5f88927" providerId="LiveId" clId="{1367D7DB-6DC3-4BB9-B4FC-FB2F03E07019}" dt="2021-11-01T17:11:48.284" v="2316" actId="478"/>
          <ac:spMkLst>
            <pc:docMk/>
            <pc:sldMk cId="1210168621" sldId="698"/>
            <ac:spMk id="4" creationId="{2B69DE43-A5A3-48F5-9D92-F73489DA0435}"/>
          </ac:spMkLst>
        </pc:spChg>
        <pc:spChg chg="add mod">
          <ac:chgData name="Sidney Seckler" userId="73470fc2d5f88927" providerId="LiveId" clId="{1367D7DB-6DC3-4BB9-B4FC-FB2F03E07019}" dt="2021-11-01T17:11:49.609" v="2317"/>
          <ac:spMkLst>
            <pc:docMk/>
            <pc:sldMk cId="1210168621" sldId="698"/>
            <ac:spMk id="24" creationId="{6503334F-DBC3-4FAC-9DEA-CB75BA828E60}"/>
          </ac:spMkLst>
        </pc:spChg>
        <pc:spChg chg="del">
          <ac:chgData name="Sidney Seckler" userId="73470fc2d5f88927" providerId="LiveId" clId="{1367D7DB-6DC3-4BB9-B4FC-FB2F03E07019}" dt="2021-11-01T17:11:46.177" v="2315" actId="478"/>
          <ac:spMkLst>
            <pc:docMk/>
            <pc:sldMk cId="1210168621" sldId="698"/>
            <ac:spMk id="304131" creationId="{3FD46931-1260-486D-89A6-B0D903563948}"/>
          </ac:spMkLst>
        </pc:spChg>
      </pc:sldChg>
      <pc:sldChg chg="modSp add mod">
        <pc:chgData name="Sidney Seckler" userId="73470fc2d5f88927" providerId="LiveId" clId="{1367D7DB-6DC3-4BB9-B4FC-FB2F03E07019}" dt="2021-11-01T15:58:17.047" v="1636" actId="20577"/>
        <pc:sldMkLst>
          <pc:docMk/>
          <pc:sldMk cId="1752583546" sldId="699"/>
        </pc:sldMkLst>
        <pc:spChg chg="mod">
          <ac:chgData name="Sidney Seckler" userId="73470fc2d5f88927" providerId="LiveId" clId="{1367D7DB-6DC3-4BB9-B4FC-FB2F03E07019}" dt="2021-11-01T15:56:35.783" v="1392" actId="20577"/>
          <ac:spMkLst>
            <pc:docMk/>
            <pc:sldMk cId="1752583546" sldId="699"/>
            <ac:spMk id="4099" creationId="{F8B96A61-C72F-4AE6-BD11-C8F2087FCF79}"/>
          </ac:spMkLst>
        </pc:spChg>
        <pc:spChg chg="mod">
          <ac:chgData name="Sidney Seckler" userId="73470fc2d5f88927" providerId="LiveId" clId="{1367D7DB-6DC3-4BB9-B4FC-FB2F03E07019}" dt="2021-11-01T15:58:17.047" v="1636" actId="20577"/>
          <ac:spMkLst>
            <pc:docMk/>
            <pc:sldMk cId="1752583546" sldId="699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1367D7DB-6DC3-4BB9-B4FC-FB2F03E07019}" dt="2021-11-01T16:01:16.554" v="2032" actId="947"/>
        <pc:sldMkLst>
          <pc:docMk/>
          <pc:sldMk cId="2662983015" sldId="700"/>
        </pc:sldMkLst>
        <pc:spChg chg="mod">
          <ac:chgData name="Sidney Seckler" userId="73470fc2d5f88927" providerId="LiveId" clId="{1367D7DB-6DC3-4BB9-B4FC-FB2F03E07019}" dt="2021-11-01T15:56:48.496" v="1415" actId="27636"/>
          <ac:spMkLst>
            <pc:docMk/>
            <pc:sldMk cId="2662983015" sldId="700"/>
            <ac:spMk id="4099" creationId="{F8B96A61-C72F-4AE6-BD11-C8F2087FCF79}"/>
          </ac:spMkLst>
        </pc:spChg>
        <pc:spChg chg="mod">
          <ac:chgData name="Sidney Seckler" userId="73470fc2d5f88927" providerId="LiveId" clId="{1367D7DB-6DC3-4BB9-B4FC-FB2F03E07019}" dt="2021-11-01T16:01:16.554" v="2032" actId="947"/>
          <ac:spMkLst>
            <pc:docMk/>
            <pc:sldMk cId="2662983015" sldId="700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1367D7DB-6DC3-4BB9-B4FC-FB2F03E07019}" dt="2021-11-01T16:21:09.097" v="2216" actId="1035"/>
        <pc:sldMkLst>
          <pc:docMk/>
          <pc:sldMk cId="0" sldId="701"/>
        </pc:sldMkLst>
        <pc:spChg chg="add mod">
          <ac:chgData name="Sidney Seckler" userId="73470fc2d5f88927" providerId="LiveId" clId="{1367D7DB-6DC3-4BB9-B4FC-FB2F03E07019}" dt="2021-11-01T16:07:20.107" v="2194" actId="1076"/>
          <ac:spMkLst>
            <pc:docMk/>
            <pc:sldMk cId="0" sldId="701"/>
            <ac:spMk id="2" creationId="{87B8CD60-C6F1-4CB6-B1D6-6E8C38752344}"/>
          </ac:spMkLst>
        </pc:spChg>
        <pc:spChg chg="del">
          <ac:chgData name="Sidney Seckler" userId="73470fc2d5f88927" providerId="LiveId" clId="{1367D7DB-6DC3-4BB9-B4FC-FB2F03E07019}" dt="2021-11-01T16:04:06.042" v="2091" actId="478"/>
          <ac:spMkLst>
            <pc:docMk/>
            <pc:sldMk cId="0" sldId="701"/>
            <ac:spMk id="11" creationId="{3ABF5987-5DD4-4B8C-93B0-EC08CFAA4DAA}"/>
          </ac:spMkLst>
        </pc:spChg>
        <pc:spChg chg="mod">
          <ac:chgData name="Sidney Seckler" userId="73470fc2d5f88927" providerId="LiveId" clId="{1367D7DB-6DC3-4BB9-B4FC-FB2F03E07019}" dt="2021-11-01T16:05:57.446" v="2188" actId="255"/>
          <ac:spMkLst>
            <pc:docMk/>
            <pc:sldMk cId="0" sldId="701"/>
            <ac:spMk id="223234" creationId="{00000000-0000-0000-0000-000000000000}"/>
          </ac:spMkLst>
        </pc:spChg>
        <pc:spChg chg="mod">
          <ac:chgData name="Sidney Seckler" userId="73470fc2d5f88927" providerId="LiveId" clId="{1367D7DB-6DC3-4BB9-B4FC-FB2F03E07019}" dt="2021-11-01T16:04:58.824" v="2164" actId="14100"/>
          <ac:spMkLst>
            <pc:docMk/>
            <pc:sldMk cId="0" sldId="701"/>
            <ac:spMk id="223235" creationId="{00000000-0000-0000-0000-000000000000}"/>
          </ac:spMkLst>
        </pc:spChg>
        <pc:spChg chg="mod">
          <ac:chgData name="Sidney Seckler" userId="73470fc2d5f88927" providerId="LiveId" clId="{1367D7DB-6DC3-4BB9-B4FC-FB2F03E07019}" dt="2021-11-01T16:21:09.097" v="2216" actId="1035"/>
          <ac:spMkLst>
            <pc:docMk/>
            <pc:sldMk cId="0" sldId="701"/>
            <ac:spMk id="223238" creationId="{00000000-0000-0000-0000-000000000000}"/>
          </ac:spMkLst>
        </pc:spChg>
        <pc:spChg chg="mod">
          <ac:chgData name="Sidney Seckler" userId="73470fc2d5f88927" providerId="LiveId" clId="{1367D7DB-6DC3-4BB9-B4FC-FB2F03E07019}" dt="2021-11-01T16:05:16.864" v="2168" actId="14100"/>
          <ac:spMkLst>
            <pc:docMk/>
            <pc:sldMk cId="0" sldId="701"/>
            <ac:spMk id="223239" creationId="{00000000-0000-0000-0000-000000000000}"/>
          </ac:spMkLst>
        </pc:spChg>
        <pc:picChg chg="mod">
          <ac:chgData name="Sidney Seckler" userId="73470fc2d5f88927" providerId="LiveId" clId="{1367D7DB-6DC3-4BB9-B4FC-FB2F03E07019}" dt="2021-11-01T16:05:35.507" v="2185" actId="1038"/>
          <ac:picMkLst>
            <pc:docMk/>
            <pc:sldMk cId="0" sldId="701"/>
            <ac:picMk id="10" creationId="{00000000-0000-0000-0000-000000000000}"/>
          </ac:picMkLst>
        </pc:picChg>
      </pc:sldChg>
      <pc:sldChg chg="modSp add mod">
        <pc:chgData name="Sidney Seckler" userId="73470fc2d5f88927" providerId="LiveId" clId="{1367D7DB-6DC3-4BB9-B4FC-FB2F03E07019}" dt="2021-11-01T16:22:09.003" v="2224" actId="14100"/>
        <pc:sldMkLst>
          <pc:docMk/>
          <pc:sldMk cId="2938160698" sldId="702"/>
        </pc:sldMkLst>
        <pc:spChg chg="mod">
          <ac:chgData name="Sidney Seckler" userId="73470fc2d5f88927" providerId="LiveId" clId="{1367D7DB-6DC3-4BB9-B4FC-FB2F03E07019}" dt="2021-11-01T16:22:09.003" v="2224" actId="14100"/>
          <ac:spMkLst>
            <pc:docMk/>
            <pc:sldMk cId="2938160698" sldId="702"/>
            <ac:spMk id="2" creationId="{87B8CD60-C6F1-4CB6-B1D6-6E8C38752344}"/>
          </ac:spMkLst>
        </pc:spChg>
      </pc:sldChg>
      <pc:sldChg chg="add del">
        <pc:chgData name="Sidney Seckler" userId="73470fc2d5f88927" providerId="LiveId" clId="{1367D7DB-6DC3-4BB9-B4FC-FB2F03E07019}" dt="2021-11-01T16:07:42.891" v="2195" actId="47"/>
        <pc:sldMkLst>
          <pc:docMk/>
          <pc:sldMk cId="2938160698" sldId="702"/>
        </pc:sldMkLst>
      </pc:sldChg>
      <pc:sldChg chg="modSp add mod">
        <pc:chgData name="Sidney Seckler" userId="73470fc2d5f88927" providerId="LiveId" clId="{1367D7DB-6DC3-4BB9-B4FC-FB2F03E07019}" dt="2021-11-01T16:22:34.846" v="2259" actId="1036"/>
        <pc:sldMkLst>
          <pc:docMk/>
          <pc:sldMk cId="2980683000" sldId="703"/>
        </pc:sldMkLst>
        <pc:spChg chg="mod">
          <ac:chgData name="Sidney Seckler" userId="73470fc2d5f88927" providerId="LiveId" clId="{1367D7DB-6DC3-4BB9-B4FC-FB2F03E07019}" dt="2021-11-01T16:22:34.846" v="2259" actId="1036"/>
          <ac:spMkLst>
            <pc:docMk/>
            <pc:sldMk cId="2980683000" sldId="703"/>
            <ac:spMk id="2" creationId="{87B8CD60-C6F1-4CB6-B1D6-6E8C38752344}"/>
          </ac:spMkLst>
        </pc:spChg>
      </pc:sldChg>
      <pc:sldChg chg="addSp delSp modSp add mod">
        <pc:chgData name="Sidney Seckler" userId="73470fc2d5f88927" providerId="LiveId" clId="{1367D7DB-6DC3-4BB9-B4FC-FB2F03E07019}" dt="2021-11-02T15:20:13.946" v="5884" actId="1076"/>
        <pc:sldMkLst>
          <pc:docMk/>
          <pc:sldMk cId="2745977816" sldId="704"/>
        </pc:sldMkLst>
        <pc:spChg chg="add mod">
          <ac:chgData name="Sidney Seckler" userId="73470fc2d5f88927" providerId="LiveId" clId="{1367D7DB-6DC3-4BB9-B4FC-FB2F03E07019}" dt="2021-11-02T15:20:13.946" v="5884" actId="1076"/>
          <ac:spMkLst>
            <pc:docMk/>
            <pc:sldMk cId="2745977816" sldId="704"/>
            <ac:spMk id="11" creationId="{4F41B427-F8DA-4516-BCB7-7D2AB4F96A13}"/>
          </ac:spMkLst>
        </pc:spChg>
        <pc:spChg chg="del">
          <ac:chgData name="Sidney Seckler" userId="73470fc2d5f88927" providerId="LiveId" clId="{1367D7DB-6DC3-4BB9-B4FC-FB2F03E07019}" dt="2021-11-02T15:20:06.104" v="5882" actId="478"/>
          <ac:spMkLst>
            <pc:docMk/>
            <pc:sldMk cId="2745977816" sldId="704"/>
            <ac:spMk id="264194" creationId="{4D45AA6D-04D7-45A0-BB65-80B365BB7C36}"/>
          </ac:spMkLst>
        </pc:spChg>
      </pc:sldChg>
      <pc:sldChg chg="add">
        <pc:chgData name="Sidney Seckler" userId="73470fc2d5f88927" providerId="LiveId" clId="{1367D7DB-6DC3-4BB9-B4FC-FB2F03E07019}" dt="2021-11-01T17:05:22.567" v="2262"/>
        <pc:sldMkLst>
          <pc:docMk/>
          <pc:sldMk cId="0" sldId="705"/>
        </pc:sldMkLst>
      </pc:sldChg>
      <pc:sldChg chg="addSp delSp modSp add mod">
        <pc:chgData name="Sidney Seckler" userId="73470fc2d5f88927" providerId="LiveId" clId="{1367D7DB-6DC3-4BB9-B4FC-FB2F03E07019}" dt="2021-11-01T17:19:55.643" v="2471" actId="1076"/>
        <pc:sldMkLst>
          <pc:docMk/>
          <pc:sldMk cId="2425297335" sldId="706"/>
        </pc:sldMkLst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2" creationId="{A2758842-2D50-462D-80BE-F0863BB2664C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8" creationId="{90BD39CD-B254-4AC7-9A6D-D98B154C3DAE}"/>
          </ac:spMkLst>
        </pc:spChg>
        <pc:spChg chg="add mod">
          <ac:chgData name="Sidney Seckler" userId="73470fc2d5f88927" providerId="LiveId" clId="{1367D7DB-6DC3-4BB9-B4FC-FB2F03E07019}" dt="2021-11-01T17:19:49.900" v="2469" actId="1076"/>
          <ac:spMkLst>
            <pc:docMk/>
            <pc:sldMk cId="2425297335" sldId="706"/>
            <ac:spMk id="9" creationId="{A749E661-43B2-4E94-8755-208D0A9CAEB5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10" creationId="{63C57E1D-F5CE-4665-86F8-09B0B54B8260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11" creationId="{E87283DE-4861-4659-AD04-8ECD4F5C1EC4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12" creationId="{E1E3AA64-8312-4141-BFBD-1A1264DD5FBE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15" creationId="{3C5B8D52-35D8-47F1-A51D-AEA5F09F1EEF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16" creationId="{9AC3F883-2EA8-45B3-A555-16C081406DCB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17" creationId="{D533DA94-0253-4A8C-8577-3A06B6812189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18" creationId="{0F986EB0-3545-4997-974C-6A613D555267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19" creationId="{EAE7989D-0FF1-496B-AE22-B45DE4AA80BD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20" creationId="{0A6CB424-398C-49E8-85C5-C8DB29776644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21" creationId="{3DA38D6C-7FBA-4C7A-B9DA-C60AD34C7440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22" creationId="{79291411-AC26-4CA4-8264-B4DE9BE11937}"/>
          </ac:spMkLst>
        </pc:spChg>
        <pc:spChg chg="del">
          <ac:chgData name="Sidney Seckler" userId="73470fc2d5f88927" providerId="LiveId" clId="{1367D7DB-6DC3-4BB9-B4FC-FB2F03E07019}" dt="2021-11-01T17:12:14.437" v="2319" actId="478"/>
          <ac:spMkLst>
            <pc:docMk/>
            <pc:sldMk cId="2425297335" sldId="706"/>
            <ac:spMk id="23" creationId="{C5EBB919-6E98-49D1-83A0-44053D1F9A24}"/>
          </ac:spMkLst>
        </pc:spChg>
        <pc:spChg chg="mod">
          <ac:chgData name="Sidney Seckler" userId="73470fc2d5f88927" providerId="LiveId" clId="{1367D7DB-6DC3-4BB9-B4FC-FB2F03E07019}" dt="2021-11-01T17:12:38.286" v="2356" actId="1076"/>
          <ac:spMkLst>
            <pc:docMk/>
            <pc:sldMk cId="2425297335" sldId="706"/>
            <ac:spMk id="24" creationId="{6503334F-DBC3-4FAC-9DEA-CB75BA828E60}"/>
          </ac:spMkLst>
        </pc:spChg>
        <pc:spChg chg="add mod">
          <ac:chgData name="Sidney Seckler" userId="73470fc2d5f88927" providerId="LiveId" clId="{1367D7DB-6DC3-4BB9-B4FC-FB2F03E07019}" dt="2021-11-01T17:19:41.637" v="2468" actId="1076"/>
          <ac:spMkLst>
            <pc:docMk/>
            <pc:sldMk cId="2425297335" sldId="706"/>
            <ac:spMk id="25" creationId="{C65A47F1-6682-4FEA-BA82-3C67787F6DB7}"/>
          </ac:spMkLst>
        </pc:spChg>
        <pc:spChg chg="add mod">
          <ac:chgData name="Sidney Seckler" userId="73470fc2d5f88927" providerId="LiveId" clId="{1367D7DB-6DC3-4BB9-B4FC-FB2F03E07019}" dt="2021-11-01T17:19:38.048" v="2467" actId="1076"/>
          <ac:spMkLst>
            <pc:docMk/>
            <pc:sldMk cId="2425297335" sldId="706"/>
            <ac:spMk id="26" creationId="{079135A7-C53C-4859-816E-DA2393AEDC36}"/>
          </ac:spMkLst>
        </pc:spChg>
        <pc:picChg chg="add mod">
          <ac:chgData name="Sidney Seckler" userId="73470fc2d5f88927" providerId="LiveId" clId="{1367D7DB-6DC3-4BB9-B4FC-FB2F03E07019}" dt="2021-11-01T17:19:55.643" v="2471" actId="1076"/>
          <ac:picMkLst>
            <pc:docMk/>
            <pc:sldMk cId="2425297335" sldId="706"/>
            <ac:picMk id="5" creationId="{EC88EE34-F9B1-4168-A800-D0D49FAF6550}"/>
          </ac:picMkLst>
        </pc:picChg>
        <pc:picChg chg="add mod">
          <ac:chgData name="Sidney Seckler" userId="73470fc2d5f88927" providerId="LiveId" clId="{1367D7DB-6DC3-4BB9-B4FC-FB2F03E07019}" dt="2021-11-01T17:19:54.252" v="2470" actId="1076"/>
          <ac:picMkLst>
            <pc:docMk/>
            <pc:sldMk cId="2425297335" sldId="706"/>
            <ac:picMk id="7" creationId="{96BB1791-C349-4D1C-B56D-1D1C6B827964}"/>
          </ac:picMkLst>
        </pc:picChg>
      </pc:sldChg>
      <pc:sldChg chg="addSp modSp add mod">
        <pc:chgData name="Sidney Seckler" userId="73470fc2d5f88927" providerId="LiveId" clId="{1367D7DB-6DC3-4BB9-B4FC-FB2F03E07019}" dt="2021-11-02T13:13:56.439" v="3421" actId="1076"/>
        <pc:sldMkLst>
          <pc:docMk/>
          <pc:sldMk cId="146700787" sldId="707"/>
        </pc:sldMkLst>
        <pc:spChg chg="add mod">
          <ac:chgData name="Sidney Seckler" userId="73470fc2d5f88927" providerId="LiveId" clId="{1367D7DB-6DC3-4BB9-B4FC-FB2F03E07019}" dt="2021-11-02T13:13:56.439" v="3421" actId="1076"/>
          <ac:spMkLst>
            <pc:docMk/>
            <pc:sldMk cId="146700787" sldId="707"/>
            <ac:spMk id="9" creationId="{9E2AAFEB-39BC-4D24-876E-BD2C5E7CF419}"/>
          </ac:spMkLst>
        </pc:spChg>
        <pc:spChg chg="mod">
          <ac:chgData name="Sidney Seckler" userId="73470fc2d5f88927" providerId="LiveId" clId="{1367D7DB-6DC3-4BB9-B4FC-FB2F03E07019}" dt="2021-11-01T17:44:28.677" v="3274" actId="1076"/>
          <ac:spMkLst>
            <pc:docMk/>
            <pc:sldMk cId="146700787" sldId="707"/>
            <ac:spMk id="24" creationId="{6503334F-DBC3-4FAC-9DEA-CB75BA828E60}"/>
          </ac:spMkLst>
        </pc:spChg>
        <pc:picChg chg="add mod">
          <ac:chgData name="Sidney Seckler" userId="73470fc2d5f88927" providerId="LiveId" clId="{1367D7DB-6DC3-4BB9-B4FC-FB2F03E07019}" dt="2021-11-02T13:13:27.461" v="3417" actId="1076"/>
          <ac:picMkLst>
            <pc:docMk/>
            <pc:sldMk cId="146700787" sldId="707"/>
            <ac:picMk id="3" creationId="{06371401-61D1-41B2-B6C1-6AE62DBD3709}"/>
          </ac:picMkLst>
        </pc:picChg>
        <pc:picChg chg="add mod">
          <ac:chgData name="Sidney Seckler" userId="73470fc2d5f88927" providerId="LiveId" clId="{1367D7DB-6DC3-4BB9-B4FC-FB2F03E07019}" dt="2021-11-02T13:13:23.647" v="3416" actId="1076"/>
          <ac:picMkLst>
            <pc:docMk/>
            <pc:sldMk cId="146700787" sldId="707"/>
            <ac:picMk id="5" creationId="{9D61C398-5C50-411A-8593-381A6351942B}"/>
          </ac:picMkLst>
        </pc:picChg>
      </pc:sldChg>
      <pc:sldChg chg="addSp delSp modSp add mod">
        <pc:chgData name="Sidney Seckler" userId="73470fc2d5f88927" providerId="LiveId" clId="{1367D7DB-6DC3-4BB9-B4FC-FB2F03E07019}" dt="2021-11-01T17:21:10.605" v="2484" actId="20577"/>
        <pc:sldMkLst>
          <pc:docMk/>
          <pc:sldMk cId="4271510524" sldId="708"/>
        </pc:sldMkLst>
        <pc:spChg chg="mod">
          <ac:chgData name="Sidney Seckler" userId="73470fc2d5f88927" providerId="LiveId" clId="{1367D7DB-6DC3-4BB9-B4FC-FB2F03E07019}" dt="2021-11-01T17:20:55.884" v="2482" actId="1076"/>
          <ac:spMkLst>
            <pc:docMk/>
            <pc:sldMk cId="4271510524" sldId="708"/>
            <ac:spMk id="9" creationId="{A749E661-43B2-4E94-8755-208D0A9CAEB5}"/>
          </ac:spMkLst>
        </pc:spChg>
        <pc:spChg chg="add mod">
          <ac:chgData name="Sidney Seckler" userId="73470fc2d5f88927" providerId="LiveId" clId="{1367D7DB-6DC3-4BB9-B4FC-FB2F03E07019}" dt="2021-11-01T17:20:51.512" v="2481" actId="1076"/>
          <ac:spMkLst>
            <pc:docMk/>
            <pc:sldMk cId="4271510524" sldId="708"/>
            <ac:spMk id="10" creationId="{AD5E3925-F7EA-4BFB-B121-93BF1E34B8D2}"/>
          </ac:spMkLst>
        </pc:spChg>
        <pc:spChg chg="del">
          <ac:chgData name="Sidney Seckler" userId="73470fc2d5f88927" providerId="LiveId" clId="{1367D7DB-6DC3-4BB9-B4FC-FB2F03E07019}" dt="2021-11-01T17:20:09.023" v="2475" actId="478"/>
          <ac:spMkLst>
            <pc:docMk/>
            <pc:sldMk cId="4271510524" sldId="708"/>
            <ac:spMk id="25" creationId="{C65A47F1-6682-4FEA-BA82-3C67787F6DB7}"/>
          </ac:spMkLst>
        </pc:spChg>
        <pc:spChg chg="mod">
          <ac:chgData name="Sidney Seckler" userId="73470fc2d5f88927" providerId="LiveId" clId="{1367D7DB-6DC3-4BB9-B4FC-FB2F03E07019}" dt="2021-11-01T17:21:10.605" v="2484" actId="20577"/>
          <ac:spMkLst>
            <pc:docMk/>
            <pc:sldMk cId="4271510524" sldId="708"/>
            <ac:spMk id="26" creationId="{079135A7-C53C-4859-816E-DA2393AEDC36}"/>
          </ac:spMkLst>
        </pc:spChg>
      </pc:sldChg>
      <pc:sldChg chg="addSp delSp modSp add mod">
        <pc:chgData name="Sidney Seckler" userId="73470fc2d5f88927" providerId="LiveId" clId="{1367D7DB-6DC3-4BB9-B4FC-FB2F03E07019}" dt="2021-11-01T17:22:16.253" v="2500" actId="14100"/>
        <pc:sldMkLst>
          <pc:docMk/>
          <pc:sldMk cId="3137023865" sldId="709"/>
        </pc:sldMkLst>
        <pc:spChg chg="mod">
          <ac:chgData name="Sidney Seckler" userId="73470fc2d5f88927" providerId="LiveId" clId="{1367D7DB-6DC3-4BB9-B4FC-FB2F03E07019}" dt="2021-11-01T17:22:16.253" v="2500" actId="14100"/>
          <ac:spMkLst>
            <pc:docMk/>
            <pc:sldMk cId="3137023865" sldId="709"/>
            <ac:spMk id="9" creationId="{A749E661-43B2-4E94-8755-208D0A9CAEB5}"/>
          </ac:spMkLst>
        </pc:spChg>
        <pc:spChg chg="del mod">
          <ac:chgData name="Sidney Seckler" userId="73470fc2d5f88927" providerId="LiveId" clId="{1367D7DB-6DC3-4BB9-B4FC-FB2F03E07019}" dt="2021-11-01T17:21:27.061" v="2489" actId="478"/>
          <ac:spMkLst>
            <pc:docMk/>
            <pc:sldMk cId="3137023865" sldId="709"/>
            <ac:spMk id="10" creationId="{AD5E3925-F7EA-4BFB-B121-93BF1E34B8D2}"/>
          </ac:spMkLst>
        </pc:spChg>
        <pc:spChg chg="add mod">
          <ac:chgData name="Sidney Seckler" userId="73470fc2d5f88927" providerId="LiveId" clId="{1367D7DB-6DC3-4BB9-B4FC-FB2F03E07019}" dt="2021-11-01T17:22:10.565" v="2498" actId="1076"/>
          <ac:spMkLst>
            <pc:docMk/>
            <pc:sldMk cId="3137023865" sldId="709"/>
            <ac:spMk id="11" creationId="{67196F52-EF77-4F2B-B605-1879B0661689}"/>
          </ac:spMkLst>
        </pc:spChg>
        <pc:spChg chg="mod">
          <ac:chgData name="Sidney Seckler" userId="73470fc2d5f88927" providerId="LiveId" clId="{1367D7DB-6DC3-4BB9-B4FC-FB2F03E07019}" dt="2021-11-01T17:21:22.857" v="2487" actId="6549"/>
          <ac:spMkLst>
            <pc:docMk/>
            <pc:sldMk cId="3137023865" sldId="709"/>
            <ac:spMk id="26" creationId="{079135A7-C53C-4859-816E-DA2393AEDC36}"/>
          </ac:spMkLst>
        </pc:spChg>
      </pc:sldChg>
      <pc:sldChg chg="addSp delSp modSp add mod">
        <pc:chgData name="Sidney Seckler" userId="73470fc2d5f88927" providerId="LiveId" clId="{1367D7DB-6DC3-4BB9-B4FC-FB2F03E07019}" dt="2021-11-01T17:27:12.186" v="2539" actId="1076"/>
        <pc:sldMkLst>
          <pc:docMk/>
          <pc:sldMk cId="2958300393" sldId="710"/>
        </pc:sldMkLst>
        <pc:spChg chg="add del mod">
          <ac:chgData name="Sidney Seckler" userId="73470fc2d5f88927" providerId="LiveId" clId="{1367D7DB-6DC3-4BB9-B4FC-FB2F03E07019}" dt="2021-11-01T17:23:33.381" v="2503" actId="478"/>
          <ac:spMkLst>
            <pc:docMk/>
            <pc:sldMk cId="2958300393" sldId="710"/>
            <ac:spMk id="3" creationId="{F9AD60CF-EBBD-4C83-83F3-5DC26C76E214}"/>
          </ac:spMkLst>
        </pc:spChg>
        <pc:spChg chg="add del mod">
          <ac:chgData name="Sidney Seckler" userId="73470fc2d5f88927" providerId="LiveId" clId="{1367D7DB-6DC3-4BB9-B4FC-FB2F03E07019}" dt="2021-11-01T17:23:52.073" v="2506" actId="478"/>
          <ac:spMkLst>
            <pc:docMk/>
            <pc:sldMk cId="2958300393" sldId="710"/>
            <ac:spMk id="4" creationId="{08717E0F-1566-4C04-9C39-A23B89AE679E}"/>
          </ac:spMkLst>
        </pc:spChg>
        <pc:spChg chg="add del mod">
          <ac:chgData name="Sidney Seckler" userId="73470fc2d5f88927" providerId="LiveId" clId="{1367D7DB-6DC3-4BB9-B4FC-FB2F03E07019}" dt="2021-11-01T17:25:52.172" v="2523" actId="478"/>
          <ac:spMkLst>
            <pc:docMk/>
            <pc:sldMk cId="2958300393" sldId="710"/>
            <ac:spMk id="8" creationId="{AEFC98EB-EBAB-46DE-8BD5-5AA9380DE777}"/>
          </ac:spMkLst>
        </pc:spChg>
        <pc:spChg chg="add mod">
          <ac:chgData name="Sidney Seckler" userId="73470fc2d5f88927" providerId="LiveId" clId="{1367D7DB-6DC3-4BB9-B4FC-FB2F03E07019}" dt="2021-11-01T17:23:40.588" v="2504"/>
          <ac:spMkLst>
            <pc:docMk/>
            <pc:sldMk cId="2958300393" sldId="710"/>
            <ac:spMk id="10" creationId="{8E64501C-0900-466B-A83F-3BF4E63491F6}"/>
          </ac:spMkLst>
        </pc:spChg>
        <pc:spChg chg="add mod">
          <ac:chgData name="Sidney Seckler" userId="73470fc2d5f88927" providerId="LiveId" clId="{1367D7DB-6DC3-4BB9-B4FC-FB2F03E07019}" dt="2021-11-01T17:27:12.186" v="2539" actId="1076"/>
          <ac:spMkLst>
            <pc:docMk/>
            <pc:sldMk cId="2958300393" sldId="710"/>
            <ac:spMk id="13" creationId="{93141181-DCE5-4562-B725-CD29D4AE2F1F}"/>
          </ac:spMkLst>
        </pc:spChg>
        <pc:spChg chg="del">
          <ac:chgData name="Sidney Seckler" userId="73470fc2d5f88927" providerId="LiveId" clId="{1367D7DB-6DC3-4BB9-B4FC-FB2F03E07019}" dt="2021-11-01T17:23:31.124" v="2502" actId="478"/>
          <ac:spMkLst>
            <pc:docMk/>
            <pc:sldMk cId="2958300393" sldId="710"/>
            <ac:spMk id="355333" creationId="{70B60595-7864-4821-874F-0F6CA5388A9F}"/>
          </ac:spMkLst>
        </pc:spChg>
        <pc:spChg chg="del">
          <ac:chgData name="Sidney Seckler" userId="73470fc2d5f88927" providerId="LiveId" clId="{1367D7DB-6DC3-4BB9-B4FC-FB2F03E07019}" dt="2021-11-01T17:23:58.673" v="2507" actId="478"/>
          <ac:spMkLst>
            <pc:docMk/>
            <pc:sldMk cId="2958300393" sldId="710"/>
            <ac:spMk id="355335" creationId="{02874EA0-D1B6-48CD-B260-1B99ADD8328A}"/>
          </ac:spMkLst>
        </pc:spChg>
        <pc:picChg chg="add mod">
          <ac:chgData name="Sidney Seckler" userId="73470fc2d5f88927" providerId="LiveId" clId="{1367D7DB-6DC3-4BB9-B4FC-FB2F03E07019}" dt="2021-11-01T17:27:05.362" v="2537" actId="1076"/>
          <ac:picMkLst>
            <pc:docMk/>
            <pc:sldMk cId="2958300393" sldId="710"/>
            <ac:picMk id="7" creationId="{B0A71B39-700D-46F3-9840-2F9A7BAFEC20}"/>
          </ac:picMkLst>
        </pc:picChg>
        <pc:picChg chg="del">
          <ac:chgData name="Sidney Seckler" userId="73470fc2d5f88927" providerId="LiveId" clId="{1367D7DB-6DC3-4BB9-B4FC-FB2F03E07019}" dt="2021-11-01T17:23:49.346" v="2505" actId="478"/>
          <ac:picMkLst>
            <pc:docMk/>
            <pc:sldMk cId="2958300393" sldId="710"/>
            <ac:picMk id="11" creationId="{63CC30D7-10E5-4842-84F5-4AFD5BF46137}"/>
          </ac:picMkLst>
        </pc:picChg>
        <pc:picChg chg="add mod">
          <ac:chgData name="Sidney Seckler" userId="73470fc2d5f88927" providerId="LiveId" clId="{1367D7DB-6DC3-4BB9-B4FC-FB2F03E07019}" dt="2021-11-01T17:27:07.363" v="2538" actId="1076"/>
          <ac:picMkLst>
            <pc:docMk/>
            <pc:sldMk cId="2958300393" sldId="710"/>
            <ac:picMk id="12" creationId="{6A8EADB2-6076-4E0B-911C-2ADA6A383AC3}"/>
          </ac:picMkLst>
        </pc:picChg>
        <pc:picChg chg="del mod">
          <ac:chgData name="Sidney Seckler" userId="73470fc2d5f88927" providerId="LiveId" clId="{1367D7DB-6DC3-4BB9-B4FC-FB2F03E07019}" dt="2021-11-01T17:25:49.958" v="2522" actId="478"/>
          <ac:picMkLst>
            <pc:docMk/>
            <pc:sldMk cId="2958300393" sldId="710"/>
            <ac:picMk id="355331" creationId="{E96F496D-8023-4F1C-A992-75DA8F03689F}"/>
          </ac:picMkLst>
        </pc:picChg>
      </pc:sldChg>
      <pc:sldChg chg="addSp delSp modSp add mod">
        <pc:chgData name="Sidney Seckler" userId="73470fc2d5f88927" providerId="LiveId" clId="{1367D7DB-6DC3-4BB9-B4FC-FB2F03E07019}" dt="2021-11-01T17:29:50.525" v="2610" actId="1076"/>
        <pc:sldMkLst>
          <pc:docMk/>
          <pc:sldMk cId="711395334" sldId="711"/>
        </pc:sldMkLst>
        <pc:spChg chg="add mod">
          <ac:chgData name="Sidney Seckler" userId="73470fc2d5f88927" providerId="LiveId" clId="{1367D7DB-6DC3-4BB9-B4FC-FB2F03E07019}" dt="2021-11-01T17:29:50.525" v="2610" actId="1076"/>
          <ac:spMkLst>
            <pc:docMk/>
            <pc:sldMk cId="711395334" sldId="711"/>
            <ac:spMk id="9" creationId="{86E4CB47-CEB9-4871-B303-6FF60F73F012}"/>
          </ac:spMkLst>
        </pc:spChg>
        <pc:spChg chg="add mod">
          <ac:chgData name="Sidney Seckler" userId="73470fc2d5f88927" providerId="LiveId" clId="{1367D7DB-6DC3-4BB9-B4FC-FB2F03E07019}" dt="2021-11-01T17:29:46.495" v="2609" actId="1076"/>
          <ac:spMkLst>
            <pc:docMk/>
            <pc:sldMk cId="711395334" sldId="711"/>
            <ac:spMk id="11" creationId="{61A8DC6F-9CB0-4C60-B65B-DCC6C3900D31}"/>
          </ac:spMkLst>
        </pc:spChg>
        <pc:spChg chg="del">
          <ac:chgData name="Sidney Seckler" userId="73470fc2d5f88927" providerId="LiveId" clId="{1367D7DB-6DC3-4BB9-B4FC-FB2F03E07019}" dt="2021-11-01T17:28:02.474" v="2582" actId="478"/>
          <ac:spMkLst>
            <pc:docMk/>
            <pc:sldMk cId="711395334" sldId="711"/>
            <ac:spMk id="13" creationId="{93141181-DCE5-4562-B725-CD29D4AE2F1F}"/>
          </ac:spMkLst>
        </pc:spChg>
        <pc:spChg chg="mod">
          <ac:chgData name="Sidney Seckler" userId="73470fc2d5f88927" providerId="LiveId" clId="{1367D7DB-6DC3-4BB9-B4FC-FB2F03E07019}" dt="2021-11-01T17:27:57.861" v="2581" actId="14100"/>
          <ac:spMkLst>
            <pc:docMk/>
            <pc:sldMk cId="711395334" sldId="711"/>
            <ac:spMk id="355334" creationId="{87A7A9D8-DC03-41AE-BAA3-4ED9A0FD620C}"/>
          </ac:spMkLst>
        </pc:spChg>
        <pc:picChg chg="del">
          <ac:chgData name="Sidney Seckler" userId="73470fc2d5f88927" providerId="LiveId" clId="{1367D7DB-6DC3-4BB9-B4FC-FB2F03E07019}" dt="2021-11-01T17:28:05.675" v="2583" actId="478"/>
          <ac:picMkLst>
            <pc:docMk/>
            <pc:sldMk cId="711395334" sldId="711"/>
            <ac:picMk id="7" creationId="{B0A71B39-700D-46F3-9840-2F9A7BAFEC20}"/>
          </ac:picMkLst>
        </pc:picChg>
        <pc:picChg chg="del">
          <ac:chgData name="Sidney Seckler" userId="73470fc2d5f88927" providerId="LiveId" clId="{1367D7DB-6DC3-4BB9-B4FC-FB2F03E07019}" dt="2021-11-01T17:28:07.164" v="2584" actId="478"/>
          <ac:picMkLst>
            <pc:docMk/>
            <pc:sldMk cId="711395334" sldId="711"/>
            <ac:picMk id="12" creationId="{6A8EADB2-6076-4E0B-911C-2ADA6A383AC3}"/>
          </ac:picMkLst>
        </pc:picChg>
        <pc:picChg chg="add mod">
          <ac:chgData name="Sidney Seckler" userId="73470fc2d5f88927" providerId="LiveId" clId="{1367D7DB-6DC3-4BB9-B4FC-FB2F03E07019}" dt="2021-11-01T17:29:34.980" v="2606" actId="1036"/>
          <ac:picMkLst>
            <pc:docMk/>
            <pc:sldMk cId="711395334" sldId="711"/>
            <ac:picMk id="14" creationId="{9D5A059A-1681-449D-B354-5A1F255CF80D}"/>
          </ac:picMkLst>
        </pc:picChg>
      </pc:sldChg>
      <pc:sldChg chg="addSp delSp modSp add mod">
        <pc:chgData name="Sidney Seckler" userId="73470fc2d5f88927" providerId="LiveId" clId="{1367D7DB-6DC3-4BB9-B4FC-FB2F03E07019}" dt="2021-11-01T17:32:10.365" v="2641" actId="1076"/>
        <pc:sldMkLst>
          <pc:docMk/>
          <pc:sldMk cId="3042320545" sldId="712"/>
        </pc:sldMkLst>
        <pc:spChg chg="add mod">
          <ac:chgData name="Sidney Seckler" userId="73470fc2d5f88927" providerId="LiveId" clId="{1367D7DB-6DC3-4BB9-B4FC-FB2F03E07019}" dt="2021-11-01T17:32:10.365" v="2641" actId="1076"/>
          <ac:spMkLst>
            <pc:docMk/>
            <pc:sldMk cId="3042320545" sldId="712"/>
            <ac:spMk id="4" creationId="{1EDAC4F2-6043-406E-AB32-B2A3370772C1}"/>
          </ac:spMkLst>
        </pc:spChg>
        <pc:spChg chg="del">
          <ac:chgData name="Sidney Seckler" userId="73470fc2d5f88927" providerId="LiveId" clId="{1367D7DB-6DC3-4BB9-B4FC-FB2F03E07019}" dt="2021-11-01T17:30:25.895" v="2612" actId="478"/>
          <ac:spMkLst>
            <pc:docMk/>
            <pc:sldMk cId="3042320545" sldId="712"/>
            <ac:spMk id="9" creationId="{86E4CB47-CEB9-4871-B303-6FF60F73F012}"/>
          </ac:spMkLst>
        </pc:spChg>
        <pc:spChg chg="del">
          <ac:chgData name="Sidney Seckler" userId="73470fc2d5f88927" providerId="LiveId" clId="{1367D7DB-6DC3-4BB9-B4FC-FB2F03E07019}" dt="2021-11-01T17:30:28.266" v="2613" actId="478"/>
          <ac:spMkLst>
            <pc:docMk/>
            <pc:sldMk cId="3042320545" sldId="712"/>
            <ac:spMk id="11" creationId="{61A8DC6F-9CB0-4C60-B65B-DCC6C3900D31}"/>
          </ac:spMkLst>
        </pc:spChg>
        <pc:spChg chg="add mod">
          <ac:chgData name="Sidney Seckler" userId="73470fc2d5f88927" providerId="LiveId" clId="{1367D7DB-6DC3-4BB9-B4FC-FB2F03E07019}" dt="2021-11-01T17:32:06.445" v="2640" actId="14100"/>
          <ac:spMkLst>
            <pc:docMk/>
            <pc:sldMk cId="3042320545" sldId="712"/>
            <ac:spMk id="12" creationId="{80F67F36-F189-4D65-8276-4338BDC93C88}"/>
          </ac:spMkLst>
        </pc:spChg>
        <pc:spChg chg="add mod">
          <ac:chgData name="Sidney Seckler" userId="73470fc2d5f88927" providerId="LiveId" clId="{1367D7DB-6DC3-4BB9-B4FC-FB2F03E07019}" dt="2021-11-01T17:31:37.916" v="2633" actId="1076"/>
          <ac:spMkLst>
            <pc:docMk/>
            <pc:sldMk cId="3042320545" sldId="712"/>
            <ac:spMk id="13" creationId="{84F184B9-11DF-49EC-AFBC-D34E22D5E9DF}"/>
          </ac:spMkLst>
        </pc:spChg>
        <pc:picChg chg="del">
          <ac:chgData name="Sidney Seckler" userId="73470fc2d5f88927" providerId="LiveId" clId="{1367D7DB-6DC3-4BB9-B4FC-FB2F03E07019}" dt="2021-11-01T17:30:30.581" v="2614" actId="478"/>
          <ac:picMkLst>
            <pc:docMk/>
            <pc:sldMk cId="3042320545" sldId="712"/>
            <ac:picMk id="14" creationId="{9D5A059A-1681-449D-B354-5A1F255CF80D}"/>
          </ac:picMkLst>
        </pc:picChg>
      </pc:sldChg>
      <pc:sldChg chg="modSp add mod">
        <pc:chgData name="Sidney Seckler" userId="73470fc2d5f88927" providerId="LiveId" clId="{1367D7DB-6DC3-4BB9-B4FC-FB2F03E07019}" dt="2021-11-01T17:32:23.816" v="2643" actId="1076"/>
        <pc:sldMkLst>
          <pc:docMk/>
          <pc:sldMk cId="3101683314" sldId="713"/>
        </pc:sldMkLst>
        <pc:spChg chg="mod">
          <ac:chgData name="Sidney Seckler" userId="73470fc2d5f88927" providerId="LiveId" clId="{1367D7DB-6DC3-4BB9-B4FC-FB2F03E07019}" dt="2021-11-01T17:32:23.816" v="2643" actId="1076"/>
          <ac:spMkLst>
            <pc:docMk/>
            <pc:sldMk cId="3101683314" sldId="713"/>
            <ac:spMk id="4" creationId="{1EDAC4F2-6043-406E-AB32-B2A3370772C1}"/>
          </ac:spMkLst>
        </pc:spChg>
      </pc:sldChg>
      <pc:sldChg chg="addSp delSp modSp add mod">
        <pc:chgData name="Sidney Seckler" userId="73470fc2d5f88927" providerId="LiveId" clId="{1367D7DB-6DC3-4BB9-B4FC-FB2F03E07019}" dt="2021-11-01T17:33:50.282" v="2664" actId="1036"/>
        <pc:sldMkLst>
          <pc:docMk/>
          <pc:sldMk cId="1809525326" sldId="714"/>
        </pc:sldMkLst>
        <pc:spChg chg="del">
          <ac:chgData name="Sidney Seckler" userId="73470fc2d5f88927" providerId="LiveId" clId="{1367D7DB-6DC3-4BB9-B4FC-FB2F03E07019}" dt="2021-11-01T17:32:52.952" v="2647" actId="478"/>
          <ac:spMkLst>
            <pc:docMk/>
            <pc:sldMk cId="1809525326" sldId="714"/>
            <ac:spMk id="9" creationId="{86E4CB47-CEB9-4871-B303-6FF60F73F012}"/>
          </ac:spMkLst>
        </pc:spChg>
        <pc:spChg chg="del">
          <ac:chgData name="Sidney Seckler" userId="73470fc2d5f88927" providerId="LiveId" clId="{1367D7DB-6DC3-4BB9-B4FC-FB2F03E07019}" dt="2021-11-01T17:32:55.190" v="2648" actId="478"/>
          <ac:spMkLst>
            <pc:docMk/>
            <pc:sldMk cId="1809525326" sldId="714"/>
            <ac:spMk id="11" creationId="{61A8DC6F-9CB0-4C60-B65B-DCC6C3900D31}"/>
          </ac:spMkLst>
        </pc:spChg>
        <pc:spChg chg="add mod">
          <ac:chgData name="Sidney Seckler" userId="73470fc2d5f88927" providerId="LiveId" clId="{1367D7DB-6DC3-4BB9-B4FC-FB2F03E07019}" dt="2021-11-01T17:33:16.961" v="2654" actId="1076"/>
          <ac:spMkLst>
            <pc:docMk/>
            <pc:sldMk cId="1809525326" sldId="714"/>
            <ac:spMk id="12" creationId="{84A67146-FD70-447D-ABBE-252EE2BC679C}"/>
          </ac:spMkLst>
        </pc:spChg>
        <pc:spChg chg="add mod">
          <ac:chgData name="Sidney Seckler" userId="73470fc2d5f88927" providerId="LiveId" clId="{1367D7DB-6DC3-4BB9-B4FC-FB2F03E07019}" dt="2021-11-01T17:33:40.683" v="2660" actId="1076"/>
          <ac:spMkLst>
            <pc:docMk/>
            <pc:sldMk cId="1809525326" sldId="714"/>
            <ac:spMk id="13" creationId="{50E6F9CF-4808-4CC6-AFB2-A4A24C985404}"/>
          </ac:spMkLst>
        </pc:spChg>
        <pc:spChg chg="mod">
          <ac:chgData name="Sidney Seckler" userId="73470fc2d5f88927" providerId="LiveId" clId="{1367D7DB-6DC3-4BB9-B4FC-FB2F03E07019}" dt="2021-11-01T17:32:48.253" v="2646" actId="6549"/>
          <ac:spMkLst>
            <pc:docMk/>
            <pc:sldMk cId="1809525326" sldId="714"/>
            <ac:spMk id="355334" creationId="{87A7A9D8-DC03-41AE-BAA3-4ED9A0FD620C}"/>
          </ac:spMkLst>
        </pc:spChg>
        <pc:picChg chg="mod">
          <ac:chgData name="Sidney Seckler" userId="73470fc2d5f88927" providerId="LiveId" clId="{1367D7DB-6DC3-4BB9-B4FC-FB2F03E07019}" dt="2021-11-01T17:33:50.282" v="2664" actId="1036"/>
          <ac:picMkLst>
            <pc:docMk/>
            <pc:sldMk cId="1809525326" sldId="714"/>
            <ac:picMk id="14" creationId="{9D5A059A-1681-449D-B354-5A1F255CF80D}"/>
          </ac:picMkLst>
        </pc:picChg>
      </pc:sldChg>
      <pc:sldChg chg="addSp delSp modSp add mod">
        <pc:chgData name="Sidney Seckler" userId="73470fc2d5f88927" providerId="LiveId" clId="{1367D7DB-6DC3-4BB9-B4FC-FB2F03E07019}" dt="2021-11-01T17:37:06.303" v="2734" actId="14100"/>
        <pc:sldMkLst>
          <pc:docMk/>
          <pc:sldMk cId="756229735" sldId="715"/>
        </pc:sldMkLst>
        <pc:spChg chg="add mod">
          <ac:chgData name="Sidney Seckler" userId="73470fc2d5f88927" providerId="LiveId" clId="{1367D7DB-6DC3-4BB9-B4FC-FB2F03E07019}" dt="2021-11-01T17:36:47.531" v="2730" actId="1076"/>
          <ac:spMkLst>
            <pc:docMk/>
            <pc:sldMk cId="756229735" sldId="715"/>
            <ac:spMk id="9" creationId="{042CD8EC-091C-4234-A255-863481C0CFA3}"/>
          </ac:spMkLst>
        </pc:spChg>
        <pc:spChg chg="add mod">
          <ac:chgData name="Sidney Seckler" userId="73470fc2d5f88927" providerId="LiveId" clId="{1367D7DB-6DC3-4BB9-B4FC-FB2F03E07019}" dt="2021-11-01T17:36:51.141" v="2731" actId="1076"/>
          <ac:spMkLst>
            <pc:docMk/>
            <pc:sldMk cId="756229735" sldId="715"/>
            <ac:spMk id="11" creationId="{48179644-4141-462E-8EB1-F8E1CE2C975A}"/>
          </ac:spMkLst>
        </pc:spChg>
        <pc:spChg chg="del">
          <ac:chgData name="Sidney Seckler" userId="73470fc2d5f88927" providerId="LiveId" clId="{1367D7DB-6DC3-4BB9-B4FC-FB2F03E07019}" dt="2021-11-01T17:34:43.637" v="2707" actId="478"/>
          <ac:spMkLst>
            <pc:docMk/>
            <pc:sldMk cId="756229735" sldId="715"/>
            <ac:spMk id="12" creationId="{84A67146-FD70-447D-ABBE-252EE2BC679C}"/>
          </ac:spMkLst>
        </pc:spChg>
        <pc:spChg chg="del">
          <ac:chgData name="Sidney Seckler" userId="73470fc2d5f88927" providerId="LiveId" clId="{1367D7DB-6DC3-4BB9-B4FC-FB2F03E07019}" dt="2021-11-01T17:34:46.211" v="2708" actId="478"/>
          <ac:spMkLst>
            <pc:docMk/>
            <pc:sldMk cId="756229735" sldId="715"/>
            <ac:spMk id="13" creationId="{50E6F9CF-4808-4CC6-AFB2-A4A24C985404}"/>
          </ac:spMkLst>
        </pc:spChg>
        <pc:spChg chg="add mod">
          <ac:chgData name="Sidney Seckler" userId="73470fc2d5f88927" providerId="LiveId" clId="{1367D7DB-6DC3-4BB9-B4FC-FB2F03E07019}" dt="2021-11-01T17:36:39.862" v="2728" actId="1076"/>
          <ac:spMkLst>
            <pc:docMk/>
            <pc:sldMk cId="756229735" sldId="715"/>
            <ac:spMk id="15" creationId="{7BEF712C-0BCE-4E2E-AA95-5C68E5904D92}"/>
          </ac:spMkLst>
        </pc:spChg>
        <pc:spChg chg="add mod">
          <ac:chgData name="Sidney Seckler" userId="73470fc2d5f88927" providerId="LiveId" clId="{1367D7DB-6DC3-4BB9-B4FC-FB2F03E07019}" dt="2021-11-01T17:37:06.303" v="2734" actId="14100"/>
          <ac:spMkLst>
            <pc:docMk/>
            <pc:sldMk cId="756229735" sldId="715"/>
            <ac:spMk id="16" creationId="{B7C56EE9-EC87-4098-9193-68EC5A10C72E}"/>
          </ac:spMkLst>
        </pc:spChg>
        <pc:spChg chg="mod">
          <ac:chgData name="Sidney Seckler" userId="73470fc2d5f88927" providerId="LiveId" clId="{1367D7DB-6DC3-4BB9-B4FC-FB2F03E07019}" dt="2021-11-01T17:36:00.198" v="2716"/>
          <ac:spMkLst>
            <pc:docMk/>
            <pc:sldMk cId="756229735" sldId="715"/>
            <ac:spMk id="355334" creationId="{87A7A9D8-DC03-41AE-BAA3-4ED9A0FD620C}"/>
          </ac:spMkLst>
        </pc:spChg>
      </pc:sldChg>
      <pc:sldChg chg="modSp add mod">
        <pc:chgData name="Sidney Seckler" userId="73470fc2d5f88927" providerId="LiveId" clId="{1367D7DB-6DC3-4BB9-B4FC-FB2F03E07019}" dt="2021-11-01T17:37:22.475" v="2737" actId="14100"/>
        <pc:sldMkLst>
          <pc:docMk/>
          <pc:sldMk cId="3177876606" sldId="716"/>
        </pc:sldMkLst>
        <pc:spChg chg="mod">
          <ac:chgData name="Sidney Seckler" userId="73470fc2d5f88927" providerId="LiveId" clId="{1367D7DB-6DC3-4BB9-B4FC-FB2F03E07019}" dt="2021-11-01T17:37:22.475" v="2737" actId="14100"/>
          <ac:spMkLst>
            <pc:docMk/>
            <pc:sldMk cId="3177876606" sldId="716"/>
            <ac:spMk id="16" creationId="{B7C56EE9-EC87-4098-9193-68EC5A10C72E}"/>
          </ac:spMkLst>
        </pc:spChg>
      </pc:sldChg>
      <pc:sldChg chg="modSp add mod ord">
        <pc:chgData name="Sidney Seckler" userId="73470fc2d5f88927" providerId="LiveId" clId="{1367D7DB-6DC3-4BB9-B4FC-FB2F03E07019}" dt="2021-11-01T17:37:40.495" v="2770" actId="1035"/>
        <pc:sldMkLst>
          <pc:docMk/>
          <pc:sldMk cId="2898946860" sldId="717"/>
        </pc:sldMkLst>
        <pc:spChg chg="mod">
          <ac:chgData name="Sidney Seckler" userId="73470fc2d5f88927" providerId="LiveId" clId="{1367D7DB-6DC3-4BB9-B4FC-FB2F03E07019}" dt="2021-11-01T17:37:40.495" v="2770" actId="1035"/>
          <ac:spMkLst>
            <pc:docMk/>
            <pc:sldMk cId="2898946860" sldId="717"/>
            <ac:spMk id="16" creationId="{B7C56EE9-EC87-4098-9193-68EC5A10C72E}"/>
          </ac:spMkLst>
        </pc:spChg>
      </pc:sldChg>
      <pc:sldChg chg="modSp add mod">
        <pc:chgData name="Sidney Seckler" userId="73470fc2d5f88927" providerId="LiveId" clId="{1367D7DB-6DC3-4BB9-B4FC-FB2F03E07019}" dt="2021-11-01T17:41:20.279" v="2979" actId="20578"/>
        <pc:sldMkLst>
          <pc:docMk/>
          <pc:sldMk cId="2521585779" sldId="718"/>
        </pc:sldMkLst>
        <pc:spChg chg="mod">
          <ac:chgData name="Sidney Seckler" userId="73470fc2d5f88927" providerId="LiveId" clId="{1367D7DB-6DC3-4BB9-B4FC-FB2F03E07019}" dt="2021-11-01T17:39:38.147" v="2806" actId="27636"/>
          <ac:spMkLst>
            <pc:docMk/>
            <pc:sldMk cId="2521585779" sldId="718"/>
            <ac:spMk id="4099" creationId="{F8B96A61-C72F-4AE6-BD11-C8F2087FCF79}"/>
          </ac:spMkLst>
        </pc:spChg>
        <pc:spChg chg="mod">
          <ac:chgData name="Sidney Seckler" userId="73470fc2d5f88927" providerId="LiveId" clId="{1367D7DB-6DC3-4BB9-B4FC-FB2F03E07019}" dt="2021-11-01T17:41:20.279" v="2979" actId="20578"/>
          <ac:spMkLst>
            <pc:docMk/>
            <pc:sldMk cId="2521585779" sldId="718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1367D7DB-6DC3-4BB9-B4FC-FB2F03E07019}" dt="2021-11-01T17:43:40.100" v="3228" actId="20577"/>
        <pc:sldMkLst>
          <pc:docMk/>
          <pc:sldMk cId="4246946844" sldId="719"/>
        </pc:sldMkLst>
        <pc:spChg chg="mod">
          <ac:chgData name="Sidney Seckler" userId="73470fc2d5f88927" providerId="LiveId" clId="{1367D7DB-6DC3-4BB9-B4FC-FB2F03E07019}" dt="2021-11-01T17:39:54.178" v="2838" actId="20577"/>
          <ac:spMkLst>
            <pc:docMk/>
            <pc:sldMk cId="4246946844" sldId="719"/>
            <ac:spMk id="4099" creationId="{F8B96A61-C72F-4AE6-BD11-C8F2087FCF79}"/>
          </ac:spMkLst>
        </pc:spChg>
        <pc:spChg chg="mod">
          <ac:chgData name="Sidney Seckler" userId="73470fc2d5f88927" providerId="LiveId" clId="{1367D7DB-6DC3-4BB9-B4FC-FB2F03E07019}" dt="2021-11-01T17:43:40.100" v="3228" actId="20577"/>
          <ac:spMkLst>
            <pc:docMk/>
            <pc:sldMk cId="4246946844" sldId="719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1367D7DB-6DC3-4BB9-B4FC-FB2F03E07019}" dt="2021-11-01T17:44:51.880" v="3305" actId="1036"/>
        <pc:sldMkLst>
          <pc:docMk/>
          <pc:sldMk cId="2469847384" sldId="720"/>
        </pc:sldMkLst>
        <pc:spChg chg="mod">
          <ac:chgData name="Sidney Seckler" userId="73470fc2d5f88927" providerId="LiveId" clId="{1367D7DB-6DC3-4BB9-B4FC-FB2F03E07019}" dt="2021-11-01T17:44:51.880" v="3305" actId="1036"/>
          <ac:spMkLst>
            <pc:docMk/>
            <pc:sldMk cId="2469847384" sldId="720"/>
            <ac:spMk id="2" creationId="{87B8CD60-C6F1-4CB6-B1D6-6E8C38752344}"/>
          </ac:spMkLst>
        </pc:spChg>
      </pc:sldChg>
      <pc:sldChg chg="addSp modSp add mod">
        <pc:chgData name="Sidney Seckler" userId="73470fc2d5f88927" providerId="LiveId" clId="{1367D7DB-6DC3-4BB9-B4FC-FB2F03E07019}" dt="2021-11-02T13:16:40.465" v="3512" actId="1076"/>
        <pc:sldMkLst>
          <pc:docMk/>
          <pc:sldMk cId="2145033173" sldId="721"/>
        </pc:sldMkLst>
        <pc:spChg chg="add mod">
          <ac:chgData name="Sidney Seckler" userId="73470fc2d5f88927" providerId="LiveId" clId="{1367D7DB-6DC3-4BB9-B4FC-FB2F03E07019}" dt="2021-11-02T13:16:01.316" v="3500" actId="14100"/>
          <ac:spMkLst>
            <pc:docMk/>
            <pc:sldMk cId="2145033173" sldId="721"/>
            <ac:spMk id="4" creationId="{5C701FF1-9C09-45AB-A224-65B1CE70A438}"/>
          </ac:spMkLst>
        </pc:spChg>
        <pc:picChg chg="add mod">
          <ac:chgData name="Sidney Seckler" userId="73470fc2d5f88927" providerId="LiveId" clId="{1367D7DB-6DC3-4BB9-B4FC-FB2F03E07019}" dt="2021-11-02T13:16:18.437" v="3505" actId="1076"/>
          <ac:picMkLst>
            <pc:docMk/>
            <pc:sldMk cId="2145033173" sldId="721"/>
            <ac:picMk id="3" creationId="{DD4631EE-E7FB-4683-8FD9-4E68715814A8}"/>
          </ac:picMkLst>
        </pc:picChg>
        <pc:picChg chg="add mod">
          <ac:chgData name="Sidney Seckler" userId="73470fc2d5f88927" providerId="LiveId" clId="{1367D7DB-6DC3-4BB9-B4FC-FB2F03E07019}" dt="2021-11-02T13:16:40.465" v="3512" actId="1076"/>
          <ac:picMkLst>
            <pc:docMk/>
            <pc:sldMk cId="2145033173" sldId="721"/>
            <ac:picMk id="6" creationId="{A2CEA03D-A819-4D5F-A1DE-AFA00FA71548}"/>
          </ac:picMkLst>
        </pc:picChg>
      </pc:sldChg>
      <pc:sldChg chg="addSp delSp modSp add mod">
        <pc:chgData name="Sidney Seckler" userId="73470fc2d5f88927" providerId="LiveId" clId="{1367D7DB-6DC3-4BB9-B4FC-FB2F03E07019}" dt="2021-11-02T13:19:41.860" v="3716" actId="1076"/>
        <pc:sldMkLst>
          <pc:docMk/>
          <pc:sldMk cId="1265943311" sldId="722"/>
        </pc:sldMkLst>
        <pc:spChg chg="mod">
          <ac:chgData name="Sidney Seckler" userId="73470fc2d5f88927" providerId="LiveId" clId="{1367D7DB-6DC3-4BB9-B4FC-FB2F03E07019}" dt="2021-11-02T13:18:55.629" v="3702" actId="255"/>
          <ac:spMkLst>
            <pc:docMk/>
            <pc:sldMk cId="1265943311" sldId="722"/>
            <ac:spMk id="4" creationId="{5C701FF1-9C09-45AB-A224-65B1CE70A438}"/>
          </ac:spMkLst>
        </pc:spChg>
        <pc:picChg chg="del">
          <ac:chgData name="Sidney Seckler" userId="73470fc2d5f88927" providerId="LiveId" clId="{1367D7DB-6DC3-4BB9-B4FC-FB2F03E07019}" dt="2021-11-02T13:17:12.372" v="3514" actId="478"/>
          <ac:picMkLst>
            <pc:docMk/>
            <pc:sldMk cId="1265943311" sldId="722"/>
            <ac:picMk id="3" creationId="{DD4631EE-E7FB-4683-8FD9-4E68715814A8}"/>
          </ac:picMkLst>
        </pc:picChg>
        <pc:picChg chg="add mod">
          <ac:chgData name="Sidney Seckler" userId="73470fc2d5f88927" providerId="LiveId" clId="{1367D7DB-6DC3-4BB9-B4FC-FB2F03E07019}" dt="2021-11-02T13:19:41.860" v="3716" actId="1076"/>
          <ac:picMkLst>
            <pc:docMk/>
            <pc:sldMk cId="1265943311" sldId="722"/>
            <ac:picMk id="5" creationId="{39964F02-361F-4784-B92E-E041D3199CEB}"/>
          </ac:picMkLst>
        </pc:picChg>
        <pc:picChg chg="del">
          <ac:chgData name="Sidney Seckler" userId="73470fc2d5f88927" providerId="LiveId" clId="{1367D7DB-6DC3-4BB9-B4FC-FB2F03E07019}" dt="2021-11-02T13:17:14.159" v="3515" actId="478"/>
          <ac:picMkLst>
            <pc:docMk/>
            <pc:sldMk cId="1265943311" sldId="722"/>
            <ac:picMk id="6" creationId="{A2CEA03D-A819-4D5F-A1DE-AFA00FA71548}"/>
          </ac:picMkLst>
        </pc:picChg>
        <pc:picChg chg="add mod">
          <ac:chgData name="Sidney Seckler" userId="73470fc2d5f88927" providerId="LiveId" clId="{1367D7DB-6DC3-4BB9-B4FC-FB2F03E07019}" dt="2021-11-02T13:19:36.913" v="3714" actId="1076"/>
          <ac:picMkLst>
            <pc:docMk/>
            <pc:sldMk cId="1265943311" sldId="722"/>
            <ac:picMk id="8" creationId="{D685D2FD-0373-4D6B-847C-0EC387CC0C13}"/>
          </ac:picMkLst>
        </pc:picChg>
      </pc:sldChg>
      <pc:sldChg chg="addSp delSp modSp add mod">
        <pc:chgData name="Sidney Seckler" userId="73470fc2d5f88927" providerId="LiveId" clId="{1367D7DB-6DC3-4BB9-B4FC-FB2F03E07019}" dt="2021-11-02T13:22:32.647" v="3788" actId="1076"/>
        <pc:sldMkLst>
          <pc:docMk/>
          <pc:sldMk cId="2828508942" sldId="723"/>
        </pc:sldMkLst>
        <pc:spChg chg="add del mod">
          <ac:chgData name="Sidney Seckler" userId="73470fc2d5f88927" providerId="LiveId" clId="{1367D7DB-6DC3-4BB9-B4FC-FB2F03E07019}" dt="2021-11-02T13:20:32.633" v="3719" actId="478"/>
          <ac:spMkLst>
            <pc:docMk/>
            <pc:sldMk cId="2828508942" sldId="723"/>
            <ac:spMk id="3" creationId="{9070BB36-F7F4-4993-A9FE-4B2317875CF9}"/>
          </ac:spMkLst>
        </pc:spChg>
        <pc:spChg chg="add mod">
          <ac:chgData name="Sidney Seckler" userId="73470fc2d5f88927" providerId="LiveId" clId="{1367D7DB-6DC3-4BB9-B4FC-FB2F03E07019}" dt="2021-11-02T13:22:32.647" v="3788" actId="1076"/>
          <ac:spMkLst>
            <pc:docMk/>
            <pc:sldMk cId="2828508942" sldId="723"/>
            <ac:spMk id="5" creationId="{97D85744-56D9-4F66-8604-564A395ED122}"/>
          </ac:spMkLst>
        </pc:spChg>
        <pc:spChg chg="del">
          <ac:chgData name="Sidney Seckler" userId="73470fc2d5f88927" providerId="LiveId" clId="{1367D7DB-6DC3-4BB9-B4FC-FB2F03E07019}" dt="2021-11-02T13:20:46.117" v="3721" actId="478"/>
          <ac:spMkLst>
            <pc:docMk/>
            <pc:sldMk cId="2828508942" sldId="723"/>
            <ac:spMk id="9" creationId="{86E4CB47-CEB9-4871-B303-6FF60F73F012}"/>
          </ac:spMkLst>
        </pc:spChg>
        <pc:spChg chg="del">
          <ac:chgData name="Sidney Seckler" userId="73470fc2d5f88927" providerId="LiveId" clId="{1367D7DB-6DC3-4BB9-B4FC-FB2F03E07019}" dt="2021-11-02T13:20:29.668" v="3718" actId="478"/>
          <ac:spMkLst>
            <pc:docMk/>
            <pc:sldMk cId="2828508942" sldId="723"/>
            <ac:spMk id="10" creationId="{8E64501C-0900-466B-A83F-3BF4E63491F6}"/>
          </ac:spMkLst>
        </pc:spChg>
        <pc:spChg chg="del">
          <ac:chgData name="Sidney Seckler" userId="73470fc2d5f88927" providerId="LiveId" clId="{1367D7DB-6DC3-4BB9-B4FC-FB2F03E07019}" dt="2021-11-02T13:20:48.570" v="3722" actId="478"/>
          <ac:spMkLst>
            <pc:docMk/>
            <pc:sldMk cId="2828508942" sldId="723"/>
            <ac:spMk id="11" creationId="{61A8DC6F-9CB0-4C60-B65B-DCC6C3900D31}"/>
          </ac:spMkLst>
        </pc:spChg>
        <pc:spChg chg="add mod">
          <ac:chgData name="Sidney Seckler" userId="73470fc2d5f88927" providerId="LiveId" clId="{1367D7DB-6DC3-4BB9-B4FC-FB2F03E07019}" dt="2021-11-02T13:20:42.039" v="3720"/>
          <ac:spMkLst>
            <pc:docMk/>
            <pc:sldMk cId="2828508942" sldId="723"/>
            <ac:spMk id="12" creationId="{4B487117-8ECD-48A9-9D56-80E5509A38E2}"/>
          </ac:spMkLst>
        </pc:spChg>
        <pc:spChg chg="add mod">
          <ac:chgData name="Sidney Seckler" userId="73470fc2d5f88927" providerId="LiveId" clId="{1367D7DB-6DC3-4BB9-B4FC-FB2F03E07019}" dt="2021-11-02T13:22:24.091" v="3786" actId="1076"/>
          <ac:spMkLst>
            <pc:docMk/>
            <pc:sldMk cId="2828508942" sldId="723"/>
            <ac:spMk id="13" creationId="{EC361195-957C-420D-9EB9-1DC6014EDB68}"/>
          </ac:spMkLst>
        </pc:spChg>
        <pc:spChg chg="add mod">
          <ac:chgData name="Sidney Seckler" userId="73470fc2d5f88927" providerId="LiveId" clId="{1367D7DB-6DC3-4BB9-B4FC-FB2F03E07019}" dt="2021-11-02T13:22:21.861" v="3785" actId="1076"/>
          <ac:spMkLst>
            <pc:docMk/>
            <pc:sldMk cId="2828508942" sldId="723"/>
            <ac:spMk id="15" creationId="{D42A47CE-7E9F-4B3E-8E39-3DF1231A9E71}"/>
          </ac:spMkLst>
        </pc:spChg>
        <pc:picChg chg="del">
          <ac:chgData name="Sidney Seckler" userId="73470fc2d5f88927" providerId="LiveId" clId="{1367D7DB-6DC3-4BB9-B4FC-FB2F03E07019}" dt="2021-11-02T13:21:41.492" v="3731" actId="478"/>
          <ac:picMkLst>
            <pc:docMk/>
            <pc:sldMk cId="2828508942" sldId="723"/>
            <ac:picMk id="14" creationId="{9D5A059A-1681-449D-B354-5A1F255CF80D}"/>
          </ac:picMkLst>
        </pc:picChg>
      </pc:sldChg>
      <pc:sldChg chg="addSp delSp modSp add mod">
        <pc:chgData name="Sidney Seckler" userId="73470fc2d5f88927" providerId="LiveId" clId="{1367D7DB-6DC3-4BB9-B4FC-FB2F03E07019}" dt="2021-11-02T13:28:38.090" v="3888" actId="14100"/>
        <pc:sldMkLst>
          <pc:docMk/>
          <pc:sldMk cId="386267381" sldId="724"/>
        </pc:sldMkLst>
        <pc:spChg chg="add mod">
          <ac:chgData name="Sidney Seckler" userId="73470fc2d5f88927" providerId="LiveId" clId="{1367D7DB-6DC3-4BB9-B4FC-FB2F03E07019}" dt="2021-11-02T13:27:59.016" v="3880" actId="1076"/>
          <ac:spMkLst>
            <pc:docMk/>
            <pc:sldMk cId="386267381" sldId="724"/>
            <ac:spMk id="7" creationId="{638BDF3E-16B4-4C35-B295-E88DCC650B37}"/>
          </ac:spMkLst>
        </pc:spChg>
        <pc:spChg chg="add mod">
          <ac:chgData name="Sidney Seckler" userId="73470fc2d5f88927" providerId="LiveId" clId="{1367D7DB-6DC3-4BB9-B4FC-FB2F03E07019}" dt="2021-11-02T13:28:10.263" v="3883" actId="14100"/>
          <ac:spMkLst>
            <pc:docMk/>
            <pc:sldMk cId="386267381" sldId="724"/>
            <ac:spMk id="9" creationId="{2BD9A8C3-A8B0-4C74-85FD-214DFDF64D5E}"/>
          </ac:spMkLst>
        </pc:spChg>
        <pc:spChg chg="add mod">
          <ac:chgData name="Sidney Seckler" userId="73470fc2d5f88927" providerId="LiveId" clId="{1367D7DB-6DC3-4BB9-B4FC-FB2F03E07019}" dt="2021-11-02T13:28:38.090" v="3888" actId="14100"/>
          <ac:spMkLst>
            <pc:docMk/>
            <pc:sldMk cId="386267381" sldId="724"/>
            <ac:spMk id="10" creationId="{2B6AAB6F-22C1-4E58-90C9-DE96A87ACD9F}"/>
          </ac:spMkLst>
        </pc:spChg>
        <pc:picChg chg="del">
          <ac:chgData name="Sidney Seckler" userId="73470fc2d5f88927" providerId="LiveId" clId="{1367D7DB-6DC3-4BB9-B4FC-FB2F03E07019}" dt="2021-11-02T13:25:45.179" v="3853" actId="478"/>
          <ac:picMkLst>
            <pc:docMk/>
            <pc:sldMk cId="386267381" sldId="724"/>
            <ac:picMk id="14" creationId="{9D5A059A-1681-449D-B354-5A1F255CF80D}"/>
          </ac:picMkLst>
        </pc:picChg>
      </pc:sldChg>
      <pc:sldChg chg="addSp delSp modSp add mod">
        <pc:chgData name="Sidney Seckler" userId="73470fc2d5f88927" providerId="LiveId" clId="{1367D7DB-6DC3-4BB9-B4FC-FB2F03E07019}" dt="2021-11-02T13:24:28.331" v="3852" actId="1076"/>
        <pc:sldMkLst>
          <pc:docMk/>
          <pc:sldMk cId="3760551924" sldId="725"/>
        </pc:sldMkLst>
        <pc:spChg chg="add mod">
          <ac:chgData name="Sidney Seckler" userId="73470fc2d5f88927" providerId="LiveId" clId="{1367D7DB-6DC3-4BB9-B4FC-FB2F03E07019}" dt="2021-11-02T13:24:28.331" v="3852" actId="1076"/>
          <ac:spMkLst>
            <pc:docMk/>
            <pc:sldMk cId="3760551924" sldId="725"/>
            <ac:spMk id="9" creationId="{D8E56B47-7406-478A-AE67-B691694047E8}"/>
          </ac:spMkLst>
        </pc:spChg>
        <pc:spChg chg="del">
          <ac:chgData name="Sidney Seckler" userId="73470fc2d5f88927" providerId="LiveId" clId="{1367D7DB-6DC3-4BB9-B4FC-FB2F03E07019}" dt="2021-11-02T13:24:02.259" v="3845" actId="478"/>
          <ac:spMkLst>
            <pc:docMk/>
            <pc:sldMk cId="3760551924" sldId="725"/>
            <ac:spMk id="13" creationId="{EC361195-957C-420D-9EB9-1DC6014EDB68}"/>
          </ac:spMkLst>
        </pc:spChg>
        <pc:spChg chg="mod">
          <ac:chgData name="Sidney Seckler" userId="73470fc2d5f88927" providerId="LiveId" clId="{1367D7DB-6DC3-4BB9-B4FC-FB2F03E07019}" dt="2021-11-02T13:24:00.323" v="3844" actId="1076"/>
          <ac:spMkLst>
            <pc:docMk/>
            <pc:sldMk cId="3760551924" sldId="725"/>
            <ac:spMk id="15" creationId="{D42A47CE-7E9F-4B3E-8E39-3DF1231A9E71}"/>
          </ac:spMkLst>
        </pc:spChg>
      </pc:sldChg>
      <pc:sldChg chg="modSp add mod">
        <pc:chgData name="Sidney Seckler" userId="73470fc2d5f88927" providerId="LiveId" clId="{1367D7DB-6DC3-4BB9-B4FC-FB2F03E07019}" dt="2021-11-02T13:28:54.316" v="3933" actId="1036"/>
        <pc:sldMkLst>
          <pc:docMk/>
          <pc:sldMk cId="715345295" sldId="726"/>
        </pc:sldMkLst>
        <pc:spChg chg="mod">
          <ac:chgData name="Sidney Seckler" userId="73470fc2d5f88927" providerId="LiveId" clId="{1367D7DB-6DC3-4BB9-B4FC-FB2F03E07019}" dt="2021-11-02T13:28:54.316" v="3933" actId="1036"/>
          <ac:spMkLst>
            <pc:docMk/>
            <pc:sldMk cId="715345295" sldId="726"/>
            <ac:spMk id="10" creationId="{2B6AAB6F-22C1-4E58-90C9-DE96A87ACD9F}"/>
          </ac:spMkLst>
        </pc:spChg>
      </pc:sldChg>
      <pc:sldChg chg="addSp delSp modSp add mod">
        <pc:chgData name="Sidney Seckler" userId="73470fc2d5f88927" providerId="LiveId" clId="{1367D7DB-6DC3-4BB9-B4FC-FB2F03E07019}" dt="2021-11-02T13:32:52.373" v="4068" actId="255"/>
        <pc:sldMkLst>
          <pc:docMk/>
          <pc:sldMk cId="4252822426" sldId="727"/>
        </pc:sldMkLst>
        <pc:spChg chg="add del mod">
          <ac:chgData name="Sidney Seckler" userId="73470fc2d5f88927" providerId="LiveId" clId="{1367D7DB-6DC3-4BB9-B4FC-FB2F03E07019}" dt="2021-11-02T13:29:30.664" v="3936" actId="478"/>
          <ac:spMkLst>
            <pc:docMk/>
            <pc:sldMk cId="4252822426" sldId="727"/>
            <ac:spMk id="3" creationId="{5101FC52-6E67-44A6-BE2C-E6F108569EAD}"/>
          </ac:spMkLst>
        </pc:spChg>
        <pc:spChg chg="del">
          <ac:chgData name="Sidney Seckler" userId="73470fc2d5f88927" providerId="LiveId" clId="{1367D7DB-6DC3-4BB9-B4FC-FB2F03E07019}" dt="2021-11-02T13:29:27.826" v="3935" actId="478"/>
          <ac:spMkLst>
            <pc:docMk/>
            <pc:sldMk cId="4252822426" sldId="727"/>
            <ac:spMk id="10" creationId="{8E64501C-0900-466B-A83F-3BF4E63491F6}"/>
          </ac:spMkLst>
        </pc:spChg>
        <pc:spChg chg="add mod">
          <ac:chgData name="Sidney Seckler" userId="73470fc2d5f88927" providerId="LiveId" clId="{1367D7DB-6DC3-4BB9-B4FC-FB2F03E07019}" dt="2021-11-02T13:30:04.187" v="3939"/>
          <ac:spMkLst>
            <pc:docMk/>
            <pc:sldMk cId="4252822426" sldId="727"/>
            <ac:spMk id="11" creationId="{C311EA09-F671-4D14-A017-D9EDDC31CA0C}"/>
          </ac:spMkLst>
        </pc:spChg>
        <pc:spChg chg="del">
          <ac:chgData name="Sidney Seckler" userId="73470fc2d5f88927" providerId="LiveId" clId="{1367D7DB-6DC3-4BB9-B4FC-FB2F03E07019}" dt="2021-11-02T13:30:11.636" v="3941" actId="478"/>
          <ac:spMkLst>
            <pc:docMk/>
            <pc:sldMk cId="4252822426" sldId="727"/>
            <ac:spMk id="12" creationId="{84A67146-FD70-447D-ABBE-252EE2BC679C}"/>
          </ac:spMkLst>
        </pc:spChg>
        <pc:spChg chg="del">
          <ac:chgData name="Sidney Seckler" userId="73470fc2d5f88927" providerId="LiveId" clId="{1367D7DB-6DC3-4BB9-B4FC-FB2F03E07019}" dt="2021-11-02T13:30:08.532" v="3940" actId="478"/>
          <ac:spMkLst>
            <pc:docMk/>
            <pc:sldMk cId="4252822426" sldId="727"/>
            <ac:spMk id="13" creationId="{50E6F9CF-4808-4CC6-AFB2-A4A24C985404}"/>
          </ac:spMkLst>
        </pc:spChg>
        <pc:spChg chg="add mod">
          <ac:chgData name="Sidney Seckler" userId="73470fc2d5f88927" providerId="LiveId" clId="{1367D7DB-6DC3-4BB9-B4FC-FB2F03E07019}" dt="2021-11-02T13:30:45.257" v="3948" actId="1076"/>
          <ac:spMkLst>
            <pc:docMk/>
            <pc:sldMk cId="4252822426" sldId="727"/>
            <ac:spMk id="15" creationId="{41E81110-28A8-4B1B-8930-7978A34623D3}"/>
          </ac:spMkLst>
        </pc:spChg>
        <pc:spChg chg="add mod">
          <ac:chgData name="Sidney Seckler" userId="73470fc2d5f88927" providerId="LiveId" clId="{1367D7DB-6DC3-4BB9-B4FC-FB2F03E07019}" dt="2021-11-02T13:32:52.373" v="4068" actId="255"/>
          <ac:spMkLst>
            <pc:docMk/>
            <pc:sldMk cId="4252822426" sldId="727"/>
            <ac:spMk id="16" creationId="{78F78168-3674-4321-850B-9A77919E0635}"/>
          </ac:spMkLst>
        </pc:spChg>
      </pc:sldChg>
      <pc:sldChg chg="addSp delSp modSp add mod">
        <pc:chgData name="Sidney Seckler" userId="73470fc2d5f88927" providerId="LiveId" clId="{1367D7DB-6DC3-4BB9-B4FC-FB2F03E07019}" dt="2021-11-02T13:35:57.076" v="4079" actId="1076"/>
        <pc:sldMkLst>
          <pc:docMk/>
          <pc:sldMk cId="492107542" sldId="728"/>
        </pc:sldMkLst>
        <pc:spChg chg="add del mod">
          <ac:chgData name="Sidney Seckler" userId="73470fc2d5f88927" providerId="LiveId" clId="{1367D7DB-6DC3-4BB9-B4FC-FB2F03E07019}" dt="2021-11-02T13:33:20.918" v="4071" actId="478"/>
          <ac:spMkLst>
            <pc:docMk/>
            <pc:sldMk cId="492107542" sldId="728"/>
            <ac:spMk id="3" creationId="{084D6CEE-93C1-4AB9-B7AD-74A4C76FEC2B}"/>
          </ac:spMkLst>
        </pc:spChg>
        <pc:spChg chg="del">
          <ac:chgData name="Sidney Seckler" userId="73470fc2d5f88927" providerId="LiveId" clId="{1367D7DB-6DC3-4BB9-B4FC-FB2F03E07019}" dt="2021-11-02T13:33:18.005" v="4070" actId="478"/>
          <ac:spMkLst>
            <pc:docMk/>
            <pc:sldMk cId="492107542" sldId="728"/>
            <ac:spMk id="15" creationId="{41E81110-28A8-4B1B-8930-7978A34623D3}"/>
          </ac:spMkLst>
        </pc:spChg>
        <pc:spChg chg="del">
          <ac:chgData name="Sidney Seckler" userId="73470fc2d5f88927" providerId="LiveId" clId="{1367D7DB-6DC3-4BB9-B4FC-FB2F03E07019}" dt="2021-11-02T13:33:18.005" v="4070" actId="478"/>
          <ac:spMkLst>
            <pc:docMk/>
            <pc:sldMk cId="492107542" sldId="728"/>
            <ac:spMk id="16" creationId="{78F78168-3674-4321-850B-9A77919E0635}"/>
          </ac:spMkLst>
        </pc:spChg>
        <pc:spChg chg="del">
          <ac:chgData name="Sidney Seckler" userId="73470fc2d5f88927" providerId="LiveId" clId="{1367D7DB-6DC3-4BB9-B4FC-FB2F03E07019}" dt="2021-11-02T13:33:18.005" v="4070" actId="478"/>
          <ac:spMkLst>
            <pc:docMk/>
            <pc:sldMk cId="492107542" sldId="728"/>
            <ac:spMk id="355334" creationId="{87A7A9D8-DC03-41AE-BAA3-4ED9A0FD620C}"/>
          </ac:spMkLst>
        </pc:spChg>
        <pc:graphicFrameChg chg="add mod">
          <ac:chgData name="Sidney Seckler" userId="73470fc2d5f88927" providerId="LiveId" clId="{1367D7DB-6DC3-4BB9-B4FC-FB2F03E07019}" dt="2021-11-02T13:35:57.076" v="4079" actId="1076"/>
          <ac:graphicFrameMkLst>
            <pc:docMk/>
            <pc:sldMk cId="492107542" sldId="728"/>
            <ac:graphicFrameMk id="12" creationId="{C50E9873-FA0F-4565-9DA1-8F38402BE60F}"/>
          </ac:graphicFrameMkLst>
        </pc:graphicFrameChg>
        <pc:picChg chg="del mod">
          <ac:chgData name="Sidney Seckler" userId="73470fc2d5f88927" providerId="LiveId" clId="{1367D7DB-6DC3-4BB9-B4FC-FB2F03E07019}" dt="2021-11-02T13:35:10.275" v="4077" actId="478"/>
          <ac:picMkLst>
            <pc:docMk/>
            <pc:sldMk cId="492107542" sldId="728"/>
            <ac:picMk id="4" creationId="{D7422775-2A08-4835-A7D5-AF1209F4D9DB}"/>
          </ac:picMkLst>
        </pc:picChg>
        <pc:picChg chg="del">
          <ac:chgData name="Sidney Seckler" userId="73470fc2d5f88927" providerId="LiveId" clId="{1367D7DB-6DC3-4BB9-B4FC-FB2F03E07019}" dt="2021-11-02T13:33:18.005" v="4070" actId="478"/>
          <ac:picMkLst>
            <pc:docMk/>
            <pc:sldMk cId="492107542" sldId="728"/>
            <ac:picMk id="14" creationId="{9D5A059A-1681-449D-B354-5A1F255CF80D}"/>
          </ac:picMkLst>
        </pc:picChg>
      </pc:sldChg>
      <pc:sldChg chg="add del">
        <pc:chgData name="Sidney Seckler" userId="73470fc2d5f88927" providerId="LiveId" clId="{1367D7DB-6DC3-4BB9-B4FC-FB2F03E07019}" dt="2021-11-02T13:29:41.558" v="3938"/>
        <pc:sldMkLst>
          <pc:docMk/>
          <pc:sldMk cId="4190490380" sldId="728"/>
        </pc:sldMkLst>
      </pc:sldChg>
      <pc:sldChg chg="addSp modSp add mod">
        <pc:chgData name="Sidney Seckler" userId="73470fc2d5f88927" providerId="LiveId" clId="{1367D7DB-6DC3-4BB9-B4FC-FB2F03E07019}" dt="2021-11-02T13:35:02.108" v="4076" actId="1076"/>
        <pc:sldMkLst>
          <pc:docMk/>
          <pc:sldMk cId="3947943372" sldId="729"/>
        </pc:sldMkLst>
        <pc:graphicFrameChg chg="add mod">
          <ac:chgData name="Sidney Seckler" userId="73470fc2d5f88927" providerId="LiveId" clId="{1367D7DB-6DC3-4BB9-B4FC-FB2F03E07019}" dt="2021-11-02T13:35:02.108" v="4076" actId="1076"/>
          <ac:graphicFrameMkLst>
            <pc:docMk/>
            <pc:sldMk cId="3947943372" sldId="729"/>
            <ac:graphicFrameMk id="4" creationId="{749CA16F-484E-4B76-ABB2-B66CA085ADE4}"/>
          </ac:graphicFrameMkLst>
        </pc:graphicFrameChg>
      </pc:sldChg>
      <pc:sldChg chg="modSp add mod">
        <pc:chgData name="Sidney Seckler" userId="73470fc2d5f88927" providerId="LiveId" clId="{1367D7DB-6DC3-4BB9-B4FC-FB2F03E07019}" dt="2021-11-02T13:39:13.068" v="4299" actId="1076"/>
        <pc:sldMkLst>
          <pc:docMk/>
          <pc:sldMk cId="1707639366" sldId="730"/>
        </pc:sldMkLst>
        <pc:spChg chg="mod">
          <ac:chgData name="Sidney Seckler" userId="73470fc2d5f88927" providerId="LiveId" clId="{1367D7DB-6DC3-4BB9-B4FC-FB2F03E07019}" dt="2021-11-02T13:37:02.521" v="4142" actId="6549"/>
          <ac:spMkLst>
            <pc:docMk/>
            <pc:sldMk cId="1707639366" sldId="730"/>
            <ac:spMk id="4099" creationId="{F8B96A61-C72F-4AE6-BD11-C8F2087FCF79}"/>
          </ac:spMkLst>
        </pc:spChg>
        <pc:spChg chg="mod">
          <ac:chgData name="Sidney Seckler" userId="73470fc2d5f88927" providerId="LiveId" clId="{1367D7DB-6DC3-4BB9-B4FC-FB2F03E07019}" dt="2021-11-02T13:39:13.068" v="4299" actId="1076"/>
          <ac:spMkLst>
            <pc:docMk/>
            <pc:sldMk cId="1707639366" sldId="730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1367D7DB-6DC3-4BB9-B4FC-FB2F03E07019}" dt="2021-11-02T13:41:28.459" v="4662" actId="20577"/>
        <pc:sldMkLst>
          <pc:docMk/>
          <pc:sldMk cId="680890838" sldId="731"/>
        </pc:sldMkLst>
        <pc:spChg chg="add del mod">
          <ac:chgData name="Sidney Seckler" userId="73470fc2d5f88927" providerId="LiveId" clId="{1367D7DB-6DC3-4BB9-B4FC-FB2F03E07019}" dt="2021-11-02T13:37:14.910" v="4144" actId="478"/>
          <ac:spMkLst>
            <pc:docMk/>
            <pc:sldMk cId="680890838" sldId="731"/>
            <ac:spMk id="3" creationId="{17F9E83C-FE6B-4405-957F-6F7AADB3D00D}"/>
          </ac:spMkLst>
        </pc:spChg>
        <pc:spChg chg="add mod">
          <ac:chgData name="Sidney Seckler" userId="73470fc2d5f88927" providerId="LiveId" clId="{1367D7DB-6DC3-4BB9-B4FC-FB2F03E07019}" dt="2021-11-02T13:37:35.887" v="4152" actId="14100"/>
          <ac:spMkLst>
            <pc:docMk/>
            <pc:sldMk cId="680890838" sldId="731"/>
            <ac:spMk id="7" creationId="{B6EBBA62-5788-4DA0-99BA-67CE7AB66041}"/>
          </ac:spMkLst>
        </pc:spChg>
        <pc:spChg chg="del">
          <ac:chgData name="Sidney Seckler" userId="73470fc2d5f88927" providerId="LiveId" clId="{1367D7DB-6DC3-4BB9-B4FC-FB2F03E07019}" dt="2021-11-02T13:37:12.073" v="4143" actId="478"/>
          <ac:spMkLst>
            <pc:docMk/>
            <pc:sldMk cId="680890838" sldId="731"/>
            <ac:spMk id="4099" creationId="{F8B96A61-C72F-4AE6-BD11-C8F2087FCF79}"/>
          </ac:spMkLst>
        </pc:spChg>
        <pc:spChg chg="mod">
          <ac:chgData name="Sidney Seckler" userId="73470fc2d5f88927" providerId="LiveId" clId="{1367D7DB-6DC3-4BB9-B4FC-FB2F03E07019}" dt="2021-11-02T13:41:28.459" v="4662" actId="20577"/>
          <ac:spMkLst>
            <pc:docMk/>
            <pc:sldMk cId="680890838" sldId="731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1367D7DB-6DC3-4BB9-B4FC-FB2F03E07019}" dt="2021-11-02T13:42:16.527" v="4693" actId="1036"/>
        <pc:sldMkLst>
          <pc:docMk/>
          <pc:sldMk cId="61656691" sldId="732"/>
        </pc:sldMkLst>
        <pc:spChg chg="mod">
          <ac:chgData name="Sidney Seckler" userId="73470fc2d5f88927" providerId="LiveId" clId="{1367D7DB-6DC3-4BB9-B4FC-FB2F03E07019}" dt="2021-11-02T13:42:16.527" v="4693" actId="1036"/>
          <ac:spMkLst>
            <pc:docMk/>
            <pc:sldMk cId="61656691" sldId="732"/>
            <ac:spMk id="2" creationId="{87B8CD60-C6F1-4CB6-B1D6-6E8C38752344}"/>
          </ac:spMkLst>
        </pc:spChg>
      </pc:sldChg>
      <pc:sldChg chg="addSp delSp modSp add mod">
        <pc:chgData name="Sidney Seckler" userId="73470fc2d5f88927" providerId="LiveId" clId="{1367D7DB-6DC3-4BB9-B4FC-FB2F03E07019}" dt="2021-11-02T14:40:00.800" v="5062" actId="1076"/>
        <pc:sldMkLst>
          <pc:docMk/>
          <pc:sldMk cId="2278282107" sldId="733"/>
        </pc:sldMkLst>
        <pc:spChg chg="del">
          <ac:chgData name="Sidney Seckler" userId="73470fc2d5f88927" providerId="LiveId" clId="{1367D7DB-6DC3-4BB9-B4FC-FB2F03E07019}" dt="2021-11-02T13:42:56.833" v="4729" actId="478"/>
          <ac:spMkLst>
            <pc:docMk/>
            <pc:sldMk cId="2278282107" sldId="733"/>
            <ac:spMk id="9" creationId="{9E2AAFEB-39BC-4D24-876E-BD2C5E7CF419}"/>
          </ac:spMkLst>
        </pc:spChg>
        <pc:spChg chg="add mod">
          <ac:chgData name="Sidney Seckler" userId="73470fc2d5f88927" providerId="LiveId" clId="{1367D7DB-6DC3-4BB9-B4FC-FB2F03E07019}" dt="2021-11-02T14:31:22.338" v="4749" actId="1076"/>
          <ac:spMkLst>
            <pc:docMk/>
            <pc:sldMk cId="2278282107" sldId="733"/>
            <ac:spMk id="12" creationId="{E9B9B31C-2714-4FEC-8040-CA7196AE3277}"/>
          </ac:spMkLst>
        </pc:spChg>
        <pc:spChg chg="mod">
          <ac:chgData name="Sidney Seckler" userId="73470fc2d5f88927" providerId="LiveId" clId="{1367D7DB-6DC3-4BB9-B4FC-FB2F03E07019}" dt="2021-11-02T14:40:00.800" v="5062" actId="1076"/>
          <ac:spMkLst>
            <pc:docMk/>
            <pc:sldMk cId="2278282107" sldId="733"/>
            <ac:spMk id="24" creationId="{6503334F-DBC3-4FAC-9DEA-CB75BA828E60}"/>
          </ac:spMkLst>
        </pc:spChg>
        <pc:picChg chg="del">
          <ac:chgData name="Sidney Seckler" userId="73470fc2d5f88927" providerId="LiveId" clId="{1367D7DB-6DC3-4BB9-B4FC-FB2F03E07019}" dt="2021-11-02T13:42:51.935" v="4727" actId="478"/>
          <ac:picMkLst>
            <pc:docMk/>
            <pc:sldMk cId="2278282107" sldId="733"/>
            <ac:picMk id="3" creationId="{06371401-61D1-41B2-B6C1-6AE62DBD3709}"/>
          </ac:picMkLst>
        </pc:picChg>
        <pc:picChg chg="add mod">
          <ac:chgData name="Sidney Seckler" userId="73470fc2d5f88927" providerId="LiveId" clId="{1367D7DB-6DC3-4BB9-B4FC-FB2F03E07019}" dt="2021-11-02T14:30:43.681" v="4741" actId="1076"/>
          <ac:picMkLst>
            <pc:docMk/>
            <pc:sldMk cId="2278282107" sldId="733"/>
            <ac:picMk id="4" creationId="{F489AC74-8AA5-4D7F-8A33-B1913E6D35F8}"/>
          </ac:picMkLst>
        </pc:picChg>
        <pc:picChg chg="del">
          <ac:chgData name="Sidney Seckler" userId="73470fc2d5f88927" providerId="LiveId" clId="{1367D7DB-6DC3-4BB9-B4FC-FB2F03E07019}" dt="2021-11-02T13:42:53.375" v="4728" actId="478"/>
          <ac:picMkLst>
            <pc:docMk/>
            <pc:sldMk cId="2278282107" sldId="733"/>
            <ac:picMk id="5" creationId="{9D61C398-5C50-411A-8593-381A6351942B}"/>
          </ac:picMkLst>
        </pc:picChg>
        <pc:picChg chg="add mod">
          <ac:chgData name="Sidney Seckler" userId="73470fc2d5f88927" providerId="LiveId" clId="{1367D7DB-6DC3-4BB9-B4FC-FB2F03E07019}" dt="2021-11-02T14:30:39.627" v="4740" actId="14100"/>
          <ac:picMkLst>
            <pc:docMk/>
            <pc:sldMk cId="2278282107" sldId="733"/>
            <ac:picMk id="7" creationId="{71C81EAD-5A16-493A-BD85-77B57433BA96}"/>
          </ac:picMkLst>
        </pc:picChg>
      </pc:sldChg>
      <pc:sldChg chg="addSp modSp add mod">
        <pc:chgData name="Sidney Seckler" userId="73470fc2d5f88927" providerId="LiveId" clId="{1367D7DB-6DC3-4BB9-B4FC-FB2F03E07019}" dt="2021-11-02T14:39:56.184" v="5061" actId="1076"/>
        <pc:sldMkLst>
          <pc:docMk/>
          <pc:sldMk cId="4207023164" sldId="734"/>
        </pc:sldMkLst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6" creationId="{0AC50883-4FF6-4036-8819-C71254D25674}"/>
          </ac:spMkLst>
        </pc:spChg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7" creationId="{5721554F-8650-47B3-870E-C8EA2D03FEC3}"/>
          </ac:spMkLst>
        </pc:spChg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8" creationId="{F4B0DAAC-C722-4F49-9A56-44A6B872C387}"/>
          </ac:spMkLst>
        </pc:spChg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9" creationId="{50FFAF87-281E-4355-8BDE-4F16856725CB}"/>
          </ac:spMkLst>
        </pc:spChg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10" creationId="{A0A17637-8471-4A15-932E-5055EE1AD79B}"/>
          </ac:spMkLst>
        </pc:spChg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11" creationId="{C27CC302-087E-4A8C-BCDD-9EC3F78D6D64}"/>
          </ac:spMkLst>
        </pc:spChg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12" creationId="{9F48F79E-A833-4DE0-A4B6-EE60C52626CA}"/>
          </ac:spMkLst>
        </pc:spChg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13" creationId="{CE140510-9364-42C9-A4F4-0B895FC02B38}"/>
          </ac:spMkLst>
        </pc:spChg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14" creationId="{8BD7F6B2-21E7-43C1-A121-F1A2300617D1}"/>
          </ac:spMkLst>
        </pc:spChg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15" creationId="{C3FB106C-3B4B-43BF-AD69-61DD20AE84A3}"/>
          </ac:spMkLst>
        </pc:spChg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16" creationId="{3175E279-3C58-49C3-AF28-209E0CF73949}"/>
          </ac:spMkLst>
        </pc:spChg>
        <pc:spChg chg="mod">
          <ac:chgData name="Sidney Seckler" userId="73470fc2d5f88927" providerId="LiveId" clId="{1367D7DB-6DC3-4BB9-B4FC-FB2F03E07019}" dt="2021-11-02T14:32:44.269" v="4750"/>
          <ac:spMkLst>
            <pc:docMk/>
            <pc:sldMk cId="4207023164" sldId="734"/>
            <ac:spMk id="17" creationId="{DBA29689-83F0-4FFE-B9FE-8EF56F7471EF}"/>
          </ac:spMkLst>
        </pc:spChg>
        <pc:spChg chg="add mod">
          <ac:chgData name="Sidney Seckler" userId="73470fc2d5f88927" providerId="LiveId" clId="{1367D7DB-6DC3-4BB9-B4FC-FB2F03E07019}" dt="2021-11-02T14:36:01.554" v="5037" actId="1076"/>
          <ac:spMkLst>
            <pc:docMk/>
            <pc:sldMk cId="4207023164" sldId="734"/>
            <ac:spMk id="18" creationId="{CC8C1B20-72EE-4508-BFF5-90D8AA054ED0}"/>
          </ac:spMkLst>
        </pc:spChg>
        <pc:spChg chg="mod">
          <ac:chgData name="Sidney Seckler" userId="73470fc2d5f88927" providerId="LiveId" clId="{1367D7DB-6DC3-4BB9-B4FC-FB2F03E07019}" dt="2021-11-02T14:39:56.184" v="5061" actId="1076"/>
          <ac:spMkLst>
            <pc:docMk/>
            <pc:sldMk cId="4207023164" sldId="734"/>
            <ac:spMk id="24" creationId="{6503334F-DBC3-4FAC-9DEA-CB75BA828E60}"/>
          </ac:spMkLst>
        </pc:spChg>
        <pc:grpChg chg="add mod">
          <ac:chgData name="Sidney Seckler" userId="73470fc2d5f88927" providerId="LiveId" clId="{1367D7DB-6DC3-4BB9-B4FC-FB2F03E07019}" dt="2021-11-02T14:35:43.832" v="5033" actId="1076"/>
          <ac:grpSpMkLst>
            <pc:docMk/>
            <pc:sldMk cId="4207023164" sldId="734"/>
            <ac:grpSpMk id="4" creationId="{CC01CD59-3CBC-4062-A057-4542C8730677}"/>
          </ac:grpSpMkLst>
        </pc:grpChg>
        <pc:picChg chg="mod">
          <ac:chgData name="Sidney Seckler" userId="73470fc2d5f88927" providerId="LiveId" clId="{1367D7DB-6DC3-4BB9-B4FC-FB2F03E07019}" dt="2021-11-02T14:32:44.269" v="4750"/>
          <ac:picMkLst>
            <pc:docMk/>
            <pc:sldMk cId="4207023164" sldId="734"/>
            <ac:picMk id="5" creationId="{FF70DE56-1300-42E6-8BB7-8AE01B2A5189}"/>
          </ac:picMkLst>
        </pc:picChg>
      </pc:sldChg>
      <pc:sldChg chg="addSp delSp modSp add mod">
        <pc:chgData name="Sidney Seckler" userId="73470fc2d5f88927" providerId="LiveId" clId="{1367D7DB-6DC3-4BB9-B4FC-FB2F03E07019}" dt="2021-11-02T14:39:44.418" v="5059" actId="1076"/>
        <pc:sldMkLst>
          <pc:docMk/>
          <pc:sldMk cId="3125589174" sldId="735"/>
        </pc:sldMkLst>
        <pc:spChg chg="add del mod">
          <ac:chgData name="Sidney Seckler" userId="73470fc2d5f88927" providerId="LiveId" clId="{1367D7DB-6DC3-4BB9-B4FC-FB2F03E07019}" dt="2021-11-02T14:37:12.236" v="5041" actId="478"/>
          <ac:spMkLst>
            <pc:docMk/>
            <pc:sldMk cId="3125589174" sldId="735"/>
            <ac:spMk id="3" creationId="{0B06FE93-2462-4F13-B1F1-A32367490074}"/>
          </ac:spMkLst>
        </pc:spChg>
        <pc:spChg chg="del">
          <ac:chgData name="Sidney Seckler" userId="73470fc2d5f88927" providerId="LiveId" clId="{1367D7DB-6DC3-4BB9-B4FC-FB2F03E07019}" dt="2021-11-02T14:37:07.178" v="5039" actId="478"/>
          <ac:spMkLst>
            <pc:docMk/>
            <pc:sldMk cId="3125589174" sldId="735"/>
            <ac:spMk id="18" creationId="{CC8C1B20-72EE-4508-BFF5-90D8AA054ED0}"/>
          </ac:spMkLst>
        </pc:spChg>
        <pc:spChg chg="mod">
          <ac:chgData name="Sidney Seckler" userId="73470fc2d5f88927" providerId="LiveId" clId="{1367D7DB-6DC3-4BB9-B4FC-FB2F03E07019}" dt="2021-11-02T14:38:10.740" v="5052" actId="1076"/>
          <ac:spMkLst>
            <pc:docMk/>
            <pc:sldMk cId="3125589174" sldId="735"/>
            <ac:spMk id="22" creationId="{6F2C6C4D-9323-459C-A227-0AEFC9AC3264}"/>
          </ac:spMkLst>
        </pc:spChg>
        <pc:spChg chg="mod">
          <ac:chgData name="Sidney Seckler" userId="73470fc2d5f88927" providerId="LiveId" clId="{1367D7DB-6DC3-4BB9-B4FC-FB2F03E07019}" dt="2021-11-02T14:38:10.740" v="5052" actId="1076"/>
          <ac:spMkLst>
            <pc:docMk/>
            <pc:sldMk cId="3125589174" sldId="735"/>
            <ac:spMk id="23" creationId="{18AF7EC6-9512-4971-A163-DDC6608AC5A1}"/>
          </ac:spMkLst>
        </pc:spChg>
        <pc:spChg chg="mod">
          <ac:chgData name="Sidney Seckler" userId="73470fc2d5f88927" providerId="LiveId" clId="{1367D7DB-6DC3-4BB9-B4FC-FB2F03E07019}" dt="2021-11-02T14:39:44.418" v="5059" actId="1076"/>
          <ac:spMkLst>
            <pc:docMk/>
            <pc:sldMk cId="3125589174" sldId="735"/>
            <ac:spMk id="24" creationId="{6503334F-DBC3-4FAC-9DEA-CB75BA828E60}"/>
          </ac:spMkLst>
        </pc:spChg>
        <pc:spChg chg="mod">
          <ac:chgData name="Sidney Seckler" userId="73470fc2d5f88927" providerId="LiveId" clId="{1367D7DB-6DC3-4BB9-B4FC-FB2F03E07019}" dt="2021-11-02T14:38:10.740" v="5052" actId="1076"/>
          <ac:spMkLst>
            <pc:docMk/>
            <pc:sldMk cId="3125589174" sldId="735"/>
            <ac:spMk id="25" creationId="{A963D054-B8C5-45C8-8DFC-5E7A9EC32D5E}"/>
          </ac:spMkLst>
        </pc:spChg>
        <pc:spChg chg="mod">
          <ac:chgData name="Sidney Seckler" userId="73470fc2d5f88927" providerId="LiveId" clId="{1367D7DB-6DC3-4BB9-B4FC-FB2F03E07019}" dt="2021-11-02T14:38:10.740" v="5052" actId="1076"/>
          <ac:spMkLst>
            <pc:docMk/>
            <pc:sldMk cId="3125589174" sldId="735"/>
            <ac:spMk id="27" creationId="{758F3340-C832-40D9-B059-21B68B5DD0B0}"/>
          </ac:spMkLst>
        </pc:spChg>
        <pc:spChg chg="mod">
          <ac:chgData name="Sidney Seckler" userId="73470fc2d5f88927" providerId="LiveId" clId="{1367D7DB-6DC3-4BB9-B4FC-FB2F03E07019}" dt="2021-11-02T14:38:10.740" v="5052" actId="1076"/>
          <ac:spMkLst>
            <pc:docMk/>
            <pc:sldMk cId="3125589174" sldId="735"/>
            <ac:spMk id="28" creationId="{87C6D9C7-4891-40A0-97A9-AB6672BF421C}"/>
          </ac:spMkLst>
        </pc:spChg>
        <pc:spChg chg="mod">
          <ac:chgData name="Sidney Seckler" userId="73470fc2d5f88927" providerId="LiveId" clId="{1367D7DB-6DC3-4BB9-B4FC-FB2F03E07019}" dt="2021-11-02T14:38:10.740" v="5052" actId="1076"/>
          <ac:spMkLst>
            <pc:docMk/>
            <pc:sldMk cId="3125589174" sldId="735"/>
            <ac:spMk id="29" creationId="{63FB2411-3AD5-408F-B333-076897F28735}"/>
          </ac:spMkLst>
        </pc:spChg>
        <pc:spChg chg="mod">
          <ac:chgData name="Sidney Seckler" userId="73470fc2d5f88927" providerId="LiveId" clId="{1367D7DB-6DC3-4BB9-B4FC-FB2F03E07019}" dt="2021-11-02T14:38:10.740" v="5052" actId="1076"/>
          <ac:spMkLst>
            <pc:docMk/>
            <pc:sldMk cId="3125589174" sldId="735"/>
            <ac:spMk id="34" creationId="{546655B2-EF39-48B3-9C95-286040F1090C}"/>
          </ac:spMkLst>
        </pc:spChg>
        <pc:spChg chg="mod">
          <ac:chgData name="Sidney Seckler" userId="73470fc2d5f88927" providerId="LiveId" clId="{1367D7DB-6DC3-4BB9-B4FC-FB2F03E07019}" dt="2021-11-02T14:38:10.740" v="5052" actId="1076"/>
          <ac:spMkLst>
            <pc:docMk/>
            <pc:sldMk cId="3125589174" sldId="735"/>
            <ac:spMk id="35" creationId="{7CCDAABC-6EA9-41E0-A6DC-2525B97A6274}"/>
          </ac:spMkLst>
        </pc:spChg>
        <pc:spChg chg="mod">
          <ac:chgData name="Sidney Seckler" userId="73470fc2d5f88927" providerId="LiveId" clId="{1367D7DB-6DC3-4BB9-B4FC-FB2F03E07019}" dt="2021-11-02T14:38:14.149" v="5053" actId="14100"/>
          <ac:spMkLst>
            <pc:docMk/>
            <pc:sldMk cId="3125589174" sldId="735"/>
            <ac:spMk id="36" creationId="{D0A1D35C-F123-41EE-B57C-111F4822915C}"/>
          </ac:spMkLst>
        </pc:spChg>
        <pc:spChg chg="mod">
          <ac:chgData name="Sidney Seckler" userId="73470fc2d5f88927" providerId="LiveId" clId="{1367D7DB-6DC3-4BB9-B4FC-FB2F03E07019}" dt="2021-11-02T14:38:25.716" v="5055" actId="1076"/>
          <ac:spMkLst>
            <pc:docMk/>
            <pc:sldMk cId="3125589174" sldId="735"/>
            <ac:spMk id="37" creationId="{9ECC78B8-408F-4FE8-9888-AE553390DC89}"/>
          </ac:spMkLst>
        </pc:spChg>
        <pc:grpChg chg="del">
          <ac:chgData name="Sidney Seckler" userId="73470fc2d5f88927" providerId="LiveId" clId="{1367D7DB-6DC3-4BB9-B4FC-FB2F03E07019}" dt="2021-11-02T14:37:10.316" v="5040" actId="478"/>
          <ac:grpSpMkLst>
            <pc:docMk/>
            <pc:sldMk cId="3125589174" sldId="735"/>
            <ac:grpSpMk id="4" creationId="{CC01CD59-3CBC-4062-A057-4542C8730677}"/>
          </ac:grpSpMkLst>
        </pc:grpChg>
        <pc:grpChg chg="add mod">
          <ac:chgData name="Sidney Seckler" userId="73470fc2d5f88927" providerId="LiveId" clId="{1367D7DB-6DC3-4BB9-B4FC-FB2F03E07019}" dt="2021-11-02T14:38:10.740" v="5052" actId="1076"/>
          <ac:grpSpMkLst>
            <pc:docMk/>
            <pc:sldMk cId="3125589174" sldId="735"/>
            <ac:grpSpMk id="21" creationId="{F25B2E74-972D-4990-9BDE-BE86AF667CFD}"/>
          </ac:grpSpMkLst>
        </pc:grpChg>
        <pc:grpChg chg="mod">
          <ac:chgData name="Sidney Seckler" userId="73470fc2d5f88927" providerId="LiveId" clId="{1367D7DB-6DC3-4BB9-B4FC-FB2F03E07019}" dt="2021-11-02T14:38:10.740" v="5052" actId="1076"/>
          <ac:grpSpMkLst>
            <pc:docMk/>
            <pc:sldMk cId="3125589174" sldId="735"/>
            <ac:grpSpMk id="26" creationId="{42BA8CE7-4245-476D-A1CD-AE466289D4D9}"/>
          </ac:grpSpMkLst>
        </pc:grpChg>
        <pc:grpChg chg="mod">
          <ac:chgData name="Sidney Seckler" userId="73470fc2d5f88927" providerId="LiveId" clId="{1367D7DB-6DC3-4BB9-B4FC-FB2F03E07019}" dt="2021-11-02T14:38:10.740" v="5052" actId="1076"/>
          <ac:grpSpMkLst>
            <pc:docMk/>
            <pc:sldMk cId="3125589174" sldId="735"/>
            <ac:grpSpMk id="32" creationId="{414BACA5-DDC5-43B4-8D49-614867517AF2}"/>
          </ac:grpSpMkLst>
        </pc:grpChg>
        <pc:grpChg chg="mod">
          <ac:chgData name="Sidney Seckler" userId="73470fc2d5f88927" providerId="LiveId" clId="{1367D7DB-6DC3-4BB9-B4FC-FB2F03E07019}" dt="2021-11-02T14:38:10.740" v="5052" actId="1076"/>
          <ac:grpSpMkLst>
            <pc:docMk/>
            <pc:sldMk cId="3125589174" sldId="735"/>
            <ac:grpSpMk id="33" creationId="{9DC43812-0699-4301-940D-117CE7CB7ECA}"/>
          </ac:grpSpMkLst>
        </pc:grpChg>
        <pc:picChg chg="mod">
          <ac:chgData name="Sidney Seckler" userId="73470fc2d5f88927" providerId="LiveId" clId="{1367D7DB-6DC3-4BB9-B4FC-FB2F03E07019}" dt="2021-11-02T14:38:10.740" v="5052" actId="1076"/>
          <ac:picMkLst>
            <pc:docMk/>
            <pc:sldMk cId="3125589174" sldId="735"/>
            <ac:picMk id="30" creationId="{5DA99DAC-80D2-4B0C-B920-D131616ACF5A}"/>
          </ac:picMkLst>
        </pc:picChg>
        <pc:picChg chg="mod">
          <ac:chgData name="Sidney Seckler" userId="73470fc2d5f88927" providerId="LiveId" clId="{1367D7DB-6DC3-4BB9-B4FC-FB2F03E07019}" dt="2021-11-02T14:38:10.740" v="5052" actId="1076"/>
          <ac:picMkLst>
            <pc:docMk/>
            <pc:sldMk cId="3125589174" sldId="735"/>
            <ac:picMk id="31" creationId="{3D8CFE50-F4C9-446A-A537-31CA911696A8}"/>
          </ac:picMkLst>
        </pc:picChg>
      </pc:sldChg>
      <pc:sldChg chg="addSp delSp modSp add mod">
        <pc:chgData name="Sidney Seckler" userId="73470fc2d5f88927" providerId="LiveId" clId="{1367D7DB-6DC3-4BB9-B4FC-FB2F03E07019}" dt="2021-11-02T14:41:39.547" v="5089" actId="478"/>
        <pc:sldMkLst>
          <pc:docMk/>
          <pc:sldMk cId="3026136361" sldId="736"/>
        </pc:sldMkLst>
        <pc:spChg chg="add del mod">
          <ac:chgData name="Sidney Seckler" userId="73470fc2d5f88927" providerId="LiveId" clId="{1367D7DB-6DC3-4BB9-B4FC-FB2F03E07019}" dt="2021-11-02T14:39:38.885" v="5058" actId="478"/>
          <ac:spMkLst>
            <pc:docMk/>
            <pc:sldMk cId="3026136361" sldId="736"/>
            <ac:spMk id="3" creationId="{4A8E75B0-B137-4A6F-B187-4E6DFFBDBDDF}"/>
          </ac:spMkLst>
        </pc:spChg>
        <pc:spChg chg="del">
          <ac:chgData name="Sidney Seckler" userId="73470fc2d5f88927" providerId="LiveId" clId="{1367D7DB-6DC3-4BB9-B4FC-FB2F03E07019}" dt="2021-11-02T14:40:12.652" v="5064" actId="478"/>
          <ac:spMkLst>
            <pc:docMk/>
            <pc:sldMk cId="3026136361" sldId="736"/>
            <ac:spMk id="7" creationId="{638BDF3E-16B4-4C35-B295-E88DCC650B37}"/>
          </ac:spMkLst>
        </pc:spChg>
        <pc:spChg chg="del">
          <ac:chgData name="Sidney Seckler" userId="73470fc2d5f88927" providerId="LiveId" clId="{1367D7DB-6DC3-4BB9-B4FC-FB2F03E07019}" dt="2021-11-02T14:40:15.329" v="5065" actId="478"/>
          <ac:spMkLst>
            <pc:docMk/>
            <pc:sldMk cId="3026136361" sldId="736"/>
            <ac:spMk id="9" creationId="{2BD9A8C3-A8B0-4C74-85FD-214DFDF64D5E}"/>
          </ac:spMkLst>
        </pc:spChg>
        <pc:spChg chg="mod">
          <ac:chgData name="Sidney Seckler" userId="73470fc2d5f88927" providerId="LiveId" clId="{1367D7DB-6DC3-4BB9-B4FC-FB2F03E07019}" dt="2021-11-02T14:41:31.535" v="5086" actId="1036"/>
          <ac:spMkLst>
            <pc:docMk/>
            <pc:sldMk cId="3026136361" sldId="736"/>
            <ac:spMk id="10" creationId="{2B6AAB6F-22C1-4E58-90C9-DE96A87ACD9F}"/>
          </ac:spMkLst>
        </pc:spChg>
        <pc:spChg chg="add mod">
          <ac:chgData name="Sidney Seckler" userId="73470fc2d5f88927" providerId="LiveId" clId="{1367D7DB-6DC3-4BB9-B4FC-FB2F03E07019}" dt="2021-11-02T14:39:49.977" v="5060"/>
          <ac:spMkLst>
            <pc:docMk/>
            <pc:sldMk cId="3026136361" sldId="736"/>
            <ac:spMk id="11" creationId="{DD484D95-2EBD-4940-8F48-936AF604030A}"/>
          </ac:spMkLst>
        </pc:spChg>
        <pc:spChg chg="del">
          <ac:chgData name="Sidney Seckler" userId="73470fc2d5f88927" providerId="LiveId" clId="{1367D7DB-6DC3-4BB9-B4FC-FB2F03E07019}" dt="2021-11-02T14:39:36.774" v="5057" actId="478"/>
          <ac:spMkLst>
            <pc:docMk/>
            <pc:sldMk cId="3026136361" sldId="736"/>
            <ac:spMk id="12" creationId="{4B487117-8ECD-48A9-9D56-80E5509A38E2}"/>
          </ac:spMkLst>
        </pc:spChg>
        <pc:spChg chg="add mod">
          <ac:chgData name="Sidney Seckler" userId="73470fc2d5f88927" providerId="LiveId" clId="{1367D7DB-6DC3-4BB9-B4FC-FB2F03E07019}" dt="2021-11-02T14:40:44.806" v="5072" actId="1076"/>
          <ac:spMkLst>
            <pc:docMk/>
            <pc:sldMk cId="3026136361" sldId="736"/>
            <ac:spMk id="13" creationId="{2495300E-BF00-47E2-84D7-089C6D8295C7}"/>
          </ac:spMkLst>
        </pc:spChg>
        <pc:spChg chg="add mod">
          <ac:chgData name="Sidney Seckler" userId="73470fc2d5f88927" providerId="LiveId" clId="{1367D7DB-6DC3-4BB9-B4FC-FB2F03E07019}" dt="2021-11-02T14:41:11.088" v="5079" actId="1076"/>
          <ac:spMkLst>
            <pc:docMk/>
            <pc:sldMk cId="3026136361" sldId="736"/>
            <ac:spMk id="14" creationId="{3559080B-DF9E-4F47-9DB5-A4CD809D5250}"/>
          </ac:spMkLst>
        </pc:spChg>
        <pc:spChg chg="add del mod">
          <ac:chgData name="Sidney Seckler" userId="73470fc2d5f88927" providerId="LiveId" clId="{1367D7DB-6DC3-4BB9-B4FC-FB2F03E07019}" dt="2021-11-02T14:41:39.547" v="5089" actId="478"/>
          <ac:spMkLst>
            <pc:docMk/>
            <pc:sldMk cId="3026136361" sldId="736"/>
            <ac:spMk id="15" creationId="{4D891246-24BE-4BFD-BAFF-60053F6CF3B2}"/>
          </ac:spMkLst>
        </pc:spChg>
      </pc:sldChg>
      <pc:sldChg chg="modSp add mod">
        <pc:chgData name="Sidney Seckler" userId="73470fc2d5f88927" providerId="LiveId" clId="{1367D7DB-6DC3-4BB9-B4FC-FB2F03E07019}" dt="2021-11-02T14:41:51.111" v="5120" actId="1036"/>
        <pc:sldMkLst>
          <pc:docMk/>
          <pc:sldMk cId="2228712676" sldId="737"/>
        </pc:sldMkLst>
        <pc:spChg chg="mod">
          <ac:chgData name="Sidney Seckler" userId="73470fc2d5f88927" providerId="LiveId" clId="{1367D7DB-6DC3-4BB9-B4FC-FB2F03E07019}" dt="2021-11-02T14:41:51.111" v="5120" actId="1036"/>
          <ac:spMkLst>
            <pc:docMk/>
            <pc:sldMk cId="2228712676" sldId="737"/>
            <ac:spMk id="10" creationId="{2B6AAB6F-22C1-4E58-90C9-DE96A87ACD9F}"/>
          </ac:spMkLst>
        </pc:spChg>
      </pc:sldChg>
      <pc:sldChg chg="addSp delSp modSp add mod">
        <pc:chgData name="Sidney Seckler" userId="73470fc2d5f88927" providerId="LiveId" clId="{1367D7DB-6DC3-4BB9-B4FC-FB2F03E07019}" dt="2021-11-02T14:44:22.164" v="5146" actId="1036"/>
        <pc:sldMkLst>
          <pc:docMk/>
          <pc:sldMk cId="1456929145" sldId="738"/>
        </pc:sldMkLst>
        <pc:spChg chg="add del mod">
          <ac:chgData name="Sidney Seckler" userId="73470fc2d5f88927" providerId="LiveId" clId="{1367D7DB-6DC3-4BB9-B4FC-FB2F03E07019}" dt="2021-11-02T14:42:40.766" v="5125" actId="478"/>
          <ac:spMkLst>
            <pc:docMk/>
            <pc:sldMk cId="1456929145" sldId="738"/>
            <ac:spMk id="3" creationId="{8F7CA949-BBF1-49FC-AF42-C9E6B2FC343A}"/>
          </ac:spMkLst>
        </pc:spChg>
        <pc:spChg chg="add mod">
          <ac:chgData name="Sidney Seckler" userId="73470fc2d5f88927" providerId="LiveId" clId="{1367D7DB-6DC3-4BB9-B4FC-FB2F03E07019}" dt="2021-11-02T14:42:48.395" v="5126"/>
          <ac:spMkLst>
            <pc:docMk/>
            <pc:sldMk cId="1456929145" sldId="738"/>
            <ac:spMk id="10" creationId="{A3F02819-E62F-4E0E-AF60-42EC35CB3221}"/>
          </ac:spMkLst>
        </pc:spChg>
        <pc:spChg chg="del">
          <ac:chgData name="Sidney Seckler" userId="73470fc2d5f88927" providerId="LiveId" clId="{1367D7DB-6DC3-4BB9-B4FC-FB2F03E07019}" dt="2021-11-02T14:42:37.423" v="5124" actId="478"/>
          <ac:spMkLst>
            <pc:docMk/>
            <pc:sldMk cId="1456929145" sldId="738"/>
            <ac:spMk id="11" creationId="{C311EA09-F671-4D14-A017-D9EDDC31CA0C}"/>
          </ac:spMkLst>
        </pc:spChg>
        <pc:spChg chg="add mod">
          <ac:chgData name="Sidney Seckler" userId="73470fc2d5f88927" providerId="LiveId" clId="{1367D7DB-6DC3-4BB9-B4FC-FB2F03E07019}" dt="2021-11-02T14:43:30.752" v="5131" actId="1076"/>
          <ac:spMkLst>
            <pc:docMk/>
            <pc:sldMk cId="1456929145" sldId="738"/>
            <ac:spMk id="12" creationId="{6D5F71D9-9706-4A71-9C4B-3A4CF4819764}"/>
          </ac:spMkLst>
        </pc:spChg>
        <pc:spChg chg="del">
          <ac:chgData name="Sidney Seckler" userId="73470fc2d5f88927" providerId="LiveId" clId="{1367D7DB-6DC3-4BB9-B4FC-FB2F03E07019}" dt="2021-11-02T14:42:31.742" v="5122" actId="478"/>
          <ac:spMkLst>
            <pc:docMk/>
            <pc:sldMk cId="1456929145" sldId="738"/>
            <ac:spMk id="15" creationId="{41E81110-28A8-4B1B-8930-7978A34623D3}"/>
          </ac:spMkLst>
        </pc:spChg>
        <pc:spChg chg="del">
          <ac:chgData name="Sidney Seckler" userId="73470fc2d5f88927" providerId="LiveId" clId="{1367D7DB-6DC3-4BB9-B4FC-FB2F03E07019}" dt="2021-11-02T14:42:34.260" v="5123" actId="478"/>
          <ac:spMkLst>
            <pc:docMk/>
            <pc:sldMk cId="1456929145" sldId="738"/>
            <ac:spMk id="16" creationId="{78F78168-3674-4321-850B-9A77919E0635}"/>
          </ac:spMkLst>
        </pc:spChg>
        <pc:spChg chg="add mod">
          <ac:chgData name="Sidney Seckler" userId="73470fc2d5f88927" providerId="LiveId" clId="{1367D7DB-6DC3-4BB9-B4FC-FB2F03E07019}" dt="2021-11-02T14:43:54.070" v="5137" actId="1076"/>
          <ac:spMkLst>
            <pc:docMk/>
            <pc:sldMk cId="1456929145" sldId="738"/>
            <ac:spMk id="17" creationId="{5DA0BF58-7C6F-4478-AEB7-D6EC59DD9AEB}"/>
          </ac:spMkLst>
        </pc:spChg>
        <pc:picChg chg="del">
          <ac:chgData name="Sidney Seckler" userId="73470fc2d5f88927" providerId="LiveId" clId="{1367D7DB-6DC3-4BB9-B4FC-FB2F03E07019}" dt="2021-11-02T14:43:55.270" v="5138" actId="478"/>
          <ac:picMkLst>
            <pc:docMk/>
            <pc:sldMk cId="1456929145" sldId="738"/>
            <ac:picMk id="14" creationId="{9D5A059A-1681-449D-B354-5A1F255CF80D}"/>
          </ac:picMkLst>
        </pc:picChg>
        <pc:picChg chg="add mod">
          <ac:chgData name="Sidney Seckler" userId="73470fc2d5f88927" providerId="LiveId" clId="{1367D7DB-6DC3-4BB9-B4FC-FB2F03E07019}" dt="2021-11-02T14:44:22.164" v="5146" actId="1036"/>
          <ac:picMkLst>
            <pc:docMk/>
            <pc:sldMk cId="1456929145" sldId="738"/>
            <ac:picMk id="18" creationId="{62A51DF7-D8CA-4E3A-B910-3A0C5FF2451D}"/>
          </ac:picMkLst>
        </pc:picChg>
      </pc:sldChg>
      <pc:sldChg chg="addSp delSp modSp add mod">
        <pc:chgData name="Sidney Seckler" userId="73470fc2d5f88927" providerId="LiveId" clId="{1367D7DB-6DC3-4BB9-B4FC-FB2F03E07019}" dt="2021-11-02T15:00:26.853" v="5214" actId="14100"/>
        <pc:sldMkLst>
          <pc:docMk/>
          <pc:sldMk cId="941628773" sldId="739"/>
        </pc:sldMkLst>
        <pc:spChg chg="add mod">
          <ac:chgData name="Sidney Seckler" userId="73470fc2d5f88927" providerId="LiveId" clId="{1367D7DB-6DC3-4BB9-B4FC-FB2F03E07019}" dt="2021-11-02T15:00:26.853" v="5214" actId="14100"/>
          <ac:spMkLst>
            <pc:docMk/>
            <pc:sldMk cId="941628773" sldId="739"/>
            <ac:spMk id="5" creationId="{AA07126E-DA7E-4FC3-9632-65681B406122}"/>
          </ac:spMkLst>
        </pc:spChg>
        <pc:spChg chg="add mod">
          <ac:chgData name="Sidney Seckler" userId="73470fc2d5f88927" providerId="LiveId" clId="{1367D7DB-6DC3-4BB9-B4FC-FB2F03E07019}" dt="2021-11-02T14:58:59.675" v="5190" actId="1076"/>
          <ac:spMkLst>
            <pc:docMk/>
            <pc:sldMk cId="941628773" sldId="739"/>
            <ac:spMk id="9" creationId="{6440B877-E549-458C-962B-75745456AAD5}"/>
          </ac:spMkLst>
        </pc:spChg>
        <pc:spChg chg="add mod">
          <ac:chgData name="Sidney Seckler" userId="73470fc2d5f88927" providerId="LiveId" clId="{1367D7DB-6DC3-4BB9-B4FC-FB2F03E07019}" dt="2021-11-02T14:59:24.344" v="5197" actId="1076"/>
          <ac:spMkLst>
            <pc:docMk/>
            <pc:sldMk cId="941628773" sldId="739"/>
            <ac:spMk id="11" creationId="{C94FF7FD-8D75-4BA8-84A1-18DDEA556A0C}"/>
          </ac:spMkLst>
        </pc:spChg>
        <pc:spChg chg="del">
          <ac:chgData name="Sidney Seckler" userId="73470fc2d5f88927" providerId="LiveId" clId="{1367D7DB-6DC3-4BB9-B4FC-FB2F03E07019}" dt="2021-11-02T14:58:32.343" v="5184" actId="478"/>
          <ac:spMkLst>
            <pc:docMk/>
            <pc:sldMk cId="941628773" sldId="739"/>
            <ac:spMk id="12" creationId="{6D5F71D9-9706-4A71-9C4B-3A4CF4819764}"/>
          </ac:spMkLst>
        </pc:spChg>
        <pc:spChg chg="add mod">
          <ac:chgData name="Sidney Seckler" userId="73470fc2d5f88927" providerId="LiveId" clId="{1367D7DB-6DC3-4BB9-B4FC-FB2F03E07019}" dt="2021-11-02T14:59:56.423" v="5205" actId="1076"/>
          <ac:spMkLst>
            <pc:docMk/>
            <pc:sldMk cId="941628773" sldId="739"/>
            <ac:spMk id="13" creationId="{E074D33B-81EF-4ECF-A9ED-C55BA17EF415}"/>
          </ac:spMkLst>
        </pc:spChg>
        <pc:spChg chg="del">
          <ac:chgData name="Sidney Seckler" userId="73470fc2d5f88927" providerId="LiveId" clId="{1367D7DB-6DC3-4BB9-B4FC-FB2F03E07019}" dt="2021-11-02T14:58:34.757" v="5185" actId="478"/>
          <ac:spMkLst>
            <pc:docMk/>
            <pc:sldMk cId="941628773" sldId="739"/>
            <ac:spMk id="17" creationId="{5DA0BF58-7C6F-4478-AEB7-D6EC59DD9AEB}"/>
          </ac:spMkLst>
        </pc:spChg>
        <pc:spChg chg="mod">
          <ac:chgData name="Sidney Seckler" userId="73470fc2d5f88927" providerId="LiveId" clId="{1367D7DB-6DC3-4BB9-B4FC-FB2F03E07019}" dt="2021-11-02T14:58:29.428" v="5183" actId="20577"/>
          <ac:spMkLst>
            <pc:docMk/>
            <pc:sldMk cId="941628773" sldId="739"/>
            <ac:spMk id="355334" creationId="{87A7A9D8-DC03-41AE-BAA3-4ED9A0FD620C}"/>
          </ac:spMkLst>
        </pc:spChg>
      </pc:sldChg>
      <pc:sldChg chg="addSp delSp modSp add mod">
        <pc:chgData name="Sidney Seckler" userId="73470fc2d5f88927" providerId="LiveId" clId="{1367D7DB-6DC3-4BB9-B4FC-FB2F03E07019}" dt="2021-11-02T15:01:49.952" v="5224" actId="113"/>
        <pc:sldMkLst>
          <pc:docMk/>
          <pc:sldMk cId="2341319417" sldId="740"/>
        </pc:sldMkLst>
        <pc:spChg chg="add del mod">
          <ac:chgData name="Sidney Seckler" userId="73470fc2d5f88927" providerId="LiveId" clId="{1367D7DB-6DC3-4BB9-B4FC-FB2F03E07019}" dt="2021-11-02T14:58:13.396" v="5150" actId="478"/>
          <ac:spMkLst>
            <pc:docMk/>
            <pc:sldMk cId="2341319417" sldId="740"/>
            <ac:spMk id="3" creationId="{BE73129A-8E50-44B9-BE6B-E5E7FEDB0926}"/>
          </ac:spMkLst>
        </pc:spChg>
        <pc:spChg chg="del">
          <ac:chgData name="Sidney Seckler" userId="73470fc2d5f88927" providerId="LiveId" clId="{1367D7DB-6DC3-4BB9-B4FC-FB2F03E07019}" dt="2021-11-02T14:58:10.697" v="5149" actId="478"/>
          <ac:spMkLst>
            <pc:docMk/>
            <pc:sldMk cId="2341319417" sldId="740"/>
            <ac:spMk id="12" creationId="{6D5F71D9-9706-4A71-9C4B-3A4CF4819764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13" creationId="{E5C1A22C-903E-4EC8-8B08-F1E395F96DA3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14" creationId="{E261F767-91CB-4C26-91B1-257638DDFC8A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15" creationId="{DCEBD7DE-6DEB-4F45-9DEF-5DBBF93867BB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16" creationId="{667D3636-089B-4798-AD2E-D8F8E03D541D}"/>
          </ac:spMkLst>
        </pc:spChg>
        <pc:spChg chg="del">
          <ac:chgData name="Sidney Seckler" userId="73470fc2d5f88927" providerId="LiveId" clId="{1367D7DB-6DC3-4BB9-B4FC-FB2F03E07019}" dt="2021-11-02T14:58:10.697" v="5149" actId="478"/>
          <ac:spMkLst>
            <pc:docMk/>
            <pc:sldMk cId="2341319417" sldId="740"/>
            <ac:spMk id="17" creationId="{5DA0BF58-7C6F-4478-AEB7-D6EC59DD9AEB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19" creationId="{92D17E5B-707A-456F-ACD6-EBAF61192D37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20" creationId="{3DDA66C3-2F65-4C65-949B-2B47979FDEDF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21" creationId="{78288305-B32D-4463-B174-5DEC064C6185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22" creationId="{9E315528-7284-473A-8FD6-2F78953F352F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23" creationId="{88530771-180B-4BDE-BE5F-8376E512C355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24" creationId="{BB6EDC59-B0DF-4C37-B684-705C5458ED70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25" creationId="{8A441D35-6F70-48B0-B09B-E2B8F46DD3E3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26" creationId="{FE60FD0A-4314-4AE3-9193-C5A2788378F1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27" creationId="{21DF3AB8-B392-4D08-936C-1E6D592DF615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28" creationId="{A8CB25E2-64DD-4297-9164-1197002ECEBE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29" creationId="{5B06338A-9249-43BE-AADC-A0B00C4563DE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30" creationId="{4650CEBC-D850-4D9C-B565-5BDF615DD9AA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31" creationId="{3B0D95E2-726C-4F4C-B72A-81206FEB6925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32" creationId="{ED4BF107-3F65-4DDC-A1F2-401A7FE1088C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34" creationId="{93BC0142-D9E4-4C5A-8A6D-1E7659D38D6C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35" creationId="{85D1B417-288D-4062-A151-D126EC377E63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36" creationId="{4DD7CCEA-A7DC-4144-8BBA-D2284875044B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37" creationId="{39AD9E3A-DF82-474B-9711-18E5C73866E3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38" creationId="{263379BE-1D77-4F92-848E-3B4E0AFFCBFE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39" creationId="{D7D84F46-AE8C-458E-BE77-38AB18607136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40" creationId="{9BE602A7-BF03-446E-A7EA-212FD7FA9331}"/>
          </ac:spMkLst>
        </pc:spChg>
        <pc:spChg chg="mod">
          <ac:chgData name="Sidney Seckler" userId="73470fc2d5f88927" providerId="LiveId" clId="{1367D7DB-6DC3-4BB9-B4FC-FB2F03E07019}" dt="2021-11-02T15:01:49.952" v="5224" actId="113"/>
          <ac:spMkLst>
            <pc:docMk/>
            <pc:sldMk cId="2341319417" sldId="740"/>
            <ac:spMk id="41" creationId="{50BF1732-5CDF-4E48-A8F2-64381408FA1B}"/>
          </ac:spMkLst>
        </pc:spChg>
        <pc:spChg chg="del">
          <ac:chgData name="Sidney Seckler" userId="73470fc2d5f88927" providerId="LiveId" clId="{1367D7DB-6DC3-4BB9-B4FC-FB2F03E07019}" dt="2021-11-02T14:58:10.697" v="5149" actId="478"/>
          <ac:spMkLst>
            <pc:docMk/>
            <pc:sldMk cId="2341319417" sldId="740"/>
            <ac:spMk id="355334" creationId="{87A7A9D8-DC03-41AE-BAA3-4ED9A0FD620C}"/>
          </ac:spMkLst>
        </pc:spChg>
        <pc:grpChg chg="add mod">
          <ac:chgData name="Sidney Seckler" userId="73470fc2d5f88927" providerId="LiveId" clId="{1367D7DB-6DC3-4BB9-B4FC-FB2F03E07019}" dt="2021-11-02T15:01:49.952" v="5224" actId="113"/>
          <ac:grpSpMkLst>
            <pc:docMk/>
            <pc:sldMk cId="2341319417" sldId="740"/>
            <ac:grpSpMk id="11" creationId="{4FAC4659-3D40-418F-8299-ADE4CEFA73C9}"/>
          </ac:grpSpMkLst>
        </pc:grpChg>
        <pc:picChg chg="del">
          <ac:chgData name="Sidney Seckler" userId="73470fc2d5f88927" providerId="LiveId" clId="{1367D7DB-6DC3-4BB9-B4FC-FB2F03E07019}" dt="2021-11-02T14:58:10.697" v="5149" actId="478"/>
          <ac:picMkLst>
            <pc:docMk/>
            <pc:sldMk cId="2341319417" sldId="740"/>
            <ac:picMk id="18" creationId="{62A51DF7-D8CA-4E3A-B910-3A0C5FF2451D}"/>
          </ac:picMkLst>
        </pc:picChg>
        <pc:picChg chg="mod">
          <ac:chgData name="Sidney Seckler" userId="73470fc2d5f88927" providerId="LiveId" clId="{1367D7DB-6DC3-4BB9-B4FC-FB2F03E07019}" dt="2021-11-02T15:01:49.952" v="5224" actId="113"/>
          <ac:picMkLst>
            <pc:docMk/>
            <pc:sldMk cId="2341319417" sldId="740"/>
            <ac:picMk id="33" creationId="{383193A6-45AA-4DB1-8B9C-AC6B4148B7F7}"/>
          </ac:picMkLst>
        </pc:picChg>
      </pc:sldChg>
      <pc:sldChg chg="modSp add mod">
        <pc:chgData name="Sidney Seckler" userId="73470fc2d5f88927" providerId="LiveId" clId="{1367D7DB-6DC3-4BB9-B4FC-FB2F03E07019}" dt="2021-11-02T15:04:55.431" v="5408" actId="20577"/>
        <pc:sldMkLst>
          <pc:docMk/>
          <pc:sldMk cId="1007835068" sldId="741"/>
        </pc:sldMkLst>
        <pc:spChg chg="mod">
          <ac:chgData name="Sidney Seckler" userId="73470fc2d5f88927" providerId="LiveId" clId="{1367D7DB-6DC3-4BB9-B4FC-FB2F03E07019}" dt="2021-11-02T15:03:00.197" v="5274" actId="20577"/>
          <ac:spMkLst>
            <pc:docMk/>
            <pc:sldMk cId="1007835068" sldId="741"/>
            <ac:spMk id="4099" creationId="{F8B96A61-C72F-4AE6-BD11-C8F2087FCF79}"/>
          </ac:spMkLst>
        </pc:spChg>
        <pc:spChg chg="mod">
          <ac:chgData name="Sidney Seckler" userId="73470fc2d5f88927" providerId="LiveId" clId="{1367D7DB-6DC3-4BB9-B4FC-FB2F03E07019}" dt="2021-11-02T15:04:55.431" v="5408" actId="20577"/>
          <ac:spMkLst>
            <pc:docMk/>
            <pc:sldMk cId="1007835068" sldId="741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1367D7DB-6DC3-4BB9-B4FC-FB2F03E07019}" dt="2021-11-02T15:07:36.305" v="5732" actId="20577"/>
        <pc:sldMkLst>
          <pc:docMk/>
          <pc:sldMk cId="3373990784" sldId="742"/>
        </pc:sldMkLst>
        <pc:spChg chg="mod">
          <ac:chgData name="Sidney Seckler" userId="73470fc2d5f88927" providerId="LiveId" clId="{1367D7DB-6DC3-4BB9-B4FC-FB2F03E07019}" dt="2021-11-02T15:03:22.680" v="5298" actId="1076"/>
          <ac:spMkLst>
            <pc:docMk/>
            <pc:sldMk cId="3373990784" sldId="742"/>
            <ac:spMk id="7" creationId="{B6EBBA62-5788-4DA0-99BA-67CE7AB66041}"/>
          </ac:spMkLst>
        </pc:spChg>
        <pc:spChg chg="mod">
          <ac:chgData name="Sidney Seckler" userId="73470fc2d5f88927" providerId="LiveId" clId="{1367D7DB-6DC3-4BB9-B4FC-FB2F03E07019}" dt="2021-11-02T15:07:36.305" v="5732" actId="20577"/>
          <ac:spMkLst>
            <pc:docMk/>
            <pc:sldMk cId="3373990784" sldId="742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1367D7DB-6DC3-4BB9-B4FC-FB2F03E07019}" dt="2021-11-02T15:21:16.889" v="5885" actId="1076"/>
        <pc:sldMkLst>
          <pc:docMk/>
          <pc:sldMk cId="857975654" sldId="743"/>
        </pc:sldMkLst>
        <pc:spChg chg="add del mod">
          <ac:chgData name="Sidney Seckler" userId="73470fc2d5f88927" providerId="LiveId" clId="{1367D7DB-6DC3-4BB9-B4FC-FB2F03E07019}" dt="2021-11-02T15:15:33.426" v="5830" actId="478"/>
          <ac:spMkLst>
            <pc:docMk/>
            <pc:sldMk cId="857975654" sldId="743"/>
            <ac:spMk id="3" creationId="{25378B8C-65BF-4954-B82D-A26F13FFE6BE}"/>
          </ac:spMkLst>
        </pc:spChg>
        <pc:spChg chg="del">
          <ac:chgData name="Sidney Seckler" userId="73470fc2d5f88927" providerId="LiveId" clId="{1367D7DB-6DC3-4BB9-B4FC-FB2F03E07019}" dt="2021-11-02T15:15:31.218" v="5829" actId="478"/>
          <ac:spMkLst>
            <pc:docMk/>
            <pc:sldMk cId="857975654" sldId="743"/>
            <ac:spMk id="10" creationId="{0A44E107-BAEA-4174-BA49-BE27290FB366}"/>
          </ac:spMkLst>
        </pc:spChg>
        <pc:spChg chg="add mod">
          <ac:chgData name="Sidney Seckler" userId="73470fc2d5f88927" providerId="LiveId" clId="{1367D7DB-6DC3-4BB9-B4FC-FB2F03E07019}" dt="2021-11-02T15:17:49.895" v="5853" actId="1076"/>
          <ac:spMkLst>
            <pc:docMk/>
            <pc:sldMk cId="857975654" sldId="743"/>
            <ac:spMk id="17" creationId="{F100B481-E31A-4DB7-A46A-6BF421516B54}"/>
          </ac:spMkLst>
        </pc:spChg>
        <pc:spChg chg="add mod">
          <ac:chgData name="Sidney Seckler" userId="73470fc2d5f88927" providerId="LiveId" clId="{1367D7DB-6DC3-4BB9-B4FC-FB2F03E07019}" dt="2021-11-02T15:17:49.895" v="5853" actId="1076"/>
          <ac:spMkLst>
            <pc:docMk/>
            <pc:sldMk cId="857975654" sldId="743"/>
            <ac:spMk id="18" creationId="{7B0F11E2-A061-4D5C-ADA8-D0776C66EBCA}"/>
          </ac:spMkLst>
        </pc:spChg>
        <pc:spChg chg="add mod">
          <ac:chgData name="Sidney Seckler" userId="73470fc2d5f88927" providerId="LiveId" clId="{1367D7DB-6DC3-4BB9-B4FC-FB2F03E07019}" dt="2021-11-02T15:21:16.889" v="5885" actId="1076"/>
          <ac:spMkLst>
            <pc:docMk/>
            <pc:sldMk cId="857975654" sldId="743"/>
            <ac:spMk id="19" creationId="{FDE7ABC6-09A5-4D99-933F-0838ACC37D7C}"/>
          </ac:spMkLst>
        </pc:spChg>
        <pc:spChg chg="del">
          <ac:chgData name="Sidney Seckler" userId="73470fc2d5f88927" providerId="LiveId" clId="{1367D7DB-6DC3-4BB9-B4FC-FB2F03E07019}" dt="2021-11-02T15:15:31.218" v="5829" actId="478"/>
          <ac:spMkLst>
            <pc:docMk/>
            <pc:sldMk cId="857975654" sldId="743"/>
            <ac:spMk id="24" creationId="{BC1B409C-A241-4C97-8944-37416C41119C}"/>
          </ac:spMkLst>
        </pc:spChg>
        <pc:spChg chg="mod">
          <ac:chgData name="Sidney Seckler" userId="73470fc2d5f88927" providerId="LiveId" clId="{1367D7DB-6DC3-4BB9-B4FC-FB2F03E07019}" dt="2021-11-02T15:16:21.680" v="5843" actId="1076"/>
          <ac:spMkLst>
            <pc:docMk/>
            <pc:sldMk cId="857975654" sldId="743"/>
            <ac:spMk id="25" creationId="{BD14E980-6F3F-4633-BF0E-EF484A572217}"/>
          </ac:spMkLst>
        </pc:spChg>
        <pc:spChg chg="del">
          <ac:chgData name="Sidney Seckler" userId="73470fc2d5f88927" providerId="LiveId" clId="{1367D7DB-6DC3-4BB9-B4FC-FB2F03E07019}" dt="2021-11-02T15:15:31.218" v="5829" actId="478"/>
          <ac:spMkLst>
            <pc:docMk/>
            <pc:sldMk cId="857975654" sldId="743"/>
            <ac:spMk id="261123" creationId="{D1B31F66-3B55-4EAC-AA47-6F96A6C58B67}"/>
          </ac:spMkLst>
        </pc:spChg>
        <pc:spChg chg="del">
          <ac:chgData name="Sidney Seckler" userId="73470fc2d5f88927" providerId="LiveId" clId="{1367D7DB-6DC3-4BB9-B4FC-FB2F03E07019}" dt="2021-11-02T15:15:31.218" v="5829" actId="478"/>
          <ac:spMkLst>
            <pc:docMk/>
            <pc:sldMk cId="857975654" sldId="743"/>
            <ac:spMk id="261124" creationId="{392E8209-92B9-40ED-AD00-3A735728A1F6}"/>
          </ac:spMkLst>
        </pc:spChg>
        <pc:spChg chg="del">
          <ac:chgData name="Sidney Seckler" userId="73470fc2d5f88927" providerId="LiveId" clId="{1367D7DB-6DC3-4BB9-B4FC-FB2F03E07019}" dt="2021-11-02T15:15:31.218" v="5829" actId="478"/>
          <ac:spMkLst>
            <pc:docMk/>
            <pc:sldMk cId="857975654" sldId="743"/>
            <ac:spMk id="261125" creationId="{690996C2-2E82-4902-95DC-5DFB35A61C7D}"/>
          </ac:spMkLst>
        </pc:spChg>
        <pc:spChg chg="mod">
          <ac:chgData name="Sidney Seckler" userId="73470fc2d5f88927" providerId="LiveId" clId="{1367D7DB-6DC3-4BB9-B4FC-FB2F03E07019}" dt="2021-11-02T15:16:21.680" v="5843" actId="1076"/>
          <ac:spMkLst>
            <pc:docMk/>
            <pc:sldMk cId="857975654" sldId="743"/>
            <ac:spMk id="261126" creationId="{0EE94CA0-EA69-4E7C-88FB-64AE10AAEDB3}"/>
          </ac:spMkLst>
        </pc:spChg>
        <pc:spChg chg="del">
          <ac:chgData name="Sidney Seckler" userId="73470fc2d5f88927" providerId="LiveId" clId="{1367D7DB-6DC3-4BB9-B4FC-FB2F03E07019}" dt="2021-11-02T15:15:31.218" v="5829" actId="478"/>
          <ac:spMkLst>
            <pc:docMk/>
            <pc:sldMk cId="857975654" sldId="743"/>
            <ac:spMk id="261127" creationId="{D54A3154-2D92-4146-B38B-C4D5466D0E2C}"/>
          </ac:spMkLst>
        </pc:spChg>
        <pc:spChg chg="mod">
          <ac:chgData name="Sidney Seckler" userId="73470fc2d5f88927" providerId="LiveId" clId="{1367D7DB-6DC3-4BB9-B4FC-FB2F03E07019}" dt="2021-11-02T15:16:21.680" v="5843" actId="1076"/>
          <ac:spMkLst>
            <pc:docMk/>
            <pc:sldMk cId="857975654" sldId="743"/>
            <ac:spMk id="261128" creationId="{EC29FED1-9183-41A1-AB01-E5BC3DBBFCC3}"/>
          </ac:spMkLst>
        </pc:spChg>
        <pc:spChg chg="mod">
          <ac:chgData name="Sidney Seckler" userId="73470fc2d5f88927" providerId="LiveId" clId="{1367D7DB-6DC3-4BB9-B4FC-FB2F03E07019}" dt="2021-11-02T15:18:30.262" v="5866" actId="1076"/>
          <ac:spMkLst>
            <pc:docMk/>
            <pc:sldMk cId="857975654" sldId="743"/>
            <ac:spMk id="261129" creationId="{2BD984DF-9E65-4482-AA0D-766B3D0FD8B1}"/>
          </ac:spMkLst>
        </pc:spChg>
        <pc:spChg chg="del">
          <ac:chgData name="Sidney Seckler" userId="73470fc2d5f88927" providerId="LiveId" clId="{1367D7DB-6DC3-4BB9-B4FC-FB2F03E07019}" dt="2021-11-02T15:16:42.451" v="5846" actId="478"/>
          <ac:spMkLst>
            <pc:docMk/>
            <pc:sldMk cId="857975654" sldId="743"/>
            <ac:spMk id="261130" creationId="{262091B3-C36E-4172-9A2F-29762425FB28}"/>
          </ac:spMkLst>
        </pc:spChg>
      </pc:sldChg>
      <pc:sldChg chg="add del">
        <pc:chgData name="Sidney Seckler" userId="73470fc2d5f88927" providerId="LiveId" clId="{1367D7DB-6DC3-4BB9-B4FC-FB2F03E07019}" dt="2021-11-02T15:09:18.776" v="5737"/>
        <pc:sldMkLst>
          <pc:docMk/>
          <pc:sldMk cId="3468162528" sldId="744"/>
        </pc:sldMkLst>
      </pc:sldChg>
      <pc:sldChg chg="addSp delSp modSp add mod">
        <pc:chgData name="Sidney Seckler" userId="73470fc2d5f88927" providerId="LiveId" clId="{1367D7DB-6DC3-4BB9-B4FC-FB2F03E07019}" dt="2021-11-02T15:15:14.009" v="5828" actId="1076"/>
        <pc:sldMkLst>
          <pc:docMk/>
          <pc:sldMk cId="3876308465" sldId="744"/>
        </pc:sldMkLst>
        <pc:spChg chg="del">
          <ac:chgData name="Sidney Seckler" userId="73470fc2d5f88927" providerId="LiveId" clId="{1367D7DB-6DC3-4BB9-B4FC-FB2F03E07019}" dt="2021-11-02T15:13:56.541" v="5818" actId="478"/>
          <ac:spMkLst>
            <pc:docMk/>
            <pc:sldMk cId="3876308465" sldId="744"/>
            <ac:spMk id="2" creationId="{80402A11-CE3C-455F-A7A3-DD8EC140A4CF}"/>
          </ac:spMkLst>
        </pc:spChg>
        <pc:spChg chg="add del mod">
          <ac:chgData name="Sidney Seckler" userId="73470fc2d5f88927" providerId="LiveId" clId="{1367D7DB-6DC3-4BB9-B4FC-FB2F03E07019}" dt="2021-11-02T15:13:58.955" v="5819" actId="478"/>
          <ac:spMkLst>
            <pc:docMk/>
            <pc:sldMk cId="3876308465" sldId="744"/>
            <ac:spMk id="4" creationId="{7BCA6494-DF54-440B-B113-CF67FC09807A}"/>
          </ac:spMkLst>
        </pc:spChg>
        <pc:spChg chg="del">
          <ac:chgData name="Sidney Seckler" userId="73470fc2d5f88927" providerId="LiveId" clId="{1367D7DB-6DC3-4BB9-B4FC-FB2F03E07019}" dt="2021-11-02T15:13:56.541" v="5818" actId="478"/>
          <ac:spMkLst>
            <pc:docMk/>
            <pc:sldMk cId="3876308465" sldId="744"/>
            <ac:spMk id="10" creationId="{0A44E107-BAEA-4174-BA49-BE27290FB366}"/>
          </ac:spMkLst>
        </pc:spChg>
        <pc:spChg chg="del">
          <ac:chgData name="Sidney Seckler" userId="73470fc2d5f88927" providerId="LiveId" clId="{1367D7DB-6DC3-4BB9-B4FC-FB2F03E07019}" dt="2021-11-02T15:13:56.541" v="5818" actId="478"/>
          <ac:spMkLst>
            <pc:docMk/>
            <pc:sldMk cId="3876308465" sldId="744"/>
            <ac:spMk id="15" creationId="{56304623-F289-4636-8FE6-F393CC417586}"/>
          </ac:spMkLst>
        </pc:spChg>
        <pc:spChg chg="del">
          <ac:chgData name="Sidney Seckler" userId="73470fc2d5f88927" providerId="LiveId" clId="{1367D7DB-6DC3-4BB9-B4FC-FB2F03E07019}" dt="2021-11-02T15:13:56.541" v="5818" actId="478"/>
          <ac:spMkLst>
            <pc:docMk/>
            <pc:sldMk cId="3876308465" sldId="744"/>
            <ac:spMk id="16" creationId="{5F7CEDF7-3365-4A03-A24B-DB0D941D00FE}"/>
          </ac:spMkLst>
        </pc:spChg>
        <pc:spChg chg="mod">
          <ac:chgData name="Sidney Seckler" userId="73470fc2d5f88927" providerId="LiveId" clId="{1367D7DB-6DC3-4BB9-B4FC-FB2F03E07019}" dt="2021-11-02T15:15:14.009" v="5828" actId="1076"/>
          <ac:spMkLst>
            <pc:docMk/>
            <pc:sldMk cId="3876308465" sldId="744"/>
            <ac:spMk id="25" creationId="{B47230EB-9F06-487B-8F51-0F8466FFEAC0}"/>
          </ac:spMkLst>
        </pc:spChg>
        <pc:spChg chg="mod">
          <ac:chgData name="Sidney Seckler" userId="73470fc2d5f88927" providerId="LiveId" clId="{1367D7DB-6DC3-4BB9-B4FC-FB2F03E07019}" dt="2021-11-02T15:15:10.396" v="5827" actId="255"/>
          <ac:spMkLst>
            <pc:docMk/>
            <pc:sldMk cId="3876308465" sldId="744"/>
            <ac:spMk id="26" creationId="{B40E197B-7F7F-46CA-8436-B04F39161527}"/>
          </ac:spMkLst>
        </pc:spChg>
        <pc:spChg chg="del">
          <ac:chgData name="Sidney Seckler" userId="73470fc2d5f88927" providerId="LiveId" clId="{1367D7DB-6DC3-4BB9-B4FC-FB2F03E07019}" dt="2021-11-02T15:13:56.541" v="5818" actId="478"/>
          <ac:spMkLst>
            <pc:docMk/>
            <pc:sldMk cId="3876308465" sldId="744"/>
            <ac:spMk id="261123" creationId="{D1B31F66-3B55-4EAC-AA47-6F96A6C58B67}"/>
          </ac:spMkLst>
        </pc:spChg>
        <pc:spChg chg="del">
          <ac:chgData name="Sidney Seckler" userId="73470fc2d5f88927" providerId="LiveId" clId="{1367D7DB-6DC3-4BB9-B4FC-FB2F03E07019}" dt="2021-11-02T15:13:56.541" v="5818" actId="478"/>
          <ac:spMkLst>
            <pc:docMk/>
            <pc:sldMk cId="3876308465" sldId="744"/>
            <ac:spMk id="261124" creationId="{392E8209-92B9-40ED-AD00-3A735728A1F6}"/>
          </ac:spMkLst>
        </pc:spChg>
        <pc:grpChg chg="add mod">
          <ac:chgData name="Sidney Seckler" userId="73470fc2d5f88927" providerId="LiveId" clId="{1367D7DB-6DC3-4BB9-B4FC-FB2F03E07019}" dt="2021-11-02T15:15:10.396" v="5827" actId="255"/>
          <ac:grpSpMkLst>
            <pc:docMk/>
            <pc:sldMk cId="3876308465" sldId="744"/>
            <ac:grpSpMk id="12" creationId="{8E6598C6-3E66-4CDD-8353-8504C88064D2}"/>
          </ac:grpSpMkLst>
        </pc:grp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13" creationId="{B696A148-B754-448E-AB6B-4D51BADE3EF5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14" creationId="{96CED52C-460A-4C84-A162-71EDAD3D6AE6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17" creationId="{D71C6283-93D1-47BB-9413-AA3E4F8503FF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18" creationId="{97E3DC1A-6209-49BB-A7FB-F12263BDCF1A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19" creationId="{C01F1103-6C63-4D79-8F36-1868EFB11DF6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20" creationId="{29A7CC86-B24D-4F99-AEE8-58077DE59F86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21" creationId="{B6C32831-337B-499D-A59A-EF24C2653248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22" creationId="{F5811A20-F157-4842-BB9E-5F2115E4E7BD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23" creationId="{3D8691DF-2EDF-47E2-9C97-68744645CD4D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24" creationId="{89207680-1FA1-4848-A11F-CB240175AFF5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27" creationId="{2A27ECD8-CFCF-45DE-8BE6-C3D497A87F90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28" creationId="{75521F9C-D04D-4CD5-A683-BF61A7408793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29" creationId="{86657D87-6713-4D93-8557-280801AD04DA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30" creationId="{FAF1316F-A00A-4A9D-87CF-29317ED28E17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31" creationId="{B008E732-6F5B-4504-B158-65F175A399FC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32" creationId="{79801BC5-E257-4383-8D88-7F4629C397A1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33" creationId="{EA9777AC-CD8D-4BC1-91AD-4E666FEBF71E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34" creationId="{41D7F459-6709-4DEB-9864-D6563ADA3202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35" creationId="{20A23EB1-5C11-4485-83BF-128A50D4EF35}"/>
          </ac:picMkLst>
        </pc:picChg>
        <pc:picChg chg="mod">
          <ac:chgData name="Sidney Seckler" userId="73470fc2d5f88927" providerId="LiveId" clId="{1367D7DB-6DC3-4BB9-B4FC-FB2F03E07019}" dt="2021-11-02T15:15:10.396" v="5827" actId="255"/>
          <ac:picMkLst>
            <pc:docMk/>
            <pc:sldMk cId="3876308465" sldId="744"/>
            <ac:picMk id="36" creationId="{64E3FC64-5B58-4F52-BE11-4906B8C6B6CE}"/>
          </ac:picMkLst>
        </pc:picChg>
      </pc:sldChg>
      <pc:sldChg chg="addSp delSp modSp add mod">
        <pc:chgData name="Sidney Seckler" userId="73470fc2d5f88927" providerId="LiveId" clId="{1367D7DB-6DC3-4BB9-B4FC-FB2F03E07019}" dt="2021-11-02T15:23:39.442" v="5897" actId="1076"/>
        <pc:sldMkLst>
          <pc:docMk/>
          <pc:sldMk cId="29575244" sldId="745"/>
        </pc:sldMkLst>
        <pc:spChg chg="mod">
          <ac:chgData name="Sidney Seckler" userId="73470fc2d5f88927" providerId="LiveId" clId="{1367D7DB-6DC3-4BB9-B4FC-FB2F03E07019}" dt="2021-11-02T15:22:02.357" v="5888"/>
          <ac:spMkLst>
            <pc:docMk/>
            <pc:sldMk cId="29575244" sldId="745"/>
            <ac:spMk id="16" creationId="{6B41DD50-E7B5-4033-A647-5528CC53CC02}"/>
          </ac:spMkLst>
        </pc:spChg>
        <pc:spChg chg="mod">
          <ac:chgData name="Sidney Seckler" userId="73470fc2d5f88927" providerId="LiveId" clId="{1367D7DB-6DC3-4BB9-B4FC-FB2F03E07019}" dt="2021-11-02T15:22:02.357" v="5888"/>
          <ac:spMkLst>
            <pc:docMk/>
            <pc:sldMk cId="29575244" sldId="745"/>
            <ac:spMk id="17" creationId="{9574F285-4C03-4510-AB78-C61E57D82E04}"/>
          </ac:spMkLst>
        </pc:spChg>
        <pc:spChg chg="mod">
          <ac:chgData name="Sidney Seckler" userId="73470fc2d5f88927" providerId="LiveId" clId="{1367D7DB-6DC3-4BB9-B4FC-FB2F03E07019}" dt="2021-11-02T15:22:02.357" v="5888"/>
          <ac:spMkLst>
            <pc:docMk/>
            <pc:sldMk cId="29575244" sldId="745"/>
            <ac:spMk id="19" creationId="{3EAD2AD7-C029-47CF-834B-CEEC084D825C}"/>
          </ac:spMkLst>
        </pc:spChg>
        <pc:spChg chg="mod">
          <ac:chgData name="Sidney Seckler" userId="73470fc2d5f88927" providerId="LiveId" clId="{1367D7DB-6DC3-4BB9-B4FC-FB2F03E07019}" dt="2021-11-02T15:22:02.357" v="5888"/>
          <ac:spMkLst>
            <pc:docMk/>
            <pc:sldMk cId="29575244" sldId="745"/>
            <ac:spMk id="20" creationId="{394010BA-2C22-44CF-9CE6-A15DFE34418A}"/>
          </ac:spMkLst>
        </pc:spChg>
        <pc:spChg chg="mod">
          <ac:chgData name="Sidney Seckler" userId="73470fc2d5f88927" providerId="LiveId" clId="{1367D7DB-6DC3-4BB9-B4FC-FB2F03E07019}" dt="2021-11-02T15:22:02.357" v="5888"/>
          <ac:spMkLst>
            <pc:docMk/>
            <pc:sldMk cId="29575244" sldId="745"/>
            <ac:spMk id="21" creationId="{C0E53DF8-A6D6-40B4-9837-6C954941159D}"/>
          </ac:spMkLst>
        </pc:spChg>
        <pc:spChg chg="mod">
          <ac:chgData name="Sidney Seckler" userId="73470fc2d5f88927" providerId="LiveId" clId="{1367D7DB-6DC3-4BB9-B4FC-FB2F03E07019}" dt="2021-11-02T15:22:02.357" v="5888"/>
          <ac:spMkLst>
            <pc:docMk/>
            <pc:sldMk cId="29575244" sldId="745"/>
            <ac:spMk id="22" creationId="{3206B235-F865-4180-9C85-08C70F4BF5D1}"/>
          </ac:spMkLst>
        </pc:spChg>
        <pc:spChg chg="mod">
          <ac:chgData name="Sidney Seckler" userId="73470fc2d5f88927" providerId="LiveId" clId="{1367D7DB-6DC3-4BB9-B4FC-FB2F03E07019}" dt="2021-11-02T15:22:02.357" v="5888"/>
          <ac:spMkLst>
            <pc:docMk/>
            <pc:sldMk cId="29575244" sldId="745"/>
            <ac:spMk id="26" creationId="{8B83B5CD-5487-417E-9563-E9ED11CCCEC7}"/>
          </ac:spMkLst>
        </pc:spChg>
        <pc:spChg chg="mod">
          <ac:chgData name="Sidney Seckler" userId="73470fc2d5f88927" providerId="LiveId" clId="{1367D7DB-6DC3-4BB9-B4FC-FB2F03E07019}" dt="2021-11-02T15:22:02.357" v="5888"/>
          <ac:spMkLst>
            <pc:docMk/>
            <pc:sldMk cId="29575244" sldId="745"/>
            <ac:spMk id="27" creationId="{E330F54C-249A-4D04-BC58-C0FF87A1B999}"/>
          </ac:spMkLst>
        </pc:spChg>
        <pc:spChg chg="mod">
          <ac:chgData name="Sidney Seckler" userId="73470fc2d5f88927" providerId="LiveId" clId="{1367D7DB-6DC3-4BB9-B4FC-FB2F03E07019}" dt="2021-11-02T15:22:02.357" v="5888"/>
          <ac:spMkLst>
            <pc:docMk/>
            <pc:sldMk cId="29575244" sldId="745"/>
            <ac:spMk id="28" creationId="{6E0FCA3F-FF27-4630-BDE0-2E5B7306FF71}"/>
          </ac:spMkLst>
        </pc:spChg>
        <pc:spChg chg="add mod">
          <ac:chgData name="Sidney Seckler" userId="73470fc2d5f88927" providerId="LiveId" clId="{1367D7DB-6DC3-4BB9-B4FC-FB2F03E07019}" dt="2021-11-02T15:23:39.442" v="5897" actId="1076"/>
          <ac:spMkLst>
            <pc:docMk/>
            <pc:sldMk cId="29575244" sldId="745"/>
            <ac:spMk id="29" creationId="{0176DDBA-1545-4AF2-ADF1-1CED7FA9B9F3}"/>
          </ac:spMkLst>
        </pc:spChg>
        <pc:spChg chg="del">
          <ac:chgData name="Sidney Seckler" userId="73470fc2d5f88927" providerId="LiveId" clId="{1367D7DB-6DC3-4BB9-B4FC-FB2F03E07019}" dt="2021-11-02T15:21:43.173" v="5887" actId="478"/>
          <ac:spMkLst>
            <pc:docMk/>
            <pc:sldMk cId="29575244" sldId="745"/>
            <ac:spMk id="222212" creationId="{2744ED8E-478B-432E-9701-90C0865D2A0A}"/>
          </ac:spMkLst>
        </pc:spChg>
        <pc:spChg chg="del">
          <ac:chgData name="Sidney Seckler" userId="73470fc2d5f88927" providerId="LiveId" clId="{1367D7DB-6DC3-4BB9-B4FC-FB2F03E07019}" dt="2021-11-02T15:21:43.173" v="5887" actId="478"/>
          <ac:spMkLst>
            <pc:docMk/>
            <pc:sldMk cId="29575244" sldId="745"/>
            <ac:spMk id="222213" creationId="{E8951D6B-0F27-4321-A98A-B8936202A350}"/>
          </ac:spMkLst>
        </pc:spChg>
        <pc:spChg chg="del">
          <ac:chgData name="Sidney Seckler" userId="73470fc2d5f88927" providerId="LiveId" clId="{1367D7DB-6DC3-4BB9-B4FC-FB2F03E07019}" dt="2021-11-02T15:21:43.173" v="5887" actId="478"/>
          <ac:spMkLst>
            <pc:docMk/>
            <pc:sldMk cId="29575244" sldId="745"/>
            <ac:spMk id="222215" creationId="{4AC61F0A-3BD7-4F9A-A9B6-60400721DD39}"/>
          </ac:spMkLst>
        </pc:spChg>
        <pc:spChg chg="del">
          <ac:chgData name="Sidney Seckler" userId="73470fc2d5f88927" providerId="LiveId" clId="{1367D7DB-6DC3-4BB9-B4FC-FB2F03E07019}" dt="2021-11-02T15:21:43.173" v="5887" actId="478"/>
          <ac:spMkLst>
            <pc:docMk/>
            <pc:sldMk cId="29575244" sldId="745"/>
            <ac:spMk id="222216" creationId="{85456ACA-F3B0-4B1D-B4F5-B60B1BA04F3C}"/>
          </ac:spMkLst>
        </pc:spChg>
        <pc:spChg chg="del">
          <ac:chgData name="Sidney Seckler" userId="73470fc2d5f88927" providerId="LiveId" clId="{1367D7DB-6DC3-4BB9-B4FC-FB2F03E07019}" dt="2021-11-02T15:21:43.173" v="5887" actId="478"/>
          <ac:spMkLst>
            <pc:docMk/>
            <pc:sldMk cId="29575244" sldId="745"/>
            <ac:spMk id="222218" creationId="{E257782D-012C-4E89-B9CC-1E3B3E6656F6}"/>
          </ac:spMkLst>
        </pc:spChg>
        <pc:spChg chg="del">
          <ac:chgData name="Sidney Seckler" userId="73470fc2d5f88927" providerId="LiveId" clId="{1367D7DB-6DC3-4BB9-B4FC-FB2F03E07019}" dt="2021-11-02T15:21:43.173" v="5887" actId="478"/>
          <ac:spMkLst>
            <pc:docMk/>
            <pc:sldMk cId="29575244" sldId="745"/>
            <ac:spMk id="222219" creationId="{AADCCCD6-F22D-449F-AD33-3F17D4F7B7F9}"/>
          </ac:spMkLst>
        </pc:spChg>
        <pc:grpChg chg="add mod">
          <ac:chgData name="Sidney Seckler" userId="73470fc2d5f88927" providerId="LiveId" clId="{1367D7DB-6DC3-4BB9-B4FC-FB2F03E07019}" dt="2021-11-02T15:22:15.988" v="5889" actId="1076"/>
          <ac:grpSpMkLst>
            <pc:docMk/>
            <pc:sldMk cId="29575244" sldId="745"/>
            <ac:grpSpMk id="13" creationId="{F832CF93-6BBD-44FC-A21F-81B0BB26F955}"/>
          </ac:grpSpMkLst>
        </pc:grpChg>
        <pc:cxnChg chg="del">
          <ac:chgData name="Sidney Seckler" userId="73470fc2d5f88927" providerId="LiveId" clId="{1367D7DB-6DC3-4BB9-B4FC-FB2F03E07019}" dt="2021-11-02T15:21:43.173" v="5887" actId="478"/>
          <ac:cxnSpMkLst>
            <pc:docMk/>
            <pc:sldMk cId="29575244" sldId="745"/>
            <ac:cxnSpMk id="11" creationId="{1700FA8C-FCF2-46FE-848F-2997BEE57A86}"/>
          </ac:cxnSpMkLst>
        </pc:cxnChg>
        <pc:cxnChg chg="mod">
          <ac:chgData name="Sidney Seckler" userId="73470fc2d5f88927" providerId="LiveId" clId="{1367D7DB-6DC3-4BB9-B4FC-FB2F03E07019}" dt="2021-11-02T15:22:02.357" v="5888"/>
          <ac:cxnSpMkLst>
            <pc:docMk/>
            <pc:sldMk cId="29575244" sldId="745"/>
            <ac:cxnSpMk id="14" creationId="{D5DDF115-ED5C-4C96-B84A-96B701A0408B}"/>
          </ac:cxnSpMkLst>
        </pc:cxnChg>
        <pc:cxnChg chg="mod">
          <ac:chgData name="Sidney Seckler" userId="73470fc2d5f88927" providerId="LiveId" clId="{1367D7DB-6DC3-4BB9-B4FC-FB2F03E07019}" dt="2021-11-02T15:22:02.357" v="5888"/>
          <ac:cxnSpMkLst>
            <pc:docMk/>
            <pc:sldMk cId="29575244" sldId="745"/>
            <ac:cxnSpMk id="15" creationId="{C1A42DFB-FBE4-45E9-8287-CEE33B7EC3B2}"/>
          </ac:cxnSpMkLst>
        </pc:cxnChg>
        <pc:cxnChg chg="mod">
          <ac:chgData name="Sidney Seckler" userId="73470fc2d5f88927" providerId="LiveId" clId="{1367D7DB-6DC3-4BB9-B4FC-FB2F03E07019}" dt="2021-11-02T15:22:02.357" v="5888"/>
          <ac:cxnSpMkLst>
            <pc:docMk/>
            <pc:sldMk cId="29575244" sldId="745"/>
            <ac:cxnSpMk id="18" creationId="{E1337E91-BA5D-435F-8CC0-BF397C30B41B}"/>
          </ac:cxnSpMkLst>
        </pc:cxnChg>
        <pc:cxnChg chg="del">
          <ac:chgData name="Sidney Seckler" userId="73470fc2d5f88927" providerId="LiveId" clId="{1367D7DB-6DC3-4BB9-B4FC-FB2F03E07019}" dt="2021-11-02T15:21:43.173" v="5887" actId="478"/>
          <ac:cxnSpMkLst>
            <pc:docMk/>
            <pc:sldMk cId="29575244" sldId="745"/>
            <ac:cxnSpMk id="23" creationId="{53032499-5898-4FD4-97E4-F33626B40E2F}"/>
          </ac:cxnSpMkLst>
        </pc:cxnChg>
        <pc:cxnChg chg="del">
          <ac:chgData name="Sidney Seckler" userId="73470fc2d5f88927" providerId="LiveId" clId="{1367D7DB-6DC3-4BB9-B4FC-FB2F03E07019}" dt="2021-11-02T15:21:43.173" v="5887" actId="478"/>
          <ac:cxnSpMkLst>
            <pc:docMk/>
            <pc:sldMk cId="29575244" sldId="745"/>
            <ac:cxnSpMk id="24" creationId="{DD0D0235-2BA0-495A-AABB-5CA909458753}"/>
          </ac:cxnSpMkLst>
        </pc:cxnChg>
        <pc:cxnChg chg="mod">
          <ac:chgData name="Sidney Seckler" userId="73470fc2d5f88927" providerId="LiveId" clId="{1367D7DB-6DC3-4BB9-B4FC-FB2F03E07019}" dt="2021-11-02T15:22:02.357" v="5888"/>
          <ac:cxnSpMkLst>
            <pc:docMk/>
            <pc:sldMk cId="29575244" sldId="745"/>
            <ac:cxnSpMk id="25" creationId="{0EC78FA2-B216-4403-B846-4C373C3CC000}"/>
          </ac:cxnSpMkLst>
        </pc:cxnChg>
      </pc:sldChg>
      <pc:sldChg chg="addSp modSp add mod">
        <pc:chgData name="Sidney Seckler" userId="73470fc2d5f88927" providerId="LiveId" clId="{1367D7DB-6DC3-4BB9-B4FC-FB2F03E07019}" dt="2021-11-02T15:31:10.153" v="6003" actId="6549"/>
        <pc:sldMkLst>
          <pc:docMk/>
          <pc:sldMk cId="4065942243" sldId="746"/>
        </pc:sldMkLst>
        <pc:spChg chg="add mod">
          <ac:chgData name="Sidney Seckler" userId="73470fc2d5f88927" providerId="LiveId" clId="{1367D7DB-6DC3-4BB9-B4FC-FB2F03E07019}" dt="2021-11-02T15:30:06.657" v="5991" actId="1076"/>
          <ac:spMkLst>
            <pc:docMk/>
            <pc:sldMk cId="4065942243" sldId="746"/>
            <ac:spMk id="3" creationId="{6E4561AC-2FB1-4E2F-ACE5-E202CA07F330}"/>
          </ac:spMkLst>
        </pc:spChg>
        <pc:spChg chg="mod">
          <ac:chgData name="Sidney Seckler" userId="73470fc2d5f88927" providerId="LiveId" clId="{1367D7DB-6DC3-4BB9-B4FC-FB2F03E07019}" dt="2021-11-02T15:26:43.095" v="5902" actId="255"/>
          <ac:spMkLst>
            <pc:docMk/>
            <pc:sldMk cId="4065942243" sldId="746"/>
            <ac:spMk id="16" creationId="{6B41DD50-E7B5-4033-A647-5528CC53CC02}"/>
          </ac:spMkLst>
        </pc:spChg>
        <pc:spChg chg="mod">
          <ac:chgData name="Sidney Seckler" userId="73470fc2d5f88927" providerId="LiveId" clId="{1367D7DB-6DC3-4BB9-B4FC-FB2F03E07019}" dt="2021-11-02T15:26:43.095" v="5902" actId="255"/>
          <ac:spMkLst>
            <pc:docMk/>
            <pc:sldMk cId="4065942243" sldId="746"/>
            <ac:spMk id="17" creationId="{9574F285-4C03-4510-AB78-C61E57D82E04}"/>
          </ac:spMkLst>
        </pc:spChg>
        <pc:spChg chg="mod">
          <ac:chgData name="Sidney Seckler" userId="73470fc2d5f88927" providerId="LiveId" clId="{1367D7DB-6DC3-4BB9-B4FC-FB2F03E07019}" dt="2021-11-02T15:26:43.095" v="5902" actId="255"/>
          <ac:spMkLst>
            <pc:docMk/>
            <pc:sldMk cId="4065942243" sldId="746"/>
            <ac:spMk id="19" creationId="{3EAD2AD7-C029-47CF-834B-CEEC084D825C}"/>
          </ac:spMkLst>
        </pc:spChg>
        <pc:spChg chg="mod">
          <ac:chgData name="Sidney Seckler" userId="73470fc2d5f88927" providerId="LiveId" clId="{1367D7DB-6DC3-4BB9-B4FC-FB2F03E07019}" dt="2021-11-02T15:26:43.095" v="5902" actId="255"/>
          <ac:spMkLst>
            <pc:docMk/>
            <pc:sldMk cId="4065942243" sldId="746"/>
            <ac:spMk id="20" creationId="{394010BA-2C22-44CF-9CE6-A15DFE34418A}"/>
          </ac:spMkLst>
        </pc:spChg>
        <pc:spChg chg="mod">
          <ac:chgData name="Sidney Seckler" userId="73470fc2d5f88927" providerId="LiveId" clId="{1367D7DB-6DC3-4BB9-B4FC-FB2F03E07019}" dt="2021-11-02T15:26:43.095" v="5902" actId="255"/>
          <ac:spMkLst>
            <pc:docMk/>
            <pc:sldMk cId="4065942243" sldId="746"/>
            <ac:spMk id="21" creationId="{C0E53DF8-A6D6-40B4-9837-6C954941159D}"/>
          </ac:spMkLst>
        </pc:spChg>
        <pc:spChg chg="mod">
          <ac:chgData name="Sidney Seckler" userId="73470fc2d5f88927" providerId="LiveId" clId="{1367D7DB-6DC3-4BB9-B4FC-FB2F03E07019}" dt="2021-11-02T15:26:43.095" v="5902" actId="255"/>
          <ac:spMkLst>
            <pc:docMk/>
            <pc:sldMk cId="4065942243" sldId="746"/>
            <ac:spMk id="22" creationId="{3206B235-F865-4180-9C85-08C70F4BF5D1}"/>
          </ac:spMkLst>
        </pc:spChg>
        <pc:spChg chg="add mod">
          <ac:chgData name="Sidney Seckler" userId="73470fc2d5f88927" providerId="LiveId" clId="{1367D7DB-6DC3-4BB9-B4FC-FB2F03E07019}" dt="2021-11-02T15:30:02.587" v="5990" actId="1076"/>
          <ac:spMkLst>
            <pc:docMk/>
            <pc:sldMk cId="4065942243" sldId="746"/>
            <ac:spMk id="23" creationId="{6A2EE96A-BE60-4DC6-B4DC-E7BC57C91326}"/>
          </ac:spMkLst>
        </pc:spChg>
        <pc:spChg chg="add mod">
          <ac:chgData name="Sidney Seckler" userId="73470fc2d5f88927" providerId="LiveId" clId="{1367D7DB-6DC3-4BB9-B4FC-FB2F03E07019}" dt="2021-11-02T15:30:11.311" v="5992" actId="1076"/>
          <ac:spMkLst>
            <pc:docMk/>
            <pc:sldMk cId="4065942243" sldId="746"/>
            <ac:spMk id="24" creationId="{9BE72179-4249-4659-A750-1A12971F1444}"/>
          </ac:spMkLst>
        </pc:spChg>
        <pc:spChg chg="mod">
          <ac:chgData name="Sidney Seckler" userId="73470fc2d5f88927" providerId="LiveId" clId="{1367D7DB-6DC3-4BB9-B4FC-FB2F03E07019}" dt="2021-11-02T15:26:43.095" v="5902" actId="255"/>
          <ac:spMkLst>
            <pc:docMk/>
            <pc:sldMk cId="4065942243" sldId="746"/>
            <ac:spMk id="26" creationId="{8B83B5CD-5487-417E-9563-E9ED11CCCEC7}"/>
          </ac:spMkLst>
        </pc:spChg>
        <pc:spChg chg="mod">
          <ac:chgData name="Sidney Seckler" userId="73470fc2d5f88927" providerId="LiveId" clId="{1367D7DB-6DC3-4BB9-B4FC-FB2F03E07019}" dt="2021-11-02T15:26:43.095" v="5902" actId="255"/>
          <ac:spMkLst>
            <pc:docMk/>
            <pc:sldMk cId="4065942243" sldId="746"/>
            <ac:spMk id="27" creationId="{E330F54C-249A-4D04-BC58-C0FF87A1B999}"/>
          </ac:spMkLst>
        </pc:spChg>
        <pc:spChg chg="mod">
          <ac:chgData name="Sidney Seckler" userId="73470fc2d5f88927" providerId="LiveId" clId="{1367D7DB-6DC3-4BB9-B4FC-FB2F03E07019}" dt="2021-11-02T15:26:43.095" v="5902" actId="255"/>
          <ac:spMkLst>
            <pc:docMk/>
            <pc:sldMk cId="4065942243" sldId="746"/>
            <ac:spMk id="28" creationId="{6E0FCA3F-FF27-4630-BDE0-2E5B7306FF71}"/>
          </ac:spMkLst>
        </pc:spChg>
        <pc:spChg chg="mod">
          <ac:chgData name="Sidney Seckler" userId="73470fc2d5f88927" providerId="LiveId" clId="{1367D7DB-6DC3-4BB9-B4FC-FB2F03E07019}" dt="2021-11-02T15:29:59.561" v="5989" actId="1076"/>
          <ac:spMkLst>
            <pc:docMk/>
            <pc:sldMk cId="4065942243" sldId="746"/>
            <ac:spMk id="29" creationId="{0176DDBA-1545-4AF2-ADF1-1CED7FA9B9F3}"/>
          </ac:spMkLst>
        </pc:spChg>
        <pc:spChg chg="add mod">
          <ac:chgData name="Sidney Seckler" userId="73470fc2d5f88927" providerId="LiveId" clId="{1367D7DB-6DC3-4BB9-B4FC-FB2F03E07019}" dt="2021-11-02T15:31:10.153" v="6003" actId="6549"/>
          <ac:spMkLst>
            <pc:docMk/>
            <pc:sldMk cId="4065942243" sldId="746"/>
            <ac:spMk id="30" creationId="{64C2C945-666C-469B-BE24-B40AB4C92236}"/>
          </ac:spMkLst>
        </pc:spChg>
        <pc:grpChg chg="mod">
          <ac:chgData name="Sidney Seckler" userId="73470fc2d5f88927" providerId="LiveId" clId="{1367D7DB-6DC3-4BB9-B4FC-FB2F03E07019}" dt="2021-11-02T15:28:44.712" v="5972" actId="1076"/>
          <ac:grpSpMkLst>
            <pc:docMk/>
            <pc:sldMk cId="4065942243" sldId="746"/>
            <ac:grpSpMk id="13" creationId="{F832CF93-6BBD-44FC-A21F-81B0BB26F955}"/>
          </ac:grpSpMkLst>
        </pc:grpChg>
      </pc:sldChg>
      <pc:sldChg chg="addSp delSp modSp add mod">
        <pc:chgData name="Sidney Seckler" userId="73470fc2d5f88927" providerId="LiveId" clId="{1367D7DB-6DC3-4BB9-B4FC-FB2F03E07019}" dt="2021-11-02T15:33:09.321" v="6033" actId="1076"/>
        <pc:sldMkLst>
          <pc:docMk/>
          <pc:sldMk cId="1611719852" sldId="747"/>
        </pc:sldMkLst>
        <pc:spChg chg="del">
          <ac:chgData name="Sidney Seckler" userId="73470fc2d5f88927" providerId="LiveId" clId="{1367D7DB-6DC3-4BB9-B4FC-FB2F03E07019}" dt="2021-11-02T15:30:53.585" v="5999" actId="478"/>
          <ac:spMkLst>
            <pc:docMk/>
            <pc:sldMk cId="1611719852" sldId="747"/>
            <ac:spMk id="3" creationId="{6E4561AC-2FB1-4E2F-ACE5-E202CA07F330}"/>
          </ac:spMkLst>
        </pc:spChg>
        <pc:spChg chg="del">
          <ac:chgData name="Sidney Seckler" userId="73470fc2d5f88927" providerId="LiveId" clId="{1367D7DB-6DC3-4BB9-B4FC-FB2F03E07019}" dt="2021-11-02T15:30:53.585" v="5999" actId="478"/>
          <ac:spMkLst>
            <pc:docMk/>
            <pc:sldMk cId="1611719852" sldId="747"/>
            <ac:spMk id="23" creationId="{6A2EE96A-BE60-4DC6-B4DC-E7BC57C91326}"/>
          </ac:spMkLst>
        </pc:spChg>
        <pc:spChg chg="del">
          <ac:chgData name="Sidney Seckler" userId="73470fc2d5f88927" providerId="LiveId" clId="{1367D7DB-6DC3-4BB9-B4FC-FB2F03E07019}" dt="2021-11-02T15:30:53.585" v="5999" actId="478"/>
          <ac:spMkLst>
            <pc:docMk/>
            <pc:sldMk cId="1611719852" sldId="747"/>
            <ac:spMk id="24" creationId="{9BE72179-4249-4659-A750-1A12971F1444}"/>
          </ac:spMkLst>
        </pc:spChg>
        <pc:spChg chg="del">
          <ac:chgData name="Sidney Seckler" userId="73470fc2d5f88927" providerId="LiveId" clId="{1367D7DB-6DC3-4BB9-B4FC-FB2F03E07019}" dt="2021-11-02T15:30:53.585" v="5999" actId="478"/>
          <ac:spMkLst>
            <pc:docMk/>
            <pc:sldMk cId="1611719852" sldId="747"/>
            <ac:spMk id="29" creationId="{0176DDBA-1545-4AF2-ADF1-1CED7FA9B9F3}"/>
          </ac:spMkLst>
        </pc:spChg>
        <pc:spChg chg="mod">
          <ac:chgData name="Sidney Seckler" userId="73470fc2d5f88927" providerId="LiveId" clId="{1367D7DB-6DC3-4BB9-B4FC-FB2F03E07019}" dt="2021-11-02T15:32:59.607" v="6031" actId="1076"/>
          <ac:spMkLst>
            <pc:docMk/>
            <pc:sldMk cId="1611719852" sldId="747"/>
            <ac:spMk id="30" creationId="{64C2C945-666C-469B-BE24-B40AB4C92236}"/>
          </ac:spMkLst>
        </pc:spChg>
        <pc:spChg chg="add mod">
          <ac:chgData name="Sidney Seckler" userId="73470fc2d5f88927" providerId="LiveId" clId="{1367D7DB-6DC3-4BB9-B4FC-FB2F03E07019}" dt="2021-11-02T15:33:02.255" v="6032" actId="1076"/>
          <ac:spMkLst>
            <pc:docMk/>
            <pc:sldMk cId="1611719852" sldId="747"/>
            <ac:spMk id="31" creationId="{85F3786B-47E3-4306-A167-5D6D3A92DA19}"/>
          </ac:spMkLst>
        </pc:spChg>
        <pc:spChg chg="add mod">
          <ac:chgData name="Sidney Seckler" userId="73470fc2d5f88927" providerId="LiveId" clId="{1367D7DB-6DC3-4BB9-B4FC-FB2F03E07019}" dt="2021-11-02T15:33:09.321" v="6033" actId="1076"/>
          <ac:spMkLst>
            <pc:docMk/>
            <pc:sldMk cId="1611719852" sldId="747"/>
            <ac:spMk id="32" creationId="{9DEB8A5E-64FA-414D-99A7-F68B7ABC0414}"/>
          </ac:spMkLst>
        </pc:spChg>
      </pc:sldChg>
      <pc:sldChg chg="addSp delSp modSp add mod">
        <pc:chgData name="Sidney Seckler" userId="73470fc2d5f88927" providerId="LiveId" clId="{1367D7DB-6DC3-4BB9-B4FC-FB2F03E07019}" dt="2021-11-02T15:35:24.036" v="6048" actId="1076"/>
        <pc:sldMkLst>
          <pc:docMk/>
          <pc:sldMk cId="726458928" sldId="748"/>
        </pc:sldMkLst>
        <pc:spChg chg="mod">
          <ac:chgData name="Sidney Seckler" userId="73470fc2d5f88927" providerId="LiveId" clId="{1367D7DB-6DC3-4BB9-B4FC-FB2F03E07019}" dt="2021-11-02T15:34:53.082" v="6042" actId="1076"/>
          <ac:spMkLst>
            <pc:docMk/>
            <pc:sldMk cId="726458928" sldId="748"/>
            <ac:spMk id="29" creationId="{AC5E45F9-47C9-4511-AC53-94D8874C5BDE}"/>
          </ac:spMkLst>
        </pc:spChg>
        <pc:spChg chg="del">
          <ac:chgData name="Sidney Seckler" userId="73470fc2d5f88927" providerId="LiveId" clId="{1367D7DB-6DC3-4BB9-B4FC-FB2F03E07019}" dt="2021-11-02T15:34:02.559" v="6035" actId="478"/>
          <ac:spMkLst>
            <pc:docMk/>
            <pc:sldMk cId="726458928" sldId="748"/>
            <ac:spMk id="30" creationId="{64C2C945-666C-469B-BE24-B40AB4C92236}"/>
          </ac:spMkLst>
        </pc:spChg>
        <pc:spChg chg="del">
          <ac:chgData name="Sidney Seckler" userId="73470fc2d5f88927" providerId="LiveId" clId="{1367D7DB-6DC3-4BB9-B4FC-FB2F03E07019}" dt="2021-11-02T15:34:02.559" v="6035" actId="478"/>
          <ac:spMkLst>
            <pc:docMk/>
            <pc:sldMk cId="726458928" sldId="748"/>
            <ac:spMk id="31" creationId="{85F3786B-47E3-4306-A167-5D6D3A92DA19}"/>
          </ac:spMkLst>
        </pc:spChg>
        <pc:spChg chg="del">
          <ac:chgData name="Sidney Seckler" userId="73470fc2d5f88927" providerId="LiveId" clId="{1367D7DB-6DC3-4BB9-B4FC-FB2F03E07019}" dt="2021-11-02T15:34:02.559" v="6035" actId="478"/>
          <ac:spMkLst>
            <pc:docMk/>
            <pc:sldMk cId="726458928" sldId="748"/>
            <ac:spMk id="32" creationId="{9DEB8A5E-64FA-414D-99A7-F68B7ABC0414}"/>
          </ac:spMkLst>
        </pc:spChg>
        <pc:spChg chg="mod">
          <ac:chgData name="Sidney Seckler" userId="73470fc2d5f88927" providerId="LiveId" clId="{1367D7DB-6DC3-4BB9-B4FC-FB2F03E07019}" dt="2021-11-02T15:35:18.222" v="6046" actId="1076"/>
          <ac:spMkLst>
            <pc:docMk/>
            <pc:sldMk cId="726458928" sldId="748"/>
            <ac:spMk id="33" creationId="{F5B1A825-7109-48AA-9011-A492A1CB6919}"/>
          </ac:spMkLst>
        </pc:spChg>
        <pc:spChg chg="mod">
          <ac:chgData name="Sidney Seckler" userId="73470fc2d5f88927" providerId="LiveId" clId="{1367D7DB-6DC3-4BB9-B4FC-FB2F03E07019}" dt="2021-11-02T15:35:15.200" v="6045" actId="1076"/>
          <ac:spMkLst>
            <pc:docMk/>
            <pc:sldMk cId="726458928" sldId="748"/>
            <ac:spMk id="34" creationId="{B54FBFAB-593A-4358-95E3-3D58F88C5A14}"/>
          </ac:spMkLst>
        </pc:spChg>
        <pc:spChg chg="mod">
          <ac:chgData name="Sidney Seckler" userId="73470fc2d5f88927" providerId="LiveId" clId="{1367D7DB-6DC3-4BB9-B4FC-FB2F03E07019}" dt="2021-11-02T15:35:20.914" v="6047" actId="1076"/>
          <ac:spMkLst>
            <pc:docMk/>
            <pc:sldMk cId="726458928" sldId="748"/>
            <ac:spMk id="35" creationId="{B3372A03-49E0-41C7-8D65-8174D485E538}"/>
          </ac:spMkLst>
        </pc:spChg>
        <pc:spChg chg="mod">
          <ac:chgData name="Sidney Seckler" userId="73470fc2d5f88927" providerId="LiveId" clId="{1367D7DB-6DC3-4BB9-B4FC-FB2F03E07019}" dt="2021-11-02T15:35:24.036" v="6048" actId="1076"/>
          <ac:spMkLst>
            <pc:docMk/>
            <pc:sldMk cId="726458928" sldId="748"/>
            <ac:spMk id="36" creationId="{0B6A4D85-8D5F-4F80-8ECF-F7525460AD0B}"/>
          </ac:spMkLst>
        </pc:spChg>
        <pc:grpChg chg="del">
          <ac:chgData name="Sidney Seckler" userId="73470fc2d5f88927" providerId="LiveId" clId="{1367D7DB-6DC3-4BB9-B4FC-FB2F03E07019}" dt="2021-11-02T15:34:02.559" v="6035" actId="478"/>
          <ac:grpSpMkLst>
            <pc:docMk/>
            <pc:sldMk cId="726458928" sldId="748"/>
            <ac:grpSpMk id="13" creationId="{F832CF93-6BBD-44FC-A21F-81B0BB26F955}"/>
          </ac:grpSpMkLst>
        </pc:grpChg>
        <pc:grpChg chg="add mod">
          <ac:chgData name="Sidney Seckler" userId="73470fc2d5f88927" providerId="LiveId" clId="{1367D7DB-6DC3-4BB9-B4FC-FB2F03E07019}" dt="2021-11-02T15:34:53.082" v="6042" actId="1076"/>
          <ac:grpSpMkLst>
            <pc:docMk/>
            <pc:sldMk cId="726458928" sldId="748"/>
            <ac:grpSpMk id="23" creationId="{A0E8DFDC-2949-43D1-8763-C57756690D94}"/>
          </ac:grpSpMkLst>
        </pc:grpChg>
        <pc:picChg chg="mod">
          <ac:chgData name="Sidney Seckler" userId="73470fc2d5f88927" providerId="LiveId" clId="{1367D7DB-6DC3-4BB9-B4FC-FB2F03E07019}" dt="2021-11-02T15:34:53.082" v="6042" actId="1076"/>
          <ac:picMkLst>
            <pc:docMk/>
            <pc:sldMk cId="726458928" sldId="748"/>
            <ac:picMk id="24" creationId="{01AEF751-0BFC-4C89-A813-2685BE96279E}"/>
          </ac:picMkLst>
        </pc:picChg>
      </pc:sldChg>
      <pc:sldChg chg="modSp add mod ord">
        <pc:chgData name="Sidney Seckler" userId="73470fc2d5f88927" providerId="LiveId" clId="{1367D7DB-6DC3-4BB9-B4FC-FB2F03E07019}" dt="2021-11-02T15:37:18.117" v="6130"/>
        <pc:sldMkLst>
          <pc:docMk/>
          <pc:sldMk cId="58835768" sldId="749"/>
        </pc:sldMkLst>
        <pc:spChg chg="mod">
          <ac:chgData name="Sidney Seckler" userId="73470fc2d5f88927" providerId="LiveId" clId="{1367D7DB-6DC3-4BB9-B4FC-FB2F03E07019}" dt="2021-11-02T15:37:08.316" v="6126" actId="20577"/>
          <ac:spMkLst>
            <pc:docMk/>
            <pc:sldMk cId="58835768" sldId="749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91791861-1F67-4938-88F0-0A13EFB9407B}"/>
    <pc:docChg chg="addSld modSld">
      <pc:chgData name="Sidney Seckler" userId="73470fc2d5f88927" providerId="LiveId" clId="{91791861-1F67-4938-88F0-0A13EFB9407B}" dt="2020-11-10T20:34:15.488" v="0"/>
      <pc:docMkLst>
        <pc:docMk/>
      </pc:docMkLst>
      <pc:sldChg chg="add">
        <pc:chgData name="Sidney Seckler" userId="73470fc2d5f88927" providerId="LiveId" clId="{91791861-1F67-4938-88F0-0A13EFB9407B}" dt="2020-11-10T20:34:15.488" v="0"/>
        <pc:sldMkLst>
          <pc:docMk/>
          <pc:sldMk cId="408221069" sldId="634"/>
        </pc:sldMkLst>
      </pc:sldChg>
    </pc:docChg>
  </pc:docChgLst>
  <pc:docChgLst>
    <pc:chgData name="Sidney Seckler" userId="73470fc2d5f88927" providerId="LiveId" clId="{5B37AA74-55F1-42CB-BCE1-09F251EE0F56}"/>
    <pc:docChg chg="custSel modSld">
      <pc:chgData name="Sidney Seckler" userId="73470fc2d5f88927" providerId="LiveId" clId="{5B37AA74-55F1-42CB-BCE1-09F251EE0F56}" dt="2019-07-25T23:29:29.273" v="170" actId="108"/>
      <pc:docMkLst>
        <pc:docMk/>
      </pc:docMkLst>
      <pc:sldChg chg="modSp">
        <pc:chgData name="Sidney Seckler" userId="73470fc2d5f88927" providerId="LiveId" clId="{5B37AA74-55F1-42CB-BCE1-09F251EE0F56}" dt="2019-07-25T23:27:34.378" v="143" actId="1076"/>
        <pc:sldMkLst>
          <pc:docMk/>
          <pc:sldMk cId="0" sldId="418"/>
        </pc:sldMkLst>
        <pc:spChg chg="mod">
          <ac:chgData name="Sidney Seckler" userId="73470fc2d5f88927" providerId="LiveId" clId="{5B37AA74-55F1-42CB-BCE1-09F251EE0F56}" dt="2019-07-25T23:27:34.378" v="143" actId="1076"/>
          <ac:spMkLst>
            <pc:docMk/>
            <pc:sldMk cId="0" sldId="418"/>
            <ac:spMk id="202767" creationId="{0EFC3D8F-B560-496E-9F03-905C4905FD39}"/>
          </ac:spMkLst>
        </pc:spChg>
      </pc:sldChg>
      <pc:sldChg chg="modSp">
        <pc:chgData name="Sidney Seckler" userId="73470fc2d5f88927" providerId="LiveId" clId="{5B37AA74-55F1-42CB-BCE1-09F251EE0F56}" dt="2019-07-25T23:29:04.887" v="155" actId="108"/>
        <pc:sldMkLst>
          <pc:docMk/>
          <pc:sldMk cId="0" sldId="419"/>
        </pc:sldMkLst>
        <pc:spChg chg="mod">
          <ac:chgData name="Sidney Seckler" userId="73470fc2d5f88927" providerId="LiveId" clId="{5B37AA74-55F1-42CB-BCE1-09F251EE0F56}" dt="2019-07-25T23:28:45.615" v="146" actId="113"/>
          <ac:spMkLst>
            <pc:docMk/>
            <pc:sldMk cId="0" sldId="419"/>
            <ac:spMk id="234501" creationId="{47847360-13FF-4635-A728-DAC24EE6E368}"/>
          </ac:spMkLst>
        </pc:spChg>
        <pc:spChg chg="mod">
          <ac:chgData name="Sidney Seckler" userId="73470fc2d5f88927" providerId="LiveId" clId="{5B37AA74-55F1-42CB-BCE1-09F251EE0F56}" dt="2019-07-25T23:28:52.148" v="147" actId="108"/>
          <ac:spMkLst>
            <pc:docMk/>
            <pc:sldMk cId="0" sldId="419"/>
            <ac:spMk id="234502" creationId="{097D28CE-F12D-47D2-BBB7-8665506F9857}"/>
          </ac:spMkLst>
        </pc:spChg>
        <pc:spChg chg="mod">
          <ac:chgData name="Sidney Seckler" userId="73470fc2d5f88927" providerId="LiveId" clId="{5B37AA74-55F1-42CB-BCE1-09F251EE0F56}" dt="2019-07-25T23:28:55.855" v="148" actId="108"/>
          <ac:spMkLst>
            <pc:docMk/>
            <pc:sldMk cId="0" sldId="419"/>
            <ac:spMk id="234503" creationId="{53E091B2-6F87-459C-8A7C-46666A094A7B}"/>
          </ac:spMkLst>
        </pc:spChg>
        <pc:spChg chg="mod">
          <ac:chgData name="Sidney Seckler" userId="73470fc2d5f88927" providerId="LiveId" clId="{5B37AA74-55F1-42CB-BCE1-09F251EE0F56}" dt="2019-07-25T23:28:56.804" v="149" actId="108"/>
          <ac:spMkLst>
            <pc:docMk/>
            <pc:sldMk cId="0" sldId="419"/>
            <ac:spMk id="234504" creationId="{41DA2899-A6F5-4986-B3A2-B2E61AA82F26}"/>
          </ac:spMkLst>
        </pc:spChg>
        <pc:spChg chg="mod">
          <ac:chgData name="Sidney Seckler" userId="73470fc2d5f88927" providerId="LiveId" clId="{5B37AA74-55F1-42CB-BCE1-09F251EE0F56}" dt="2019-07-25T23:28:59.279" v="152" actId="108"/>
          <ac:spMkLst>
            <pc:docMk/>
            <pc:sldMk cId="0" sldId="419"/>
            <ac:spMk id="234505" creationId="{29119B7B-30CA-40C8-A3D1-A70DA4F13A88}"/>
          </ac:spMkLst>
        </pc:spChg>
        <pc:spChg chg="mod">
          <ac:chgData name="Sidney Seckler" userId="73470fc2d5f88927" providerId="LiveId" clId="{5B37AA74-55F1-42CB-BCE1-09F251EE0F56}" dt="2019-07-25T23:28:58.578" v="151" actId="108"/>
          <ac:spMkLst>
            <pc:docMk/>
            <pc:sldMk cId="0" sldId="419"/>
            <ac:spMk id="234506" creationId="{012D47B2-00F2-4059-8F19-34118FB96296}"/>
          </ac:spMkLst>
        </pc:spChg>
        <pc:spChg chg="mod">
          <ac:chgData name="Sidney Seckler" userId="73470fc2d5f88927" providerId="LiveId" clId="{5B37AA74-55F1-42CB-BCE1-09F251EE0F56}" dt="2019-07-25T23:28:57.750" v="150" actId="108"/>
          <ac:spMkLst>
            <pc:docMk/>
            <pc:sldMk cId="0" sldId="419"/>
            <ac:spMk id="234507" creationId="{DAEE4C58-D698-476E-9863-CD4D4C193145}"/>
          </ac:spMkLst>
        </pc:spChg>
        <pc:spChg chg="mod">
          <ac:chgData name="Sidney Seckler" userId="73470fc2d5f88927" providerId="LiveId" clId="{5B37AA74-55F1-42CB-BCE1-09F251EE0F56}" dt="2019-07-25T23:29:04.887" v="155" actId="108"/>
          <ac:spMkLst>
            <pc:docMk/>
            <pc:sldMk cId="0" sldId="419"/>
            <ac:spMk id="234514" creationId="{C5308AC7-1BD3-4D2D-A879-AE22CC369E90}"/>
          </ac:spMkLst>
        </pc:spChg>
      </pc:sldChg>
      <pc:sldChg chg="modSp">
        <pc:chgData name="Sidney Seckler" userId="73470fc2d5f88927" providerId="LiveId" clId="{5B37AA74-55F1-42CB-BCE1-09F251EE0F56}" dt="2019-07-25T23:29:29.273" v="170" actId="108"/>
        <pc:sldMkLst>
          <pc:docMk/>
          <pc:sldMk cId="0" sldId="420"/>
        </pc:sldMkLst>
        <pc:spChg chg="mod">
          <ac:chgData name="Sidney Seckler" userId="73470fc2d5f88927" providerId="LiveId" clId="{5B37AA74-55F1-42CB-BCE1-09F251EE0F56}" dt="2019-07-25T23:29:10.828" v="157" actId="108"/>
          <ac:spMkLst>
            <pc:docMk/>
            <pc:sldMk cId="0" sldId="420"/>
            <ac:spMk id="235525" creationId="{0C360569-6FF2-4049-A49D-CECD3711D6DA}"/>
          </ac:spMkLst>
        </pc:spChg>
        <pc:spChg chg="mod">
          <ac:chgData name="Sidney Seckler" userId="73470fc2d5f88927" providerId="LiveId" clId="{5B37AA74-55F1-42CB-BCE1-09F251EE0F56}" dt="2019-07-25T23:29:16.429" v="162" actId="108"/>
          <ac:spMkLst>
            <pc:docMk/>
            <pc:sldMk cId="0" sldId="420"/>
            <ac:spMk id="235526" creationId="{8C308B05-7DD7-4472-BA1E-893B4D70597F}"/>
          </ac:spMkLst>
        </pc:spChg>
        <pc:spChg chg="mod">
          <ac:chgData name="Sidney Seckler" userId="73470fc2d5f88927" providerId="LiveId" clId="{5B37AA74-55F1-42CB-BCE1-09F251EE0F56}" dt="2019-07-25T23:29:18.880" v="163" actId="108"/>
          <ac:spMkLst>
            <pc:docMk/>
            <pc:sldMk cId="0" sldId="420"/>
            <ac:spMk id="235527" creationId="{5865D04E-92DF-4A05-A7C2-B6FFFCFDBCAA}"/>
          </ac:spMkLst>
        </pc:spChg>
        <pc:spChg chg="mod">
          <ac:chgData name="Sidney Seckler" userId="73470fc2d5f88927" providerId="LiveId" clId="{5B37AA74-55F1-42CB-BCE1-09F251EE0F56}" dt="2019-07-25T23:29:20.122" v="164" actId="108"/>
          <ac:spMkLst>
            <pc:docMk/>
            <pc:sldMk cId="0" sldId="420"/>
            <ac:spMk id="235528" creationId="{C176DDC0-EBC9-42D9-9A37-661017DA7FA9}"/>
          </ac:spMkLst>
        </pc:spChg>
        <pc:spChg chg="mod">
          <ac:chgData name="Sidney Seckler" userId="73470fc2d5f88927" providerId="LiveId" clId="{5B37AA74-55F1-42CB-BCE1-09F251EE0F56}" dt="2019-07-25T23:29:26.374" v="167" actId="108"/>
          <ac:spMkLst>
            <pc:docMk/>
            <pc:sldMk cId="0" sldId="420"/>
            <ac:spMk id="235529" creationId="{4A4FDEE5-FA9E-40A6-A498-D86783FB6818}"/>
          </ac:spMkLst>
        </pc:spChg>
        <pc:spChg chg="mod">
          <ac:chgData name="Sidney Seckler" userId="73470fc2d5f88927" providerId="LiveId" clId="{5B37AA74-55F1-42CB-BCE1-09F251EE0F56}" dt="2019-07-25T23:29:25.456" v="166" actId="108"/>
          <ac:spMkLst>
            <pc:docMk/>
            <pc:sldMk cId="0" sldId="420"/>
            <ac:spMk id="235530" creationId="{A21CDC9E-8FE7-47C4-9A2D-E3CA3BAA5717}"/>
          </ac:spMkLst>
        </pc:spChg>
        <pc:spChg chg="mod">
          <ac:chgData name="Sidney Seckler" userId="73470fc2d5f88927" providerId="LiveId" clId="{5B37AA74-55F1-42CB-BCE1-09F251EE0F56}" dt="2019-07-25T23:29:23.515" v="165" actId="108"/>
          <ac:spMkLst>
            <pc:docMk/>
            <pc:sldMk cId="0" sldId="420"/>
            <ac:spMk id="235531" creationId="{56D18AD6-8C0E-4FD8-918C-18EA2A30D11D}"/>
          </ac:spMkLst>
        </pc:spChg>
        <pc:spChg chg="mod">
          <ac:chgData name="Sidney Seckler" userId="73470fc2d5f88927" providerId="LiveId" clId="{5B37AA74-55F1-42CB-BCE1-09F251EE0F56}" dt="2019-07-25T23:29:29.273" v="170" actId="108"/>
          <ac:spMkLst>
            <pc:docMk/>
            <pc:sldMk cId="0" sldId="420"/>
            <ac:spMk id="235538" creationId="{CD8FAD4D-A136-40CA-AC77-E4584FB7873A}"/>
          </ac:spMkLst>
        </pc:spChg>
      </pc:sldChg>
      <pc:sldChg chg="modSp">
        <pc:chgData name="Sidney Seckler" userId="73470fc2d5f88927" providerId="LiveId" clId="{5B37AA74-55F1-42CB-BCE1-09F251EE0F56}" dt="2019-07-25T23:23:39.535" v="35" actId="947"/>
        <pc:sldMkLst>
          <pc:docMk/>
          <pc:sldMk cId="2206680714" sldId="611"/>
        </pc:sldMkLst>
        <pc:spChg chg="mod">
          <ac:chgData name="Sidney Seckler" userId="73470fc2d5f88927" providerId="LiveId" clId="{5B37AA74-55F1-42CB-BCE1-09F251EE0F56}" dt="2019-07-25T23:23:39.535" v="35" actId="947"/>
          <ac:spMkLst>
            <pc:docMk/>
            <pc:sldMk cId="2206680714" sldId="611"/>
            <ac:spMk id="8" creationId="{7B38FD5C-5C21-4D69-92BE-A1D414EE7758}"/>
          </ac:spMkLst>
        </pc:spChg>
      </pc:sldChg>
      <pc:sldChg chg="modSp">
        <pc:chgData name="Sidney Seckler" userId="73470fc2d5f88927" providerId="LiveId" clId="{5B37AA74-55F1-42CB-BCE1-09F251EE0F56}" dt="2019-07-25T23:24:29.520" v="72" actId="20577"/>
        <pc:sldMkLst>
          <pc:docMk/>
          <pc:sldMk cId="3337150980" sldId="613"/>
        </pc:sldMkLst>
        <pc:spChg chg="mod">
          <ac:chgData name="Sidney Seckler" userId="73470fc2d5f88927" providerId="LiveId" clId="{5B37AA74-55F1-42CB-BCE1-09F251EE0F56}" dt="2019-07-25T23:24:29.520" v="72" actId="20577"/>
          <ac:spMkLst>
            <pc:docMk/>
            <pc:sldMk cId="3337150980" sldId="613"/>
            <ac:spMk id="6" creationId="{25D7D3D2-4DF6-465F-82D6-31DE9EBE85BB}"/>
          </ac:spMkLst>
        </pc:spChg>
      </pc:sldChg>
      <pc:sldChg chg="modSp">
        <pc:chgData name="Sidney Seckler" userId="73470fc2d5f88927" providerId="LiveId" clId="{5B37AA74-55F1-42CB-BCE1-09F251EE0F56}" dt="2019-07-25T23:25:15.150" v="83" actId="1076"/>
        <pc:sldMkLst>
          <pc:docMk/>
          <pc:sldMk cId="947060150" sldId="616"/>
        </pc:sldMkLst>
        <pc:spChg chg="mod">
          <ac:chgData name="Sidney Seckler" userId="73470fc2d5f88927" providerId="LiveId" clId="{5B37AA74-55F1-42CB-BCE1-09F251EE0F56}" dt="2019-07-25T23:25:12.259" v="82" actId="1076"/>
          <ac:spMkLst>
            <pc:docMk/>
            <pc:sldMk cId="947060150" sldId="616"/>
            <ac:spMk id="2" creationId="{8E54EA94-419F-4A2C-B732-38E2FC97EEED}"/>
          </ac:spMkLst>
        </pc:spChg>
        <pc:spChg chg="mod">
          <ac:chgData name="Sidney Seckler" userId="73470fc2d5f88927" providerId="LiveId" clId="{5B37AA74-55F1-42CB-BCE1-09F251EE0F56}" dt="2019-07-25T23:25:15.150" v="83" actId="1076"/>
          <ac:spMkLst>
            <pc:docMk/>
            <pc:sldMk cId="947060150" sldId="616"/>
            <ac:spMk id="4" creationId="{13BABE40-8F7D-44E6-8667-D06E3D167938}"/>
          </ac:spMkLst>
        </pc:spChg>
      </pc:sldChg>
      <pc:sldChg chg="modSp">
        <pc:chgData name="Sidney Seckler" userId="73470fc2d5f88927" providerId="LiveId" clId="{5B37AA74-55F1-42CB-BCE1-09F251EE0F56}" dt="2019-07-25T23:25:41.093" v="92" actId="14100"/>
        <pc:sldMkLst>
          <pc:docMk/>
          <pc:sldMk cId="2983484235" sldId="619"/>
        </pc:sldMkLst>
        <pc:spChg chg="mod">
          <ac:chgData name="Sidney Seckler" userId="73470fc2d5f88927" providerId="LiveId" clId="{5B37AA74-55F1-42CB-BCE1-09F251EE0F56}" dt="2019-07-25T23:25:41.093" v="92" actId="14100"/>
          <ac:spMkLst>
            <pc:docMk/>
            <pc:sldMk cId="2983484235" sldId="619"/>
            <ac:spMk id="4" creationId="{13BABE40-8F7D-44E6-8667-D06E3D167938}"/>
          </ac:spMkLst>
        </pc:spChg>
      </pc:sldChg>
      <pc:sldChg chg="modSp">
        <pc:chgData name="Sidney Seckler" userId="73470fc2d5f88927" providerId="LiveId" clId="{5B37AA74-55F1-42CB-BCE1-09F251EE0F56}" dt="2019-07-25T23:26:10.456" v="104" actId="1076"/>
        <pc:sldMkLst>
          <pc:docMk/>
          <pc:sldMk cId="3448862842" sldId="623"/>
        </pc:sldMkLst>
        <pc:spChg chg="mod">
          <ac:chgData name="Sidney Seckler" userId="73470fc2d5f88927" providerId="LiveId" clId="{5B37AA74-55F1-42CB-BCE1-09F251EE0F56}" dt="2019-07-25T23:26:06.298" v="103" actId="1076"/>
          <ac:spMkLst>
            <pc:docMk/>
            <pc:sldMk cId="3448862842" sldId="623"/>
            <ac:spMk id="2" creationId="{4BD22001-97E1-4A5D-9749-D49257EE22AF}"/>
          </ac:spMkLst>
        </pc:spChg>
        <pc:spChg chg="mod">
          <ac:chgData name="Sidney Seckler" userId="73470fc2d5f88927" providerId="LiveId" clId="{5B37AA74-55F1-42CB-BCE1-09F251EE0F56}" dt="2019-07-25T23:26:10.456" v="104" actId="1076"/>
          <ac:spMkLst>
            <pc:docMk/>
            <pc:sldMk cId="3448862842" sldId="623"/>
            <ac:spMk id="6" creationId="{3D4910BE-18C7-4C1F-B5F9-998C1443B9DB}"/>
          </ac:spMkLst>
        </pc:spChg>
      </pc:sldChg>
      <pc:sldChg chg="modSp">
        <pc:chgData name="Sidney Seckler" userId="73470fc2d5f88927" providerId="LiveId" clId="{5B37AA74-55F1-42CB-BCE1-09F251EE0F56}" dt="2019-07-25T23:26:37.228" v="132" actId="1035"/>
        <pc:sldMkLst>
          <pc:docMk/>
          <pc:sldMk cId="3424792293" sldId="625"/>
        </pc:sldMkLst>
        <pc:spChg chg="mod">
          <ac:chgData name="Sidney Seckler" userId="73470fc2d5f88927" providerId="LiveId" clId="{5B37AA74-55F1-42CB-BCE1-09F251EE0F56}" dt="2019-07-25T23:26:32.815" v="127" actId="1035"/>
          <ac:spMkLst>
            <pc:docMk/>
            <pc:sldMk cId="3424792293" sldId="625"/>
            <ac:spMk id="3" creationId="{843D25E7-9062-41AF-B8F9-46FEF6B957AA}"/>
          </ac:spMkLst>
        </pc:spChg>
        <pc:spChg chg="mod">
          <ac:chgData name="Sidney Seckler" userId="73470fc2d5f88927" providerId="LiveId" clId="{5B37AA74-55F1-42CB-BCE1-09F251EE0F56}" dt="2019-07-25T23:26:37.228" v="132" actId="1035"/>
          <ac:spMkLst>
            <pc:docMk/>
            <pc:sldMk cId="3424792293" sldId="625"/>
            <ac:spMk id="6" creationId="{5336FEAD-3ACF-438E-ADE7-A9C8724702E3}"/>
          </ac:spMkLst>
        </pc:spChg>
      </pc:sldChg>
      <pc:sldChg chg="addSp delSp modSp">
        <pc:chgData name="Sidney Seckler" userId="73470fc2d5f88927" providerId="LiveId" clId="{5B37AA74-55F1-42CB-BCE1-09F251EE0F56}" dt="2019-07-25T23:26:49.746" v="135" actId="14100"/>
        <pc:sldMkLst>
          <pc:docMk/>
          <pc:sldMk cId="2889916953" sldId="629"/>
        </pc:sldMkLst>
        <pc:spChg chg="del">
          <ac:chgData name="Sidney Seckler" userId="73470fc2d5f88927" providerId="LiveId" clId="{5B37AA74-55F1-42CB-BCE1-09F251EE0F56}" dt="2019-07-25T23:20:09.298" v="0" actId="478"/>
          <ac:spMkLst>
            <pc:docMk/>
            <pc:sldMk cId="2889916953" sldId="629"/>
            <ac:spMk id="2" creationId="{8576E0BB-454C-4E8E-A2E4-963064CCD571}"/>
          </ac:spMkLst>
        </pc:spChg>
        <pc:spChg chg="add mod">
          <ac:chgData name="Sidney Seckler" userId="73470fc2d5f88927" providerId="LiveId" clId="{5B37AA74-55F1-42CB-BCE1-09F251EE0F56}" dt="2019-07-25T23:21:19.163" v="19" actId="1076"/>
          <ac:spMkLst>
            <pc:docMk/>
            <pc:sldMk cId="2889916953" sldId="629"/>
            <ac:spMk id="3" creationId="{C80CF130-0CC7-4FF2-B94D-C8122B0D3444}"/>
          </ac:spMkLst>
        </pc:spChg>
        <pc:spChg chg="mod">
          <ac:chgData name="Sidney Seckler" userId="73470fc2d5f88927" providerId="LiveId" clId="{5B37AA74-55F1-42CB-BCE1-09F251EE0F56}" dt="2019-07-25T23:26:49.746" v="135" actId="14100"/>
          <ac:spMkLst>
            <pc:docMk/>
            <pc:sldMk cId="2889916953" sldId="629"/>
            <ac:spMk id="5" creationId="{7D05B9E2-4D41-43D0-B633-5787657FDEDB}"/>
          </ac:spMkLst>
        </pc:spChg>
      </pc:sldChg>
      <pc:sldChg chg="modSp">
        <pc:chgData name="Sidney Seckler" userId="73470fc2d5f88927" providerId="LiveId" clId="{5B37AA74-55F1-42CB-BCE1-09F251EE0F56}" dt="2019-07-25T23:27:02.730" v="141" actId="255"/>
        <pc:sldMkLst>
          <pc:docMk/>
          <pc:sldMk cId="54932262" sldId="631"/>
        </pc:sldMkLst>
        <pc:spChg chg="mod">
          <ac:chgData name="Sidney Seckler" userId="73470fc2d5f88927" providerId="LiveId" clId="{5B37AA74-55F1-42CB-BCE1-09F251EE0F56}" dt="2019-07-25T23:27:02.730" v="141" actId="255"/>
          <ac:spMkLst>
            <pc:docMk/>
            <pc:sldMk cId="54932262" sldId="631"/>
            <ac:spMk id="5" creationId="{E8FD1CFE-AAD0-40B4-8467-AEE73CD8CB1F}"/>
          </ac:spMkLst>
        </pc:spChg>
      </pc:sldChg>
      <pc:sldChg chg="modSp">
        <pc:chgData name="Sidney Seckler" userId="73470fc2d5f88927" providerId="LiveId" clId="{5B37AA74-55F1-42CB-BCE1-09F251EE0F56}" dt="2019-07-25T23:27:21.335" v="142" actId="1076"/>
        <pc:sldMkLst>
          <pc:docMk/>
          <pc:sldMk cId="2413719250" sldId="633"/>
        </pc:sldMkLst>
        <pc:spChg chg="mod">
          <ac:chgData name="Sidney Seckler" userId="73470fc2d5f88927" providerId="LiveId" clId="{5B37AA74-55F1-42CB-BCE1-09F251EE0F56}" dt="2019-07-25T23:27:21.335" v="142" actId="1076"/>
          <ac:spMkLst>
            <pc:docMk/>
            <pc:sldMk cId="2413719250" sldId="633"/>
            <ac:spMk id="202767" creationId="{0EFC3D8F-B560-496E-9F03-905C4905FD39}"/>
          </ac:spMkLst>
        </pc:spChg>
      </pc:sldChg>
    </pc:docChg>
  </pc:docChgLst>
  <pc:docChgLst>
    <pc:chgData name="Sidney Seckler" userId="73470fc2d5f88927" providerId="LiveId" clId="{C5533AE0-C41C-4A00-ABC8-D783DDB1B511}"/>
    <pc:docChg chg="undo custSel addSld modSld">
      <pc:chgData name="Sidney Seckler" userId="73470fc2d5f88927" providerId="LiveId" clId="{C5533AE0-C41C-4A00-ABC8-D783DDB1B511}" dt="2019-07-25T16:01:43.802" v="1280" actId="1076"/>
      <pc:docMkLst>
        <pc:docMk/>
      </pc:docMkLst>
      <pc:sldChg chg="modSp add modTransition">
        <pc:chgData name="Sidney Seckler" userId="73470fc2d5f88927" providerId="LiveId" clId="{C5533AE0-C41C-4A00-ABC8-D783DDB1B511}" dt="2019-07-25T16:01:43.802" v="1280" actId="1076"/>
        <pc:sldMkLst>
          <pc:docMk/>
          <pc:sldMk cId="0" sldId="315"/>
        </pc:sldMkLst>
        <pc:spChg chg="mod">
          <ac:chgData name="Sidney Seckler" userId="73470fc2d5f88927" providerId="LiveId" clId="{C5533AE0-C41C-4A00-ABC8-D783DDB1B511}" dt="2019-07-25T16:01:43.802" v="1280" actId="1076"/>
          <ac:spMkLst>
            <pc:docMk/>
            <pc:sldMk cId="0" sldId="315"/>
            <ac:spMk id="90114" creationId="{20214882-9E7A-43AB-B58E-E6175C302CB9}"/>
          </ac:spMkLst>
        </pc:spChg>
      </pc:sldChg>
      <pc:sldChg chg="addSp delSp modSp add modTransition">
        <pc:chgData name="Sidney Seckler" userId="73470fc2d5f88927" providerId="LiveId" clId="{C5533AE0-C41C-4A00-ABC8-D783DDB1B511}" dt="2019-07-25T14:16:11.378" v="42" actId="1076"/>
        <pc:sldMkLst>
          <pc:docMk/>
          <pc:sldMk cId="0" sldId="401"/>
        </pc:sldMkLst>
        <pc:spChg chg="mod">
          <ac:chgData name="Sidney Seckler" userId="73470fc2d5f88927" providerId="LiveId" clId="{C5533AE0-C41C-4A00-ABC8-D783DDB1B511}" dt="2019-07-25T14:14:09.030" v="19"/>
          <ac:spMkLst>
            <pc:docMk/>
            <pc:sldMk cId="0" sldId="401"/>
            <ac:spMk id="179202" creationId="{FB463CF4-AB0B-4A9C-8184-1D4B8A625F7E}"/>
          </ac:spMkLst>
        </pc:spChg>
        <pc:spChg chg="mod">
          <ac:chgData name="Sidney Seckler" userId="73470fc2d5f88927" providerId="LiveId" clId="{C5533AE0-C41C-4A00-ABC8-D783DDB1B511}" dt="2019-07-25T14:14:12.672" v="20"/>
          <ac:spMkLst>
            <pc:docMk/>
            <pc:sldMk cId="0" sldId="401"/>
            <ac:spMk id="179204" creationId="{391DE28C-0591-4ECD-8776-DDA2B1FEEEE8}"/>
          </ac:spMkLst>
        </pc:spChg>
        <pc:spChg chg="mod">
          <ac:chgData name="Sidney Seckler" userId="73470fc2d5f88927" providerId="LiveId" clId="{C5533AE0-C41C-4A00-ABC8-D783DDB1B511}" dt="2019-07-25T14:14:15.522" v="21"/>
          <ac:spMkLst>
            <pc:docMk/>
            <pc:sldMk cId="0" sldId="401"/>
            <ac:spMk id="179207" creationId="{EE9A6AC7-BE48-47BE-8D17-2D5FC2EA309F}"/>
          </ac:spMkLst>
        </pc:spChg>
        <pc:spChg chg="mod">
          <ac:chgData name="Sidney Seckler" userId="73470fc2d5f88927" providerId="LiveId" clId="{C5533AE0-C41C-4A00-ABC8-D783DDB1B511}" dt="2019-07-25T14:13:13.651" v="6" actId="122"/>
          <ac:spMkLst>
            <pc:docMk/>
            <pc:sldMk cId="0" sldId="401"/>
            <ac:spMk id="179211" creationId="{4A401036-F5A7-4EC0-A860-B643D308C4E7}"/>
          </ac:spMkLst>
        </pc:spChg>
        <pc:spChg chg="add mod">
          <ac:chgData name="Sidney Seckler" userId="73470fc2d5f88927" providerId="LiveId" clId="{C5533AE0-C41C-4A00-ABC8-D783DDB1B511}" dt="2019-07-25T14:14:37.483" v="24" actId="1076"/>
          <ac:spMkLst>
            <pc:docMk/>
            <pc:sldMk cId="0" sldId="401"/>
            <ac:spMk id="219139" creationId="{F89BC22F-CA4A-45AC-A158-DB7D5537A174}"/>
          </ac:spMkLst>
        </pc:spChg>
        <pc:spChg chg="add mod">
          <ac:chgData name="Sidney Seckler" userId="73470fc2d5f88927" providerId="LiveId" clId="{C5533AE0-C41C-4A00-ABC8-D783DDB1B511}" dt="2019-07-25T14:14:41.374" v="25" actId="1076"/>
          <ac:spMkLst>
            <pc:docMk/>
            <pc:sldMk cId="0" sldId="401"/>
            <ac:spMk id="219141" creationId="{2327A2AB-43A5-45C3-B8CA-B0FFCB918C0C}"/>
          </ac:spMkLst>
        </pc:spChg>
        <pc:spChg chg="add mod">
          <ac:chgData name="Sidney Seckler" userId="73470fc2d5f88927" providerId="LiveId" clId="{C5533AE0-C41C-4A00-ABC8-D783DDB1B511}" dt="2019-07-25T14:14:33.107" v="23" actId="1076"/>
          <ac:spMkLst>
            <pc:docMk/>
            <pc:sldMk cId="0" sldId="401"/>
            <ac:spMk id="219142" creationId="{904CAF1C-E4E3-4449-A7EC-D7C5996C9CAB}"/>
          </ac:spMkLst>
        </pc:spChg>
        <pc:spChg chg="add mod">
          <ac:chgData name="Sidney Seckler" userId="73470fc2d5f88927" providerId="LiveId" clId="{C5533AE0-C41C-4A00-ABC8-D783DDB1B511}" dt="2019-07-25T14:15:26.107" v="36" actId="1076"/>
          <ac:spMkLst>
            <pc:docMk/>
            <pc:sldMk cId="0" sldId="401"/>
            <ac:spMk id="219144" creationId="{2FADEF79-3FCB-4F7F-B653-8029090DB31E}"/>
          </ac:spMkLst>
        </pc:spChg>
        <pc:spChg chg="mod">
          <ac:chgData name="Sidney Seckler" userId="73470fc2d5f88927" providerId="LiveId" clId="{C5533AE0-C41C-4A00-ABC8-D783DDB1B511}" dt="2019-07-25T14:16:11.378" v="42" actId="1076"/>
          <ac:spMkLst>
            <pc:docMk/>
            <pc:sldMk cId="0" sldId="401"/>
            <ac:spMk id="219145" creationId="{F103A976-AAA3-4246-8ACB-96781B46DDBA}"/>
          </ac:spMkLst>
        </pc:spChg>
        <pc:graphicFrameChg chg="del mod replId">
          <ac:chgData name="Sidney Seckler" userId="73470fc2d5f88927" providerId="LiveId" clId="{C5533AE0-C41C-4A00-ABC8-D783DDB1B511}" dt="2019-07-25T14:13:25.576" v="12"/>
          <ac:graphicFrameMkLst>
            <pc:docMk/>
            <pc:sldMk cId="0" sldId="401"/>
            <ac:graphicFrameMk id="2" creationId="{F89BC22F-CA4A-45AC-A158-DB7D5537A174}"/>
          </ac:graphicFrameMkLst>
        </pc:graphicFrameChg>
        <pc:graphicFrameChg chg="del mod replId">
          <ac:chgData name="Sidney Seckler" userId="73470fc2d5f88927" providerId="LiveId" clId="{C5533AE0-C41C-4A00-ABC8-D783DDB1B511}" dt="2019-07-25T14:13:25.576" v="12"/>
          <ac:graphicFrameMkLst>
            <pc:docMk/>
            <pc:sldMk cId="0" sldId="401"/>
            <ac:graphicFrameMk id="4" creationId="{2327A2AB-43A5-45C3-B8CA-B0FFCB918C0C}"/>
          </ac:graphicFrameMkLst>
        </pc:graphicFrameChg>
        <pc:graphicFrameChg chg="del mod replId">
          <ac:chgData name="Sidney Seckler" userId="73470fc2d5f88927" providerId="LiveId" clId="{C5533AE0-C41C-4A00-ABC8-D783DDB1B511}" dt="2019-07-25T14:13:25.576" v="12"/>
          <ac:graphicFrameMkLst>
            <pc:docMk/>
            <pc:sldMk cId="0" sldId="401"/>
            <ac:graphicFrameMk id="6" creationId="{904CAF1C-E4E3-4449-A7EC-D7C5996C9CAB}"/>
          </ac:graphicFrameMkLst>
        </pc:graphicFrameChg>
        <pc:graphicFrameChg chg="del mod replId">
          <ac:chgData name="Sidney Seckler" userId="73470fc2d5f88927" providerId="LiveId" clId="{C5533AE0-C41C-4A00-ABC8-D783DDB1B511}" dt="2019-07-25T14:13:25.576" v="12"/>
          <ac:graphicFrameMkLst>
            <pc:docMk/>
            <pc:sldMk cId="0" sldId="401"/>
            <ac:graphicFrameMk id="8" creationId="{2FADEF79-3FCB-4F7F-B653-8029090DB31E}"/>
          </ac:graphicFrameMkLst>
        </pc:graphicFrameChg>
        <pc:cxnChg chg="add mod">
          <ac:chgData name="Sidney Seckler" userId="73470fc2d5f88927" providerId="LiveId" clId="{C5533AE0-C41C-4A00-ABC8-D783DDB1B511}" dt="2019-07-25T14:15:07.186" v="31" actId="14100"/>
          <ac:cxnSpMkLst>
            <pc:docMk/>
            <pc:sldMk cId="0" sldId="401"/>
            <ac:cxnSpMk id="23" creationId="{93C8B459-7A17-4539-874D-372B2D7D3CC8}"/>
          </ac:cxnSpMkLst>
        </pc:cxnChg>
        <pc:cxnChg chg="add mod">
          <ac:chgData name="Sidney Seckler" userId="73470fc2d5f88927" providerId="LiveId" clId="{C5533AE0-C41C-4A00-ABC8-D783DDB1B511}" dt="2019-07-25T14:15:20.056" v="35" actId="14100"/>
          <ac:cxnSpMkLst>
            <pc:docMk/>
            <pc:sldMk cId="0" sldId="401"/>
            <ac:cxnSpMk id="25" creationId="{F9AE0CDE-3684-43FF-9CF0-5F47480E7CF2}"/>
          </ac:cxnSpMkLst>
        </pc:cxnChg>
        <pc:cxnChg chg="del">
          <ac:chgData name="Sidney Seckler" userId="73470fc2d5f88927" providerId="LiveId" clId="{C5533AE0-C41C-4A00-ABC8-D783DDB1B511}" dt="2019-07-25T14:14:48.560" v="27" actId="478"/>
          <ac:cxnSpMkLst>
            <pc:docMk/>
            <pc:sldMk cId="0" sldId="401"/>
            <ac:cxnSpMk id="219148" creationId="{950F6AC0-292D-4B6E-817D-86E49FDEC1AF}"/>
          </ac:cxnSpMkLst>
        </pc:cxnChg>
        <pc:cxnChg chg="mod">
          <ac:chgData name="Sidney Seckler" userId="73470fc2d5f88927" providerId="LiveId" clId="{C5533AE0-C41C-4A00-ABC8-D783DDB1B511}" dt="2019-07-25T14:15:10.186" v="32" actId="14100"/>
          <ac:cxnSpMkLst>
            <pc:docMk/>
            <pc:sldMk cId="0" sldId="401"/>
            <ac:cxnSpMk id="219149" creationId="{84654163-FE98-457A-AC7A-89BC6E1AF4D6}"/>
          </ac:cxnSpMkLst>
        </pc:cxnChg>
        <pc:cxnChg chg="del">
          <ac:chgData name="Sidney Seckler" userId="73470fc2d5f88927" providerId="LiveId" clId="{C5533AE0-C41C-4A00-ABC8-D783DDB1B511}" dt="2019-07-25T14:14:46.420" v="26" actId="478"/>
          <ac:cxnSpMkLst>
            <pc:docMk/>
            <pc:sldMk cId="0" sldId="401"/>
            <ac:cxnSpMk id="219150" creationId="{05355369-F27D-4786-97D3-046A8D7B6743}"/>
          </ac:cxnSpMkLst>
        </pc:cxnChg>
      </pc:sldChg>
      <pc:sldChg chg="addSp delSp modSp add modTransition">
        <pc:chgData name="Sidney Seckler" userId="73470fc2d5f88927" providerId="LiveId" clId="{C5533AE0-C41C-4A00-ABC8-D783DDB1B511}" dt="2019-07-25T14:17:36.218" v="60" actId="108"/>
        <pc:sldMkLst>
          <pc:docMk/>
          <pc:sldMk cId="0" sldId="402"/>
        </pc:sldMkLst>
        <pc:spChg chg="mod">
          <ac:chgData name="Sidney Seckler" userId="73470fc2d5f88927" providerId="LiveId" clId="{C5533AE0-C41C-4A00-ABC8-D783DDB1B511}" dt="2019-07-25T14:17:36.218" v="60" actId="108"/>
          <ac:spMkLst>
            <pc:docMk/>
            <pc:sldMk cId="0" sldId="402"/>
            <ac:spMk id="180227" creationId="{49A48425-7490-4891-B8B2-E6E92DD060D3}"/>
          </ac:spMkLst>
        </pc:spChg>
        <pc:spChg chg="mod">
          <ac:chgData name="Sidney Seckler" userId="73470fc2d5f88927" providerId="LiveId" clId="{C5533AE0-C41C-4A00-ABC8-D783DDB1B511}" dt="2019-07-25T14:16:36.998" v="45" actId="122"/>
          <ac:spMkLst>
            <pc:docMk/>
            <pc:sldMk cId="0" sldId="402"/>
            <ac:spMk id="180229" creationId="{3E4E10BB-2856-478E-9563-3C9EADE17302}"/>
          </ac:spMkLst>
        </pc:spChg>
        <pc:spChg chg="add mod">
          <ac:chgData name="Sidney Seckler" userId="73470fc2d5f88927" providerId="LiveId" clId="{C5533AE0-C41C-4A00-ABC8-D783DDB1B511}" dt="2019-07-25T14:17:21.346" v="59" actId="14100"/>
          <ac:spMkLst>
            <pc:docMk/>
            <pc:sldMk cId="0" sldId="402"/>
            <ac:spMk id="220162" creationId="{10CBFFF0-A822-4130-A626-0504D5FFF38B}"/>
          </ac:spMkLst>
        </pc:spChg>
        <pc:graphicFrameChg chg="del mod replId">
          <ac:chgData name="Sidney Seckler" userId="73470fc2d5f88927" providerId="LiveId" clId="{C5533AE0-C41C-4A00-ABC8-D783DDB1B511}" dt="2019-07-25T14:16:54.786" v="55"/>
          <ac:graphicFrameMkLst>
            <pc:docMk/>
            <pc:sldMk cId="0" sldId="402"/>
            <ac:graphicFrameMk id="2" creationId="{10CBFFF0-A822-4130-A626-0504D5FFF38B}"/>
          </ac:graphicFrameMkLst>
        </pc:graphicFrameChg>
      </pc:sldChg>
      <pc:sldChg chg="addSp delSp modSp add modTransition">
        <pc:chgData name="Sidney Seckler" userId="73470fc2d5f88927" providerId="LiveId" clId="{C5533AE0-C41C-4A00-ABC8-D783DDB1B511}" dt="2019-07-25T14:17:39.187" v="61" actId="108"/>
        <pc:sldMkLst>
          <pc:docMk/>
          <pc:sldMk cId="0" sldId="403"/>
        </pc:sldMkLst>
        <pc:spChg chg="mod">
          <ac:chgData name="Sidney Seckler" userId="73470fc2d5f88927" providerId="LiveId" clId="{C5533AE0-C41C-4A00-ABC8-D783DDB1B511}" dt="2019-07-25T14:17:39.187" v="61" actId="108"/>
          <ac:spMkLst>
            <pc:docMk/>
            <pc:sldMk cId="0" sldId="403"/>
            <ac:spMk id="181251" creationId="{EEF2972F-65B0-4389-9B53-3A270FAFFCBA}"/>
          </ac:spMkLst>
        </pc:spChg>
        <pc:spChg chg="mod">
          <ac:chgData name="Sidney Seckler" userId="73470fc2d5f88927" providerId="LiveId" clId="{C5533AE0-C41C-4A00-ABC8-D783DDB1B511}" dt="2019-07-25T14:16:42.874" v="47" actId="122"/>
          <ac:spMkLst>
            <pc:docMk/>
            <pc:sldMk cId="0" sldId="403"/>
            <ac:spMk id="181253" creationId="{0C48F24F-320C-464F-AB82-1634ADFDB435}"/>
          </ac:spMkLst>
        </pc:spChg>
        <pc:spChg chg="add mod">
          <ac:chgData name="Sidney Seckler" userId="73470fc2d5f88927" providerId="LiveId" clId="{C5533AE0-C41C-4A00-ABC8-D783DDB1B511}" dt="2019-07-25T14:17:11.796" v="57" actId="14100"/>
          <ac:spMkLst>
            <pc:docMk/>
            <pc:sldMk cId="0" sldId="403"/>
            <ac:spMk id="221186" creationId="{3BDA8611-E0A4-4F5F-BEA2-690FF69EEE89}"/>
          </ac:spMkLst>
        </pc:spChg>
        <pc:graphicFrameChg chg="del mod replId">
          <ac:chgData name="Sidney Seckler" userId="73470fc2d5f88927" providerId="LiveId" clId="{C5533AE0-C41C-4A00-ABC8-D783DDB1B511}" dt="2019-07-25T14:16:54.786" v="55"/>
          <ac:graphicFrameMkLst>
            <pc:docMk/>
            <pc:sldMk cId="0" sldId="403"/>
            <ac:graphicFrameMk id="2" creationId="{3BDA8611-E0A4-4F5F-BEA2-690FF69EEE89}"/>
          </ac:graphicFrameMkLst>
        </pc:graphicFrameChg>
      </pc:sldChg>
      <pc:sldChg chg="addSp delSp modSp add modTransition">
        <pc:chgData name="Sidney Seckler" userId="73470fc2d5f88927" providerId="LiveId" clId="{C5533AE0-C41C-4A00-ABC8-D783DDB1B511}" dt="2019-07-25T14:20:52.201" v="98" actId="1076"/>
        <pc:sldMkLst>
          <pc:docMk/>
          <pc:sldMk cId="0" sldId="404"/>
        </pc:sldMkLst>
        <pc:spChg chg="mod">
          <ac:chgData name="Sidney Seckler" userId="73470fc2d5f88927" providerId="LiveId" clId="{C5533AE0-C41C-4A00-ABC8-D783DDB1B511}" dt="2019-07-25T14:20:52.201" v="98" actId="1076"/>
          <ac:spMkLst>
            <pc:docMk/>
            <pc:sldMk cId="0" sldId="404"/>
            <ac:spMk id="182277" creationId="{BA95B7D8-52E7-440D-9BE0-AEF7CE80DB1B}"/>
          </ac:spMkLst>
        </pc:spChg>
        <pc:spChg chg="add mod">
          <ac:chgData name="Sidney Seckler" userId="73470fc2d5f88927" providerId="LiveId" clId="{C5533AE0-C41C-4A00-ABC8-D783DDB1B511}" dt="2019-07-25T14:18:24.234" v="72" actId="14100"/>
          <ac:spMkLst>
            <pc:docMk/>
            <pc:sldMk cId="0" sldId="404"/>
            <ac:spMk id="222212" creationId="{2744ED8E-478B-432E-9701-90C0865D2A0A}"/>
          </ac:spMkLst>
        </pc:spChg>
        <pc:spChg chg="mod">
          <ac:chgData name="Sidney Seckler" userId="73470fc2d5f88927" providerId="LiveId" clId="{C5533AE0-C41C-4A00-ABC8-D783DDB1B511}" dt="2019-07-25T14:18:51.714" v="77" actId="1076"/>
          <ac:spMkLst>
            <pc:docMk/>
            <pc:sldMk cId="0" sldId="404"/>
            <ac:spMk id="222213" creationId="{E8951D6B-0F27-4321-A98A-B8936202A350}"/>
          </ac:spMkLst>
        </pc:spChg>
        <pc:spChg chg="add mod">
          <ac:chgData name="Sidney Seckler" userId="73470fc2d5f88927" providerId="LiveId" clId="{C5533AE0-C41C-4A00-ABC8-D783DDB1B511}" dt="2019-07-25T14:19:19.217" v="85" actId="1076"/>
          <ac:spMkLst>
            <pc:docMk/>
            <pc:sldMk cId="0" sldId="404"/>
            <ac:spMk id="222215" creationId="{4AC61F0A-3BD7-4F9A-A9B6-60400721DD39}"/>
          </ac:spMkLst>
        </pc:spChg>
        <pc:spChg chg="mod">
          <ac:chgData name="Sidney Seckler" userId="73470fc2d5f88927" providerId="LiveId" clId="{C5533AE0-C41C-4A00-ABC8-D783DDB1B511}" dt="2019-07-25T14:19:24.360" v="86" actId="1076"/>
          <ac:spMkLst>
            <pc:docMk/>
            <pc:sldMk cId="0" sldId="404"/>
            <ac:spMk id="222216" creationId="{85456ACA-F3B0-4B1D-B4F5-B60B1BA04F3C}"/>
          </ac:spMkLst>
        </pc:spChg>
        <pc:spChg chg="add mod">
          <ac:chgData name="Sidney Seckler" userId="73470fc2d5f88927" providerId="LiveId" clId="{C5533AE0-C41C-4A00-ABC8-D783DDB1B511}" dt="2019-07-25T14:19:28.423" v="87" actId="1076"/>
          <ac:spMkLst>
            <pc:docMk/>
            <pc:sldMk cId="0" sldId="404"/>
            <ac:spMk id="222218" creationId="{E257782D-012C-4E89-B9CC-1E3B3E6656F6}"/>
          </ac:spMkLst>
        </pc:spChg>
        <pc:spChg chg="mod">
          <ac:chgData name="Sidney Seckler" userId="73470fc2d5f88927" providerId="LiveId" clId="{C5533AE0-C41C-4A00-ABC8-D783DDB1B511}" dt="2019-07-25T14:19:32.923" v="88" actId="1076"/>
          <ac:spMkLst>
            <pc:docMk/>
            <pc:sldMk cId="0" sldId="404"/>
            <ac:spMk id="222219" creationId="{AADCCCD6-F22D-449F-AD33-3F17D4F7B7F9}"/>
          </ac:spMkLst>
        </pc:spChg>
        <pc:graphicFrameChg chg="del mod replId">
          <ac:chgData name="Sidney Seckler" userId="73470fc2d5f88927" providerId="LiveId" clId="{C5533AE0-C41C-4A00-ABC8-D783DDB1B511}" dt="2019-07-25T14:16:54.786" v="55"/>
          <ac:graphicFrameMkLst>
            <pc:docMk/>
            <pc:sldMk cId="0" sldId="404"/>
            <ac:graphicFrameMk id="2" creationId="{2744ED8E-478B-432E-9701-90C0865D2A0A}"/>
          </ac:graphicFrameMkLst>
        </pc:graphicFrameChg>
        <pc:graphicFrameChg chg="del mod replId">
          <ac:chgData name="Sidney Seckler" userId="73470fc2d5f88927" providerId="LiveId" clId="{C5533AE0-C41C-4A00-ABC8-D783DDB1B511}" dt="2019-07-25T14:16:54.786" v="55"/>
          <ac:graphicFrameMkLst>
            <pc:docMk/>
            <pc:sldMk cId="0" sldId="404"/>
            <ac:graphicFrameMk id="4" creationId="{4AC61F0A-3BD7-4F9A-A9B6-60400721DD39}"/>
          </ac:graphicFrameMkLst>
        </pc:graphicFrameChg>
        <pc:graphicFrameChg chg="del mod replId">
          <ac:chgData name="Sidney Seckler" userId="73470fc2d5f88927" providerId="LiveId" clId="{C5533AE0-C41C-4A00-ABC8-D783DDB1B511}" dt="2019-07-25T14:16:54.786" v="55"/>
          <ac:graphicFrameMkLst>
            <pc:docMk/>
            <pc:sldMk cId="0" sldId="404"/>
            <ac:graphicFrameMk id="6" creationId="{E257782D-012C-4E89-B9CC-1E3B3E6656F6}"/>
          </ac:graphicFrameMkLst>
        </pc:graphicFrameChg>
        <pc:cxnChg chg="add mod">
          <ac:chgData name="Sidney Seckler" userId="73470fc2d5f88927" providerId="LiveId" clId="{C5533AE0-C41C-4A00-ABC8-D783DDB1B511}" dt="2019-07-25T14:19:50.031" v="91" actId="1582"/>
          <ac:cxnSpMkLst>
            <pc:docMk/>
            <pc:sldMk cId="0" sldId="404"/>
            <ac:cxnSpMk id="11" creationId="{1700FA8C-FCF2-46FE-848F-2997BEE57A86}"/>
          </ac:cxnSpMkLst>
        </pc:cxnChg>
        <pc:cxnChg chg="add mod">
          <ac:chgData name="Sidney Seckler" userId="73470fc2d5f88927" providerId="LiveId" clId="{C5533AE0-C41C-4A00-ABC8-D783DDB1B511}" dt="2019-07-25T14:19:56.766" v="93" actId="1076"/>
          <ac:cxnSpMkLst>
            <pc:docMk/>
            <pc:sldMk cId="0" sldId="404"/>
            <ac:cxnSpMk id="23" creationId="{53032499-5898-4FD4-97E4-F33626B40E2F}"/>
          </ac:cxnSpMkLst>
        </pc:cxnChg>
        <pc:cxnChg chg="add mod">
          <ac:chgData name="Sidney Seckler" userId="73470fc2d5f88927" providerId="LiveId" clId="{C5533AE0-C41C-4A00-ABC8-D783DDB1B511}" dt="2019-07-25T14:20:10.326" v="96" actId="14100"/>
          <ac:cxnSpMkLst>
            <pc:docMk/>
            <pc:sldMk cId="0" sldId="404"/>
            <ac:cxnSpMk id="24" creationId="{DD0D0235-2BA0-495A-AABB-5CA909458753}"/>
          </ac:cxnSpMkLst>
        </pc:cxnChg>
        <pc:cxnChg chg="del mod">
          <ac:chgData name="Sidney Seckler" userId="73470fc2d5f88927" providerId="LiveId" clId="{C5533AE0-C41C-4A00-ABC8-D783DDB1B511}" dt="2019-07-25T14:18:58.797" v="80" actId="478"/>
          <ac:cxnSpMkLst>
            <pc:docMk/>
            <pc:sldMk cId="0" sldId="404"/>
            <ac:cxnSpMk id="222214" creationId="{04FD5C81-5D95-4D7A-8A85-05BD9C702F95}"/>
          </ac:cxnSpMkLst>
        </pc:cxnChg>
        <pc:cxnChg chg="del mod">
          <ac:chgData name="Sidney Seckler" userId="73470fc2d5f88927" providerId="LiveId" clId="{C5533AE0-C41C-4A00-ABC8-D783DDB1B511}" dt="2019-07-25T14:19:05.171" v="82" actId="478"/>
          <ac:cxnSpMkLst>
            <pc:docMk/>
            <pc:sldMk cId="0" sldId="404"/>
            <ac:cxnSpMk id="222217" creationId="{4CEA14EA-038C-4049-836A-6B36C0203E19}"/>
          </ac:cxnSpMkLst>
        </pc:cxnChg>
        <pc:cxnChg chg="del">
          <ac:chgData name="Sidney Seckler" userId="73470fc2d5f88927" providerId="LiveId" clId="{C5533AE0-C41C-4A00-ABC8-D783DDB1B511}" dt="2019-07-25T14:19:07.373" v="83" actId="478"/>
          <ac:cxnSpMkLst>
            <pc:docMk/>
            <pc:sldMk cId="0" sldId="404"/>
            <ac:cxnSpMk id="222220" creationId="{AF72E190-E73B-4218-9717-EB95BECE7B5B}"/>
          </ac:cxnSpMkLst>
        </pc:cxnChg>
      </pc:sldChg>
      <pc:sldChg chg="addSp modSp add modTransition">
        <pc:chgData name="Sidney Seckler" userId="73470fc2d5f88927" providerId="LiveId" clId="{C5533AE0-C41C-4A00-ABC8-D783DDB1B511}" dt="2019-07-25T14:21:54.229" v="113"/>
        <pc:sldMkLst>
          <pc:docMk/>
          <pc:sldMk cId="0" sldId="414"/>
        </pc:sldMkLst>
        <pc:spChg chg="mod">
          <ac:chgData name="Sidney Seckler" userId="73470fc2d5f88927" providerId="LiveId" clId="{C5533AE0-C41C-4A00-ABC8-D783DDB1B511}" dt="2019-07-25T14:21:17.892" v="107" actId="27636"/>
          <ac:spMkLst>
            <pc:docMk/>
            <pc:sldMk cId="0" sldId="414"/>
            <ac:spMk id="196611" creationId="{A6870629-A7FE-4EC2-8C6F-03B66284F9FD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196614" creationId="{5CFB089B-580C-46BA-9482-928B0C3A3467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196615" creationId="{D432141A-E2F4-4321-9497-97F94DBD2679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196616" creationId="{41AD8EBB-D228-4B85-BC7C-90167685583C}"/>
          </ac:spMkLst>
        </pc:spChg>
        <pc:spChg chg="mod">
          <ac:chgData name="Sidney Seckler" userId="73470fc2d5f88927" providerId="LiveId" clId="{C5533AE0-C41C-4A00-ABC8-D783DDB1B511}" dt="2019-07-25T14:21:33.296" v="108" actId="164"/>
          <ac:spMkLst>
            <pc:docMk/>
            <pc:sldMk cId="0" sldId="414"/>
            <ac:spMk id="223236" creationId="{FFF33D1B-1D95-4E54-987B-40E6776E19C4}"/>
          </ac:spMkLst>
        </pc:spChg>
        <pc:spChg chg="mod">
          <ac:chgData name="Sidney Seckler" userId="73470fc2d5f88927" providerId="LiveId" clId="{C5533AE0-C41C-4A00-ABC8-D783DDB1B511}" dt="2019-07-25T14:21:33.296" v="108" actId="164"/>
          <ac:spMkLst>
            <pc:docMk/>
            <pc:sldMk cId="0" sldId="414"/>
            <ac:spMk id="223237" creationId="{6090CA65-9780-4358-9CA7-00E060FA8911}"/>
          </ac:spMkLst>
        </pc:spChg>
        <pc:spChg chg="mod">
          <ac:chgData name="Sidney Seckler" userId="73470fc2d5f88927" providerId="LiveId" clId="{C5533AE0-C41C-4A00-ABC8-D783DDB1B511}" dt="2019-07-25T14:21:33.296" v="108" actId="164"/>
          <ac:spMkLst>
            <pc:docMk/>
            <pc:sldMk cId="0" sldId="414"/>
            <ac:spMk id="223244" creationId="{78F4349B-C752-4A83-8329-8E7E26693571}"/>
          </ac:spMkLst>
        </pc:spChg>
        <pc:spChg chg="mod">
          <ac:chgData name="Sidney Seckler" userId="73470fc2d5f88927" providerId="LiveId" clId="{C5533AE0-C41C-4A00-ABC8-D783DDB1B511}" dt="2019-07-25T14:21:33.296" v="108" actId="164"/>
          <ac:spMkLst>
            <pc:docMk/>
            <pc:sldMk cId="0" sldId="414"/>
            <ac:spMk id="223245" creationId="{716AA048-8F0C-4A1C-BD34-FA6279A4B449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46" creationId="{61D5388D-0CAA-4111-8FE1-49450B855D1A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47" creationId="{C68830F0-63FA-47EE-9AA4-EF927E40FC28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48" creationId="{52D92C31-A8A2-41F0-A0D3-CBD642263E66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49" creationId="{5CB0FA9C-C479-4031-9766-19E0A3BC0CE3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50" creationId="{70EA56E1-7A47-4DFE-BDA5-375513DB660E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51" creationId="{CE8B36E3-B20A-42D6-871E-AC904EB21175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52" creationId="{663EF0B4-5567-42AB-9E69-49339A98798F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53" creationId="{D507F0DB-F691-4D17-9F2D-EAA4DDD3A731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54" creationId="{CB6C20A9-CAAB-43CD-84AB-A521949B00F3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55" creationId="{664DCE45-7421-4121-88EC-CED3E8B39A1A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56" creationId="{889C71B9-4A6C-4E40-9B6D-C83A16173934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58" creationId="{1EF30098-1AE2-4C5C-9DB4-370D37ACDF6E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59" creationId="{B11C0840-3498-4F71-ADA9-127A90463A26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60" creationId="{2DC908E9-73B0-49F2-92B2-D12D6CDF53E8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61" creationId="{779CE6B6-3D2D-48EE-93C0-212ADF3FD786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62" creationId="{6B677117-3220-4AEE-B585-D551DE36CCA9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63" creationId="{3F73194E-4FB7-4C6B-9718-BE5BC9C7E5A2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64" creationId="{0484D1D4-10CA-4033-9247-0C51BD5824F4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65" creationId="{F3D1EA2F-70F0-4727-BF2B-C94BF5473B8D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66" creationId="{750B18E7-D548-4F35-93A0-5E2655B67BE6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67" creationId="{F7096D6E-7CAA-438B-89D1-B1067F7A1D2E}"/>
          </ac:spMkLst>
        </pc:spChg>
        <pc:spChg chg="mod">
          <ac:chgData name="Sidney Seckler" userId="73470fc2d5f88927" providerId="LiveId" clId="{C5533AE0-C41C-4A00-ABC8-D783DDB1B511}" dt="2019-07-25T14:21:50.599" v="112" actId="113"/>
          <ac:spMkLst>
            <pc:docMk/>
            <pc:sldMk cId="0" sldId="414"/>
            <ac:spMk id="223268" creationId="{4740FCF9-803F-4D28-81A9-37135EB5C16B}"/>
          </ac:spMkLst>
        </pc:spChg>
        <pc:grpChg chg="add mod">
          <ac:chgData name="Sidney Seckler" userId="73470fc2d5f88927" providerId="LiveId" clId="{C5533AE0-C41C-4A00-ABC8-D783DDB1B511}" dt="2019-07-25T14:21:54.229" v="113"/>
          <ac:grpSpMkLst>
            <pc:docMk/>
            <pc:sldMk cId="0" sldId="414"/>
            <ac:grpSpMk id="2" creationId="{E36D1BBB-C0D5-42BF-AF48-A4CD486B94BA}"/>
          </ac:grpSpMkLst>
        </pc:grpChg>
        <pc:grpChg chg="mod">
          <ac:chgData name="Sidney Seckler" userId="73470fc2d5f88927" providerId="LiveId" clId="{C5533AE0-C41C-4A00-ABC8-D783DDB1B511}" dt="2019-07-25T14:21:50.599" v="112" actId="113"/>
          <ac:grpSpMkLst>
            <pc:docMk/>
            <pc:sldMk cId="0" sldId="414"/>
            <ac:grpSpMk id="223241" creationId="{B6B65F8F-9293-4924-8EEE-E82D01171E30}"/>
          </ac:grpSpMkLst>
        </pc:grpChg>
        <pc:grpChg chg="mod">
          <ac:chgData name="Sidney Seckler" userId="73470fc2d5f88927" providerId="LiveId" clId="{C5533AE0-C41C-4A00-ABC8-D783DDB1B511}" dt="2019-07-25T14:21:50.599" v="112" actId="113"/>
          <ac:grpSpMkLst>
            <pc:docMk/>
            <pc:sldMk cId="0" sldId="414"/>
            <ac:grpSpMk id="223242" creationId="{93C4B0A4-8383-454F-A09B-E087FB430073}"/>
          </ac:grpSpMkLst>
        </pc:grpChg>
        <pc:grpChg chg="mod">
          <ac:chgData name="Sidney Seckler" userId="73470fc2d5f88927" providerId="LiveId" clId="{C5533AE0-C41C-4A00-ABC8-D783DDB1B511}" dt="2019-07-25T14:21:50.599" v="112" actId="113"/>
          <ac:grpSpMkLst>
            <pc:docMk/>
            <pc:sldMk cId="0" sldId="414"/>
            <ac:grpSpMk id="223243" creationId="{506031D2-1B30-4DBD-9B2F-0ECEB72DD4ED}"/>
          </ac:grpSpMkLst>
        </pc:grpChg>
        <pc:grpChg chg="mod">
          <ac:chgData name="Sidney Seckler" userId="73470fc2d5f88927" providerId="LiveId" clId="{C5533AE0-C41C-4A00-ABC8-D783DDB1B511}" dt="2019-07-25T14:21:50.599" v="112" actId="113"/>
          <ac:grpSpMkLst>
            <pc:docMk/>
            <pc:sldMk cId="0" sldId="414"/>
            <ac:grpSpMk id="223257" creationId="{CB79AE85-EF0F-456C-AD73-AF419B3E8E7A}"/>
          </ac:grpSpMkLst>
        </pc:grpChg>
      </pc:sldChg>
      <pc:sldChg chg="modSp add modTransition">
        <pc:chgData name="Sidney Seckler" userId="73470fc2d5f88927" providerId="LiveId" clId="{C5533AE0-C41C-4A00-ABC8-D783DDB1B511}" dt="2019-07-25T14:24:45.047" v="140" actId="1076"/>
        <pc:sldMkLst>
          <pc:docMk/>
          <pc:sldMk cId="0" sldId="415"/>
        </pc:sldMkLst>
        <pc:spChg chg="mod">
          <ac:chgData name="Sidney Seckler" userId="73470fc2d5f88927" providerId="LiveId" clId="{C5533AE0-C41C-4A00-ABC8-D783DDB1B511}" dt="2019-07-25T14:22:23.577" v="116" actId="14100"/>
          <ac:spMkLst>
            <pc:docMk/>
            <pc:sldMk cId="0" sldId="415"/>
            <ac:spMk id="197635" creationId="{13985744-5BF3-4CC2-845C-801C6CBED012}"/>
          </ac:spMkLst>
        </pc:spChg>
        <pc:spChg chg="mod">
          <ac:chgData name="Sidney Seckler" userId="73470fc2d5f88927" providerId="LiveId" clId="{C5533AE0-C41C-4A00-ABC8-D783DDB1B511}" dt="2019-07-25T14:24:34.936" v="138" actId="14100"/>
          <ac:spMkLst>
            <pc:docMk/>
            <pc:sldMk cId="0" sldId="415"/>
            <ac:spMk id="197637" creationId="{ACDB1192-1401-4A19-BC30-49E170DA37E4}"/>
          </ac:spMkLst>
        </pc:spChg>
        <pc:spChg chg="mod">
          <ac:chgData name="Sidney Seckler" userId="73470fc2d5f88927" providerId="LiveId" clId="{C5533AE0-C41C-4A00-ABC8-D783DDB1B511}" dt="2019-07-25T14:24:20.405" v="135" actId="1076"/>
          <ac:spMkLst>
            <pc:docMk/>
            <pc:sldMk cId="0" sldId="415"/>
            <ac:spMk id="197638" creationId="{A16BA28D-15B4-48CA-B299-E795A8AD24D9}"/>
          </ac:spMkLst>
        </pc:spChg>
        <pc:spChg chg="mod">
          <ac:chgData name="Sidney Seckler" userId="73470fc2d5f88927" providerId="LiveId" clId="{C5533AE0-C41C-4A00-ABC8-D783DDB1B511}" dt="2019-07-25T14:24:17.011" v="134" actId="14100"/>
          <ac:spMkLst>
            <pc:docMk/>
            <pc:sldMk cId="0" sldId="415"/>
            <ac:spMk id="224263" creationId="{E58DBF57-22E3-4358-BC05-5F1F90F5FB79}"/>
          </ac:spMkLst>
        </pc:spChg>
        <pc:spChg chg="mod">
          <ac:chgData name="Sidney Seckler" userId="73470fc2d5f88927" providerId="LiveId" clId="{C5533AE0-C41C-4A00-ABC8-D783DDB1B511}" dt="2019-07-25T14:24:45.047" v="140" actId="1076"/>
          <ac:spMkLst>
            <pc:docMk/>
            <pc:sldMk cId="0" sldId="415"/>
            <ac:spMk id="224264" creationId="{96C7EDA4-F68E-4A66-BFC2-BBE2652A664C}"/>
          </ac:spMkLst>
        </pc:spChg>
        <pc:picChg chg="mod">
          <ac:chgData name="Sidney Seckler" userId="73470fc2d5f88927" providerId="LiveId" clId="{C5533AE0-C41C-4A00-ABC8-D783DDB1B511}" dt="2019-07-25T14:22:39.029" v="120" actId="1076"/>
          <ac:picMkLst>
            <pc:docMk/>
            <pc:sldMk cId="0" sldId="415"/>
            <ac:picMk id="224260" creationId="{1A230E10-631B-4DE0-8623-8FB7A9D383E3}"/>
          </ac:picMkLst>
        </pc:picChg>
      </pc:sldChg>
      <pc:sldChg chg="addSp delSp modSp add modTransition">
        <pc:chgData name="Sidney Seckler" userId="73470fc2d5f88927" providerId="LiveId" clId="{C5533AE0-C41C-4A00-ABC8-D783DDB1B511}" dt="2019-07-25T14:46:51.530" v="404" actId="2711"/>
        <pc:sldMkLst>
          <pc:docMk/>
          <pc:sldMk cId="0" sldId="416"/>
        </pc:sldMkLst>
        <pc:spChg chg="mod">
          <ac:chgData name="Sidney Seckler" userId="73470fc2d5f88927" providerId="LiveId" clId="{C5533AE0-C41C-4A00-ABC8-D783DDB1B511}" dt="2019-07-25T14:25:44.062" v="149" actId="14100"/>
          <ac:spMkLst>
            <pc:docMk/>
            <pc:sldMk cId="0" sldId="416"/>
            <ac:spMk id="198659" creationId="{8B67CCA8-3303-4AFB-9886-FED4BA35B287}"/>
          </ac:spMkLst>
        </pc:spChg>
        <pc:spChg chg="mod">
          <ac:chgData name="Sidney Seckler" userId="73470fc2d5f88927" providerId="LiveId" clId="{C5533AE0-C41C-4A00-ABC8-D783DDB1B511}" dt="2019-07-25T14:46:51.530" v="404" actId="2711"/>
          <ac:spMkLst>
            <pc:docMk/>
            <pc:sldMk cId="0" sldId="416"/>
            <ac:spMk id="198661" creationId="{6707FE68-BD53-42DE-9C45-56D1E4336B1D}"/>
          </ac:spMkLst>
        </pc:spChg>
        <pc:spChg chg="mod">
          <ac:chgData name="Sidney Seckler" userId="73470fc2d5f88927" providerId="LiveId" clId="{C5533AE0-C41C-4A00-ABC8-D783DDB1B511}" dt="2019-07-25T14:25:34.858" v="147" actId="12"/>
          <ac:spMkLst>
            <pc:docMk/>
            <pc:sldMk cId="0" sldId="416"/>
            <ac:spMk id="198662" creationId="{872EC5CA-F6D2-4922-8FE6-1E9C422A4C30}"/>
          </ac:spMkLst>
        </pc:spChg>
        <pc:picChg chg="add mod">
          <ac:chgData name="Sidney Seckler" userId="73470fc2d5f88927" providerId="LiveId" clId="{C5533AE0-C41C-4A00-ABC8-D783DDB1B511}" dt="2019-07-25T14:26:26.767" v="155" actId="1076"/>
          <ac:picMkLst>
            <pc:docMk/>
            <pc:sldMk cId="0" sldId="416"/>
            <ac:picMk id="7" creationId="{8A164090-F5EE-4218-89F8-353CBFDF1766}"/>
          </ac:picMkLst>
        </pc:picChg>
        <pc:picChg chg="del">
          <ac:chgData name="Sidney Seckler" userId="73470fc2d5f88927" providerId="LiveId" clId="{C5533AE0-C41C-4A00-ABC8-D783DDB1B511}" dt="2019-07-25T14:25:26.977" v="144" actId="478"/>
          <ac:picMkLst>
            <pc:docMk/>
            <pc:sldMk cId="0" sldId="416"/>
            <ac:picMk id="225282" creationId="{98104256-E8EB-411F-A1EF-8DAF5C251113}"/>
          </ac:picMkLst>
        </pc:picChg>
      </pc:sldChg>
      <pc:sldChg chg="addSp delSp modSp add modTransition">
        <pc:chgData name="Sidney Seckler" userId="73470fc2d5f88927" providerId="LiveId" clId="{C5533AE0-C41C-4A00-ABC8-D783DDB1B511}" dt="2019-07-25T14:29:14.079" v="221" actId="1076"/>
        <pc:sldMkLst>
          <pc:docMk/>
          <pc:sldMk cId="0" sldId="417"/>
        </pc:sldMkLst>
        <pc:spChg chg="add mod">
          <ac:chgData name="Sidney Seckler" userId="73470fc2d5f88927" providerId="LiveId" clId="{C5533AE0-C41C-4A00-ABC8-D783DDB1B511}" dt="2019-07-25T14:28:18.326" v="211" actId="1076"/>
          <ac:spMkLst>
            <pc:docMk/>
            <pc:sldMk cId="0" sldId="417"/>
            <ac:spMk id="11" creationId="{01398951-8F49-476C-8847-A5878C5BCF4C}"/>
          </ac:spMkLst>
        </pc:spChg>
        <pc:spChg chg="add mod">
          <ac:chgData name="Sidney Seckler" userId="73470fc2d5f88927" providerId="LiveId" clId="{C5533AE0-C41C-4A00-ABC8-D783DDB1B511}" dt="2019-07-25T14:28:37.431" v="217" actId="1076"/>
          <ac:spMkLst>
            <pc:docMk/>
            <pc:sldMk cId="0" sldId="417"/>
            <ac:spMk id="12" creationId="{9BDB6C08-E890-4676-BF87-EC424F6B8E79}"/>
          </ac:spMkLst>
        </pc:spChg>
        <pc:spChg chg="add mod">
          <ac:chgData name="Sidney Seckler" userId="73470fc2d5f88927" providerId="LiveId" clId="{C5533AE0-C41C-4A00-ABC8-D783DDB1B511}" dt="2019-07-25T14:29:14.079" v="221" actId="1076"/>
          <ac:spMkLst>
            <pc:docMk/>
            <pc:sldMk cId="0" sldId="417"/>
            <ac:spMk id="13" creationId="{39350D41-5927-4CFE-A688-D3A91ED81B38}"/>
          </ac:spMkLst>
        </pc:spChg>
        <pc:spChg chg="mod">
          <ac:chgData name="Sidney Seckler" userId="73470fc2d5f88927" providerId="LiveId" clId="{C5533AE0-C41C-4A00-ABC8-D783DDB1B511}" dt="2019-07-25T14:29:01.219" v="219" actId="14100"/>
          <ac:spMkLst>
            <pc:docMk/>
            <pc:sldMk cId="0" sldId="417"/>
            <ac:spMk id="201732" creationId="{091F2343-FB9B-45E3-90D1-1314E891633E}"/>
          </ac:spMkLst>
        </pc:spChg>
        <pc:spChg chg="mod">
          <ac:chgData name="Sidney Seckler" userId="73470fc2d5f88927" providerId="LiveId" clId="{C5533AE0-C41C-4A00-ABC8-D783DDB1B511}" dt="2019-07-25T14:29:06.487" v="220" actId="6549"/>
          <ac:spMkLst>
            <pc:docMk/>
            <pc:sldMk cId="0" sldId="417"/>
            <ac:spMk id="201733" creationId="{89FBF52D-97AF-4A18-A9C3-5DBCB2D89736}"/>
          </ac:spMkLst>
        </pc:spChg>
        <pc:spChg chg="mod">
          <ac:chgData name="Sidney Seckler" userId="73470fc2d5f88927" providerId="LiveId" clId="{C5533AE0-C41C-4A00-ABC8-D783DDB1B511}" dt="2019-07-25T14:26:40.063" v="159" actId="12"/>
          <ac:spMkLst>
            <pc:docMk/>
            <pc:sldMk cId="0" sldId="417"/>
            <ac:spMk id="201734" creationId="{5637ADD3-EB96-46FF-8364-8462CC546CD1}"/>
          </ac:spMkLst>
        </pc:spChg>
        <pc:spChg chg="mod">
          <ac:chgData name="Sidney Seckler" userId="73470fc2d5f88927" providerId="LiveId" clId="{C5533AE0-C41C-4A00-ABC8-D783DDB1B511}" dt="2019-07-25T14:28:20.154" v="212" actId="1076"/>
          <ac:spMkLst>
            <pc:docMk/>
            <pc:sldMk cId="0" sldId="417"/>
            <ac:spMk id="226311" creationId="{A610B811-8907-477A-962B-E0122756D250}"/>
          </ac:spMkLst>
        </pc:spChg>
        <pc:spChg chg="del mod">
          <ac:chgData name="Sidney Seckler" userId="73470fc2d5f88927" providerId="LiveId" clId="{C5533AE0-C41C-4A00-ABC8-D783DDB1B511}" dt="2019-07-25T14:27:57.339" v="206" actId="478"/>
          <ac:spMkLst>
            <pc:docMk/>
            <pc:sldMk cId="0" sldId="417"/>
            <ac:spMk id="226312" creationId="{221119F8-8176-4B42-9BE0-14AC22FF65F2}"/>
          </ac:spMkLst>
        </pc:spChg>
        <pc:spChg chg="del mod">
          <ac:chgData name="Sidney Seckler" userId="73470fc2d5f88927" providerId="LiveId" clId="{C5533AE0-C41C-4A00-ABC8-D783DDB1B511}" dt="2019-07-25T14:27:27.163" v="202" actId="478"/>
          <ac:spMkLst>
            <pc:docMk/>
            <pc:sldMk cId="0" sldId="417"/>
            <ac:spMk id="226313" creationId="{2B58A1CD-85B5-4851-9FF6-E7ACD4EA4DA9}"/>
          </ac:spMkLst>
        </pc:spChg>
        <pc:spChg chg="del">
          <ac:chgData name="Sidney Seckler" userId="73470fc2d5f88927" providerId="LiveId" clId="{C5533AE0-C41C-4A00-ABC8-D783DDB1B511}" dt="2019-07-25T14:27:24.669" v="201" actId="478"/>
          <ac:spMkLst>
            <pc:docMk/>
            <pc:sldMk cId="0" sldId="417"/>
            <ac:spMk id="226314" creationId="{78F1A54E-738A-4593-BEA6-8397821E4897}"/>
          </ac:spMkLst>
        </pc:spChg>
        <pc:picChg chg="del">
          <ac:chgData name="Sidney Seckler" userId="73470fc2d5f88927" providerId="LiveId" clId="{C5533AE0-C41C-4A00-ABC8-D783DDB1B511}" dt="2019-07-25T14:26:34.866" v="158" actId="478"/>
          <ac:picMkLst>
            <pc:docMk/>
            <pc:sldMk cId="0" sldId="417"/>
            <ac:picMk id="226306" creationId="{D26C4D42-F2B5-4525-BA61-1C1FF952DA1D}"/>
          </ac:picMkLst>
        </pc:picChg>
      </pc:sldChg>
      <pc:sldChg chg="addSp delSp modSp add modTransition">
        <pc:chgData name="Sidney Seckler" userId="73470fc2d5f88927" providerId="LiveId" clId="{C5533AE0-C41C-4A00-ABC8-D783DDB1B511}" dt="2019-07-25T15:42:38.313" v="1040" actId="1076"/>
        <pc:sldMkLst>
          <pc:docMk/>
          <pc:sldMk cId="0" sldId="418"/>
        </pc:sldMkLst>
        <pc:spChg chg="add mod">
          <ac:chgData name="Sidney Seckler" userId="73470fc2d5f88927" providerId="LiveId" clId="{C5533AE0-C41C-4A00-ABC8-D783DDB1B511}" dt="2019-07-25T15:37:28.936" v="1035" actId="1076"/>
          <ac:spMkLst>
            <pc:docMk/>
            <pc:sldMk cId="0" sldId="418"/>
            <ac:spMk id="12" creationId="{B331EA3E-83B4-4535-9772-1A9762C3CD9E}"/>
          </ac:spMkLst>
        </pc:spChg>
        <pc:spChg chg="mod">
          <ac:chgData name="Sidney Seckler" userId="73470fc2d5f88927" providerId="LiveId" clId="{C5533AE0-C41C-4A00-ABC8-D783DDB1B511}" dt="2019-07-25T15:34:08.863" v="1001" actId="122"/>
          <ac:spMkLst>
            <pc:docMk/>
            <pc:sldMk cId="0" sldId="418"/>
            <ac:spMk id="202756" creationId="{EF9FE6F9-3069-4C72-A4C1-3FFDF4131DCA}"/>
          </ac:spMkLst>
        </pc:spChg>
        <pc:spChg chg="mod">
          <ac:chgData name="Sidney Seckler" userId="73470fc2d5f88927" providerId="LiveId" clId="{C5533AE0-C41C-4A00-ABC8-D783DDB1B511}" dt="2019-07-25T15:36:16.672" v="1024" actId="1076"/>
          <ac:spMkLst>
            <pc:docMk/>
            <pc:sldMk cId="0" sldId="418"/>
            <ac:spMk id="202767" creationId="{0EFC3D8F-B560-496E-9F03-905C4905FD39}"/>
          </ac:spMkLst>
        </pc:spChg>
        <pc:spChg chg="add del mod">
          <ac:chgData name="Sidney Seckler" userId="73470fc2d5f88927" providerId="LiveId" clId="{C5533AE0-C41C-4A00-ABC8-D783DDB1B511}" dt="2019-07-25T15:35:58.506" v="1022" actId="478"/>
          <ac:spMkLst>
            <pc:docMk/>
            <pc:sldMk cId="0" sldId="418"/>
            <ac:spMk id="232453" creationId="{433037C9-595D-40D2-B05A-012368151BBA}"/>
          </ac:spMkLst>
        </pc:spChg>
        <pc:spChg chg="add del mod">
          <ac:chgData name="Sidney Seckler" userId="73470fc2d5f88927" providerId="LiveId" clId="{C5533AE0-C41C-4A00-ABC8-D783DDB1B511}" dt="2019-07-25T15:37:01.157" v="1030" actId="478"/>
          <ac:spMkLst>
            <pc:docMk/>
            <pc:sldMk cId="0" sldId="418"/>
            <ac:spMk id="232454" creationId="{7892BE6E-7134-4C4D-B8BA-BD7545C2A2B2}"/>
          </ac:spMkLst>
        </pc:spChg>
        <pc:graphicFrameChg chg="del mod replId">
          <ac:chgData name="Sidney Seckler" userId="73470fc2d5f88927" providerId="LiveId" clId="{C5533AE0-C41C-4A00-ABC8-D783DDB1B511}" dt="2019-07-25T15:34:43.203" v="1007"/>
          <ac:graphicFrameMkLst>
            <pc:docMk/>
            <pc:sldMk cId="0" sldId="418"/>
            <ac:graphicFrameMk id="2" creationId="{433037C9-595D-40D2-B05A-012368151BBA}"/>
          </ac:graphicFrameMkLst>
        </pc:graphicFrameChg>
        <pc:graphicFrameChg chg="del mod replId">
          <ac:chgData name="Sidney Seckler" userId="73470fc2d5f88927" providerId="LiveId" clId="{C5533AE0-C41C-4A00-ABC8-D783DDB1B511}" dt="2019-07-25T15:34:43.203" v="1007"/>
          <ac:graphicFrameMkLst>
            <pc:docMk/>
            <pc:sldMk cId="0" sldId="418"/>
            <ac:graphicFrameMk id="4" creationId="{7892BE6E-7134-4C4D-B8BA-BD7545C2A2B2}"/>
          </ac:graphicFrameMkLst>
        </pc:graphicFrameChg>
        <pc:graphicFrameChg chg="add del mod replId">
          <ac:chgData name="Sidney Seckler" userId="73470fc2d5f88927" providerId="LiveId" clId="{C5533AE0-C41C-4A00-ABC8-D783DDB1B511}" dt="2019-07-25T15:37:20.529" v="1033"/>
          <ac:graphicFrameMkLst>
            <pc:docMk/>
            <pc:sldMk cId="0" sldId="418"/>
            <ac:graphicFrameMk id="6" creationId="{B331EA3E-83B4-4535-9772-1A9762C3CD9E}"/>
          </ac:graphicFrameMkLst>
        </pc:graphicFrameChg>
        <pc:picChg chg="add mod">
          <ac:chgData name="Sidney Seckler" userId="73470fc2d5f88927" providerId="LiveId" clId="{C5533AE0-C41C-4A00-ABC8-D783DDB1B511}" dt="2019-07-25T15:42:38.313" v="1040" actId="1076"/>
          <ac:picMkLst>
            <pc:docMk/>
            <pc:sldMk cId="0" sldId="418"/>
            <ac:picMk id="3074" creationId="{D816AA7B-7EBE-4CDD-8883-AC1ED67D6381}"/>
          </ac:picMkLst>
        </pc:picChg>
        <pc:picChg chg="del">
          <ac:chgData name="Sidney Seckler" userId="73470fc2d5f88927" providerId="LiveId" clId="{C5533AE0-C41C-4A00-ABC8-D783DDB1B511}" dt="2019-07-25T15:34:13.062" v="1002" actId="478"/>
          <ac:picMkLst>
            <pc:docMk/>
            <pc:sldMk cId="0" sldId="418"/>
            <ac:picMk id="232450" creationId="{B863E78F-03C6-4D01-8A38-7248F54A522A}"/>
          </ac:picMkLst>
        </pc:picChg>
      </pc:sldChg>
      <pc:sldChg chg="addSp delSp modSp add modTransition">
        <pc:chgData name="Sidney Seckler" userId="73470fc2d5f88927" providerId="LiveId" clId="{C5533AE0-C41C-4A00-ABC8-D783DDB1B511}" dt="2019-07-25T15:51:14.897" v="1141" actId="1038"/>
        <pc:sldMkLst>
          <pc:docMk/>
          <pc:sldMk cId="0" sldId="419"/>
        </pc:sldMkLst>
        <pc:spChg chg="mod">
          <ac:chgData name="Sidney Seckler" userId="73470fc2d5f88927" providerId="LiveId" clId="{C5533AE0-C41C-4A00-ABC8-D783DDB1B511}" dt="2019-07-25T15:50:09.685" v="1088" actId="122"/>
          <ac:spMkLst>
            <pc:docMk/>
            <pc:sldMk cId="0" sldId="419"/>
            <ac:spMk id="203780" creationId="{419280C5-3035-42E4-954C-D5B618CACFB8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01" creationId="{47847360-13FF-4635-A728-DAC24EE6E368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02" creationId="{097D28CE-F12D-47D2-BBB7-8665506F9857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03" creationId="{53E091B2-6F87-459C-8A7C-46666A094A7B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04" creationId="{41DA2899-A6F5-4986-B3A2-B2E61AA82F26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05" creationId="{29119B7B-30CA-40C8-A3D1-A70DA4F13A88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06" creationId="{012D47B2-00F2-4059-8F19-34118FB96296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07" creationId="{DAEE4C58-D698-476E-9863-CD4D4C193145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14" creationId="{C5308AC7-1BD3-4D2D-A879-AE22CC369E90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16" creationId="{244B9CDB-B5F9-405D-92C7-F17633A5F128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17" creationId="{A2555F5B-5DBE-4E82-9D3C-F2310BD2E29C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18" creationId="{2B488594-DB7F-40F1-9908-AF41E3B977D3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19" creationId="{50919AF0-89DC-41AD-8E94-676A992F0F21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20" creationId="{120DD4BC-B7E1-4C72-9799-7F0495F14986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21" creationId="{ADD1BDB6-E746-4F34-85A8-5630DA8B4FB9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22" creationId="{B7D19F24-AC59-473C-AED8-C974171EBFA6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23" creationId="{1D1A17F5-A4AA-4C45-8DD0-1291896714D5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24" creationId="{E7A8CE00-0BDC-4FB2-9113-A4CC4738CB2C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25" creationId="{6DA179DB-65D3-43B4-B768-592E3B02948A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26" creationId="{6AFE411D-FB82-47C5-8309-02EBC97DC38C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27" creationId="{91617ECF-D07A-4257-AE85-D6A751E02D23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28" creationId="{A3CC83EB-C8F2-4099-8B01-28B9DA5E86C7}"/>
          </ac:spMkLst>
        </pc:spChg>
        <pc:spChg chg="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29" creationId="{B57A58E5-AA0D-4FCD-B842-0C901628384A}"/>
          </ac:spMkLst>
        </pc:spChg>
        <pc:spChg chg="add mod">
          <ac:chgData name="Sidney Seckler" userId="73470fc2d5f88927" providerId="LiveId" clId="{C5533AE0-C41C-4A00-ABC8-D783DDB1B511}" dt="2019-07-25T15:51:14.897" v="1141" actId="1038"/>
          <ac:spMkLst>
            <pc:docMk/>
            <pc:sldMk cId="0" sldId="419"/>
            <ac:spMk id="234530" creationId="{6EF40DEB-A7E0-42BE-9382-D54054C58825}"/>
          </ac:spMkLst>
        </pc:spChg>
        <pc:graphicFrameChg chg="del mod replId">
          <ac:chgData name="Sidney Seckler" userId="73470fc2d5f88927" providerId="LiveId" clId="{C5533AE0-C41C-4A00-ABC8-D783DDB1B511}" dt="2019-07-25T15:50:25.266" v="1090"/>
          <ac:graphicFrameMkLst>
            <pc:docMk/>
            <pc:sldMk cId="0" sldId="419"/>
            <ac:graphicFrameMk id="2" creationId="{6EF40DEB-A7E0-42BE-9382-D54054C58825}"/>
          </ac:graphicFrameMkLst>
        </pc:graphicFrameChg>
        <pc:picChg chg="del">
          <ac:chgData name="Sidney Seckler" userId="73470fc2d5f88927" providerId="LiveId" clId="{C5533AE0-C41C-4A00-ABC8-D783DDB1B511}" dt="2019-07-25T15:50:02.529" v="1086" actId="478"/>
          <ac:picMkLst>
            <pc:docMk/>
            <pc:sldMk cId="0" sldId="419"/>
            <ac:picMk id="234498" creationId="{5AF9E191-6BA0-4A30-BB96-7B6B55CAB604}"/>
          </ac:picMkLst>
        </pc:picChg>
        <pc:cxnChg chg="mod">
          <ac:chgData name="Sidney Seckler" userId="73470fc2d5f88927" providerId="LiveId" clId="{C5533AE0-C41C-4A00-ABC8-D783DDB1B511}" dt="2019-07-25T15:51:14.897" v="1141" actId="1038"/>
          <ac:cxnSpMkLst>
            <pc:docMk/>
            <pc:sldMk cId="0" sldId="419"/>
            <ac:cxnSpMk id="234508" creationId="{CC238C2A-F22F-45E3-A69A-82DD6D6A8400}"/>
          </ac:cxnSpMkLst>
        </pc:cxnChg>
        <pc:cxnChg chg="mod">
          <ac:chgData name="Sidney Seckler" userId="73470fc2d5f88927" providerId="LiveId" clId="{C5533AE0-C41C-4A00-ABC8-D783DDB1B511}" dt="2019-07-25T15:51:14.897" v="1141" actId="1038"/>
          <ac:cxnSpMkLst>
            <pc:docMk/>
            <pc:sldMk cId="0" sldId="419"/>
            <ac:cxnSpMk id="234509" creationId="{71AA8EB8-7ECD-49A3-8B13-D6128E277CEF}"/>
          </ac:cxnSpMkLst>
        </pc:cxnChg>
        <pc:cxnChg chg="mod">
          <ac:chgData name="Sidney Seckler" userId="73470fc2d5f88927" providerId="LiveId" clId="{C5533AE0-C41C-4A00-ABC8-D783DDB1B511}" dt="2019-07-25T15:51:14.897" v="1141" actId="1038"/>
          <ac:cxnSpMkLst>
            <pc:docMk/>
            <pc:sldMk cId="0" sldId="419"/>
            <ac:cxnSpMk id="234510" creationId="{4E5156EA-2885-4E52-BF7D-FEAA9D2F4475}"/>
          </ac:cxnSpMkLst>
        </pc:cxnChg>
        <pc:cxnChg chg="mod">
          <ac:chgData name="Sidney Seckler" userId="73470fc2d5f88927" providerId="LiveId" clId="{C5533AE0-C41C-4A00-ABC8-D783DDB1B511}" dt="2019-07-25T15:51:14.897" v="1141" actId="1038"/>
          <ac:cxnSpMkLst>
            <pc:docMk/>
            <pc:sldMk cId="0" sldId="419"/>
            <ac:cxnSpMk id="234511" creationId="{2D06E25E-C05C-49A1-A193-87EC17EE35DE}"/>
          </ac:cxnSpMkLst>
        </pc:cxnChg>
        <pc:cxnChg chg="mod">
          <ac:chgData name="Sidney Seckler" userId="73470fc2d5f88927" providerId="LiveId" clId="{C5533AE0-C41C-4A00-ABC8-D783DDB1B511}" dt="2019-07-25T15:51:14.897" v="1141" actId="1038"/>
          <ac:cxnSpMkLst>
            <pc:docMk/>
            <pc:sldMk cId="0" sldId="419"/>
            <ac:cxnSpMk id="234512" creationId="{5B116685-ABD4-41D4-B1A5-4A8D6157FD67}"/>
          </ac:cxnSpMkLst>
        </pc:cxnChg>
        <pc:cxnChg chg="mod">
          <ac:chgData name="Sidney Seckler" userId="73470fc2d5f88927" providerId="LiveId" clId="{C5533AE0-C41C-4A00-ABC8-D783DDB1B511}" dt="2019-07-25T15:51:14.897" v="1141" actId="1038"/>
          <ac:cxnSpMkLst>
            <pc:docMk/>
            <pc:sldMk cId="0" sldId="419"/>
            <ac:cxnSpMk id="234513" creationId="{B1860F7E-38B4-4B35-A3BC-2A27C51E8734}"/>
          </ac:cxnSpMkLst>
        </pc:cxnChg>
        <pc:cxnChg chg="mod">
          <ac:chgData name="Sidney Seckler" userId="73470fc2d5f88927" providerId="LiveId" clId="{C5533AE0-C41C-4A00-ABC8-D783DDB1B511}" dt="2019-07-25T15:51:14.897" v="1141" actId="1038"/>
          <ac:cxnSpMkLst>
            <pc:docMk/>
            <pc:sldMk cId="0" sldId="419"/>
            <ac:cxnSpMk id="234515" creationId="{D50FFFF6-6AFB-4E60-B989-8591110150A8}"/>
          </ac:cxnSpMkLst>
        </pc:cxnChg>
      </pc:sldChg>
      <pc:sldChg chg="addSp delSp modSp add modTransition">
        <pc:chgData name="Sidney Seckler" userId="73470fc2d5f88927" providerId="LiveId" clId="{C5533AE0-C41C-4A00-ABC8-D783DDB1B511}" dt="2019-07-25T15:52:11.650" v="1199" actId="1037"/>
        <pc:sldMkLst>
          <pc:docMk/>
          <pc:sldMk cId="0" sldId="420"/>
        </pc:sldMkLst>
        <pc:spChg chg="mod">
          <ac:chgData name="Sidney Seckler" userId="73470fc2d5f88927" providerId="LiveId" clId="{C5533AE0-C41C-4A00-ABC8-D783DDB1B511}" dt="2019-07-25T15:51:27.762" v="1143" actId="122"/>
          <ac:spMkLst>
            <pc:docMk/>
            <pc:sldMk cId="0" sldId="420"/>
            <ac:spMk id="204804" creationId="{C22EC484-D7AC-4E60-9BD4-3FB9F19A3F9A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25" creationId="{0C360569-6FF2-4049-A49D-CECD3711D6DA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26" creationId="{8C308B05-7DD7-4472-BA1E-893B4D70597F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27" creationId="{5865D04E-92DF-4A05-A7C2-B6FFFCFDBCAA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28" creationId="{C176DDC0-EBC9-42D9-9A37-661017DA7FA9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29" creationId="{4A4FDEE5-FA9E-40A6-A498-D86783FB6818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30" creationId="{A21CDC9E-8FE7-47C4-9A2D-E3CA3BAA5717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31" creationId="{56D18AD6-8C0E-4FD8-918C-18EA2A30D11D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38" creationId="{CD8FAD4D-A136-40CA-AC77-E4584FB7873A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40" creationId="{61CF19D4-349B-4414-92F3-BD96ECC01F07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41" creationId="{D583EDBB-B380-4FAE-84A2-51D1EE3879E8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42" creationId="{4DA81E92-0375-4AED-9ECC-45A03C87A7EA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43" creationId="{AD2FA63B-A1A1-4BD7-8A73-F6FD0B9F567D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44" creationId="{126BF3DE-9492-4C5C-A84A-8D56E541A372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45" creationId="{E40AA098-60C0-4229-879B-5DEA6ECA80E9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46" creationId="{2D97DEEB-F5E2-4CF8-8914-39D8625D8D48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47" creationId="{E7A14D5E-F75D-4571-A868-BF410E84B72A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48" creationId="{16B38B80-9573-4811-911C-2A9A455C0C0A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49" creationId="{C53A1772-4A29-4F88-9614-08525843DAB3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50" creationId="{20736641-E6F6-40C3-9B66-F9130AD2F508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51" creationId="{EB790CEC-31CC-49A9-965F-969AF598EAEC}"/>
          </ac:spMkLst>
        </pc:spChg>
        <pc:spChg chg="add 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52" creationId="{5C43F279-83A8-497A-8F70-95FAC1768A53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53" creationId="{025DD91E-0DE6-4CB1-9A11-9ADEC6F08916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54" creationId="{150645E0-ABB1-4BFC-B51D-E2188FA7CE42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55" creationId="{BD63BDF2-238F-422F-A9AD-D36869B91C91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56" creationId="{3185DE1B-0625-435A-8C93-EFE653390950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57" creationId="{02D7F360-86F2-4021-AC63-BF09415D80A2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58" creationId="{03CEE124-0C10-47B8-9009-F3D49B97C9D5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59" creationId="{6B10A9AF-00D2-4F17-8CDB-D7166871E548}"/>
          </ac:spMkLst>
        </pc:spChg>
        <pc:spChg chg="mod">
          <ac:chgData name="Sidney Seckler" userId="73470fc2d5f88927" providerId="LiveId" clId="{C5533AE0-C41C-4A00-ABC8-D783DDB1B511}" dt="2019-07-25T15:52:11.650" v="1199" actId="1037"/>
          <ac:spMkLst>
            <pc:docMk/>
            <pc:sldMk cId="0" sldId="420"/>
            <ac:spMk id="235560" creationId="{91B49C06-454C-457F-ACBB-7D308DD0A27D}"/>
          </ac:spMkLst>
        </pc:spChg>
        <pc:graphicFrameChg chg="del mod replId">
          <ac:chgData name="Sidney Seckler" userId="73470fc2d5f88927" providerId="LiveId" clId="{C5533AE0-C41C-4A00-ABC8-D783DDB1B511}" dt="2019-07-25T15:51:34.488" v="1146"/>
          <ac:graphicFrameMkLst>
            <pc:docMk/>
            <pc:sldMk cId="0" sldId="420"/>
            <ac:graphicFrameMk id="2" creationId="{5C43F279-83A8-497A-8F70-95FAC1768A53}"/>
          </ac:graphicFrameMkLst>
        </pc:graphicFrameChg>
        <pc:picChg chg="del">
          <ac:chgData name="Sidney Seckler" userId="73470fc2d5f88927" providerId="LiveId" clId="{C5533AE0-C41C-4A00-ABC8-D783DDB1B511}" dt="2019-07-25T15:51:30.867" v="1144" actId="478"/>
          <ac:picMkLst>
            <pc:docMk/>
            <pc:sldMk cId="0" sldId="420"/>
            <ac:picMk id="235522" creationId="{CA471B41-94FA-4C46-9E9E-547158D80FF7}"/>
          </ac:picMkLst>
        </pc:picChg>
        <pc:cxnChg chg="mod">
          <ac:chgData name="Sidney Seckler" userId="73470fc2d5f88927" providerId="LiveId" clId="{C5533AE0-C41C-4A00-ABC8-D783DDB1B511}" dt="2019-07-25T15:52:11.650" v="1199" actId="1037"/>
          <ac:cxnSpMkLst>
            <pc:docMk/>
            <pc:sldMk cId="0" sldId="420"/>
            <ac:cxnSpMk id="235532" creationId="{4C8E8C15-79C2-49DA-ADD5-81FBE8F87207}"/>
          </ac:cxnSpMkLst>
        </pc:cxnChg>
        <pc:cxnChg chg="mod">
          <ac:chgData name="Sidney Seckler" userId="73470fc2d5f88927" providerId="LiveId" clId="{C5533AE0-C41C-4A00-ABC8-D783DDB1B511}" dt="2019-07-25T15:52:11.650" v="1199" actId="1037"/>
          <ac:cxnSpMkLst>
            <pc:docMk/>
            <pc:sldMk cId="0" sldId="420"/>
            <ac:cxnSpMk id="235533" creationId="{589A7743-0B6F-4628-ABF8-F59C79DFC6A0}"/>
          </ac:cxnSpMkLst>
        </pc:cxnChg>
        <pc:cxnChg chg="mod">
          <ac:chgData name="Sidney Seckler" userId="73470fc2d5f88927" providerId="LiveId" clId="{C5533AE0-C41C-4A00-ABC8-D783DDB1B511}" dt="2019-07-25T15:52:11.650" v="1199" actId="1037"/>
          <ac:cxnSpMkLst>
            <pc:docMk/>
            <pc:sldMk cId="0" sldId="420"/>
            <ac:cxnSpMk id="235534" creationId="{0D091604-8094-4A5D-AAD6-EDEAE09C339F}"/>
          </ac:cxnSpMkLst>
        </pc:cxnChg>
        <pc:cxnChg chg="mod">
          <ac:chgData name="Sidney Seckler" userId="73470fc2d5f88927" providerId="LiveId" clId="{C5533AE0-C41C-4A00-ABC8-D783DDB1B511}" dt="2019-07-25T15:52:11.650" v="1199" actId="1037"/>
          <ac:cxnSpMkLst>
            <pc:docMk/>
            <pc:sldMk cId="0" sldId="420"/>
            <ac:cxnSpMk id="235535" creationId="{4CD40EB4-ED86-4516-94C1-20427FA6A3B5}"/>
          </ac:cxnSpMkLst>
        </pc:cxnChg>
        <pc:cxnChg chg="mod">
          <ac:chgData name="Sidney Seckler" userId="73470fc2d5f88927" providerId="LiveId" clId="{C5533AE0-C41C-4A00-ABC8-D783DDB1B511}" dt="2019-07-25T15:52:11.650" v="1199" actId="1037"/>
          <ac:cxnSpMkLst>
            <pc:docMk/>
            <pc:sldMk cId="0" sldId="420"/>
            <ac:cxnSpMk id="235536" creationId="{A97A04D7-F4A1-4AE7-8A52-AAC57BADEA2F}"/>
          </ac:cxnSpMkLst>
        </pc:cxnChg>
        <pc:cxnChg chg="mod">
          <ac:chgData name="Sidney Seckler" userId="73470fc2d5f88927" providerId="LiveId" clId="{C5533AE0-C41C-4A00-ABC8-D783DDB1B511}" dt="2019-07-25T15:52:11.650" v="1199" actId="1037"/>
          <ac:cxnSpMkLst>
            <pc:docMk/>
            <pc:sldMk cId="0" sldId="420"/>
            <ac:cxnSpMk id="235537" creationId="{3393D66D-FF64-4B0B-B413-2F2A8FC1B593}"/>
          </ac:cxnSpMkLst>
        </pc:cxnChg>
        <pc:cxnChg chg="mod">
          <ac:chgData name="Sidney Seckler" userId="73470fc2d5f88927" providerId="LiveId" clId="{C5533AE0-C41C-4A00-ABC8-D783DDB1B511}" dt="2019-07-25T15:52:11.650" v="1199" actId="1037"/>
          <ac:cxnSpMkLst>
            <pc:docMk/>
            <pc:sldMk cId="0" sldId="420"/>
            <ac:cxnSpMk id="235539" creationId="{21E14A1C-4855-4E99-949D-D9F784E0A1FF}"/>
          </ac:cxnSpMkLst>
        </pc:cxnChg>
      </pc:sldChg>
      <pc:sldChg chg="modSp add modTransition">
        <pc:chgData name="Sidney Seckler" userId="73470fc2d5f88927" providerId="LiveId" clId="{C5533AE0-C41C-4A00-ABC8-D783DDB1B511}" dt="2019-07-25T15:56:47.503" v="1233" actId="12385"/>
        <pc:sldMkLst>
          <pc:docMk/>
          <pc:sldMk cId="0" sldId="421"/>
        </pc:sldMkLst>
        <pc:spChg chg="mod">
          <ac:chgData name="Sidney Seckler" userId="73470fc2d5f88927" providerId="LiveId" clId="{C5533AE0-C41C-4A00-ABC8-D783DDB1B511}" dt="2019-07-25T15:52:28.743" v="1201" actId="122"/>
          <ac:spMkLst>
            <pc:docMk/>
            <pc:sldMk cId="0" sldId="421"/>
            <ac:spMk id="205828" creationId="{1D7954B3-E080-4009-A844-857D0F5D72BF}"/>
          </ac:spMkLst>
        </pc:spChg>
        <pc:graphicFrameChg chg="mod modGraphic">
          <ac:chgData name="Sidney Seckler" userId="73470fc2d5f88927" providerId="LiveId" clId="{C5533AE0-C41C-4A00-ABC8-D783DDB1B511}" dt="2019-07-25T15:56:47.503" v="1233" actId="12385"/>
          <ac:graphicFrameMkLst>
            <pc:docMk/>
            <pc:sldMk cId="0" sldId="421"/>
            <ac:graphicFrameMk id="205912" creationId="{DB5B9CB6-5F18-4AEA-878D-29811625F24D}"/>
          </ac:graphicFrameMkLst>
        </pc:graphicFrameChg>
      </pc:sldChg>
      <pc:sldChg chg="delSp modSp add modTransition">
        <pc:chgData name="Sidney Seckler" userId="73470fc2d5f88927" providerId="LiveId" clId="{C5533AE0-C41C-4A00-ABC8-D783DDB1B511}" dt="2019-07-25T15:57:09.032" v="1234" actId="12385"/>
        <pc:sldMkLst>
          <pc:docMk/>
          <pc:sldMk cId="0" sldId="423"/>
        </pc:sldMkLst>
        <pc:spChg chg="mod">
          <ac:chgData name="Sidney Seckler" userId="73470fc2d5f88927" providerId="LiveId" clId="{C5533AE0-C41C-4A00-ABC8-D783DDB1B511}" dt="2019-07-25T15:55:07.088" v="1218" actId="122"/>
          <ac:spMkLst>
            <pc:docMk/>
            <pc:sldMk cId="0" sldId="423"/>
            <ac:spMk id="207876" creationId="{EB186002-8EA8-4A9F-B9CA-E368BE516F21}"/>
          </ac:spMkLst>
        </pc:spChg>
        <pc:graphicFrameChg chg="mod modGraphic">
          <ac:chgData name="Sidney Seckler" userId="73470fc2d5f88927" providerId="LiveId" clId="{C5533AE0-C41C-4A00-ABC8-D783DDB1B511}" dt="2019-07-25T15:57:09.032" v="1234" actId="12385"/>
          <ac:graphicFrameMkLst>
            <pc:docMk/>
            <pc:sldMk cId="0" sldId="423"/>
            <ac:graphicFrameMk id="207974" creationId="{81206CC3-CCCA-45CA-9A3B-5318975D2C39}"/>
          </ac:graphicFrameMkLst>
        </pc:graphicFrameChg>
        <pc:picChg chg="del">
          <ac:chgData name="Sidney Seckler" userId="73470fc2d5f88927" providerId="LiveId" clId="{C5533AE0-C41C-4A00-ABC8-D783DDB1B511}" dt="2019-07-25T15:55:09.883" v="1219" actId="478"/>
          <ac:picMkLst>
            <pc:docMk/>
            <pc:sldMk cId="0" sldId="423"/>
            <ac:picMk id="237570" creationId="{6DC98D6D-1DF7-473D-BFD7-A2D41D63C1C3}"/>
          </ac:picMkLst>
        </pc:picChg>
      </pc:sldChg>
      <pc:sldChg chg="delSp modSp add modTransition">
        <pc:chgData name="Sidney Seckler" userId="73470fc2d5f88927" providerId="LiveId" clId="{C5533AE0-C41C-4A00-ABC8-D783DDB1B511}" dt="2019-07-25T15:57:52.682" v="1242" actId="1076"/>
        <pc:sldMkLst>
          <pc:docMk/>
          <pc:sldMk cId="0" sldId="424"/>
        </pc:sldMkLst>
        <pc:spChg chg="mod">
          <ac:chgData name="Sidney Seckler" userId="73470fc2d5f88927" providerId="LiveId" clId="{C5533AE0-C41C-4A00-ABC8-D783DDB1B511}" dt="2019-07-25T15:57:24.813" v="1237" actId="122"/>
          <ac:spMkLst>
            <pc:docMk/>
            <pc:sldMk cId="0" sldId="424"/>
            <ac:spMk id="208900" creationId="{8452ADFC-5B4D-4931-8C5B-08AD0CC16932}"/>
          </ac:spMkLst>
        </pc:spChg>
        <pc:graphicFrameChg chg="mod modGraphic">
          <ac:chgData name="Sidney Seckler" userId="73470fc2d5f88927" providerId="LiveId" clId="{C5533AE0-C41C-4A00-ABC8-D783DDB1B511}" dt="2019-07-25T15:57:52.682" v="1242" actId="1076"/>
          <ac:graphicFrameMkLst>
            <pc:docMk/>
            <pc:sldMk cId="0" sldId="424"/>
            <ac:graphicFrameMk id="209003" creationId="{381ACC62-5761-4B6C-A41E-28F73C1DCCAF}"/>
          </ac:graphicFrameMkLst>
        </pc:graphicFrameChg>
        <pc:picChg chg="del">
          <ac:chgData name="Sidney Seckler" userId="73470fc2d5f88927" providerId="LiveId" clId="{C5533AE0-C41C-4A00-ABC8-D783DDB1B511}" dt="2019-07-25T15:57:18.976" v="1235" actId="478"/>
          <ac:picMkLst>
            <pc:docMk/>
            <pc:sldMk cId="0" sldId="424"/>
            <ac:picMk id="238594" creationId="{EBC8D615-0EF6-4910-A8A3-A71A2208631B}"/>
          </ac:picMkLst>
        </pc:picChg>
      </pc:sldChg>
      <pc:sldChg chg="delSp modSp add modTransition">
        <pc:chgData name="Sidney Seckler" userId="73470fc2d5f88927" providerId="LiveId" clId="{C5533AE0-C41C-4A00-ABC8-D783DDB1B511}" dt="2019-07-25T16:01:16.612" v="1275" actId="1076"/>
        <pc:sldMkLst>
          <pc:docMk/>
          <pc:sldMk cId="0" sldId="425"/>
        </pc:sldMkLst>
        <pc:spChg chg="mod">
          <ac:chgData name="Sidney Seckler" userId="73470fc2d5f88927" providerId="LiveId" clId="{C5533AE0-C41C-4A00-ABC8-D783DDB1B511}" dt="2019-07-25T15:58:02.936" v="1245" actId="122"/>
          <ac:spMkLst>
            <pc:docMk/>
            <pc:sldMk cId="0" sldId="425"/>
            <ac:spMk id="209924" creationId="{4D440135-005D-4BDE-9363-B135395E1D02}"/>
          </ac:spMkLst>
        </pc:spChg>
        <pc:spChg chg="mod">
          <ac:chgData name="Sidney Seckler" userId="73470fc2d5f88927" providerId="LiveId" clId="{C5533AE0-C41C-4A00-ABC8-D783DDB1B511}" dt="2019-07-25T16:01:16.612" v="1275" actId="1076"/>
          <ac:spMkLst>
            <pc:docMk/>
            <pc:sldMk cId="0" sldId="425"/>
            <ac:spMk id="210025" creationId="{1A7086E2-565E-44CB-857E-9792F2FD0603}"/>
          </ac:spMkLst>
        </pc:spChg>
        <pc:graphicFrameChg chg="mod modGraphic">
          <ac:chgData name="Sidney Seckler" userId="73470fc2d5f88927" providerId="LiveId" clId="{C5533AE0-C41C-4A00-ABC8-D783DDB1B511}" dt="2019-07-25T15:58:39.125" v="1252" actId="1076"/>
          <ac:graphicFrameMkLst>
            <pc:docMk/>
            <pc:sldMk cId="0" sldId="425"/>
            <ac:graphicFrameMk id="210024" creationId="{BBD06114-7F51-4AEE-A6B8-6139C678AE42}"/>
          </ac:graphicFrameMkLst>
        </pc:graphicFrameChg>
        <pc:picChg chg="del">
          <ac:chgData name="Sidney Seckler" userId="73470fc2d5f88927" providerId="LiveId" clId="{C5533AE0-C41C-4A00-ABC8-D783DDB1B511}" dt="2019-07-25T15:57:57.193" v="1243" actId="478"/>
          <ac:picMkLst>
            <pc:docMk/>
            <pc:sldMk cId="0" sldId="425"/>
            <ac:picMk id="239618" creationId="{A2A6C0F1-3AA2-4D3A-AC36-3B905C02E5FF}"/>
          </ac:picMkLst>
        </pc:picChg>
      </pc:sldChg>
      <pc:sldChg chg="delSp modSp add modTransition">
        <pc:chgData name="Sidney Seckler" userId="73470fc2d5f88927" providerId="LiveId" clId="{C5533AE0-C41C-4A00-ABC8-D783DDB1B511}" dt="2019-07-25T16:00:53.109" v="1273" actId="14734"/>
        <pc:sldMkLst>
          <pc:docMk/>
          <pc:sldMk cId="0" sldId="426"/>
        </pc:sldMkLst>
        <pc:spChg chg="mod">
          <ac:chgData name="Sidney Seckler" userId="73470fc2d5f88927" providerId="LiveId" clId="{C5533AE0-C41C-4A00-ABC8-D783DDB1B511}" dt="2019-07-25T15:59:23.413" v="1258" actId="122"/>
          <ac:spMkLst>
            <pc:docMk/>
            <pc:sldMk cId="0" sldId="426"/>
            <ac:spMk id="210948" creationId="{C47BAB9E-9BE7-4005-A08C-CB798376A84D}"/>
          </ac:spMkLst>
        </pc:spChg>
        <pc:spChg chg="mod">
          <ac:chgData name="Sidney Seckler" userId="73470fc2d5f88927" providerId="LiveId" clId="{C5533AE0-C41C-4A00-ABC8-D783DDB1B511}" dt="2019-07-25T16:00:49.940" v="1271" actId="1076"/>
          <ac:spMkLst>
            <pc:docMk/>
            <pc:sldMk cId="0" sldId="426"/>
            <ac:spMk id="211009" creationId="{8A3F21B1-3A8B-44D2-9F47-9090383DEA7B}"/>
          </ac:spMkLst>
        </pc:spChg>
        <pc:graphicFrameChg chg="mod modGraphic">
          <ac:chgData name="Sidney Seckler" userId="73470fc2d5f88927" providerId="LiveId" clId="{C5533AE0-C41C-4A00-ABC8-D783DDB1B511}" dt="2019-07-25T16:00:53.109" v="1273" actId="14734"/>
          <ac:graphicFrameMkLst>
            <pc:docMk/>
            <pc:sldMk cId="0" sldId="426"/>
            <ac:graphicFrameMk id="210949" creationId="{1DEB64B1-939B-45E2-8858-547B6CA09F04}"/>
          </ac:graphicFrameMkLst>
        </pc:graphicFrameChg>
        <pc:picChg chg="del">
          <ac:chgData name="Sidney Seckler" userId="73470fc2d5f88927" providerId="LiveId" clId="{C5533AE0-C41C-4A00-ABC8-D783DDB1B511}" dt="2019-07-25T15:59:16.726" v="1256" actId="478"/>
          <ac:picMkLst>
            <pc:docMk/>
            <pc:sldMk cId="0" sldId="426"/>
            <ac:picMk id="240642" creationId="{4C53169A-F4A1-424E-AE81-1699AC149489}"/>
          </ac:picMkLst>
        </pc:picChg>
      </pc:sldChg>
      <pc:sldChg chg="addSp modSp add modTransition">
        <pc:chgData name="Sidney Seckler" userId="73470fc2d5f88927" providerId="LiveId" clId="{C5533AE0-C41C-4A00-ABC8-D783DDB1B511}" dt="2019-07-25T15:49:17.396" v="1084" actId="1076"/>
        <pc:sldMkLst>
          <pc:docMk/>
          <pc:sldMk cId="0" sldId="428"/>
        </pc:sldMkLst>
        <pc:spChg chg="mod">
          <ac:chgData name="Sidney Seckler" userId="73470fc2d5f88927" providerId="LiveId" clId="{C5533AE0-C41C-4A00-ABC8-D783DDB1B511}" dt="2019-07-25T15:45:34.571" v="1051" actId="14100"/>
          <ac:spMkLst>
            <pc:docMk/>
            <pc:sldMk cId="0" sldId="428"/>
            <ac:spMk id="212995" creationId="{9D0A19B4-A1BC-48D0-8980-7F59455B7E6A}"/>
          </ac:spMkLst>
        </pc:spChg>
        <pc:graphicFrameChg chg="mod modGraphic">
          <ac:chgData name="Sidney Seckler" userId="73470fc2d5f88927" providerId="LiveId" clId="{C5533AE0-C41C-4A00-ABC8-D783DDB1B511}" dt="2019-07-25T15:47:29.728" v="1077" actId="255"/>
          <ac:graphicFrameMkLst>
            <pc:docMk/>
            <pc:sldMk cId="0" sldId="428"/>
            <ac:graphicFrameMk id="213217" creationId="{D952C394-038A-486D-B2D0-BCEC80A5E3E8}"/>
          </ac:graphicFrameMkLst>
        </pc:graphicFrameChg>
        <pc:picChg chg="add mod">
          <ac:chgData name="Sidney Seckler" userId="73470fc2d5f88927" providerId="LiveId" clId="{C5533AE0-C41C-4A00-ABC8-D783DDB1B511}" dt="2019-07-25T15:49:17.396" v="1084" actId="1076"/>
          <ac:picMkLst>
            <pc:docMk/>
            <pc:sldMk cId="0" sldId="428"/>
            <ac:picMk id="3" creationId="{86DA0C1D-BF25-4743-B7EA-ACF9D88121D5}"/>
          </ac:picMkLst>
        </pc:picChg>
      </pc:sldChg>
      <pc:sldChg chg="delSp modSp add modTransition">
        <pc:chgData name="Sidney Seckler" userId="73470fc2d5f88927" providerId="LiveId" clId="{C5533AE0-C41C-4A00-ABC8-D783DDB1B511}" dt="2019-07-25T14:48:47.931" v="435" actId="20577"/>
        <pc:sldMkLst>
          <pc:docMk/>
          <pc:sldMk cId="0" sldId="433"/>
        </pc:sldMkLst>
        <pc:spChg chg="mod">
          <ac:chgData name="Sidney Seckler" userId="73470fc2d5f88927" providerId="LiveId" clId="{C5533AE0-C41C-4A00-ABC8-D783DDB1B511}" dt="2019-07-25T14:48:47.931" v="435" actId="20577"/>
          <ac:spMkLst>
            <pc:docMk/>
            <pc:sldMk cId="0" sldId="433"/>
            <ac:spMk id="219139" creationId="{7D5D258A-6533-4E3C-9E1C-AF668CBF2B3E}"/>
          </ac:spMkLst>
        </pc:spChg>
        <pc:picChg chg="del">
          <ac:chgData name="Sidney Seckler" userId="73470fc2d5f88927" providerId="LiveId" clId="{C5533AE0-C41C-4A00-ABC8-D783DDB1B511}" dt="2019-07-25T14:35:16.497" v="307" actId="478"/>
          <ac:picMkLst>
            <pc:docMk/>
            <pc:sldMk cId="0" sldId="433"/>
            <ac:picMk id="2" creationId="{5292F92C-0E9C-41DE-9652-5F5FFB865DE6}"/>
          </ac:picMkLst>
        </pc:picChg>
        <pc:picChg chg="del">
          <ac:chgData name="Sidney Seckler" userId="73470fc2d5f88927" providerId="LiveId" clId="{C5533AE0-C41C-4A00-ABC8-D783DDB1B511}" dt="2019-07-25T14:35:24.816" v="308" actId="478"/>
          <ac:picMkLst>
            <pc:docMk/>
            <pc:sldMk cId="0" sldId="433"/>
            <ac:picMk id="3" creationId="{BB632CC4-A25B-48E9-A3A6-747B49D603CE}"/>
          </ac:picMkLst>
        </pc:picChg>
        <pc:picChg chg="del">
          <ac:chgData name="Sidney Seckler" userId="73470fc2d5f88927" providerId="LiveId" clId="{C5533AE0-C41C-4A00-ABC8-D783DDB1B511}" dt="2019-07-25T14:35:33.031" v="309" actId="478"/>
          <ac:picMkLst>
            <pc:docMk/>
            <pc:sldMk cId="0" sldId="433"/>
            <ac:picMk id="4" creationId="{48031157-B21B-4EAD-B6B3-B5079F46327E}"/>
          </ac:picMkLst>
        </pc:picChg>
        <pc:picChg chg="del">
          <ac:chgData name="Sidney Seckler" userId="73470fc2d5f88927" providerId="LiveId" clId="{C5533AE0-C41C-4A00-ABC8-D783DDB1B511}" dt="2019-07-25T14:35:42.374" v="310" actId="478"/>
          <ac:picMkLst>
            <pc:docMk/>
            <pc:sldMk cId="0" sldId="433"/>
            <ac:picMk id="5" creationId="{7E347F01-762C-46DB-B6A2-7F90DC8D51A3}"/>
          </ac:picMkLst>
        </pc:picChg>
        <pc:picChg chg="mod">
          <ac:chgData name="Sidney Seckler" userId="73470fc2d5f88927" providerId="LiveId" clId="{C5533AE0-C41C-4A00-ABC8-D783DDB1B511}" dt="2019-07-25T14:38:02.984" v="350" actId="14100"/>
          <ac:picMkLst>
            <pc:docMk/>
            <pc:sldMk cId="0" sldId="433"/>
            <ac:picMk id="6" creationId="{CAD7A3B1-C02E-4AA3-9A07-A97989419150}"/>
          </ac:picMkLst>
        </pc:picChg>
        <pc:picChg chg="del">
          <ac:chgData name="Sidney Seckler" userId="73470fc2d5f88927" providerId="LiveId" clId="{C5533AE0-C41C-4A00-ABC8-D783DDB1B511}" dt="2019-07-25T14:30:12.875" v="223" actId="478"/>
          <ac:picMkLst>
            <pc:docMk/>
            <pc:sldMk cId="0" sldId="433"/>
            <ac:picMk id="227332" creationId="{780453B5-E389-4D9E-B197-39535E3BE246}"/>
          </ac:picMkLst>
        </pc:picChg>
      </pc:sldChg>
      <pc:sldChg chg="modSp">
        <pc:chgData name="Sidney Seckler" userId="73470fc2d5f88927" providerId="LiveId" clId="{C5533AE0-C41C-4A00-ABC8-D783DDB1B511}" dt="2019-07-25T14:12:12.404" v="3" actId="113"/>
        <pc:sldMkLst>
          <pc:docMk/>
          <pc:sldMk cId="0" sldId="605"/>
        </pc:sldMkLst>
        <pc:spChg chg="mod">
          <ac:chgData name="Sidney Seckler" userId="73470fc2d5f88927" providerId="LiveId" clId="{C5533AE0-C41C-4A00-ABC8-D783DDB1B511}" dt="2019-07-25T14:12:12.404" v="3" actId="113"/>
          <ac:spMkLst>
            <pc:docMk/>
            <pc:sldMk cId="0" sldId="605"/>
            <ac:spMk id="3076" creationId="{31E6E0EF-0E9A-494A-B0EA-A07A9CD2074B}"/>
          </ac:spMkLst>
        </pc:spChg>
      </pc:sldChg>
      <pc:sldChg chg="addSp delSp modSp add">
        <pc:chgData name="Sidney Seckler" userId="73470fc2d5f88927" providerId="LiveId" clId="{C5533AE0-C41C-4A00-ABC8-D783DDB1B511}" dt="2019-07-25T14:49:02.212" v="438"/>
        <pc:sldMkLst>
          <pc:docMk/>
          <pc:sldMk cId="1560125375" sldId="606"/>
        </pc:sldMkLst>
        <pc:spChg chg="add del mod">
          <ac:chgData name="Sidney Seckler" userId="73470fc2d5f88927" providerId="LiveId" clId="{C5533AE0-C41C-4A00-ABC8-D783DDB1B511}" dt="2019-07-25T14:49:00.778" v="437" actId="478"/>
          <ac:spMkLst>
            <pc:docMk/>
            <pc:sldMk cId="1560125375" sldId="606"/>
            <ac:spMk id="4" creationId="{6FBF26D2-8789-46CC-A32F-76C0D08FA73F}"/>
          </ac:spMkLst>
        </pc:spChg>
        <pc:spChg chg="add">
          <ac:chgData name="Sidney Seckler" userId="73470fc2d5f88927" providerId="LiveId" clId="{C5533AE0-C41C-4A00-ABC8-D783DDB1B511}" dt="2019-07-25T14:49:02.212" v="438"/>
          <ac:spMkLst>
            <pc:docMk/>
            <pc:sldMk cId="1560125375" sldId="606"/>
            <ac:spMk id="8" creationId="{5733DCD4-0624-4AA2-893A-C10DD00A17E3}"/>
          </ac:spMkLst>
        </pc:spChg>
        <pc:spChg chg="del">
          <ac:chgData name="Sidney Seckler" userId="73470fc2d5f88927" providerId="LiveId" clId="{C5533AE0-C41C-4A00-ABC8-D783DDB1B511}" dt="2019-07-25T14:48:57.842" v="436" actId="478"/>
          <ac:spMkLst>
            <pc:docMk/>
            <pc:sldMk cId="1560125375" sldId="606"/>
            <ac:spMk id="219139" creationId="{7D5D258A-6533-4E3C-9E1C-AF668CBF2B3E}"/>
          </ac:spMkLst>
        </pc:spChg>
        <pc:picChg chg="mod">
          <ac:chgData name="Sidney Seckler" userId="73470fc2d5f88927" providerId="LiveId" clId="{C5533AE0-C41C-4A00-ABC8-D783DDB1B511}" dt="2019-07-25T14:37:52.687" v="349" actId="1076"/>
          <ac:picMkLst>
            <pc:docMk/>
            <pc:sldMk cId="1560125375" sldId="606"/>
            <ac:picMk id="2" creationId="{7B230FB5-DBE4-4118-9F98-6670AECD2243}"/>
          </ac:picMkLst>
        </pc:picChg>
        <pc:picChg chg="del">
          <ac:chgData name="Sidney Seckler" userId="73470fc2d5f88927" providerId="LiveId" clId="{C5533AE0-C41C-4A00-ABC8-D783DDB1B511}" dt="2019-07-25T14:37:14.046" v="347" actId="478"/>
          <ac:picMkLst>
            <pc:docMk/>
            <pc:sldMk cId="1560125375" sldId="606"/>
            <ac:picMk id="6" creationId="{CAD7A3B1-C02E-4AA3-9A07-A97989419150}"/>
          </ac:picMkLst>
        </pc:picChg>
      </pc:sldChg>
      <pc:sldChg chg="addSp delSp modSp add">
        <pc:chgData name="Sidney Seckler" userId="73470fc2d5f88927" providerId="LiveId" clId="{C5533AE0-C41C-4A00-ABC8-D783DDB1B511}" dt="2019-07-25T14:49:12.905" v="441"/>
        <pc:sldMkLst>
          <pc:docMk/>
          <pc:sldMk cId="1907841968" sldId="607"/>
        </pc:sldMkLst>
        <pc:spChg chg="add del mod">
          <ac:chgData name="Sidney Seckler" userId="73470fc2d5f88927" providerId="LiveId" clId="{C5533AE0-C41C-4A00-ABC8-D783DDB1B511}" dt="2019-07-25T14:49:11.483" v="440" actId="478"/>
          <ac:spMkLst>
            <pc:docMk/>
            <pc:sldMk cId="1907841968" sldId="607"/>
            <ac:spMk id="5" creationId="{5C54C94C-FD03-40A2-867F-C33E705EE424}"/>
          </ac:spMkLst>
        </pc:spChg>
        <pc:spChg chg="add">
          <ac:chgData name="Sidney Seckler" userId="73470fc2d5f88927" providerId="LiveId" clId="{C5533AE0-C41C-4A00-ABC8-D783DDB1B511}" dt="2019-07-25T14:49:12.905" v="441"/>
          <ac:spMkLst>
            <pc:docMk/>
            <pc:sldMk cId="1907841968" sldId="607"/>
            <ac:spMk id="8" creationId="{8C898C16-296E-4AA6-BC92-76FA524C9FD1}"/>
          </ac:spMkLst>
        </pc:spChg>
        <pc:spChg chg="del">
          <ac:chgData name="Sidney Seckler" userId="73470fc2d5f88927" providerId="LiveId" clId="{C5533AE0-C41C-4A00-ABC8-D783DDB1B511}" dt="2019-07-25T14:49:06.737" v="439" actId="478"/>
          <ac:spMkLst>
            <pc:docMk/>
            <pc:sldMk cId="1907841968" sldId="607"/>
            <ac:spMk id="219139" creationId="{7D5D258A-6533-4E3C-9E1C-AF668CBF2B3E}"/>
          </ac:spMkLst>
        </pc:spChg>
        <pc:picChg chg="del">
          <ac:chgData name="Sidney Seckler" userId="73470fc2d5f88927" providerId="LiveId" clId="{C5533AE0-C41C-4A00-ABC8-D783DDB1B511}" dt="2019-07-25T14:38:16.576" v="352" actId="478"/>
          <ac:picMkLst>
            <pc:docMk/>
            <pc:sldMk cId="1907841968" sldId="607"/>
            <ac:picMk id="2" creationId="{7B230FB5-DBE4-4118-9F98-6670AECD2243}"/>
          </ac:picMkLst>
        </pc:picChg>
        <pc:picChg chg="mod">
          <ac:chgData name="Sidney Seckler" userId="73470fc2d5f88927" providerId="LiveId" clId="{C5533AE0-C41C-4A00-ABC8-D783DDB1B511}" dt="2019-07-25T14:38:55.218" v="355" actId="14100"/>
          <ac:picMkLst>
            <pc:docMk/>
            <pc:sldMk cId="1907841968" sldId="607"/>
            <ac:picMk id="3" creationId="{ADDC48CF-9683-4B82-B4FF-ED32797BA46E}"/>
          </ac:picMkLst>
        </pc:picChg>
      </pc:sldChg>
      <pc:sldChg chg="addSp delSp modSp add">
        <pc:chgData name="Sidney Seckler" userId="73470fc2d5f88927" providerId="LiveId" clId="{C5533AE0-C41C-4A00-ABC8-D783DDB1B511}" dt="2019-07-25T14:49:23.483" v="444"/>
        <pc:sldMkLst>
          <pc:docMk/>
          <pc:sldMk cId="639532457" sldId="608"/>
        </pc:sldMkLst>
        <pc:spChg chg="add del mod">
          <ac:chgData name="Sidney Seckler" userId="73470fc2d5f88927" providerId="LiveId" clId="{C5533AE0-C41C-4A00-ABC8-D783DDB1B511}" dt="2019-07-25T14:49:22.202" v="443" actId="478"/>
          <ac:spMkLst>
            <pc:docMk/>
            <pc:sldMk cId="639532457" sldId="608"/>
            <ac:spMk id="5" creationId="{5CE5EB21-0F78-4082-B6AE-EAC28C3FC7BD}"/>
          </ac:spMkLst>
        </pc:spChg>
        <pc:spChg chg="add">
          <ac:chgData name="Sidney Seckler" userId="73470fc2d5f88927" providerId="LiveId" clId="{C5533AE0-C41C-4A00-ABC8-D783DDB1B511}" dt="2019-07-25T14:49:23.483" v="444"/>
          <ac:spMkLst>
            <pc:docMk/>
            <pc:sldMk cId="639532457" sldId="608"/>
            <ac:spMk id="8" creationId="{C7DD95E1-9ED6-4BBC-9E98-19915DD89C6C}"/>
          </ac:spMkLst>
        </pc:spChg>
        <pc:spChg chg="del">
          <ac:chgData name="Sidney Seckler" userId="73470fc2d5f88927" providerId="LiveId" clId="{C5533AE0-C41C-4A00-ABC8-D783DDB1B511}" dt="2019-07-25T14:49:19.079" v="442" actId="478"/>
          <ac:spMkLst>
            <pc:docMk/>
            <pc:sldMk cId="639532457" sldId="608"/>
            <ac:spMk id="219139" creationId="{7D5D258A-6533-4E3C-9E1C-AF668CBF2B3E}"/>
          </ac:spMkLst>
        </pc:spChg>
        <pc:picChg chg="mod">
          <ac:chgData name="Sidney Seckler" userId="73470fc2d5f88927" providerId="LiveId" clId="{C5533AE0-C41C-4A00-ABC8-D783DDB1B511}" dt="2019-07-25T14:40:12.811" v="365" actId="14100"/>
          <ac:picMkLst>
            <pc:docMk/>
            <pc:sldMk cId="639532457" sldId="608"/>
            <ac:picMk id="2" creationId="{EBA0166C-4686-4E25-95C8-7BB8C6F30712}"/>
          </ac:picMkLst>
        </pc:picChg>
        <pc:picChg chg="del">
          <ac:chgData name="Sidney Seckler" userId="73470fc2d5f88927" providerId="LiveId" clId="{C5533AE0-C41C-4A00-ABC8-D783DDB1B511}" dt="2019-07-25T14:39:06.719" v="357" actId="478"/>
          <ac:picMkLst>
            <pc:docMk/>
            <pc:sldMk cId="639532457" sldId="608"/>
            <ac:picMk id="3" creationId="{ADDC48CF-9683-4B82-B4FF-ED32797BA46E}"/>
          </ac:picMkLst>
        </pc:picChg>
      </pc:sldChg>
      <pc:sldChg chg="addSp delSp modSp add">
        <pc:chgData name="Sidney Seckler" userId="73470fc2d5f88927" providerId="LiveId" clId="{C5533AE0-C41C-4A00-ABC8-D783DDB1B511}" dt="2019-07-25T14:49:35.248" v="447"/>
        <pc:sldMkLst>
          <pc:docMk/>
          <pc:sldMk cId="1651208496" sldId="609"/>
        </pc:sldMkLst>
        <pc:spChg chg="add del mod">
          <ac:chgData name="Sidney Seckler" userId="73470fc2d5f88927" providerId="LiveId" clId="{C5533AE0-C41C-4A00-ABC8-D783DDB1B511}" dt="2019-07-25T14:49:34.017" v="446" actId="478"/>
          <ac:spMkLst>
            <pc:docMk/>
            <pc:sldMk cId="1651208496" sldId="609"/>
            <ac:spMk id="5" creationId="{43A2AA9B-4DE4-440D-B4B4-2334E1ABB7A7}"/>
          </ac:spMkLst>
        </pc:spChg>
        <pc:spChg chg="add">
          <ac:chgData name="Sidney Seckler" userId="73470fc2d5f88927" providerId="LiveId" clId="{C5533AE0-C41C-4A00-ABC8-D783DDB1B511}" dt="2019-07-25T14:49:35.248" v="447"/>
          <ac:spMkLst>
            <pc:docMk/>
            <pc:sldMk cId="1651208496" sldId="609"/>
            <ac:spMk id="8" creationId="{1EA7ADB4-AA5B-4A17-998F-D81A26D33038}"/>
          </ac:spMkLst>
        </pc:spChg>
        <pc:spChg chg="del">
          <ac:chgData name="Sidney Seckler" userId="73470fc2d5f88927" providerId="LiveId" clId="{C5533AE0-C41C-4A00-ABC8-D783DDB1B511}" dt="2019-07-25T14:49:28.721" v="445" actId="478"/>
          <ac:spMkLst>
            <pc:docMk/>
            <pc:sldMk cId="1651208496" sldId="609"/>
            <ac:spMk id="219139" creationId="{7D5D258A-6533-4E3C-9E1C-AF668CBF2B3E}"/>
          </ac:spMkLst>
        </pc:spChg>
        <pc:picChg chg="del">
          <ac:chgData name="Sidney Seckler" userId="73470fc2d5f88927" providerId="LiveId" clId="{C5533AE0-C41C-4A00-ABC8-D783DDB1B511}" dt="2019-07-25T14:40:29.279" v="367" actId="478"/>
          <ac:picMkLst>
            <pc:docMk/>
            <pc:sldMk cId="1651208496" sldId="609"/>
            <ac:picMk id="2" creationId="{EBA0166C-4686-4E25-95C8-7BB8C6F30712}"/>
          </ac:picMkLst>
        </pc:picChg>
        <pc:picChg chg="mod">
          <ac:chgData name="Sidney Seckler" userId="73470fc2d5f88927" providerId="LiveId" clId="{C5533AE0-C41C-4A00-ABC8-D783DDB1B511}" dt="2019-07-25T14:41:08.110" v="371" actId="14100"/>
          <ac:picMkLst>
            <pc:docMk/>
            <pc:sldMk cId="1651208496" sldId="609"/>
            <ac:picMk id="3" creationId="{ADC0D2A2-3ECE-4022-919B-EDD718CCFF55}"/>
          </ac:picMkLst>
        </pc:picChg>
      </pc:sldChg>
      <pc:sldChg chg="addSp delSp modSp add">
        <pc:chgData name="Sidney Seckler" userId="73470fc2d5f88927" providerId="LiveId" clId="{C5533AE0-C41C-4A00-ABC8-D783DDB1B511}" dt="2019-07-25T14:49:44.485" v="450"/>
        <pc:sldMkLst>
          <pc:docMk/>
          <pc:sldMk cId="614708163" sldId="610"/>
        </pc:sldMkLst>
        <pc:spChg chg="add del mod">
          <ac:chgData name="Sidney Seckler" userId="73470fc2d5f88927" providerId="LiveId" clId="{C5533AE0-C41C-4A00-ABC8-D783DDB1B511}" dt="2019-07-25T14:49:42.953" v="449" actId="478"/>
          <ac:spMkLst>
            <pc:docMk/>
            <pc:sldMk cId="614708163" sldId="610"/>
            <ac:spMk id="5" creationId="{2E428F53-4D3D-4973-AEAB-AB72D4CE8923}"/>
          </ac:spMkLst>
        </pc:spChg>
        <pc:spChg chg="add">
          <ac:chgData name="Sidney Seckler" userId="73470fc2d5f88927" providerId="LiveId" clId="{C5533AE0-C41C-4A00-ABC8-D783DDB1B511}" dt="2019-07-25T14:49:44.485" v="450"/>
          <ac:spMkLst>
            <pc:docMk/>
            <pc:sldMk cId="614708163" sldId="610"/>
            <ac:spMk id="8" creationId="{4092FB54-425B-4921-8C5D-96880A443FDF}"/>
          </ac:spMkLst>
        </pc:spChg>
        <pc:spChg chg="del">
          <ac:chgData name="Sidney Seckler" userId="73470fc2d5f88927" providerId="LiveId" clId="{C5533AE0-C41C-4A00-ABC8-D783DDB1B511}" dt="2019-07-25T14:49:40.405" v="448" actId="478"/>
          <ac:spMkLst>
            <pc:docMk/>
            <pc:sldMk cId="614708163" sldId="610"/>
            <ac:spMk id="219139" creationId="{7D5D258A-6533-4E3C-9E1C-AF668CBF2B3E}"/>
          </ac:spMkLst>
        </pc:spChg>
        <pc:picChg chg="mod">
          <ac:chgData name="Sidney Seckler" userId="73470fc2d5f88927" providerId="LiveId" clId="{C5533AE0-C41C-4A00-ABC8-D783DDB1B511}" dt="2019-07-25T14:41:48.843" v="377" actId="1076"/>
          <ac:picMkLst>
            <pc:docMk/>
            <pc:sldMk cId="614708163" sldId="610"/>
            <ac:picMk id="2" creationId="{F8B32D60-5AF1-4010-8079-D603AEB3404D}"/>
          </ac:picMkLst>
        </pc:picChg>
        <pc:picChg chg="del">
          <ac:chgData name="Sidney Seckler" userId="73470fc2d5f88927" providerId="LiveId" clId="{C5533AE0-C41C-4A00-ABC8-D783DDB1B511}" dt="2019-07-25T14:41:19.188" v="373" actId="478"/>
          <ac:picMkLst>
            <pc:docMk/>
            <pc:sldMk cId="614708163" sldId="610"/>
            <ac:picMk id="3" creationId="{ADC0D2A2-3ECE-4022-919B-EDD718CCFF55}"/>
          </ac:picMkLst>
        </pc:picChg>
      </pc:sldChg>
      <pc:sldChg chg="addSp delSp modSp add">
        <pc:chgData name="Sidney Seckler" userId="73470fc2d5f88927" providerId="LiveId" clId="{C5533AE0-C41C-4A00-ABC8-D783DDB1B511}" dt="2019-07-25T14:49:52.467" v="453"/>
        <pc:sldMkLst>
          <pc:docMk/>
          <pc:sldMk cId="2206680714" sldId="611"/>
        </pc:sldMkLst>
        <pc:spChg chg="add del">
          <ac:chgData name="Sidney Seckler" userId="73470fc2d5f88927" providerId="LiveId" clId="{C5533AE0-C41C-4A00-ABC8-D783DDB1B511}" dt="2019-07-25T14:45:42.452" v="392" actId="478"/>
          <ac:spMkLst>
            <pc:docMk/>
            <pc:sldMk cId="2206680714" sldId="611"/>
            <ac:spMk id="6" creationId="{E5CA89E0-F3AC-424F-9E9D-98805E462BAB}"/>
          </ac:spMkLst>
        </pc:spChg>
        <pc:spChg chg="add mod">
          <ac:chgData name="Sidney Seckler" userId="73470fc2d5f88927" providerId="LiveId" clId="{C5533AE0-C41C-4A00-ABC8-D783DDB1B511}" dt="2019-07-25T14:46:17.958" v="398" actId="1076"/>
          <ac:spMkLst>
            <pc:docMk/>
            <pc:sldMk cId="2206680714" sldId="611"/>
            <ac:spMk id="7" creationId="{7A41961A-0439-4F86-BE4A-DD9E396EC5C2}"/>
          </ac:spMkLst>
        </pc:spChg>
        <pc:spChg chg="add mod">
          <ac:chgData name="Sidney Seckler" userId="73470fc2d5f88927" providerId="LiveId" clId="{C5533AE0-C41C-4A00-ABC8-D783DDB1B511}" dt="2019-07-25T14:48:23.311" v="413" actId="947"/>
          <ac:spMkLst>
            <pc:docMk/>
            <pc:sldMk cId="2206680714" sldId="611"/>
            <ac:spMk id="8" creationId="{7B38FD5C-5C21-4D69-92BE-A1D414EE7758}"/>
          </ac:spMkLst>
        </pc:spChg>
        <pc:spChg chg="add del mod">
          <ac:chgData name="Sidney Seckler" userId="73470fc2d5f88927" providerId="LiveId" clId="{C5533AE0-C41C-4A00-ABC8-D783DDB1B511}" dt="2019-07-25T14:49:51.327" v="452" actId="478"/>
          <ac:spMkLst>
            <pc:docMk/>
            <pc:sldMk cId="2206680714" sldId="611"/>
            <ac:spMk id="10" creationId="{5CF00757-E050-4756-BFC4-ADB9C810A379}"/>
          </ac:spMkLst>
        </pc:spChg>
        <pc:spChg chg="add">
          <ac:chgData name="Sidney Seckler" userId="73470fc2d5f88927" providerId="LiveId" clId="{C5533AE0-C41C-4A00-ABC8-D783DDB1B511}" dt="2019-07-25T14:49:52.467" v="453"/>
          <ac:spMkLst>
            <pc:docMk/>
            <pc:sldMk cId="2206680714" sldId="611"/>
            <ac:spMk id="13" creationId="{E8437108-B2FE-4765-A096-A00E14B52915}"/>
          </ac:spMkLst>
        </pc:spChg>
        <pc:spChg chg="del">
          <ac:chgData name="Sidney Seckler" userId="73470fc2d5f88927" providerId="LiveId" clId="{C5533AE0-C41C-4A00-ABC8-D783DDB1B511}" dt="2019-07-25T14:49:49.195" v="451" actId="478"/>
          <ac:spMkLst>
            <pc:docMk/>
            <pc:sldMk cId="2206680714" sldId="611"/>
            <ac:spMk id="219139" creationId="{7D5D258A-6533-4E3C-9E1C-AF668CBF2B3E}"/>
          </ac:spMkLst>
        </pc:spChg>
        <pc:graphicFrameChg chg="del mod">
          <ac:chgData name="Sidney Seckler" userId="73470fc2d5f88927" providerId="LiveId" clId="{C5533AE0-C41C-4A00-ABC8-D783DDB1B511}" dt="2019-07-25T14:44:16.641" v="386" actId="478"/>
          <ac:graphicFrameMkLst>
            <pc:docMk/>
            <pc:sldMk cId="2206680714" sldId="611"/>
            <ac:graphicFrameMk id="4" creationId="{4D3E3E51-C011-4C10-AACC-CD84C7E8F9D2}"/>
          </ac:graphicFrameMkLst>
        </pc:graphicFrameChg>
        <pc:graphicFrameChg chg="del mod">
          <ac:chgData name="Sidney Seckler" userId="73470fc2d5f88927" providerId="LiveId" clId="{C5533AE0-C41C-4A00-ABC8-D783DDB1B511}" dt="2019-07-25T14:44:40.093" v="390" actId="478"/>
          <ac:graphicFrameMkLst>
            <pc:docMk/>
            <pc:sldMk cId="2206680714" sldId="611"/>
            <ac:graphicFrameMk id="5" creationId="{EE8B77D8-C943-4463-8742-3A965E31F841}"/>
          </ac:graphicFrameMkLst>
        </pc:graphicFrameChg>
        <pc:picChg chg="del">
          <ac:chgData name="Sidney Seckler" userId="73470fc2d5f88927" providerId="LiveId" clId="{C5533AE0-C41C-4A00-ABC8-D783DDB1B511}" dt="2019-07-25T14:43:28.937" v="379" actId="478"/>
          <ac:picMkLst>
            <pc:docMk/>
            <pc:sldMk cId="2206680714" sldId="611"/>
            <ac:picMk id="2" creationId="{F8B32D60-5AF1-4010-8079-D603AEB3404D}"/>
          </ac:picMkLst>
        </pc:picChg>
        <pc:picChg chg="add del">
          <ac:chgData name="Sidney Seckler" userId="73470fc2d5f88927" providerId="LiveId" clId="{C5533AE0-C41C-4A00-ABC8-D783DDB1B511}" dt="2019-07-25T14:43:42.938" v="381" actId="478"/>
          <ac:picMkLst>
            <pc:docMk/>
            <pc:sldMk cId="2206680714" sldId="611"/>
            <ac:picMk id="3" creationId="{D507BD34-7C04-4FA3-8155-11D9AB98B4BD}"/>
          </ac:picMkLst>
        </pc:picChg>
      </pc:sldChg>
      <pc:sldChg chg="delSp modSp add">
        <pc:chgData name="Sidney Seckler" userId="73470fc2d5f88927" providerId="LiveId" clId="{C5533AE0-C41C-4A00-ABC8-D783DDB1B511}" dt="2019-07-25T14:51:15.436" v="484" actId="1076"/>
        <pc:sldMkLst>
          <pc:docMk/>
          <pc:sldMk cId="2734436406" sldId="612"/>
        </pc:sldMkLst>
        <pc:spChg chg="mod">
          <ac:chgData name="Sidney Seckler" userId="73470fc2d5f88927" providerId="LiveId" clId="{C5533AE0-C41C-4A00-ABC8-D783DDB1B511}" dt="2019-07-25T14:50:39.609" v="481" actId="20577"/>
          <ac:spMkLst>
            <pc:docMk/>
            <pc:sldMk cId="2734436406" sldId="612"/>
            <ac:spMk id="8" creationId="{4092FB54-425B-4921-8C5D-96880A443FDF}"/>
          </ac:spMkLst>
        </pc:spChg>
        <pc:picChg chg="del">
          <ac:chgData name="Sidney Seckler" userId="73470fc2d5f88927" providerId="LiveId" clId="{C5533AE0-C41C-4A00-ABC8-D783DDB1B511}" dt="2019-07-25T14:50:42.897" v="482" actId="478"/>
          <ac:picMkLst>
            <pc:docMk/>
            <pc:sldMk cId="2734436406" sldId="612"/>
            <ac:picMk id="2" creationId="{F8B32D60-5AF1-4010-8079-D603AEB3404D}"/>
          </ac:picMkLst>
        </pc:picChg>
        <pc:picChg chg="mod">
          <ac:chgData name="Sidney Seckler" userId="73470fc2d5f88927" providerId="LiveId" clId="{C5533AE0-C41C-4A00-ABC8-D783DDB1B511}" dt="2019-07-25T14:51:15.436" v="484" actId="1076"/>
          <ac:picMkLst>
            <pc:docMk/>
            <pc:sldMk cId="2734436406" sldId="612"/>
            <ac:picMk id="3" creationId="{7A6A0555-25C2-4436-855D-F2E90BBFFEC0}"/>
          </ac:picMkLst>
        </pc:picChg>
      </pc:sldChg>
      <pc:sldChg chg="addSp delSp modSp add">
        <pc:chgData name="Sidney Seckler" userId="73470fc2d5f88927" providerId="LiveId" clId="{C5533AE0-C41C-4A00-ABC8-D783DDB1B511}" dt="2019-07-25T14:53:11.470" v="499" actId="1076"/>
        <pc:sldMkLst>
          <pc:docMk/>
          <pc:sldMk cId="3337150980" sldId="613"/>
        </pc:sldMkLst>
        <pc:spChg chg="add mod">
          <ac:chgData name="Sidney Seckler" userId="73470fc2d5f88927" providerId="LiveId" clId="{C5533AE0-C41C-4A00-ABC8-D783DDB1B511}" dt="2019-07-25T14:53:07.235" v="498" actId="1076"/>
          <ac:spMkLst>
            <pc:docMk/>
            <pc:sldMk cId="3337150980" sldId="613"/>
            <ac:spMk id="2" creationId="{A14701E1-146F-4186-954E-BE43F0F17EDD}"/>
          </ac:spMkLst>
        </pc:spChg>
        <pc:spChg chg="add mod">
          <ac:chgData name="Sidney Seckler" userId="73470fc2d5f88927" providerId="LiveId" clId="{C5533AE0-C41C-4A00-ABC8-D783DDB1B511}" dt="2019-07-25T14:53:11.470" v="499" actId="1076"/>
          <ac:spMkLst>
            <pc:docMk/>
            <pc:sldMk cId="3337150980" sldId="613"/>
            <ac:spMk id="6" creationId="{25D7D3D2-4DF6-465F-82D6-31DE9EBE85BB}"/>
          </ac:spMkLst>
        </pc:spChg>
        <pc:picChg chg="del">
          <ac:chgData name="Sidney Seckler" userId="73470fc2d5f88927" providerId="LiveId" clId="{C5533AE0-C41C-4A00-ABC8-D783DDB1B511}" dt="2019-07-25T14:51:33.155" v="486" actId="478"/>
          <ac:picMkLst>
            <pc:docMk/>
            <pc:sldMk cId="3337150980" sldId="613"/>
            <ac:picMk id="3" creationId="{7A6A0555-25C2-4436-855D-F2E90BBFFEC0}"/>
          </ac:picMkLst>
        </pc:picChg>
      </pc:sldChg>
      <pc:sldChg chg="addSp modSp add">
        <pc:chgData name="Sidney Seckler" userId="73470fc2d5f88927" providerId="LiveId" clId="{C5533AE0-C41C-4A00-ABC8-D783DDB1B511}" dt="2019-07-25T14:54:18.091" v="508" actId="1076"/>
        <pc:sldMkLst>
          <pc:docMk/>
          <pc:sldMk cId="876916975" sldId="614"/>
        </pc:sldMkLst>
        <pc:spChg chg="add mod">
          <ac:chgData name="Sidney Seckler" userId="73470fc2d5f88927" providerId="LiveId" clId="{C5533AE0-C41C-4A00-ABC8-D783DDB1B511}" dt="2019-07-25T14:54:18.091" v="508" actId="1076"/>
          <ac:spMkLst>
            <pc:docMk/>
            <pc:sldMk cId="876916975" sldId="614"/>
            <ac:spMk id="3" creationId="{2C812417-A99C-422A-8EF3-29C2E41C61E5}"/>
          </ac:spMkLst>
        </pc:spChg>
        <pc:graphicFrameChg chg="mod">
          <ac:chgData name="Sidney Seckler" userId="73470fc2d5f88927" providerId="LiveId" clId="{C5533AE0-C41C-4A00-ABC8-D783DDB1B511}" dt="2019-07-25T14:53:50.093" v="503" actId="1076"/>
          <ac:graphicFrameMkLst>
            <pc:docMk/>
            <pc:sldMk cId="876916975" sldId="614"/>
            <ac:graphicFrameMk id="2" creationId="{F8244600-66DB-411D-8B29-411AB6515E49}"/>
          </ac:graphicFrameMkLst>
        </pc:graphicFrameChg>
      </pc:sldChg>
      <pc:sldChg chg="addSp delSp modSp add">
        <pc:chgData name="Sidney Seckler" userId="73470fc2d5f88927" providerId="LiveId" clId="{C5533AE0-C41C-4A00-ABC8-D783DDB1B511}" dt="2019-07-25T15:07:55.215" v="536" actId="1076"/>
        <pc:sldMkLst>
          <pc:docMk/>
          <pc:sldMk cId="3670257258" sldId="615"/>
        </pc:sldMkLst>
        <pc:spChg chg="mod">
          <ac:chgData name="Sidney Seckler" userId="73470fc2d5f88927" providerId="LiveId" clId="{C5533AE0-C41C-4A00-ABC8-D783DDB1B511}" dt="2019-07-25T15:06:03.742" v="526" actId="20577"/>
          <ac:spMkLst>
            <pc:docMk/>
            <pc:sldMk cId="3670257258" sldId="615"/>
            <ac:spMk id="8" creationId="{4092FB54-425B-4921-8C5D-96880A443FDF}"/>
          </ac:spMkLst>
        </pc:spChg>
        <pc:picChg chg="del">
          <ac:chgData name="Sidney Seckler" userId="73470fc2d5f88927" providerId="LiveId" clId="{C5533AE0-C41C-4A00-ABC8-D783DDB1B511}" dt="2019-07-25T15:05:51.591" v="510" actId="478"/>
          <ac:picMkLst>
            <pc:docMk/>
            <pc:sldMk cId="3670257258" sldId="615"/>
            <ac:picMk id="2" creationId="{F8B32D60-5AF1-4010-8079-D603AEB3404D}"/>
          </ac:picMkLst>
        </pc:picChg>
        <pc:picChg chg="add del">
          <ac:chgData name="Sidney Seckler" userId="73470fc2d5f88927" providerId="LiveId" clId="{C5533AE0-C41C-4A00-ABC8-D783DDB1B511}" dt="2019-07-25T15:06:53.861" v="530" actId="478"/>
          <ac:picMkLst>
            <pc:docMk/>
            <pc:sldMk cId="3670257258" sldId="615"/>
            <ac:picMk id="3" creationId="{401A347C-6258-4E4F-AAA6-8F973217C660}"/>
          </ac:picMkLst>
        </pc:picChg>
        <pc:picChg chg="del mod">
          <ac:chgData name="Sidney Seckler" userId="73470fc2d5f88927" providerId="LiveId" clId="{C5533AE0-C41C-4A00-ABC8-D783DDB1B511}" dt="2019-07-25T15:07:44.614" v="534" actId="478"/>
          <ac:picMkLst>
            <pc:docMk/>
            <pc:sldMk cId="3670257258" sldId="615"/>
            <ac:picMk id="4" creationId="{7F2E41D1-87FA-47D4-839A-0AE6CFBA36EC}"/>
          </ac:picMkLst>
        </pc:picChg>
        <pc:picChg chg="mod">
          <ac:chgData name="Sidney Seckler" userId="73470fc2d5f88927" providerId="LiveId" clId="{C5533AE0-C41C-4A00-ABC8-D783DDB1B511}" dt="2019-07-25T15:07:55.215" v="536" actId="1076"/>
          <ac:picMkLst>
            <pc:docMk/>
            <pc:sldMk cId="3670257258" sldId="615"/>
            <ac:picMk id="5" creationId="{736A9A94-DFA4-4CCC-8945-9ECC44E0ADC2}"/>
          </ac:picMkLst>
        </pc:picChg>
      </pc:sldChg>
      <pc:sldChg chg="addSp modSp add">
        <pc:chgData name="Sidney Seckler" userId="73470fc2d5f88927" providerId="LiveId" clId="{C5533AE0-C41C-4A00-ABC8-D783DDB1B511}" dt="2019-07-25T15:10:45.139" v="623" actId="1076"/>
        <pc:sldMkLst>
          <pc:docMk/>
          <pc:sldMk cId="947060150" sldId="616"/>
        </pc:sldMkLst>
        <pc:spChg chg="add mod">
          <ac:chgData name="Sidney Seckler" userId="73470fc2d5f88927" providerId="LiveId" clId="{C5533AE0-C41C-4A00-ABC8-D783DDB1B511}" dt="2019-07-25T15:10:45.139" v="623" actId="1076"/>
          <ac:spMkLst>
            <pc:docMk/>
            <pc:sldMk cId="947060150" sldId="616"/>
            <ac:spMk id="2" creationId="{8E54EA94-419F-4A2C-B732-38E2FC97EEED}"/>
          </ac:spMkLst>
        </pc:spChg>
        <pc:spChg chg="add mod">
          <ac:chgData name="Sidney Seckler" userId="73470fc2d5f88927" providerId="LiveId" clId="{C5533AE0-C41C-4A00-ABC8-D783DDB1B511}" dt="2019-07-25T15:10:39.248" v="622"/>
          <ac:spMkLst>
            <pc:docMk/>
            <pc:sldMk cId="947060150" sldId="616"/>
            <ac:spMk id="4" creationId="{13BABE40-8F7D-44E6-8667-D06E3D167938}"/>
          </ac:spMkLst>
        </pc:spChg>
      </pc:sldChg>
      <pc:sldChg chg="addSp delSp modSp add">
        <pc:chgData name="Sidney Seckler" userId="73470fc2d5f88927" providerId="LiveId" clId="{C5533AE0-C41C-4A00-ABC8-D783DDB1B511}" dt="2019-07-25T15:11:55.670" v="628" actId="1076"/>
        <pc:sldMkLst>
          <pc:docMk/>
          <pc:sldMk cId="2200747268" sldId="617"/>
        </pc:sldMkLst>
        <pc:spChg chg="add mod">
          <ac:chgData name="Sidney Seckler" userId="73470fc2d5f88927" providerId="LiveId" clId="{C5533AE0-C41C-4A00-ABC8-D783DDB1B511}" dt="2019-07-25T15:11:55.670" v="628" actId="1076"/>
          <ac:spMkLst>
            <pc:docMk/>
            <pc:sldMk cId="2200747268" sldId="617"/>
            <ac:spMk id="3" creationId="{C9FB63A0-9C8F-4106-820B-2BB1BA3FF306}"/>
          </ac:spMkLst>
        </pc:spChg>
        <pc:graphicFrameChg chg="mod">
          <ac:chgData name="Sidney Seckler" userId="73470fc2d5f88927" providerId="LiveId" clId="{C5533AE0-C41C-4A00-ABC8-D783DDB1B511}" dt="2019-07-25T15:11:34.655" v="626" actId="1076"/>
          <ac:graphicFrameMkLst>
            <pc:docMk/>
            <pc:sldMk cId="2200747268" sldId="617"/>
            <ac:graphicFrameMk id="2" creationId="{8D3286FE-8D41-4DA8-80CF-8F6D4DD41E02}"/>
          </ac:graphicFrameMkLst>
        </pc:graphicFrameChg>
        <pc:graphicFrameChg chg="add del">
          <ac:chgData name="Sidney Seckler" userId="73470fc2d5f88927" providerId="LiveId" clId="{C5533AE0-C41C-4A00-ABC8-D783DDB1B511}" dt="2019-07-25T15:11:22.859" v="625" actId="478"/>
          <ac:graphicFrameMkLst>
            <pc:docMk/>
            <pc:sldMk cId="2200747268" sldId="617"/>
            <ac:graphicFrameMk id="4" creationId="{00000000-0008-0000-0500-000004000000}"/>
          </ac:graphicFrameMkLst>
        </pc:graphicFrameChg>
      </pc:sldChg>
      <pc:sldChg chg="delSp modSp add">
        <pc:chgData name="Sidney Seckler" userId="73470fc2d5f88927" providerId="LiveId" clId="{C5533AE0-C41C-4A00-ABC8-D783DDB1B511}" dt="2019-07-25T15:13:33.014" v="714" actId="1076"/>
        <pc:sldMkLst>
          <pc:docMk/>
          <pc:sldMk cId="1422038244" sldId="618"/>
        </pc:sldMkLst>
        <pc:spChg chg="mod">
          <ac:chgData name="Sidney Seckler" userId="73470fc2d5f88927" providerId="LiveId" clId="{C5533AE0-C41C-4A00-ABC8-D783DDB1B511}" dt="2019-07-25T15:12:32.297" v="663" actId="20577"/>
          <ac:spMkLst>
            <pc:docMk/>
            <pc:sldMk cId="1422038244" sldId="618"/>
            <ac:spMk id="8" creationId="{4092FB54-425B-4921-8C5D-96880A443FDF}"/>
          </ac:spMkLst>
        </pc:spChg>
        <pc:picChg chg="mod">
          <ac:chgData name="Sidney Seckler" userId="73470fc2d5f88927" providerId="LiveId" clId="{C5533AE0-C41C-4A00-ABC8-D783DDB1B511}" dt="2019-07-25T15:13:33.014" v="714" actId="1076"/>
          <ac:picMkLst>
            <pc:docMk/>
            <pc:sldMk cId="1422038244" sldId="618"/>
            <ac:picMk id="2" creationId="{55DED9B6-C2E3-4E16-93BD-C25F5182470C}"/>
          </ac:picMkLst>
        </pc:picChg>
        <pc:picChg chg="del">
          <ac:chgData name="Sidney Seckler" userId="73470fc2d5f88927" providerId="LiveId" clId="{C5533AE0-C41C-4A00-ABC8-D783DDB1B511}" dt="2019-07-25T15:12:19.802" v="630" actId="478"/>
          <ac:picMkLst>
            <pc:docMk/>
            <pc:sldMk cId="1422038244" sldId="618"/>
            <ac:picMk id="5" creationId="{736A9A94-DFA4-4CCC-8945-9ECC44E0ADC2}"/>
          </ac:picMkLst>
        </pc:picChg>
      </pc:sldChg>
      <pc:sldChg chg="addSp delSp modSp add">
        <pc:chgData name="Sidney Seckler" userId="73470fc2d5f88927" providerId="LiveId" clId="{C5533AE0-C41C-4A00-ABC8-D783DDB1B511}" dt="2019-07-25T15:14:50.843" v="728" actId="1076"/>
        <pc:sldMkLst>
          <pc:docMk/>
          <pc:sldMk cId="2983484235" sldId="619"/>
        </pc:sldMkLst>
        <pc:spChg chg="del">
          <ac:chgData name="Sidney Seckler" userId="73470fc2d5f88927" providerId="LiveId" clId="{C5533AE0-C41C-4A00-ABC8-D783DDB1B511}" dt="2019-07-25T15:12:46.248" v="687" actId="478"/>
          <ac:spMkLst>
            <pc:docMk/>
            <pc:sldMk cId="2983484235" sldId="619"/>
            <ac:spMk id="2" creationId="{8E54EA94-419F-4A2C-B732-38E2FC97EEED}"/>
          </ac:spMkLst>
        </pc:spChg>
        <pc:spChg chg="add mod">
          <ac:chgData name="Sidney Seckler" userId="73470fc2d5f88927" providerId="LiveId" clId="{C5533AE0-C41C-4A00-ABC8-D783DDB1B511}" dt="2019-07-25T15:14:50.843" v="728" actId="1076"/>
          <ac:spMkLst>
            <pc:docMk/>
            <pc:sldMk cId="2983484235" sldId="619"/>
            <ac:spMk id="3" creationId="{95B85EF0-C9FD-400B-AD68-9E3BDC5A6A93}"/>
          </ac:spMkLst>
        </pc:spChg>
        <pc:spChg chg="mod">
          <ac:chgData name="Sidney Seckler" userId="73470fc2d5f88927" providerId="LiveId" clId="{C5533AE0-C41C-4A00-ABC8-D783DDB1B511}" dt="2019-07-25T15:14:42.060" v="726" actId="1076"/>
          <ac:spMkLst>
            <pc:docMk/>
            <pc:sldMk cId="2983484235" sldId="619"/>
            <ac:spMk id="4" creationId="{13BABE40-8F7D-44E6-8667-D06E3D167938}"/>
          </ac:spMkLst>
        </pc:spChg>
        <pc:spChg chg="mod">
          <ac:chgData name="Sidney Seckler" userId="73470fc2d5f88927" providerId="LiveId" clId="{C5533AE0-C41C-4A00-ABC8-D783DDB1B511}" dt="2019-07-25T15:12:41.602" v="686" actId="20577"/>
          <ac:spMkLst>
            <pc:docMk/>
            <pc:sldMk cId="2983484235" sldId="619"/>
            <ac:spMk id="8" creationId="{4092FB54-425B-4921-8C5D-96880A443FDF}"/>
          </ac:spMkLst>
        </pc:spChg>
      </pc:sldChg>
      <pc:sldChg chg="addSp delSp modSp add">
        <pc:chgData name="Sidney Seckler" userId="73470fc2d5f88927" providerId="LiveId" clId="{C5533AE0-C41C-4A00-ABC8-D783DDB1B511}" dt="2019-07-25T15:16:51.435" v="731" actId="1076"/>
        <pc:sldMkLst>
          <pc:docMk/>
          <pc:sldMk cId="3199724303" sldId="620"/>
        </pc:sldMkLst>
        <pc:spChg chg="del">
          <ac:chgData name="Sidney Seckler" userId="73470fc2d5f88927" providerId="LiveId" clId="{C5533AE0-C41C-4A00-ABC8-D783DDB1B511}" dt="2019-07-25T15:13:02.764" v="712" actId="478"/>
          <ac:spMkLst>
            <pc:docMk/>
            <pc:sldMk cId="3199724303" sldId="620"/>
            <ac:spMk id="3" creationId="{C9FB63A0-9C8F-4106-820B-2BB1BA3FF306}"/>
          </ac:spMkLst>
        </pc:spChg>
        <pc:spChg chg="add mod">
          <ac:chgData name="Sidney Seckler" userId="73470fc2d5f88927" providerId="LiveId" clId="{C5533AE0-C41C-4A00-ABC8-D783DDB1B511}" dt="2019-07-25T15:16:51.435" v="731" actId="1076"/>
          <ac:spMkLst>
            <pc:docMk/>
            <pc:sldMk cId="3199724303" sldId="620"/>
            <ac:spMk id="5" creationId="{7EAFDCEE-41D5-4619-A0FD-501690DBE509}"/>
          </ac:spMkLst>
        </pc:spChg>
        <pc:spChg chg="mod">
          <ac:chgData name="Sidney Seckler" userId="73470fc2d5f88927" providerId="LiveId" clId="{C5533AE0-C41C-4A00-ABC8-D783DDB1B511}" dt="2019-07-25T15:12:55.828" v="710" actId="20577"/>
          <ac:spMkLst>
            <pc:docMk/>
            <pc:sldMk cId="3199724303" sldId="620"/>
            <ac:spMk id="8" creationId="{4092FB54-425B-4921-8C5D-96880A443FDF}"/>
          </ac:spMkLst>
        </pc:spChg>
        <pc:graphicFrameChg chg="del">
          <ac:chgData name="Sidney Seckler" userId="73470fc2d5f88927" providerId="LiveId" clId="{C5533AE0-C41C-4A00-ABC8-D783DDB1B511}" dt="2019-07-25T15:13:00.015" v="711" actId="478"/>
          <ac:graphicFrameMkLst>
            <pc:docMk/>
            <pc:sldMk cId="3199724303" sldId="620"/>
            <ac:graphicFrameMk id="2" creationId="{8D3286FE-8D41-4DA8-80CF-8F6D4DD41E02}"/>
          </ac:graphicFrameMkLst>
        </pc:graphicFrameChg>
        <pc:graphicFrameChg chg="mod">
          <ac:chgData name="Sidney Seckler" userId="73470fc2d5f88927" providerId="LiveId" clId="{C5533AE0-C41C-4A00-ABC8-D783DDB1B511}" dt="2019-07-25T15:16:34.968" v="729" actId="1076"/>
          <ac:graphicFrameMkLst>
            <pc:docMk/>
            <pc:sldMk cId="3199724303" sldId="620"/>
            <ac:graphicFrameMk id="4" creationId="{0328A634-A2C2-4157-BE3C-6CAE35CD9320}"/>
          </ac:graphicFrameMkLst>
        </pc:graphicFrameChg>
      </pc:sldChg>
      <pc:sldChg chg="delSp modSp add">
        <pc:chgData name="Sidney Seckler" userId="73470fc2d5f88927" providerId="LiveId" clId="{C5533AE0-C41C-4A00-ABC8-D783DDB1B511}" dt="2019-07-25T15:18:24.078" v="790" actId="1076"/>
        <pc:sldMkLst>
          <pc:docMk/>
          <pc:sldMk cId="3606232003" sldId="621"/>
        </pc:sldMkLst>
        <pc:spChg chg="del">
          <ac:chgData name="Sidney Seckler" userId="73470fc2d5f88927" providerId="LiveId" clId="{C5533AE0-C41C-4A00-ABC8-D783DDB1B511}" dt="2019-07-25T15:17:12.764" v="734" actId="478"/>
          <ac:spMkLst>
            <pc:docMk/>
            <pc:sldMk cId="3606232003" sldId="621"/>
            <ac:spMk id="3" creationId="{C9FB63A0-9C8F-4106-820B-2BB1BA3FF306}"/>
          </ac:spMkLst>
        </pc:spChg>
        <pc:spChg chg="mod">
          <ac:chgData name="Sidney Seckler" userId="73470fc2d5f88927" providerId="LiveId" clId="{C5533AE0-C41C-4A00-ABC8-D783DDB1B511}" dt="2019-07-25T15:17:34.067" v="765" actId="6549"/>
          <ac:spMkLst>
            <pc:docMk/>
            <pc:sldMk cId="3606232003" sldId="621"/>
            <ac:spMk id="8" creationId="{4092FB54-425B-4921-8C5D-96880A443FDF}"/>
          </ac:spMkLst>
        </pc:spChg>
        <pc:graphicFrameChg chg="del">
          <ac:chgData name="Sidney Seckler" userId="73470fc2d5f88927" providerId="LiveId" clId="{C5533AE0-C41C-4A00-ABC8-D783DDB1B511}" dt="2019-07-25T15:17:09.726" v="733" actId="478"/>
          <ac:graphicFrameMkLst>
            <pc:docMk/>
            <pc:sldMk cId="3606232003" sldId="621"/>
            <ac:graphicFrameMk id="2" creationId="{8D3286FE-8D41-4DA8-80CF-8F6D4DD41E02}"/>
          </ac:graphicFrameMkLst>
        </pc:graphicFrameChg>
        <pc:picChg chg="mod">
          <ac:chgData name="Sidney Seckler" userId="73470fc2d5f88927" providerId="LiveId" clId="{C5533AE0-C41C-4A00-ABC8-D783DDB1B511}" dt="2019-07-25T15:18:24.078" v="790" actId="1076"/>
          <ac:picMkLst>
            <pc:docMk/>
            <pc:sldMk cId="3606232003" sldId="621"/>
            <ac:picMk id="4" creationId="{8458F51E-5A0C-4717-B94D-919C5EF77B8D}"/>
          </ac:picMkLst>
        </pc:picChg>
      </pc:sldChg>
      <pc:sldChg chg="modSp add">
        <pc:chgData name="Sidney Seckler" userId="73470fc2d5f88927" providerId="LiveId" clId="{C5533AE0-C41C-4A00-ABC8-D783DDB1B511}" dt="2019-07-25T15:18:49.249" v="792" actId="1076"/>
        <pc:sldMkLst>
          <pc:docMk/>
          <pc:sldMk cId="1537224672" sldId="622"/>
        </pc:sldMkLst>
        <pc:spChg chg="mod">
          <ac:chgData name="Sidney Seckler" userId="73470fc2d5f88927" providerId="LiveId" clId="{C5533AE0-C41C-4A00-ABC8-D783DDB1B511}" dt="2019-07-25T15:17:54.760" v="788" actId="20577"/>
          <ac:spMkLst>
            <pc:docMk/>
            <pc:sldMk cId="1537224672" sldId="622"/>
            <ac:spMk id="8" creationId="{4092FB54-425B-4921-8C5D-96880A443FDF}"/>
          </ac:spMkLst>
        </pc:spChg>
        <pc:picChg chg="mod">
          <ac:chgData name="Sidney Seckler" userId="73470fc2d5f88927" providerId="LiveId" clId="{C5533AE0-C41C-4A00-ABC8-D783DDB1B511}" dt="2019-07-25T15:18:49.249" v="792" actId="1076"/>
          <ac:picMkLst>
            <pc:docMk/>
            <pc:sldMk cId="1537224672" sldId="622"/>
            <ac:picMk id="2" creationId="{C4DAA2F0-0E29-495D-BFD6-C25E620590BE}"/>
          </ac:picMkLst>
        </pc:picChg>
      </pc:sldChg>
      <pc:sldChg chg="addSp delSp modSp add">
        <pc:chgData name="Sidney Seckler" userId="73470fc2d5f88927" providerId="LiveId" clId="{C5533AE0-C41C-4A00-ABC8-D783DDB1B511}" dt="2019-07-25T15:20:43.248" v="808" actId="1076"/>
        <pc:sldMkLst>
          <pc:docMk/>
          <pc:sldMk cId="3448862842" sldId="623"/>
        </pc:sldMkLst>
        <pc:spChg chg="add mod">
          <ac:chgData name="Sidney Seckler" userId="73470fc2d5f88927" providerId="LiveId" clId="{C5533AE0-C41C-4A00-ABC8-D783DDB1B511}" dt="2019-07-25T15:20:43.248" v="808" actId="1076"/>
          <ac:spMkLst>
            <pc:docMk/>
            <pc:sldMk cId="3448862842" sldId="623"/>
            <ac:spMk id="2" creationId="{4BD22001-97E1-4A5D-9749-D49257EE22AF}"/>
          </ac:spMkLst>
        </pc:spChg>
        <pc:spChg chg="add">
          <ac:chgData name="Sidney Seckler" userId="73470fc2d5f88927" providerId="LiveId" clId="{C5533AE0-C41C-4A00-ABC8-D783DDB1B511}" dt="2019-07-25T15:20:37" v="807"/>
          <ac:spMkLst>
            <pc:docMk/>
            <pc:sldMk cId="3448862842" sldId="623"/>
            <ac:spMk id="6" creationId="{3D4910BE-18C7-4C1F-B5F9-998C1443B9DB}"/>
          </ac:spMkLst>
        </pc:spChg>
        <pc:picChg chg="del">
          <ac:chgData name="Sidney Seckler" userId="73470fc2d5f88927" providerId="LiveId" clId="{C5533AE0-C41C-4A00-ABC8-D783DDB1B511}" dt="2019-07-25T15:19:04.326" v="795" actId="478"/>
          <ac:picMkLst>
            <pc:docMk/>
            <pc:sldMk cId="3448862842" sldId="623"/>
            <ac:picMk id="4" creationId="{8458F51E-5A0C-4717-B94D-919C5EF77B8D}"/>
          </ac:picMkLst>
        </pc:picChg>
      </pc:sldChg>
      <pc:sldChg chg="addSp delSp modSp add">
        <pc:chgData name="Sidney Seckler" userId="73470fc2d5f88927" providerId="LiveId" clId="{C5533AE0-C41C-4A00-ABC8-D783DDB1B511}" dt="2019-07-25T15:21:54.045" v="812" actId="1076"/>
        <pc:sldMkLst>
          <pc:docMk/>
          <pc:sldMk cId="3458563909" sldId="624"/>
        </pc:sldMkLst>
        <pc:spChg chg="add mod">
          <ac:chgData name="Sidney Seckler" userId="73470fc2d5f88927" providerId="LiveId" clId="{C5533AE0-C41C-4A00-ABC8-D783DDB1B511}" dt="2019-07-25T15:21:54.045" v="812" actId="1076"/>
          <ac:spMkLst>
            <pc:docMk/>
            <pc:sldMk cId="3458563909" sldId="624"/>
            <ac:spMk id="3" creationId="{80988AA8-6ACF-4061-B329-14495F766F85}"/>
          </ac:spMkLst>
        </pc:spChg>
        <pc:graphicFrameChg chg="mod">
          <ac:chgData name="Sidney Seckler" userId="73470fc2d5f88927" providerId="LiveId" clId="{C5533AE0-C41C-4A00-ABC8-D783DDB1B511}" dt="2019-07-25T15:21:26.856" v="809" actId="1076"/>
          <ac:graphicFrameMkLst>
            <pc:docMk/>
            <pc:sldMk cId="3458563909" sldId="624"/>
            <ac:graphicFrameMk id="2" creationId="{7ED97888-0EDA-4C8E-937A-1E621A4DF4EB}"/>
          </ac:graphicFrameMkLst>
        </pc:graphicFrameChg>
        <pc:picChg chg="del">
          <ac:chgData name="Sidney Seckler" userId="73470fc2d5f88927" providerId="LiveId" clId="{C5533AE0-C41C-4A00-ABC8-D783DDB1B511}" dt="2019-07-25T15:19:07.047" v="796" actId="478"/>
          <ac:picMkLst>
            <pc:docMk/>
            <pc:sldMk cId="3458563909" sldId="624"/>
            <ac:picMk id="4" creationId="{8458F51E-5A0C-4717-B94D-919C5EF77B8D}"/>
          </ac:picMkLst>
        </pc:picChg>
      </pc:sldChg>
      <pc:sldChg chg="addSp delSp modSp add">
        <pc:chgData name="Sidney Seckler" userId="73470fc2d5f88927" providerId="LiveId" clId="{C5533AE0-C41C-4A00-ABC8-D783DDB1B511}" dt="2019-07-25T15:23:50.233" v="882" actId="20577"/>
        <pc:sldMkLst>
          <pc:docMk/>
          <pc:sldMk cId="3424792293" sldId="625"/>
        </pc:sldMkLst>
        <pc:spChg chg="add mod">
          <ac:chgData name="Sidney Seckler" userId="73470fc2d5f88927" providerId="LiveId" clId="{C5533AE0-C41C-4A00-ABC8-D783DDB1B511}" dt="2019-07-25T15:22:42.533" v="817" actId="1076"/>
          <ac:spMkLst>
            <pc:docMk/>
            <pc:sldMk cId="3424792293" sldId="625"/>
            <ac:spMk id="3" creationId="{843D25E7-9062-41AF-B8F9-46FEF6B957AA}"/>
          </ac:spMkLst>
        </pc:spChg>
        <pc:spChg chg="add mod">
          <ac:chgData name="Sidney Seckler" userId="73470fc2d5f88927" providerId="LiveId" clId="{C5533AE0-C41C-4A00-ABC8-D783DDB1B511}" dt="2019-07-25T15:23:50.233" v="882" actId="20577"/>
          <ac:spMkLst>
            <pc:docMk/>
            <pc:sldMk cId="3424792293" sldId="625"/>
            <ac:spMk id="6" creationId="{5336FEAD-3ACF-438E-ADE7-A9C8724702E3}"/>
          </ac:spMkLst>
        </pc:spChg>
        <pc:picChg chg="del">
          <ac:chgData name="Sidney Seckler" userId="73470fc2d5f88927" providerId="LiveId" clId="{C5533AE0-C41C-4A00-ABC8-D783DDB1B511}" dt="2019-07-25T15:19:17.266" v="799" actId="478"/>
          <ac:picMkLst>
            <pc:docMk/>
            <pc:sldMk cId="3424792293" sldId="625"/>
            <ac:picMk id="2" creationId="{C4DAA2F0-0E29-495D-BFD6-C25E620590BE}"/>
          </ac:picMkLst>
        </pc:picChg>
      </pc:sldChg>
      <pc:sldChg chg="addSp delSp modSp add">
        <pc:chgData name="Sidney Seckler" userId="73470fc2d5f88927" providerId="LiveId" clId="{C5533AE0-C41C-4A00-ABC8-D783DDB1B511}" dt="2019-07-25T15:24:42.483" v="888" actId="1076"/>
        <pc:sldMkLst>
          <pc:docMk/>
          <pc:sldMk cId="1428100351" sldId="626"/>
        </pc:sldMkLst>
        <pc:spChg chg="add mod">
          <ac:chgData name="Sidney Seckler" userId="73470fc2d5f88927" providerId="LiveId" clId="{C5533AE0-C41C-4A00-ABC8-D783DDB1B511}" dt="2019-07-25T15:24:42.483" v="888" actId="1076"/>
          <ac:spMkLst>
            <pc:docMk/>
            <pc:sldMk cId="1428100351" sldId="626"/>
            <ac:spMk id="4" creationId="{643A93CF-A5A0-4ED9-9488-A1B86BCC2F91}"/>
          </ac:spMkLst>
        </pc:spChg>
        <pc:graphicFrameChg chg="mod">
          <ac:chgData name="Sidney Seckler" userId="73470fc2d5f88927" providerId="LiveId" clId="{C5533AE0-C41C-4A00-ABC8-D783DDB1B511}" dt="2019-07-25T15:24:35.405" v="885" actId="1076"/>
          <ac:graphicFrameMkLst>
            <pc:docMk/>
            <pc:sldMk cId="1428100351" sldId="626"/>
            <ac:graphicFrameMk id="3" creationId="{CE0ADD78-9D65-4BEB-8EB6-4B71F3E42A5C}"/>
          </ac:graphicFrameMkLst>
        </pc:graphicFrameChg>
        <pc:picChg chg="del">
          <ac:chgData name="Sidney Seckler" userId="73470fc2d5f88927" providerId="LiveId" clId="{C5533AE0-C41C-4A00-ABC8-D783DDB1B511}" dt="2019-07-25T15:19:19.806" v="800" actId="478"/>
          <ac:picMkLst>
            <pc:docMk/>
            <pc:sldMk cId="1428100351" sldId="626"/>
            <ac:picMk id="2" creationId="{C4DAA2F0-0E29-495D-BFD6-C25E620590BE}"/>
          </ac:picMkLst>
        </pc:picChg>
      </pc:sldChg>
      <pc:sldChg chg="delSp modSp add">
        <pc:chgData name="Sidney Seckler" userId="73470fc2d5f88927" providerId="LiveId" clId="{C5533AE0-C41C-4A00-ABC8-D783DDB1B511}" dt="2019-07-25T15:26:43.702" v="955" actId="1076"/>
        <pc:sldMkLst>
          <pc:docMk/>
          <pc:sldMk cId="4245725015" sldId="627"/>
        </pc:sldMkLst>
        <pc:spChg chg="mod">
          <ac:chgData name="Sidney Seckler" userId="73470fc2d5f88927" providerId="LiveId" clId="{C5533AE0-C41C-4A00-ABC8-D783DDB1B511}" dt="2019-07-25T15:25:51.701" v="948" actId="20577"/>
          <ac:spMkLst>
            <pc:docMk/>
            <pc:sldMk cId="4245725015" sldId="627"/>
            <ac:spMk id="8" creationId="{4092FB54-425B-4921-8C5D-96880A443FDF}"/>
          </ac:spMkLst>
        </pc:spChg>
        <pc:picChg chg="mod">
          <ac:chgData name="Sidney Seckler" userId="73470fc2d5f88927" providerId="LiveId" clId="{C5533AE0-C41C-4A00-ABC8-D783DDB1B511}" dt="2019-07-25T15:26:43.702" v="955" actId="1076"/>
          <ac:picMkLst>
            <pc:docMk/>
            <pc:sldMk cId="4245725015" sldId="627"/>
            <ac:picMk id="2" creationId="{4B414CE7-CE90-43F0-86DB-D4C405F1309E}"/>
          </ac:picMkLst>
        </pc:picChg>
        <pc:picChg chg="del">
          <ac:chgData name="Sidney Seckler" userId="73470fc2d5f88927" providerId="LiveId" clId="{C5533AE0-C41C-4A00-ABC8-D783DDB1B511}" dt="2019-07-25T15:25:27.594" v="924" actId="478"/>
          <ac:picMkLst>
            <pc:docMk/>
            <pc:sldMk cId="4245725015" sldId="627"/>
            <ac:picMk id="4" creationId="{8458F51E-5A0C-4717-B94D-919C5EF77B8D}"/>
          </ac:picMkLst>
        </pc:picChg>
      </pc:sldChg>
      <pc:sldChg chg="modSp add">
        <pc:chgData name="Sidney Seckler" userId="73470fc2d5f88927" providerId="LiveId" clId="{C5533AE0-C41C-4A00-ABC8-D783DDB1B511}" dt="2019-07-25T15:27:16.422" v="957" actId="1076"/>
        <pc:sldMkLst>
          <pc:docMk/>
          <pc:sldMk cId="3110389308" sldId="628"/>
        </pc:sldMkLst>
        <pc:spChg chg="mod">
          <ac:chgData name="Sidney Seckler" userId="73470fc2d5f88927" providerId="LiveId" clId="{C5533AE0-C41C-4A00-ABC8-D783DDB1B511}" dt="2019-07-25T15:25:56.534" v="949" actId="20577"/>
          <ac:spMkLst>
            <pc:docMk/>
            <pc:sldMk cId="3110389308" sldId="628"/>
            <ac:spMk id="8" creationId="{4092FB54-425B-4921-8C5D-96880A443FDF}"/>
          </ac:spMkLst>
        </pc:spChg>
        <pc:picChg chg="mod">
          <ac:chgData name="Sidney Seckler" userId="73470fc2d5f88927" providerId="LiveId" clId="{C5533AE0-C41C-4A00-ABC8-D783DDB1B511}" dt="2019-07-25T15:27:16.422" v="957" actId="1076"/>
          <ac:picMkLst>
            <pc:docMk/>
            <pc:sldMk cId="3110389308" sldId="628"/>
            <ac:picMk id="2" creationId="{17AC2F8A-6C79-4955-9C95-13A667B5BE4F}"/>
          </ac:picMkLst>
        </pc:picChg>
      </pc:sldChg>
      <pc:sldChg chg="addSp modSp add">
        <pc:chgData name="Sidney Seckler" userId="73470fc2d5f88927" providerId="LiveId" clId="{C5533AE0-C41C-4A00-ABC8-D783DDB1B511}" dt="2019-07-25T15:29:30.233" v="986" actId="14100"/>
        <pc:sldMkLst>
          <pc:docMk/>
          <pc:sldMk cId="2889916953" sldId="629"/>
        </pc:sldMkLst>
        <pc:spChg chg="add mod">
          <ac:chgData name="Sidney Seckler" userId="73470fc2d5f88927" providerId="LiveId" clId="{C5533AE0-C41C-4A00-ABC8-D783DDB1B511}" dt="2019-07-25T15:29:12.327" v="980" actId="14100"/>
          <ac:spMkLst>
            <pc:docMk/>
            <pc:sldMk cId="2889916953" sldId="629"/>
            <ac:spMk id="2" creationId="{8576E0BB-454C-4E8E-A2E4-963064CCD571}"/>
          </ac:spMkLst>
        </pc:spChg>
        <pc:spChg chg="add mod">
          <ac:chgData name="Sidney Seckler" userId="73470fc2d5f88927" providerId="LiveId" clId="{C5533AE0-C41C-4A00-ABC8-D783DDB1B511}" dt="2019-07-25T15:29:30.233" v="986" actId="14100"/>
          <ac:spMkLst>
            <pc:docMk/>
            <pc:sldMk cId="2889916953" sldId="629"/>
            <ac:spMk id="5" creationId="{7D05B9E2-4D41-43D0-B633-5787657FDEDB}"/>
          </ac:spMkLst>
        </pc:spChg>
      </pc:sldChg>
      <pc:sldChg chg="addSp modSp add">
        <pc:chgData name="Sidney Seckler" userId="73470fc2d5f88927" providerId="LiveId" clId="{C5533AE0-C41C-4A00-ABC8-D783DDB1B511}" dt="2019-07-25T15:31:47.111" v="995" actId="1076"/>
        <pc:sldMkLst>
          <pc:docMk/>
          <pc:sldMk cId="1288426026" sldId="630"/>
        </pc:sldMkLst>
        <pc:spChg chg="add mod">
          <ac:chgData name="Sidney Seckler" userId="73470fc2d5f88927" providerId="LiveId" clId="{C5533AE0-C41C-4A00-ABC8-D783DDB1B511}" dt="2019-07-25T15:31:47.111" v="995" actId="1076"/>
          <ac:spMkLst>
            <pc:docMk/>
            <pc:sldMk cId="1288426026" sldId="630"/>
            <ac:spMk id="3" creationId="{9F77CC2A-3636-417F-970C-82F6575157DE}"/>
          </ac:spMkLst>
        </pc:spChg>
        <pc:graphicFrameChg chg="mod">
          <ac:chgData name="Sidney Seckler" userId="73470fc2d5f88927" providerId="LiveId" clId="{C5533AE0-C41C-4A00-ABC8-D783DDB1B511}" dt="2019-07-25T15:31:22.092" v="993" actId="1076"/>
          <ac:graphicFrameMkLst>
            <pc:docMk/>
            <pc:sldMk cId="1288426026" sldId="630"/>
            <ac:graphicFrameMk id="2" creationId="{CF47A342-E9E3-4D11-BCA0-85ADFB66FAC9}"/>
          </ac:graphicFrameMkLst>
        </pc:graphicFrameChg>
      </pc:sldChg>
      <pc:sldChg chg="addSp modSp add">
        <pc:chgData name="Sidney Seckler" userId="73470fc2d5f88927" providerId="LiveId" clId="{C5533AE0-C41C-4A00-ABC8-D783DDB1B511}" dt="2019-07-25T15:30:36.952" v="992"/>
        <pc:sldMkLst>
          <pc:docMk/>
          <pc:sldMk cId="54932262" sldId="631"/>
        </pc:sldMkLst>
        <pc:spChg chg="add mod">
          <ac:chgData name="Sidney Seckler" userId="73470fc2d5f88927" providerId="LiveId" clId="{C5533AE0-C41C-4A00-ABC8-D783DDB1B511}" dt="2019-07-25T15:30:18.358" v="991" actId="1076"/>
          <ac:spMkLst>
            <pc:docMk/>
            <pc:sldMk cId="54932262" sldId="631"/>
            <ac:spMk id="2" creationId="{3D1DD4BE-EE49-49CF-B907-64B446E33BB5}"/>
          </ac:spMkLst>
        </pc:spChg>
        <pc:spChg chg="add">
          <ac:chgData name="Sidney Seckler" userId="73470fc2d5f88927" providerId="LiveId" clId="{C5533AE0-C41C-4A00-ABC8-D783DDB1B511}" dt="2019-07-25T15:30:36.952" v="992"/>
          <ac:spMkLst>
            <pc:docMk/>
            <pc:sldMk cId="54932262" sldId="631"/>
            <ac:spMk id="5" creationId="{E8FD1CFE-AAD0-40B4-8467-AEE73CD8CB1F}"/>
          </ac:spMkLst>
        </pc:spChg>
      </pc:sldChg>
      <pc:sldChg chg="addSp modSp add">
        <pc:chgData name="Sidney Seckler" userId="73470fc2d5f88927" providerId="LiveId" clId="{C5533AE0-C41C-4A00-ABC8-D783DDB1B511}" dt="2019-07-25T15:32:48.926" v="998" actId="1076"/>
        <pc:sldMkLst>
          <pc:docMk/>
          <pc:sldMk cId="398099811" sldId="632"/>
        </pc:sldMkLst>
        <pc:spChg chg="add mod">
          <ac:chgData name="Sidney Seckler" userId="73470fc2d5f88927" providerId="LiveId" clId="{C5533AE0-C41C-4A00-ABC8-D783DDB1B511}" dt="2019-07-25T15:32:48.926" v="998" actId="1076"/>
          <ac:spMkLst>
            <pc:docMk/>
            <pc:sldMk cId="398099811" sldId="632"/>
            <ac:spMk id="3" creationId="{EA6D333A-2275-4A1E-9D8A-267E2D860287}"/>
          </ac:spMkLst>
        </pc:spChg>
        <pc:graphicFrameChg chg="mod">
          <ac:chgData name="Sidney Seckler" userId="73470fc2d5f88927" providerId="LiveId" clId="{C5533AE0-C41C-4A00-ABC8-D783DDB1B511}" dt="2019-07-25T15:32:26.936" v="996" actId="1076"/>
          <ac:graphicFrameMkLst>
            <pc:docMk/>
            <pc:sldMk cId="398099811" sldId="632"/>
            <ac:graphicFrameMk id="2" creationId="{D9FA4C47-5D57-4FC3-BB58-D7177725DFB3}"/>
          </ac:graphicFrameMkLst>
        </pc:graphicFrameChg>
      </pc:sldChg>
      <pc:sldChg chg="addSp delSp modSp add">
        <pc:chgData name="Sidney Seckler" userId="73470fc2d5f88927" providerId="LiveId" clId="{C5533AE0-C41C-4A00-ABC8-D783DDB1B511}" dt="2019-07-25T15:44:52.997" v="1045" actId="1076"/>
        <pc:sldMkLst>
          <pc:docMk/>
          <pc:sldMk cId="2413719250" sldId="633"/>
        </pc:sldMkLst>
        <pc:spChg chg="mod">
          <ac:chgData name="Sidney Seckler" userId="73470fc2d5f88927" providerId="LiveId" clId="{C5533AE0-C41C-4A00-ABC8-D783DDB1B511}" dt="2019-07-25T15:36:27.015" v="1026" actId="14100"/>
          <ac:spMkLst>
            <pc:docMk/>
            <pc:sldMk cId="2413719250" sldId="633"/>
            <ac:spMk id="202767" creationId="{0EFC3D8F-B560-496E-9F03-905C4905FD39}"/>
          </ac:spMkLst>
        </pc:spChg>
        <pc:spChg chg="del">
          <ac:chgData name="Sidney Seckler" userId="73470fc2d5f88927" providerId="LiveId" clId="{C5533AE0-C41C-4A00-ABC8-D783DDB1B511}" dt="2019-07-25T15:36:33.280" v="1027" actId="478"/>
          <ac:spMkLst>
            <pc:docMk/>
            <pc:sldMk cId="2413719250" sldId="633"/>
            <ac:spMk id="232453" creationId="{433037C9-595D-40D2-B05A-012368151BBA}"/>
          </ac:spMkLst>
        </pc:spChg>
        <pc:spChg chg="mod">
          <ac:chgData name="Sidney Seckler" userId="73470fc2d5f88927" providerId="LiveId" clId="{C5533AE0-C41C-4A00-ABC8-D783DDB1B511}" dt="2019-07-25T15:36:41.078" v="1028" actId="1076"/>
          <ac:spMkLst>
            <pc:docMk/>
            <pc:sldMk cId="2413719250" sldId="633"/>
            <ac:spMk id="232454" creationId="{7892BE6E-7134-4C4D-B8BA-BD7545C2A2B2}"/>
          </ac:spMkLst>
        </pc:spChg>
        <pc:picChg chg="add mod">
          <ac:chgData name="Sidney Seckler" userId="73470fc2d5f88927" providerId="LiveId" clId="{C5533AE0-C41C-4A00-ABC8-D783DDB1B511}" dt="2019-07-25T15:44:52.997" v="1045" actId="1076"/>
          <ac:picMkLst>
            <pc:docMk/>
            <pc:sldMk cId="2413719250" sldId="633"/>
            <ac:picMk id="2050" creationId="{11E4CF59-DC9D-47B6-A3F0-FB9DF053C83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d.docs.live.net/73470fc2d5f88927/Documentos/Livro%20-%20Sidney%20Seckler%20-%20Fundamentos%20em%20Engenharia%20Ambiental%20-%20Revisado/Cap&#237;tulo%2011/Fotografias%20e%20Figuras%20-%20Cap&#237;tulo%2011/Cap&#237;tulo%2011%20-%20Figura%2014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https://d.docs.live.net/73470fc2d5f88927/Documentos/Livro%20-%20Sidney%20Seckler%20-%20Fundamentos%20em%20Engenharia%20Ambiental%20-%20Revisado/Cap&#237;tulo%2011/Fotografias%20e%20Figuras%20-%20Cap&#237;tulo%2011/Cap&#237;tulo%2011%20-%20Figura%2030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https://d.docs.live.net/73470fc2d5f88927/Documentos/Livro%20-%20Sidney%20Seckler%20-%20Fundamentos%20em%20Engenharia%20Ambiental%20-%20Revisado/Cap&#237;tulo%2011/Fotografias%20e%20Figuras%20-%20Cap&#237;tulo%2011/Cap&#237;tulo%2011%20-%20Figura%203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64367816092"/>
          <c:y val="6.4367816091954022E-2"/>
          <c:w val="0.83333333333333337"/>
          <c:h val="0.7517241379310345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'Cloro Livre'!$C$5</c:f>
              <c:strCache>
                <c:ptCount val="1"/>
                <c:pt idx="0">
                  <c:v>HOCl</c:v>
                </c:pt>
              </c:strCache>
            </c:strRef>
          </c:tx>
          <c:spPr>
            <a:ln w="25653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'Cloro Livre'!$B$6:$B$71</c:f>
              <c:numCache>
                <c:formatCode>General</c:formatCode>
                <c:ptCount val="66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1.5999999999999999</c:v>
                </c:pt>
                <c:pt idx="4">
                  <c:v>1.7999999999999998</c:v>
                </c:pt>
                <c:pt idx="5">
                  <c:v>1.9999999999999998</c:v>
                </c:pt>
                <c:pt idx="6">
                  <c:v>2.1999999999999997</c:v>
                </c:pt>
                <c:pt idx="7">
                  <c:v>2.4</c:v>
                </c:pt>
                <c:pt idx="8">
                  <c:v>2.6</c:v>
                </c:pt>
                <c:pt idx="9">
                  <c:v>2.8000000000000003</c:v>
                </c:pt>
                <c:pt idx="10">
                  <c:v>3.0000000000000004</c:v>
                </c:pt>
                <c:pt idx="11">
                  <c:v>3.2000000000000006</c:v>
                </c:pt>
                <c:pt idx="12">
                  <c:v>3.4000000000000008</c:v>
                </c:pt>
                <c:pt idx="13">
                  <c:v>3.600000000000001</c:v>
                </c:pt>
                <c:pt idx="14">
                  <c:v>3.8000000000000012</c:v>
                </c:pt>
                <c:pt idx="15">
                  <c:v>4.0000000000000009</c:v>
                </c:pt>
                <c:pt idx="16">
                  <c:v>4.2000000000000011</c:v>
                </c:pt>
                <c:pt idx="17">
                  <c:v>4.4000000000000012</c:v>
                </c:pt>
                <c:pt idx="18">
                  <c:v>4.6000000000000014</c:v>
                </c:pt>
                <c:pt idx="19">
                  <c:v>4.8000000000000016</c:v>
                </c:pt>
                <c:pt idx="20">
                  <c:v>5.0000000000000018</c:v>
                </c:pt>
                <c:pt idx="21">
                  <c:v>5.200000000000002</c:v>
                </c:pt>
                <c:pt idx="22">
                  <c:v>5.4000000000000021</c:v>
                </c:pt>
                <c:pt idx="23">
                  <c:v>5.6000000000000023</c:v>
                </c:pt>
                <c:pt idx="24">
                  <c:v>5.8000000000000025</c:v>
                </c:pt>
                <c:pt idx="25">
                  <c:v>6.0000000000000027</c:v>
                </c:pt>
                <c:pt idx="26">
                  <c:v>6.2000000000000028</c:v>
                </c:pt>
                <c:pt idx="27">
                  <c:v>6.400000000000003</c:v>
                </c:pt>
                <c:pt idx="28">
                  <c:v>6.6000000000000032</c:v>
                </c:pt>
                <c:pt idx="29">
                  <c:v>6.8000000000000034</c:v>
                </c:pt>
                <c:pt idx="30">
                  <c:v>7.0000000000000036</c:v>
                </c:pt>
                <c:pt idx="31">
                  <c:v>7.2000000000000037</c:v>
                </c:pt>
                <c:pt idx="32">
                  <c:v>7.4000000000000039</c:v>
                </c:pt>
                <c:pt idx="33">
                  <c:v>7.6000000000000041</c:v>
                </c:pt>
                <c:pt idx="34">
                  <c:v>7.8000000000000043</c:v>
                </c:pt>
                <c:pt idx="35">
                  <c:v>8.0000000000000036</c:v>
                </c:pt>
                <c:pt idx="36">
                  <c:v>8.2000000000000028</c:v>
                </c:pt>
                <c:pt idx="37">
                  <c:v>8.4000000000000021</c:v>
                </c:pt>
                <c:pt idx="38">
                  <c:v>8.6000000000000014</c:v>
                </c:pt>
                <c:pt idx="39">
                  <c:v>8.8000000000000007</c:v>
                </c:pt>
                <c:pt idx="40">
                  <c:v>9</c:v>
                </c:pt>
                <c:pt idx="41">
                  <c:v>9.1999999999999993</c:v>
                </c:pt>
                <c:pt idx="42">
                  <c:v>9.3999999999999986</c:v>
                </c:pt>
                <c:pt idx="43">
                  <c:v>9.5999999999999979</c:v>
                </c:pt>
                <c:pt idx="44">
                  <c:v>9.7999999999999972</c:v>
                </c:pt>
                <c:pt idx="45">
                  <c:v>9.9999999999999964</c:v>
                </c:pt>
                <c:pt idx="46">
                  <c:v>10.199999999999996</c:v>
                </c:pt>
                <c:pt idx="47">
                  <c:v>10.399999999999995</c:v>
                </c:pt>
                <c:pt idx="48">
                  <c:v>10.599999999999994</c:v>
                </c:pt>
                <c:pt idx="49">
                  <c:v>10.799999999999994</c:v>
                </c:pt>
                <c:pt idx="50">
                  <c:v>10.999999999999993</c:v>
                </c:pt>
                <c:pt idx="51">
                  <c:v>11.199999999999992</c:v>
                </c:pt>
                <c:pt idx="52">
                  <c:v>11.399999999999991</c:v>
                </c:pt>
                <c:pt idx="53">
                  <c:v>11.599999999999991</c:v>
                </c:pt>
                <c:pt idx="54">
                  <c:v>11.79999999999999</c:v>
                </c:pt>
                <c:pt idx="55">
                  <c:v>11.999999999999989</c:v>
                </c:pt>
                <c:pt idx="56">
                  <c:v>12.199999999999989</c:v>
                </c:pt>
                <c:pt idx="57">
                  <c:v>12.399999999999988</c:v>
                </c:pt>
                <c:pt idx="58">
                  <c:v>12.599999999999987</c:v>
                </c:pt>
                <c:pt idx="59">
                  <c:v>12.799999999999986</c:v>
                </c:pt>
                <c:pt idx="60">
                  <c:v>12.999999999999986</c:v>
                </c:pt>
                <c:pt idx="61">
                  <c:v>13.199999999999985</c:v>
                </c:pt>
                <c:pt idx="62">
                  <c:v>13.399999999999984</c:v>
                </c:pt>
                <c:pt idx="63">
                  <c:v>13.599999999999984</c:v>
                </c:pt>
                <c:pt idx="64">
                  <c:v>13.799999999999983</c:v>
                </c:pt>
                <c:pt idx="65">
                  <c:v>13.999999999999982</c:v>
                </c:pt>
              </c:numCache>
            </c:numRef>
          </c:xVal>
          <c:yVal>
            <c:numRef>
              <c:f>'Cloro Livre'!$C$6:$C$71</c:f>
              <c:numCache>
                <c:formatCode>0.00E+00</c:formatCode>
                <c:ptCount val="66"/>
                <c:pt idx="0">
                  <c:v>0.99999968377233395</c:v>
                </c:pt>
                <c:pt idx="1">
                  <c:v>0.99999949881301753</c:v>
                </c:pt>
                <c:pt idx="2">
                  <c:v>0.99999920567239631</c:v>
                </c:pt>
                <c:pt idx="3">
                  <c:v>0.99999874107617304</c:v>
                </c:pt>
                <c:pt idx="4">
                  <c:v>0.99999800474166611</c:v>
                </c:pt>
                <c:pt idx="5">
                  <c:v>0.99999683773233972</c:v>
                </c:pt>
                <c:pt idx="6">
                  <c:v>0.99999498815278254</c:v>
                </c:pt>
                <c:pt idx="7">
                  <c:v>0.9999920567807481</c:v>
                </c:pt>
                <c:pt idx="8">
                  <c:v>0.99998741090436938</c:v>
                </c:pt>
                <c:pt idx="9">
                  <c:v>0.99998004777494953</c:v>
                </c:pt>
                <c:pt idx="10">
                  <c:v>0.99996837822336671</c:v>
                </c:pt>
                <c:pt idx="11">
                  <c:v>0.99994988378839778</c:v>
                </c:pt>
                <c:pt idx="12">
                  <c:v>0.99992057348559993</c:v>
                </c:pt>
                <c:pt idx="13">
                  <c:v>0.99987412330575753</c:v>
                </c:pt>
                <c:pt idx="14">
                  <c:v>0.99980051357127842</c:v>
                </c:pt>
                <c:pt idx="15">
                  <c:v>0.99968387220237043</c:v>
                </c:pt>
                <c:pt idx="16">
                  <c:v>0.99949906382918652</c:v>
                </c:pt>
                <c:pt idx="17">
                  <c:v>0.99920630222183071</c:v>
                </c:pt>
                <c:pt idx="18">
                  <c:v>0.99874265748864466</c:v>
                </c:pt>
                <c:pt idx="19">
                  <c:v>0.99800871082927156</c:v>
                </c:pt>
                <c:pt idx="20">
                  <c:v>0.99684769081673985</c:v>
                </c:pt>
                <c:pt idx="21">
                  <c:v>0.99501312126331209</c:v>
                </c:pt>
                <c:pt idx="22">
                  <c:v>0.99211931614966975</c:v>
                </c:pt>
                <c:pt idx="23">
                  <c:v>0.98756726474555756</c:v>
                </c:pt>
                <c:pt idx="24">
                  <c:v>0.98043769612742038</c:v>
                </c:pt>
                <c:pt idx="25">
                  <c:v>0.96934656996828428</c:v>
                </c:pt>
                <c:pt idx="26">
                  <c:v>0.95227327896579583</c:v>
                </c:pt>
                <c:pt idx="27">
                  <c:v>0.92641244388242616</c:v>
                </c:pt>
                <c:pt idx="28">
                  <c:v>0.88818423022188264</c:v>
                </c:pt>
                <c:pt idx="29">
                  <c:v>0.83366246918343723</c:v>
                </c:pt>
                <c:pt idx="30">
                  <c:v>0.75974692664795618</c:v>
                </c:pt>
                <c:pt idx="31">
                  <c:v>0.66613942458312059</c:v>
                </c:pt>
                <c:pt idx="32">
                  <c:v>0.55731163376229065</c:v>
                </c:pt>
                <c:pt idx="33">
                  <c:v>0.44268836623770486</c:v>
                </c:pt>
                <c:pt idx="34">
                  <c:v>0.33386057541687619</c:v>
                </c:pt>
                <c:pt idx="35">
                  <c:v>0.2402530733520411</c:v>
                </c:pt>
                <c:pt idx="36">
                  <c:v>0.16633753081656136</c:v>
                </c:pt>
                <c:pt idx="37">
                  <c:v>0.11181576977811676</c:v>
                </c:pt>
                <c:pt idx="38">
                  <c:v>7.3587556117573269E-2</c:v>
                </c:pt>
                <c:pt idx="39">
                  <c:v>4.7726721034203827E-2</c:v>
                </c:pt>
                <c:pt idx="40">
                  <c:v>3.0653430031715598E-2</c:v>
                </c:pt>
                <c:pt idx="41">
                  <c:v>1.956230387257956E-2</c:v>
                </c:pt>
                <c:pt idx="42">
                  <c:v>1.2432735254442452E-2</c:v>
                </c:pt>
                <c:pt idx="43">
                  <c:v>7.8806838503303299E-3</c:v>
                </c:pt>
                <c:pt idx="44">
                  <c:v>4.9868787366880094E-3</c:v>
                </c:pt>
                <c:pt idx="45">
                  <c:v>3.1523091832602419E-3</c:v>
                </c:pt>
                <c:pt idx="46">
                  <c:v>1.9912891707283427E-3</c:v>
                </c:pt>
                <c:pt idx="47">
                  <c:v>1.2573425113553099E-3</c:v>
                </c:pt>
                <c:pt idx="48">
                  <c:v>7.9369777816925592E-4</c:v>
                </c:pt>
                <c:pt idx="49">
                  <c:v>5.0093617081360523E-4</c:v>
                </c:pt>
                <c:pt idx="50">
                  <c:v>3.1612779762962265E-4</c:v>
                </c:pt>
                <c:pt idx="51">
                  <c:v>1.9948642872153388E-4</c:v>
                </c:pt>
                <c:pt idx="52">
                  <c:v>1.2587669424250571E-4</c:v>
                </c:pt>
                <c:pt idx="53">
                  <c:v>7.942651440013247E-5</c:v>
                </c:pt>
                <c:pt idx="54">
                  <c:v>5.0116211602183122E-5</c:v>
                </c:pt>
                <c:pt idx="55">
                  <c:v>3.1621776633306366E-5</c:v>
                </c:pt>
                <c:pt idx="56">
                  <c:v>1.9952225050461907E-5</c:v>
                </c:pt>
                <c:pt idx="57">
                  <c:v>1.2589095630618029E-5</c:v>
                </c:pt>
                <c:pt idx="58">
                  <c:v>7.9432192520097972E-6</c:v>
                </c:pt>
                <c:pt idx="59">
                  <c:v>5.0118472175344648E-6</c:v>
                </c:pt>
                <c:pt idx="60">
                  <c:v>3.1622676602001011E-6</c:v>
                </c:pt>
                <c:pt idx="61">
                  <c:v>1.9952583339051836E-6</c:v>
                </c:pt>
                <c:pt idx="62">
                  <c:v>1.2589238269030142E-6</c:v>
                </c:pt>
                <c:pt idx="63">
                  <c:v>7.9432760376746747E-7</c:v>
                </c:pt>
                <c:pt idx="64">
                  <c:v>5.0118698243877446E-7</c:v>
                </c:pt>
                <c:pt idx="65">
                  <c:v>3.1622766601688356E-7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55-4CD1-8907-83D928868B34}"/>
            </c:ext>
          </c:extLst>
        </c:ser>
        <c:ser>
          <c:idx val="1"/>
          <c:order val="1"/>
          <c:tx>
            <c:strRef>
              <c:f>'Cloro Livre'!$D$5</c:f>
              <c:strCache>
                <c:ptCount val="1"/>
                <c:pt idx="0">
                  <c:v>OCl</c:v>
                </c:pt>
              </c:strCache>
            </c:strRef>
          </c:tx>
          <c:spPr>
            <a:ln w="25653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'Cloro Livre'!$B$6:$B$71</c:f>
              <c:numCache>
                <c:formatCode>General</c:formatCode>
                <c:ptCount val="66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1.5999999999999999</c:v>
                </c:pt>
                <c:pt idx="4">
                  <c:v>1.7999999999999998</c:v>
                </c:pt>
                <c:pt idx="5">
                  <c:v>1.9999999999999998</c:v>
                </c:pt>
                <c:pt idx="6">
                  <c:v>2.1999999999999997</c:v>
                </c:pt>
                <c:pt idx="7">
                  <c:v>2.4</c:v>
                </c:pt>
                <c:pt idx="8">
                  <c:v>2.6</c:v>
                </c:pt>
                <c:pt idx="9">
                  <c:v>2.8000000000000003</c:v>
                </c:pt>
                <c:pt idx="10">
                  <c:v>3.0000000000000004</c:v>
                </c:pt>
                <c:pt idx="11">
                  <c:v>3.2000000000000006</c:v>
                </c:pt>
                <c:pt idx="12">
                  <c:v>3.4000000000000008</c:v>
                </c:pt>
                <c:pt idx="13">
                  <c:v>3.600000000000001</c:v>
                </c:pt>
                <c:pt idx="14">
                  <c:v>3.8000000000000012</c:v>
                </c:pt>
                <c:pt idx="15">
                  <c:v>4.0000000000000009</c:v>
                </c:pt>
                <c:pt idx="16">
                  <c:v>4.2000000000000011</c:v>
                </c:pt>
                <c:pt idx="17">
                  <c:v>4.4000000000000012</c:v>
                </c:pt>
                <c:pt idx="18">
                  <c:v>4.6000000000000014</c:v>
                </c:pt>
                <c:pt idx="19">
                  <c:v>4.8000000000000016</c:v>
                </c:pt>
                <c:pt idx="20">
                  <c:v>5.0000000000000018</c:v>
                </c:pt>
                <c:pt idx="21">
                  <c:v>5.200000000000002</c:v>
                </c:pt>
                <c:pt idx="22">
                  <c:v>5.4000000000000021</c:v>
                </c:pt>
                <c:pt idx="23">
                  <c:v>5.6000000000000023</c:v>
                </c:pt>
                <c:pt idx="24">
                  <c:v>5.8000000000000025</c:v>
                </c:pt>
                <c:pt idx="25">
                  <c:v>6.0000000000000027</c:v>
                </c:pt>
                <c:pt idx="26">
                  <c:v>6.2000000000000028</c:v>
                </c:pt>
                <c:pt idx="27">
                  <c:v>6.400000000000003</c:v>
                </c:pt>
                <c:pt idx="28">
                  <c:v>6.6000000000000032</c:v>
                </c:pt>
                <c:pt idx="29">
                  <c:v>6.8000000000000034</c:v>
                </c:pt>
                <c:pt idx="30">
                  <c:v>7.0000000000000036</c:v>
                </c:pt>
                <c:pt idx="31">
                  <c:v>7.2000000000000037</c:v>
                </c:pt>
                <c:pt idx="32">
                  <c:v>7.4000000000000039</c:v>
                </c:pt>
                <c:pt idx="33">
                  <c:v>7.6000000000000041</c:v>
                </c:pt>
                <c:pt idx="34">
                  <c:v>7.8000000000000043</c:v>
                </c:pt>
                <c:pt idx="35">
                  <c:v>8.0000000000000036</c:v>
                </c:pt>
                <c:pt idx="36">
                  <c:v>8.2000000000000028</c:v>
                </c:pt>
                <c:pt idx="37">
                  <c:v>8.4000000000000021</c:v>
                </c:pt>
                <c:pt idx="38">
                  <c:v>8.6000000000000014</c:v>
                </c:pt>
                <c:pt idx="39">
                  <c:v>8.8000000000000007</c:v>
                </c:pt>
                <c:pt idx="40">
                  <c:v>9</c:v>
                </c:pt>
                <c:pt idx="41">
                  <c:v>9.1999999999999993</c:v>
                </c:pt>
                <c:pt idx="42">
                  <c:v>9.3999999999999986</c:v>
                </c:pt>
                <c:pt idx="43">
                  <c:v>9.5999999999999979</c:v>
                </c:pt>
                <c:pt idx="44">
                  <c:v>9.7999999999999972</c:v>
                </c:pt>
                <c:pt idx="45">
                  <c:v>9.9999999999999964</c:v>
                </c:pt>
                <c:pt idx="46">
                  <c:v>10.199999999999996</c:v>
                </c:pt>
                <c:pt idx="47">
                  <c:v>10.399999999999995</c:v>
                </c:pt>
                <c:pt idx="48">
                  <c:v>10.599999999999994</c:v>
                </c:pt>
                <c:pt idx="49">
                  <c:v>10.799999999999994</c:v>
                </c:pt>
                <c:pt idx="50">
                  <c:v>10.999999999999993</c:v>
                </c:pt>
                <c:pt idx="51">
                  <c:v>11.199999999999992</c:v>
                </c:pt>
                <c:pt idx="52">
                  <c:v>11.399999999999991</c:v>
                </c:pt>
                <c:pt idx="53">
                  <c:v>11.599999999999991</c:v>
                </c:pt>
                <c:pt idx="54">
                  <c:v>11.79999999999999</c:v>
                </c:pt>
                <c:pt idx="55">
                  <c:v>11.999999999999989</c:v>
                </c:pt>
                <c:pt idx="56">
                  <c:v>12.199999999999989</c:v>
                </c:pt>
                <c:pt idx="57">
                  <c:v>12.399999999999988</c:v>
                </c:pt>
                <c:pt idx="58">
                  <c:v>12.599999999999987</c:v>
                </c:pt>
                <c:pt idx="59">
                  <c:v>12.799999999999986</c:v>
                </c:pt>
                <c:pt idx="60">
                  <c:v>12.999999999999986</c:v>
                </c:pt>
                <c:pt idx="61">
                  <c:v>13.199999999999985</c:v>
                </c:pt>
                <c:pt idx="62">
                  <c:v>13.399999999999984</c:v>
                </c:pt>
                <c:pt idx="63">
                  <c:v>13.599999999999984</c:v>
                </c:pt>
                <c:pt idx="64">
                  <c:v>13.799999999999983</c:v>
                </c:pt>
                <c:pt idx="65">
                  <c:v>13.999999999999982</c:v>
                </c:pt>
              </c:numCache>
            </c:numRef>
          </c:xVal>
          <c:yVal>
            <c:numRef>
              <c:f>'Cloro Livre'!$D$6:$D$71</c:f>
              <c:numCache>
                <c:formatCode>0.00E+00</c:formatCode>
                <c:ptCount val="66"/>
                <c:pt idx="0">
                  <c:v>3.1622766601686858E-7</c:v>
                </c:pt>
                <c:pt idx="1">
                  <c:v>5.011869824387536E-7</c:v>
                </c:pt>
                <c:pt idx="2">
                  <c:v>7.9432760376743581E-7</c:v>
                </c:pt>
                <c:pt idx="3">
                  <c:v>1.2589238269029665E-6</c:v>
                </c:pt>
                <c:pt idx="4">
                  <c:v>1.9952583339051112E-6</c:v>
                </c:pt>
                <c:pt idx="5">
                  <c:v>3.1622676601999915E-6</c:v>
                </c:pt>
                <c:pt idx="6">
                  <c:v>5.011847217534286E-6</c:v>
                </c:pt>
                <c:pt idx="7">
                  <c:v>7.9432192520095295E-6</c:v>
                </c:pt>
                <c:pt idx="8">
                  <c:v>1.2589095630617638E-5</c:v>
                </c:pt>
                <c:pt idx="9">
                  <c:v>1.9952225050461324E-5</c:v>
                </c:pt>
                <c:pt idx="10">
                  <c:v>3.1621776633305525E-5</c:v>
                </c:pt>
                <c:pt idx="11">
                  <c:v>5.0116211602181916E-5</c:v>
                </c:pt>
                <c:pt idx="12">
                  <c:v>7.9426514400130722E-5</c:v>
                </c:pt>
                <c:pt idx="13">
                  <c:v>1.2587669424250327E-4</c:v>
                </c:pt>
                <c:pt idx="14">
                  <c:v>1.9948642872153033E-4</c:v>
                </c:pt>
                <c:pt idx="15">
                  <c:v>3.1612779762961761E-4</c:v>
                </c:pt>
                <c:pt idx="16">
                  <c:v>5.0093617081359829E-4</c:v>
                </c:pt>
                <c:pt idx="17">
                  <c:v>7.9369777816924465E-4</c:v>
                </c:pt>
                <c:pt idx="18">
                  <c:v>1.2573425113552941E-3</c:v>
                </c:pt>
                <c:pt idx="19">
                  <c:v>1.9912891707283215E-3</c:v>
                </c:pt>
                <c:pt idx="20">
                  <c:v>3.1523091832602202E-3</c:v>
                </c:pt>
                <c:pt idx="21">
                  <c:v>4.9868787366879816E-3</c:v>
                </c:pt>
                <c:pt idx="22">
                  <c:v>7.8806838503303039E-3</c:v>
                </c:pt>
                <c:pt idx="23">
                  <c:v>1.2432735254442452E-2</c:v>
                </c:pt>
                <c:pt idx="24">
                  <c:v>1.9562303872579592E-2</c:v>
                </c:pt>
                <c:pt idx="25">
                  <c:v>3.0653430031715615E-2</c:v>
                </c:pt>
                <c:pt idx="26">
                  <c:v>4.7726721034204146E-2</c:v>
                </c:pt>
                <c:pt idx="27">
                  <c:v>7.358755611757388E-2</c:v>
                </c:pt>
                <c:pt idx="28">
                  <c:v>0.11181576977811745</c:v>
                </c:pt>
                <c:pt idx="29">
                  <c:v>0.16633753081656283</c:v>
                </c:pt>
                <c:pt idx="30">
                  <c:v>0.24025307335204366</c:v>
                </c:pt>
                <c:pt idx="31">
                  <c:v>0.33386057541687936</c:v>
                </c:pt>
                <c:pt idx="32">
                  <c:v>0.44268836623770924</c:v>
                </c:pt>
                <c:pt idx="33">
                  <c:v>0.55731163376229509</c:v>
                </c:pt>
                <c:pt idx="34">
                  <c:v>0.66613942458312381</c:v>
                </c:pt>
                <c:pt idx="35">
                  <c:v>0.75974692664795895</c:v>
                </c:pt>
                <c:pt idx="36">
                  <c:v>0.83366246918343867</c:v>
                </c:pt>
                <c:pt idx="37">
                  <c:v>0.88818423022188331</c:v>
                </c:pt>
                <c:pt idx="38">
                  <c:v>0.92641244388242661</c:v>
                </c:pt>
                <c:pt idx="39">
                  <c:v>0.95227327896579617</c:v>
                </c:pt>
                <c:pt idx="40">
                  <c:v>0.96934656996828439</c:v>
                </c:pt>
                <c:pt idx="41">
                  <c:v>0.98043769612742049</c:v>
                </c:pt>
                <c:pt idx="42">
                  <c:v>0.98756726474555756</c:v>
                </c:pt>
                <c:pt idx="43">
                  <c:v>0.99211931614966964</c:v>
                </c:pt>
                <c:pt idx="44">
                  <c:v>0.99501312126331209</c:v>
                </c:pt>
                <c:pt idx="45">
                  <c:v>0.99684769081673974</c:v>
                </c:pt>
                <c:pt idx="46">
                  <c:v>0.99800871082927167</c:v>
                </c:pt>
                <c:pt idx="47">
                  <c:v>0.99874265748864477</c:v>
                </c:pt>
                <c:pt idx="48">
                  <c:v>0.9992063022218306</c:v>
                </c:pt>
                <c:pt idx="49">
                  <c:v>0.99949906382918641</c:v>
                </c:pt>
                <c:pt idx="50">
                  <c:v>0.99968387220237043</c:v>
                </c:pt>
                <c:pt idx="51">
                  <c:v>0.99980051357127842</c:v>
                </c:pt>
                <c:pt idx="52">
                  <c:v>0.99987412330575742</c:v>
                </c:pt>
                <c:pt idx="53">
                  <c:v>0.99992057348559982</c:v>
                </c:pt>
                <c:pt idx="54">
                  <c:v>0.99994988378839789</c:v>
                </c:pt>
                <c:pt idx="55">
                  <c:v>0.99996837822336671</c:v>
                </c:pt>
                <c:pt idx="56">
                  <c:v>0.99998004777494953</c:v>
                </c:pt>
                <c:pt idx="57">
                  <c:v>0.99998741090436938</c:v>
                </c:pt>
                <c:pt idx="58">
                  <c:v>0.9999920567807481</c:v>
                </c:pt>
                <c:pt idx="59">
                  <c:v>0.99999498815278254</c:v>
                </c:pt>
                <c:pt idx="60">
                  <c:v>0.99999683773233983</c:v>
                </c:pt>
                <c:pt idx="61">
                  <c:v>0.99999800474166611</c:v>
                </c:pt>
                <c:pt idx="62">
                  <c:v>0.99999874107617315</c:v>
                </c:pt>
                <c:pt idx="63">
                  <c:v>0.9999992056723962</c:v>
                </c:pt>
                <c:pt idx="64">
                  <c:v>0.99999949881301764</c:v>
                </c:pt>
                <c:pt idx="65">
                  <c:v>0.99999968377233384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D55-4CD1-8907-83D928868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496000"/>
        <c:axId val="174510464"/>
      </c:scatterChart>
      <c:valAx>
        <c:axId val="174496000"/>
        <c:scaling>
          <c:orientation val="minMax"/>
          <c:max val="14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pH</a:t>
                </a:r>
              </a:p>
            </c:rich>
          </c:tx>
          <c:layout>
            <c:manualLayout>
              <c:xMode val="edge"/>
              <c:yMode val="edge"/>
              <c:x val="0.52155172413793105"/>
              <c:y val="0.90344827586206888"/>
            </c:manualLayout>
          </c:layout>
          <c:overlay val="0"/>
          <c:spPr>
            <a:noFill/>
            <a:ln w="2565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20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74510464"/>
        <c:crosses val="autoZero"/>
        <c:crossBetween val="midCat"/>
        <c:majorUnit val="1"/>
      </c:valAx>
      <c:valAx>
        <c:axId val="174510464"/>
        <c:scaling>
          <c:orientation val="minMax"/>
          <c:max val="1"/>
        </c:scaling>
        <c:delete val="0"/>
        <c:axPos val="l"/>
        <c:majorGridlines>
          <c:spPr>
            <a:ln w="3207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Frações ionizáveis</a:t>
                </a:r>
              </a:p>
            </c:rich>
          </c:tx>
          <c:layout>
            <c:manualLayout>
              <c:xMode val="edge"/>
              <c:yMode val="edge"/>
              <c:x val="1.8678160919540235E-2"/>
              <c:y val="0.30574712643678165"/>
            </c:manualLayout>
          </c:layout>
          <c:overlay val="0"/>
          <c:spPr>
            <a:noFill/>
            <a:ln w="25653">
              <a:noFill/>
            </a:ln>
          </c:spPr>
        </c:title>
        <c:numFmt formatCode="0.00" sourceLinked="0"/>
        <c:majorTickMark val="out"/>
        <c:minorTickMark val="none"/>
        <c:tickLblPos val="nextTo"/>
        <c:spPr>
          <a:ln w="320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74496000"/>
        <c:crosses val="autoZero"/>
        <c:crossBetween val="midCat"/>
      </c:valAx>
      <c:spPr>
        <a:noFill/>
        <a:ln w="25653">
          <a:noFill/>
        </a:ln>
      </c:spPr>
    </c:plotArea>
    <c:legend>
      <c:legendPos val="r"/>
      <c:layout>
        <c:manualLayout>
          <c:xMode val="edge"/>
          <c:yMode val="edge"/>
          <c:x val="0.68821839080459768"/>
          <c:y val="0.22298850574712645"/>
          <c:w val="0.18214958179142976"/>
          <c:h val="0.11264367816091954"/>
        </c:manualLayout>
      </c:layout>
      <c:overlay val="0"/>
      <c:spPr>
        <a:noFill/>
        <a:ln w="25653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64367816092"/>
          <c:y val="6.4367816091954022E-2"/>
          <c:w val="0.83333333333333337"/>
          <c:h val="0.7517241379310345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'Cloro Livre'!$C$5</c:f>
              <c:strCache>
                <c:ptCount val="1"/>
                <c:pt idx="0">
                  <c:v>HOCl</c:v>
                </c:pt>
              </c:strCache>
            </c:strRef>
          </c:tx>
          <c:spPr>
            <a:ln w="25653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'Cloro Livre'!$B$6:$B$71</c:f>
              <c:numCache>
                <c:formatCode>General</c:formatCode>
                <c:ptCount val="66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1.5999999999999999</c:v>
                </c:pt>
                <c:pt idx="4">
                  <c:v>1.7999999999999998</c:v>
                </c:pt>
                <c:pt idx="5">
                  <c:v>1.9999999999999998</c:v>
                </c:pt>
                <c:pt idx="6">
                  <c:v>2.1999999999999997</c:v>
                </c:pt>
                <c:pt idx="7">
                  <c:v>2.4</c:v>
                </c:pt>
                <c:pt idx="8">
                  <c:v>2.6</c:v>
                </c:pt>
                <c:pt idx="9">
                  <c:v>2.8000000000000003</c:v>
                </c:pt>
                <c:pt idx="10">
                  <c:v>3.0000000000000004</c:v>
                </c:pt>
                <c:pt idx="11">
                  <c:v>3.2000000000000006</c:v>
                </c:pt>
                <c:pt idx="12">
                  <c:v>3.4000000000000008</c:v>
                </c:pt>
                <c:pt idx="13">
                  <c:v>3.600000000000001</c:v>
                </c:pt>
                <c:pt idx="14">
                  <c:v>3.8000000000000012</c:v>
                </c:pt>
                <c:pt idx="15">
                  <c:v>4.0000000000000009</c:v>
                </c:pt>
                <c:pt idx="16">
                  <c:v>4.2000000000000011</c:v>
                </c:pt>
                <c:pt idx="17">
                  <c:v>4.4000000000000012</c:v>
                </c:pt>
                <c:pt idx="18">
                  <c:v>4.6000000000000014</c:v>
                </c:pt>
                <c:pt idx="19">
                  <c:v>4.8000000000000016</c:v>
                </c:pt>
                <c:pt idx="20">
                  <c:v>5.0000000000000018</c:v>
                </c:pt>
                <c:pt idx="21">
                  <c:v>5.200000000000002</c:v>
                </c:pt>
                <c:pt idx="22">
                  <c:v>5.4000000000000021</c:v>
                </c:pt>
                <c:pt idx="23">
                  <c:v>5.6000000000000023</c:v>
                </c:pt>
                <c:pt idx="24">
                  <c:v>5.8000000000000025</c:v>
                </c:pt>
                <c:pt idx="25">
                  <c:v>6.0000000000000027</c:v>
                </c:pt>
                <c:pt idx="26">
                  <c:v>6.2000000000000028</c:v>
                </c:pt>
                <c:pt idx="27">
                  <c:v>6.400000000000003</c:v>
                </c:pt>
                <c:pt idx="28">
                  <c:v>6.6000000000000032</c:v>
                </c:pt>
                <c:pt idx="29">
                  <c:v>6.8000000000000034</c:v>
                </c:pt>
                <c:pt idx="30">
                  <c:v>7.0000000000000036</c:v>
                </c:pt>
                <c:pt idx="31">
                  <c:v>7.2000000000000037</c:v>
                </c:pt>
                <c:pt idx="32">
                  <c:v>7.4000000000000039</c:v>
                </c:pt>
                <c:pt idx="33">
                  <c:v>7.6000000000000041</c:v>
                </c:pt>
                <c:pt idx="34">
                  <c:v>7.8000000000000043</c:v>
                </c:pt>
                <c:pt idx="35">
                  <c:v>8.0000000000000036</c:v>
                </c:pt>
                <c:pt idx="36">
                  <c:v>8.2000000000000028</c:v>
                </c:pt>
                <c:pt idx="37">
                  <c:v>8.4000000000000021</c:v>
                </c:pt>
                <c:pt idx="38">
                  <c:v>8.6000000000000014</c:v>
                </c:pt>
                <c:pt idx="39">
                  <c:v>8.8000000000000007</c:v>
                </c:pt>
                <c:pt idx="40">
                  <c:v>9</c:v>
                </c:pt>
                <c:pt idx="41">
                  <c:v>9.1999999999999993</c:v>
                </c:pt>
                <c:pt idx="42">
                  <c:v>9.3999999999999986</c:v>
                </c:pt>
                <c:pt idx="43">
                  <c:v>9.5999999999999979</c:v>
                </c:pt>
                <c:pt idx="44">
                  <c:v>9.7999999999999972</c:v>
                </c:pt>
                <c:pt idx="45">
                  <c:v>9.9999999999999964</c:v>
                </c:pt>
                <c:pt idx="46">
                  <c:v>10.199999999999996</c:v>
                </c:pt>
                <c:pt idx="47">
                  <c:v>10.399999999999995</c:v>
                </c:pt>
                <c:pt idx="48">
                  <c:v>10.599999999999994</c:v>
                </c:pt>
                <c:pt idx="49">
                  <c:v>10.799999999999994</c:v>
                </c:pt>
                <c:pt idx="50">
                  <c:v>10.999999999999993</c:v>
                </c:pt>
                <c:pt idx="51">
                  <c:v>11.199999999999992</c:v>
                </c:pt>
                <c:pt idx="52">
                  <c:v>11.399999999999991</c:v>
                </c:pt>
                <c:pt idx="53">
                  <c:v>11.599999999999991</c:v>
                </c:pt>
                <c:pt idx="54">
                  <c:v>11.79999999999999</c:v>
                </c:pt>
                <c:pt idx="55">
                  <c:v>11.999999999999989</c:v>
                </c:pt>
                <c:pt idx="56">
                  <c:v>12.199999999999989</c:v>
                </c:pt>
                <c:pt idx="57">
                  <c:v>12.399999999999988</c:v>
                </c:pt>
                <c:pt idx="58">
                  <c:v>12.599999999999987</c:v>
                </c:pt>
                <c:pt idx="59">
                  <c:v>12.799999999999986</c:v>
                </c:pt>
                <c:pt idx="60">
                  <c:v>12.999999999999986</c:v>
                </c:pt>
                <c:pt idx="61">
                  <c:v>13.199999999999985</c:v>
                </c:pt>
                <c:pt idx="62">
                  <c:v>13.399999999999984</c:v>
                </c:pt>
                <c:pt idx="63">
                  <c:v>13.599999999999984</c:v>
                </c:pt>
                <c:pt idx="64">
                  <c:v>13.799999999999983</c:v>
                </c:pt>
                <c:pt idx="65">
                  <c:v>13.999999999999982</c:v>
                </c:pt>
              </c:numCache>
            </c:numRef>
          </c:xVal>
          <c:yVal>
            <c:numRef>
              <c:f>'Cloro Livre'!$C$6:$C$71</c:f>
              <c:numCache>
                <c:formatCode>0.00E+00</c:formatCode>
                <c:ptCount val="66"/>
                <c:pt idx="0">
                  <c:v>0.99999968377233395</c:v>
                </c:pt>
                <c:pt idx="1">
                  <c:v>0.99999949881301753</c:v>
                </c:pt>
                <c:pt idx="2">
                  <c:v>0.99999920567239631</c:v>
                </c:pt>
                <c:pt idx="3">
                  <c:v>0.99999874107617304</c:v>
                </c:pt>
                <c:pt idx="4">
                  <c:v>0.99999800474166611</c:v>
                </c:pt>
                <c:pt idx="5">
                  <c:v>0.99999683773233972</c:v>
                </c:pt>
                <c:pt idx="6">
                  <c:v>0.99999498815278254</c:v>
                </c:pt>
                <c:pt idx="7">
                  <c:v>0.9999920567807481</c:v>
                </c:pt>
                <c:pt idx="8">
                  <c:v>0.99998741090436938</c:v>
                </c:pt>
                <c:pt idx="9">
                  <c:v>0.99998004777494953</c:v>
                </c:pt>
                <c:pt idx="10">
                  <c:v>0.99996837822336671</c:v>
                </c:pt>
                <c:pt idx="11">
                  <c:v>0.99994988378839778</c:v>
                </c:pt>
                <c:pt idx="12">
                  <c:v>0.99992057348559993</c:v>
                </c:pt>
                <c:pt idx="13">
                  <c:v>0.99987412330575753</c:v>
                </c:pt>
                <c:pt idx="14">
                  <c:v>0.99980051357127842</c:v>
                </c:pt>
                <c:pt idx="15">
                  <c:v>0.99968387220237043</c:v>
                </c:pt>
                <c:pt idx="16">
                  <c:v>0.99949906382918652</c:v>
                </c:pt>
                <c:pt idx="17">
                  <c:v>0.99920630222183071</c:v>
                </c:pt>
                <c:pt idx="18">
                  <c:v>0.99874265748864466</c:v>
                </c:pt>
                <c:pt idx="19">
                  <c:v>0.99800871082927156</c:v>
                </c:pt>
                <c:pt idx="20">
                  <c:v>0.99684769081673985</c:v>
                </c:pt>
                <c:pt idx="21">
                  <c:v>0.99501312126331209</c:v>
                </c:pt>
                <c:pt idx="22">
                  <c:v>0.99211931614966975</c:v>
                </c:pt>
                <c:pt idx="23">
                  <c:v>0.98756726474555756</c:v>
                </c:pt>
                <c:pt idx="24">
                  <c:v>0.98043769612742038</c:v>
                </c:pt>
                <c:pt idx="25">
                  <c:v>0.96934656996828428</c:v>
                </c:pt>
                <c:pt idx="26">
                  <c:v>0.95227327896579583</c:v>
                </c:pt>
                <c:pt idx="27">
                  <c:v>0.92641244388242616</c:v>
                </c:pt>
                <c:pt idx="28">
                  <c:v>0.88818423022188264</c:v>
                </c:pt>
                <c:pt idx="29">
                  <c:v>0.83366246918343723</c:v>
                </c:pt>
                <c:pt idx="30">
                  <c:v>0.75974692664795618</c:v>
                </c:pt>
                <c:pt idx="31">
                  <c:v>0.66613942458312059</c:v>
                </c:pt>
                <c:pt idx="32">
                  <c:v>0.55731163376229065</c:v>
                </c:pt>
                <c:pt idx="33">
                  <c:v>0.44268836623770486</c:v>
                </c:pt>
                <c:pt idx="34">
                  <c:v>0.33386057541687619</c:v>
                </c:pt>
                <c:pt idx="35">
                  <c:v>0.2402530733520411</c:v>
                </c:pt>
                <c:pt idx="36">
                  <c:v>0.16633753081656136</c:v>
                </c:pt>
                <c:pt idx="37">
                  <c:v>0.11181576977811676</c:v>
                </c:pt>
                <c:pt idx="38">
                  <c:v>7.3587556117573269E-2</c:v>
                </c:pt>
                <c:pt idx="39">
                  <c:v>4.7726721034203827E-2</c:v>
                </c:pt>
                <c:pt idx="40">
                  <c:v>3.0653430031715598E-2</c:v>
                </c:pt>
                <c:pt idx="41">
                  <c:v>1.956230387257956E-2</c:v>
                </c:pt>
                <c:pt idx="42">
                  <c:v>1.2432735254442452E-2</c:v>
                </c:pt>
                <c:pt idx="43">
                  <c:v>7.8806838503303299E-3</c:v>
                </c:pt>
                <c:pt idx="44">
                  <c:v>4.9868787366880094E-3</c:v>
                </c:pt>
                <c:pt idx="45">
                  <c:v>3.1523091832602419E-3</c:v>
                </c:pt>
                <c:pt idx="46">
                  <c:v>1.9912891707283427E-3</c:v>
                </c:pt>
                <c:pt idx="47">
                  <c:v>1.2573425113553099E-3</c:v>
                </c:pt>
                <c:pt idx="48">
                  <c:v>7.9369777816925592E-4</c:v>
                </c:pt>
                <c:pt idx="49">
                  <c:v>5.0093617081360523E-4</c:v>
                </c:pt>
                <c:pt idx="50">
                  <c:v>3.1612779762962265E-4</c:v>
                </c:pt>
                <c:pt idx="51">
                  <c:v>1.9948642872153388E-4</c:v>
                </c:pt>
                <c:pt idx="52">
                  <c:v>1.2587669424250571E-4</c:v>
                </c:pt>
                <c:pt idx="53">
                  <c:v>7.942651440013247E-5</c:v>
                </c:pt>
                <c:pt idx="54">
                  <c:v>5.0116211602183122E-5</c:v>
                </c:pt>
                <c:pt idx="55">
                  <c:v>3.1621776633306366E-5</c:v>
                </c:pt>
                <c:pt idx="56">
                  <c:v>1.9952225050461907E-5</c:v>
                </c:pt>
                <c:pt idx="57">
                  <c:v>1.2589095630618029E-5</c:v>
                </c:pt>
                <c:pt idx="58">
                  <c:v>7.9432192520097972E-6</c:v>
                </c:pt>
                <c:pt idx="59">
                  <c:v>5.0118472175344648E-6</c:v>
                </c:pt>
                <c:pt idx="60">
                  <c:v>3.1622676602001011E-6</c:v>
                </c:pt>
                <c:pt idx="61">
                  <c:v>1.9952583339051836E-6</c:v>
                </c:pt>
                <c:pt idx="62">
                  <c:v>1.2589238269030142E-6</c:v>
                </c:pt>
                <c:pt idx="63">
                  <c:v>7.9432760376746747E-7</c:v>
                </c:pt>
                <c:pt idx="64">
                  <c:v>5.0118698243877446E-7</c:v>
                </c:pt>
                <c:pt idx="65">
                  <c:v>3.1622766601688356E-7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55-4CD1-8907-83D928868B34}"/>
            </c:ext>
          </c:extLst>
        </c:ser>
        <c:ser>
          <c:idx val="1"/>
          <c:order val="1"/>
          <c:tx>
            <c:strRef>
              <c:f>'Cloro Livre'!$D$5</c:f>
              <c:strCache>
                <c:ptCount val="1"/>
                <c:pt idx="0">
                  <c:v>OCl</c:v>
                </c:pt>
              </c:strCache>
            </c:strRef>
          </c:tx>
          <c:spPr>
            <a:ln w="25653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'Cloro Livre'!$B$6:$B$71</c:f>
              <c:numCache>
                <c:formatCode>General</c:formatCode>
                <c:ptCount val="66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1.5999999999999999</c:v>
                </c:pt>
                <c:pt idx="4">
                  <c:v>1.7999999999999998</c:v>
                </c:pt>
                <c:pt idx="5">
                  <c:v>1.9999999999999998</c:v>
                </c:pt>
                <c:pt idx="6">
                  <c:v>2.1999999999999997</c:v>
                </c:pt>
                <c:pt idx="7">
                  <c:v>2.4</c:v>
                </c:pt>
                <c:pt idx="8">
                  <c:v>2.6</c:v>
                </c:pt>
                <c:pt idx="9">
                  <c:v>2.8000000000000003</c:v>
                </c:pt>
                <c:pt idx="10">
                  <c:v>3.0000000000000004</c:v>
                </c:pt>
                <c:pt idx="11">
                  <c:v>3.2000000000000006</c:v>
                </c:pt>
                <c:pt idx="12">
                  <c:v>3.4000000000000008</c:v>
                </c:pt>
                <c:pt idx="13">
                  <c:v>3.600000000000001</c:v>
                </c:pt>
                <c:pt idx="14">
                  <c:v>3.8000000000000012</c:v>
                </c:pt>
                <c:pt idx="15">
                  <c:v>4.0000000000000009</c:v>
                </c:pt>
                <c:pt idx="16">
                  <c:v>4.2000000000000011</c:v>
                </c:pt>
                <c:pt idx="17">
                  <c:v>4.4000000000000012</c:v>
                </c:pt>
                <c:pt idx="18">
                  <c:v>4.6000000000000014</c:v>
                </c:pt>
                <c:pt idx="19">
                  <c:v>4.8000000000000016</c:v>
                </c:pt>
                <c:pt idx="20">
                  <c:v>5.0000000000000018</c:v>
                </c:pt>
                <c:pt idx="21">
                  <c:v>5.200000000000002</c:v>
                </c:pt>
                <c:pt idx="22">
                  <c:v>5.4000000000000021</c:v>
                </c:pt>
                <c:pt idx="23">
                  <c:v>5.6000000000000023</c:v>
                </c:pt>
                <c:pt idx="24">
                  <c:v>5.8000000000000025</c:v>
                </c:pt>
                <c:pt idx="25">
                  <c:v>6.0000000000000027</c:v>
                </c:pt>
                <c:pt idx="26">
                  <c:v>6.2000000000000028</c:v>
                </c:pt>
                <c:pt idx="27">
                  <c:v>6.400000000000003</c:v>
                </c:pt>
                <c:pt idx="28">
                  <c:v>6.6000000000000032</c:v>
                </c:pt>
                <c:pt idx="29">
                  <c:v>6.8000000000000034</c:v>
                </c:pt>
                <c:pt idx="30">
                  <c:v>7.0000000000000036</c:v>
                </c:pt>
                <c:pt idx="31">
                  <c:v>7.2000000000000037</c:v>
                </c:pt>
                <c:pt idx="32">
                  <c:v>7.4000000000000039</c:v>
                </c:pt>
                <c:pt idx="33">
                  <c:v>7.6000000000000041</c:v>
                </c:pt>
                <c:pt idx="34">
                  <c:v>7.8000000000000043</c:v>
                </c:pt>
                <c:pt idx="35">
                  <c:v>8.0000000000000036</c:v>
                </c:pt>
                <c:pt idx="36">
                  <c:v>8.2000000000000028</c:v>
                </c:pt>
                <c:pt idx="37">
                  <c:v>8.4000000000000021</c:v>
                </c:pt>
                <c:pt idx="38">
                  <c:v>8.6000000000000014</c:v>
                </c:pt>
                <c:pt idx="39">
                  <c:v>8.8000000000000007</c:v>
                </c:pt>
                <c:pt idx="40">
                  <c:v>9</c:v>
                </c:pt>
                <c:pt idx="41">
                  <c:v>9.1999999999999993</c:v>
                </c:pt>
                <c:pt idx="42">
                  <c:v>9.3999999999999986</c:v>
                </c:pt>
                <c:pt idx="43">
                  <c:v>9.5999999999999979</c:v>
                </c:pt>
                <c:pt idx="44">
                  <c:v>9.7999999999999972</c:v>
                </c:pt>
                <c:pt idx="45">
                  <c:v>9.9999999999999964</c:v>
                </c:pt>
                <c:pt idx="46">
                  <c:v>10.199999999999996</c:v>
                </c:pt>
                <c:pt idx="47">
                  <c:v>10.399999999999995</c:v>
                </c:pt>
                <c:pt idx="48">
                  <c:v>10.599999999999994</c:v>
                </c:pt>
                <c:pt idx="49">
                  <c:v>10.799999999999994</c:v>
                </c:pt>
                <c:pt idx="50">
                  <c:v>10.999999999999993</c:v>
                </c:pt>
                <c:pt idx="51">
                  <c:v>11.199999999999992</c:v>
                </c:pt>
                <c:pt idx="52">
                  <c:v>11.399999999999991</c:v>
                </c:pt>
                <c:pt idx="53">
                  <c:v>11.599999999999991</c:v>
                </c:pt>
                <c:pt idx="54">
                  <c:v>11.79999999999999</c:v>
                </c:pt>
                <c:pt idx="55">
                  <c:v>11.999999999999989</c:v>
                </c:pt>
                <c:pt idx="56">
                  <c:v>12.199999999999989</c:v>
                </c:pt>
                <c:pt idx="57">
                  <c:v>12.399999999999988</c:v>
                </c:pt>
                <c:pt idx="58">
                  <c:v>12.599999999999987</c:v>
                </c:pt>
                <c:pt idx="59">
                  <c:v>12.799999999999986</c:v>
                </c:pt>
                <c:pt idx="60">
                  <c:v>12.999999999999986</c:v>
                </c:pt>
                <c:pt idx="61">
                  <c:v>13.199999999999985</c:v>
                </c:pt>
                <c:pt idx="62">
                  <c:v>13.399999999999984</c:v>
                </c:pt>
                <c:pt idx="63">
                  <c:v>13.599999999999984</c:v>
                </c:pt>
                <c:pt idx="64">
                  <c:v>13.799999999999983</c:v>
                </c:pt>
                <c:pt idx="65">
                  <c:v>13.999999999999982</c:v>
                </c:pt>
              </c:numCache>
            </c:numRef>
          </c:xVal>
          <c:yVal>
            <c:numRef>
              <c:f>'Cloro Livre'!$D$6:$D$71</c:f>
              <c:numCache>
                <c:formatCode>0.00E+00</c:formatCode>
                <c:ptCount val="66"/>
                <c:pt idx="0">
                  <c:v>3.1622766601686858E-7</c:v>
                </c:pt>
                <c:pt idx="1">
                  <c:v>5.011869824387536E-7</c:v>
                </c:pt>
                <c:pt idx="2">
                  <c:v>7.9432760376743581E-7</c:v>
                </c:pt>
                <c:pt idx="3">
                  <c:v>1.2589238269029665E-6</c:v>
                </c:pt>
                <c:pt idx="4">
                  <c:v>1.9952583339051112E-6</c:v>
                </c:pt>
                <c:pt idx="5">
                  <c:v>3.1622676601999915E-6</c:v>
                </c:pt>
                <c:pt idx="6">
                  <c:v>5.011847217534286E-6</c:v>
                </c:pt>
                <c:pt idx="7">
                  <c:v>7.9432192520095295E-6</c:v>
                </c:pt>
                <c:pt idx="8">
                  <c:v>1.2589095630617638E-5</c:v>
                </c:pt>
                <c:pt idx="9">
                  <c:v>1.9952225050461324E-5</c:v>
                </c:pt>
                <c:pt idx="10">
                  <c:v>3.1621776633305525E-5</c:v>
                </c:pt>
                <c:pt idx="11">
                  <c:v>5.0116211602181916E-5</c:v>
                </c:pt>
                <c:pt idx="12">
                  <c:v>7.9426514400130722E-5</c:v>
                </c:pt>
                <c:pt idx="13">
                  <c:v>1.2587669424250327E-4</c:v>
                </c:pt>
                <c:pt idx="14">
                  <c:v>1.9948642872153033E-4</c:v>
                </c:pt>
                <c:pt idx="15">
                  <c:v>3.1612779762961761E-4</c:v>
                </c:pt>
                <c:pt idx="16">
                  <c:v>5.0093617081359829E-4</c:v>
                </c:pt>
                <c:pt idx="17">
                  <c:v>7.9369777816924465E-4</c:v>
                </c:pt>
                <c:pt idx="18">
                  <c:v>1.2573425113552941E-3</c:v>
                </c:pt>
                <c:pt idx="19">
                  <c:v>1.9912891707283215E-3</c:v>
                </c:pt>
                <c:pt idx="20">
                  <c:v>3.1523091832602202E-3</c:v>
                </c:pt>
                <c:pt idx="21">
                  <c:v>4.9868787366879816E-3</c:v>
                </c:pt>
                <c:pt idx="22">
                  <c:v>7.8806838503303039E-3</c:v>
                </c:pt>
                <c:pt idx="23">
                  <c:v>1.2432735254442452E-2</c:v>
                </c:pt>
                <c:pt idx="24">
                  <c:v>1.9562303872579592E-2</c:v>
                </c:pt>
                <c:pt idx="25">
                  <c:v>3.0653430031715615E-2</c:v>
                </c:pt>
                <c:pt idx="26">
                  <c:v>4.7726721034204146E-2</c:v>
                </c:pt>
                <c:pt idx="27">
                  <c:v>7.358755611757388E-2</c:v>
                </c:pt>
                <c:pt idx="28">
                  <c:v>0.11181576977811745</c:v>
                </c:pt>
                <c:pt idx="29">
                  <c:v>0.16633753081656283</c:v>
                </c:pt>
                <c:pt idx="30">
                  <c:v>0.24025307335204366</c:v>
                </c:pt>
                <c:pt idx="31">
                  <c:v>0.33386057541687936</c:v>
                </c:pt>
                <c:pt idx="32">
                  <c:v>0.44268836623770924</c:v>
                </c:pt>
                <c:pt idx="33">
                  <c:v>0.55731163376229509</c:v>
                </c:pt>
                <c:pt idx="34">
                  <c:v>0.66613942458312381</c:v>
                </c:pt>
                <c:pt idx="35">
                  <c:v>0.75974692664795895</c:v>
                </c:pt>
                <c:pt idx="36">
                  <c:v>0.83366246918343867</c:v>
                </c:pt>
                <c:pt idx="37">
                  <c:v>0.88818423022188331</c:v>
                </c:pt>
                <c:pt idx="38">
                  <c:v>0.92641244388242661</c:v>
                </c:pt>
                <c:pt idx="39">
                  <c:v>0.95227327896579617</c:v>
                </c:pt>
                <c:pt idx="40">
                  <c:v>0.96934656996828439</c:v>
                </c:pt>
                <c:pt idx="41">
                  <c:v>0.98043769612742049</c:v>
                </c:pt>
                <c:pt idx="42">
                  <c:v>0.98756726474555756</c:v>
                </c:pt>
                <c:pt idx="43">
                  <c:v>0.99211931614966964</c:v>
                </c:pt>
                <c:pt idx="44">
                  <c:v>0.99501312126331209</c:v>
                </c:pt>
                <c:pt idx="45">
                  <c:v>0.99684769081673974</c:v>
                </c:pt>
                <c:pt idx="46">
                  <c:v>0.99800871082927167</c:v>
                </c:pt>
                <c:pt idx="47">
                  <c:v>0.99874265748864477</c:v>
                </c:pt>
                <c:pt idx="48">
                  <c:v>0.9992063022218306</c:v>
                </c:pt>
                <c:pt idx="49">
                  <c:v>0.99949906382918641</c:v>
                </c:pt>
                <c:pt idx="50">
                  <c:v>0.99968387220237043</c:v>
                </c:pt>
                <c:pt idx="51">
                  <c:v>0.99980051357127842</c:v>
                </c:pt>
                <c:pt idx="52">
                  <c:v>0.99987412330575742</c:v>
                </c:pt>
                <c:pt idx="53">
                  <c:v>0.99992057348559982</c:v>
                </c:pt>
                <c:pt idx="54">
                  <c:v>0.99994988378839789</c:v>
                </c:pt>
                <c:pt idx="55">
                  <c:v>0.99996837822336671</c:v>
                </c:pt>
                <c:pt idx="56">
                  <c:v>0.99998004777494953</c:v>
                </c:pt>
                <c:pt idx="57">
                  <c:v>0.99998741090436938</c:v>
                </c:pt>
                <c:pt idx="58">
                  <c:v>0.9999920567807481</c:v>
                </c:pt>
                <c:pt idx="59">
                  <c:v>0.99999498815278254</c:v>
                </c:pt>
                <c:pt idx="60">
                  <c:v>0.99999683773233983</c:v>
                </c:pt>
                <c:pt idx="61">
                  <c:v>0.99999800474166611</c:v>
                </c:pt>
                <c:pt idx="62">
                  <c:v>0.99999874107617315</c:v>
                </c:pt>
                <c:pt idx="63">
                  <c:v>0.9999992056723962</c:v>
                </c:pt>
                <c:pt idx="64">
                  <c:v>0.99999949881301764</c:v>
                </c:pt>
                <c:pt idx="65">
                  <c:v>0.99999968377233384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D55-4CD1-8907-83D928868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496000"/>
        <c:axId val="174510464"/>
      </c:scatterChart>
      <c:valAx>
        <c:axId val="174496000"/>
        <c:scaling>
          <c:orientation val="minMax"/>
          <c:max val="14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pH</a:t>
                </a:r>
              </a:p>
            </c:rich>
          </c:tx>
          <c:layout>
            <c:manualLayout>
              <c:xMode val="edge"/>
              <c:yMode val="edge"/>
              <c:x val="0.52155172413793105"/>
              <c:y val="0.90344827586206888"/>
            </c:manualLayout>
          </c:layout>
          <c:overlay val="0"/>
          <c:spPr>
            <a:noFill/>
            <a:ln w="2565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20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74510464"/>
        <c:crosses val="autoZero"/>
        <c:crossBetween val="midCat"/>
        <c:majorUnit val="1"/>
      </c:valAx>
      <c:valAx>
        <c:axId val="174510464"/>
        <c:scaling>
          <c:orientation val="minMax"/>
          <c:max val="1"/>
        </c:scaling>
        <c:delete val="0"/>
        <c:axPos val="l"/>
        <c:majorGridlines>
          <c:spPr>
            <a:ln w="3207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Frações ionizáveis</a:t>
                </a:r>
              </a:p>
            </c:rich>
          </c:tx>
          <c:layout>
            <c:manualLayout>
              <c:xMode val="edge"/>
              <c:yMode val="edge"/>
              <c:x val="1.8678160919540235E-2"/>
              <c:y val="0.30574712643678165"/>
            </c:manualLayout>
          </c:layout>
          <c:overlay val="0"/>
          <c:spPr>
            <a:noFill/>
            <a:ln w="25653">
              <a:noFill/>
            </a:ln>
          </c:spPr>
        </c:title>
        <c:numFmt formatCode="0.00" sourceLinked="0"/>
        <c:majorTickMark val="out"/>
        <c:minorTickMark val="none"/>
        <c:tickLblPos val="nextTo"/>
        <c:spPr>
          <a:ln w="320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74496000"/>
        <c:crosses val="autoZero"/>
        <c:crossBetween val="midCat"/>
      </c:valAx>
      <c:spPr>
        <a:noFill/>
        <a:ln w="25653">
          <a:noFill/>
        </a:ln>
      </c:spPr>
    </c:plotArea>
    <c:legend>
      <c:legendPos val="r"/>
      <c:layout>
        <c:manualLayout>
          <c:xMode val="edge"/>
          <c:yMode val="edge"/>
          <c:x val="0.68821839080459768"/>
          <c:y val="0.22298850574712645"/>
          <c:w val="0.18214958179142976"/>
          <c:h val="0.11264367816091954"/>
        </c:manualLayout>
      </c:layout>
      <c:overlay val="0"/>
      <c:spPr>
        <a:noFill/>
        <a:ln w="25653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481001855391769E-2"/>
          <c:y val="6.3752347743797927E-2"/>
          <c:w val="0.85651846574063317"/>
          <c:h val="0.77595714682451189"/>
        </c:manualLayout>
      </c:layout>
      <c:scatterChart>
        <c:scatterStyle val="lineMarker"/>
        <c:varyColors val="0"/>
        <c:ser>
          <c:idx val="0"/>
          <c:order val="0"/>
          <c:tx>
            <c:v>Água Bruta - Valores calculados</c:v>
          </c:tx>
          <c:spPr>
            <a:ln w="25400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'[Capítulo 11 - Figura 14.xlsx]AB e ABF - Casa Grande'!$C$8:$C$56</c:f>
              <c:numCache>
                <c:formatCode>General</c:formatCode>
                <c:ptCount val="4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35</c:v>
                </c:pt>
                <c:pt idx="32">
                  <c:v>40</c:v>
                </c:pt>
                <c:pt idx="33">
                  <c:v>45</c:v>
                </c:pt>
                <c:pt idx="34">
                  <c:v>50</c:v>
                </c:pt>
                <c:pt idx="35">
                  <c:v>55</c:v>
                </c:pt>
                <c:pt idx="36">
                  <c:v>60</c:v>
                </c:pt>
                <c:pt idx="37">
                  <c:v>65</c:v>
                </c:pt>
                <c:pt idx="38">
                  <c:v>70</c:v>
                </c:pt>
                <c:pt idx="39">
                  <c:v>75</c:v>
                </c:pt>
                <c:pt idx="40">
                  <c:v>80</c:v>
                </c:pt>
                <c:pt idx="41">
                  <c:v>85</c:v>
                </c:pt>
                <c:pt idx="42">
                  <c:v>90</c:v>
                </c:pt>
                <c:pt idx="43">
                  <c:v>95</c:v>
                </c:pt>
                <c:pt idx="44">
                  <c:v>100</c:v>
                </c:pt>
                <c:pt idx="45">
                  <c:v>105</c:v>
                </c:pt>
                <c:pt idx="46">
                  <c:v>110</c:v>
                </c:pt>
                <c:pt idx="47">
                  <c:v>115</c:v>
                </c:pt>
                <c:pt idx="48">
                  <c:v>120</c:v>
                </c:pt>
              </c:numCache>
            </c:numRef>
          </c:xVal>
          <c:yVal>
            <c:numRef>
              <c:f>'[Capítulo 11 - Figura 14.xlsx]AB e ABF - Casa Grande'!$D$8:$D$56</c:f>
              <c:numCache>
                <c:formatCode>0.00</c:formatCode>
                <c:ptCount val="49"/>
                <c:pt idx="0">
                  <c:v>5.4456300000000004</c:v>
                </c:pt>
                <c:pt idx="1">
                  <c:v>5.1037578375522044</c:v>
                </c:pt>
                <c:pt idx="2">
                  <c:v>4.8068288407407058</c:v>
                </c:pt>
                <c:pt idx="3">
                  <c:v>4.5465590680775412</c:v>
                </c:pt>
                <c:pt idx="4">
                  <c:v>4.3165825626941405</c:v>
                </c:pt>
                <c:pt idx="5">
                  <c:v>4.1119266324481183</c:v>
                </c:pt>
                <c:pt idx="6">
                  <c:v>3.9286504561982971</c:v>
                </c:pt>
                <c:pt idx="7">
                  <c:v>3.7635906309682152</c:v>
                </c:pt>
                <c:pt idx="8">
                  <c:v>3.6141784759079276</c:v>
                </c:pt>
                <c:pt idx="9">
                  <c:v>3.4783065445044938</c:v>
                </c:pt>
                <c:pt idx="10">
                  <c:v>3.3542295463755978</c:v>
                </c:pt>
                <c:pt idx="11">
                  <c:v>3.2404897567317232</c:v>
                </c:pt>
                <c:pt idx="12">
                  <c:v>3.1358601319019348</c:v>
                </c:pt>
                <c:pt idx="13">
                  <c:v>3.0393004140268842</c:v>
                </c:pt>
                <c:pt idx="14">
                  <c:v>2.9499228914658171</c:v>
                </c:pt>
                <c:pt idx="15">
                  <c:v>2.8669654245741478</c:v>
                </c:pt>
                <c:pt idx="16">
                  <c:v>2.7897699996906091</c:v>
                </c:pt>
                <c:pt idx="17">
                  <c:v>2.717765533188877</c:v>
                </c:pt>
                <c:pt idx="18">
                  <c:v>2.6504539743788471</c:v>
                </c:pt>
                <c:pt idx="19">
                  <c:v>2.5873989918109817</c:v>
                </c:pt>
                <c:pt idx="20">
                  <c:v>2.528216699538739</c:v>
                </c:pt>
                <c:pt idx="21">
                  <c:v>2.4725680067328981</c:v>
                </c:pt>
                <c:pt idx="22">
                  <c:v>2.4201522685200851</c:v>
                </c:pt>
                <c:pt idx="23">
                  <c:v>2.3707019869565658</c:v>
                </c:pt>
                <c:pt idx="24">
                  <c:v>2.3239783649355328</c:v>
                </c:pt>
                <c:pt idx="25">
                  <c:v>2.2797675570425895</c:v>
                </c:pt>
                <c:pt idx="26">
                  <c:v>2.2378774931460894</c:v>
                </c:pt>
                <c:pt idx="27">
                  <c:v>2.1981351751811999</c:v>
                </c:pt>
                <c:pt idx="28">
                  <c:v>2.1603843668792799</c:v>
                </c:pt>
                <c:pt idx="29">
                  <c:v>2.1244836113796222</c:v>
                </c:pt>
                <c:pt idx="30">
                  <c:v>2.090304523688129</c:v>
                </c:pt>
                <c:pt idx="31">
                  <c:v>1.9414850745512204</c:v>
                </c:pt>
                <c:pt idx="32">
                  <c:v>1.8218510484897135</c:v>
                </c:pt>
                <c:pt idx="33">
                  <c:v>1.7238753771679407</c:v>
                </c:pt>
                <c:pt idx="34">
                  <c:v>1.64240899769088</c:v>
                </c:pt>
                <c:pt idx="35">
                  <c:v>1.5738101817979731</c:v>
                </c:pt>
                <c:pt idx="36">
                  <c:v>1.5154303287323245</c:v>
                </c:pt>
                <c:pt idx="37">
                  <c:v>1.4652968342530308</c:v>
                </c:pt>
                <c:pt idx="38">
                  <c:v>1.4219102066925111</c:v>
                </c:pt>
                <c:pt idx="39">
                  <c:v>1.3841101327217671</c:v>
                </c:pt>
                <c:pt idx="40">
                  <c:v>1.3509846205108393</c:v>
                </c:pt>
                <c:pt idx="41">
                  <c:v>1.3218068784202124</c:v>
                </c:pt>
                <c:pt idx="42">
                  <c:v>1.2959905294363074</c:v>
                </c:pt>
                <c:pt idx="43">
                  <c:v>1.2730572340959891</c:v>
                </c:pt>
                <c:pt idx="44">
                  <c:v>1.2526128876851701</c:v>
                </c:pt>
                <c:pt idx="45">
                  <c:v>1.2343298542097876</c:v>
                </c:pt>
                <c:pt idx="46">
                  <c:v>1.217933523008075</c:v>
                </c:pt>
                <c:pt idx="47">
                  <c:v>1.2031920084020271</c:v>
                </c:pt>
                <c:pt idx="48">
                  <c:v>1.1899081668350198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529-430E-AF25-A7A91F8E0907}"/>
            </c:ext>
          </c:extLst>
        </c:ser>
        <c:ser>
          <c:idx val="1"/>
          <c:order val="1"/>
          <c:tx>
            <c:v>Água Bruta - Valores observados</c:v>
          </c:tx>
          <c:spPr>
            <a:ln w="19050">
              <a:noFill/>
            </a:ln>
          </c:spPr>
          <c:marker>
            <c:symbol val="square"/>
            <c:size val="5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1"/>
                </a:solidFill>
                <a:prstDash val="solid"/>
              </a:ln>
            </c:spPr>
          </c:marker>
          <c:xVal>
            <c:numRef>
              <c:f>'[Capítulo 11 - Figura 14.xlsx]AB e ABF - Casa Grande'!$C$8:$C$56</c:f>
              <c:numCache>
                <c:formatCode>General</c:formatCode>
                <c:ptCount val="4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35</c:v>
                </c:pt>
                <c:pt idx="32">
                  <c:v>40</c:v>
                </c:pt>
                <c:pt idx="33">
                  <c:v>45</c:v>
                </c:pt>
                <c:pt idx="34">
                  <c:v>50</c:v>
                </c:pt>
                <c:pt idx="35">
                  <c:v>55</c:v>
                </c:pt>
                <c:pt idx="36">
                  <c:v>60</c:v>
                </c:pt>
                <c:pt idx="37">
                  <c:v>65</c:v>
                </c:pt>
                <c:pt idx="38">
                  <c:v>70</c:v>
                </c:pt>
                <c:pt idx="39">
                  <c:v>75</c:v>
                </c:pt>
                <c:pt idx="40">
                  <c:v>80</c:v>
                </c:pt>
                <c:pt idx="41">
                  <c:v>85</c:v>
                </c:pt>
                <c:pt idx="42">
                  <c:v>90</c:v>
                </c:pt>
                <c:pt idx="43">
                  <c:v>95</c:v>
                </c:pt>
                <c:pt idx="44">
                  <c:v>100</c:v>
                </c:pt>
                <c:pt idx="45">
                  <c:v>105</c:v>
                </c:pt>
                <c:pt idx="46">
                  <c:v>110</c:v>
                </c:pt>
                <c:pt idx="47">
                  <c:v>115</c:v>
                </c:pt>
                <c:pt idx="48">
                  <c:v>120</c:v>
                </c:pt>
              </c:numCache>
            </c:numRef>
          </c:xVal>
          <c:yVal>
            <c:numRef>
              <c:f>'[Capítulo 11 - Figura 14.xlsx]AB e ABF - Casa Grande'!$E$8:$E$56</c:f>
              <c:numCache>
                <c:formatCode>General</c:formatCode>
                <c:ptCount val="49"/>
                <c:pt idx="0" formatCode="0.00">
                  <c:v>5.4456300000000004</c:v>
                </c:pt>
                <c:pt idx="5" formatCode="0.00">
                  <c:v>3.7</c:v>
                </c:pt>
                <c:pt idx="10" formatCode="0.00">
                  <c:v>3.2</c:v>
                </c:pt>
                <c:pt idx="15" formatCode="0.00">
                  <c:v>2.9</c:v>
                </c:pt>
                <c:pt idx="20" formatCode="0.00">
                  <c:v>2.8</c:v>
                </c:pt>
                <c:pt idx="30" formatCode="0.00">
                  <c:v>2.2999999999999998</c:v>
                </c:pt>
                <c:pt idx="36" formatCode="0.00">
                  <c:v>1.7</c:v>
                </c:pt>
                <c:pt idx="42" formatCode="0.00">
                  <c:v>1.2</c:v>
                </c:pt>
                <c:pt idx="48" formatCode="0.0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529-430E-AF25-A7A91F8E09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3261248"/>
        <c:axId val="1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2"/>
                <c:tx>
                  <c:v>Água bruta filtrada - Valores calculados</c:v>
                </c:tx>
                <c:spPr>
                  <a:ln w="25400">
                    <a:solidFill>
                      <a:srgbClr val="FF0000"/>
                    </a:solidFill>
                    <a:prstDash val="solid"/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'[Capítulo 11 - Figura 14.xlsx]AB e ABF - Casa Grande'!$C$8:$C$56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  <c:pt idx="31">
                        <c:v>35</c:v>
                      </c:pt>
                      <c:pt idx="32">
                        <c:v>40</c:v>
                      </c:pt>
                      <c:pt idx="33">
                        <c:v>45</c:v>
                      </c:pt>
                      <c:pt idx="34">
                        <c:v>50</c:v>
                      </c:pt>
                      <c:pt idx="35">
                        <c:v>55</c:v>
                      </c:pt>
                      <c:pt idx="36">
                        <c:v>60</c:v>
                      </c:pt>
                      <c:pt idx="37">
                        <c:v>65</c:v>
                      </c:pt>
                      <c:pt idx="38">
                        <c:v>70</c:v>
                      </c:pt>
                      <c:pt idx="39">
                        <c:v>75</c:v>
                      </c:pt>
                      <c:pt idx="40">
                        <c:v>80</c:v>
                      </c:pt>
                      <c:pt idx="41">
                        <c:v>85</c:v>
                      </c:pt>
                      <c:pt idx="42">
                        <c:v>90</c:v>
                      </c:pt>
                      <c:pt idx="43">
                        <c:v>95</c:v>
                      </c:pt>
                      <c:pt idx="44">
                        <c:v>100</c:v>
                      </c:pt>
                      <c:pt idx="45">
                        <c:v>105</c:v>
                      </c:pt>
                      <c:pt idx="46">
                        <c:v>110</c:v>
                      </c:pt>
                      <c:pt idx="47">
                        <c:v>115</c:v>
                      </c:pt>
                      <c:pt idx="48">
                        <c:v>120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'[Capítulo 11 - Figura 14.xlsx]AB e ABF - Casa Grande'!$G$8:$G$56</c15:sqref>
                        </c15:formulaRef>
                      </c:ext>
                    </c:extLst>
                    <c:numCache>
                      <c:formatCode>0.00</c:formatCode>
                      <c:ptCount val="49"/>
                      <c:pt idx="0">
                        <c:v>5.4456300000000004</c:v>
                      </c:pt>
                      <c:pt idx="1">
                        <c:v>5.1157174299518875</c:v>
                      </c:pt>
                      <c:pt idx="2">
                        <c:v>4.8283968607944718</c:v>
                      </c:pt>
                      <c:pt idx="3">
                        <c:v>4.5759585428789871</c:v>
                      </c:pt>
                      <c:pt idx="4">
                        <c:v>4.3524475482460003</c:v>
                      </c:pt>
                      <c:pt idx="5">
                        <c:v>4.1531913774519253</c:v>
                      </c:pt>
                      <c:pt idx="6">
                        <c:v>3.9744723705667302</c:v>
                      </c:pt>
                      <c:pt idx="7">
                        <c:v>3.8132956542352936</c:v>
                      </c:pt>
                      <c:pt idx="8">
                        <c:v>3.6672216263538266</c:v>
                      </c:pt>
                      <c:pt idx="9">
                        <c:v>3.534242965580138</c:v>
                      </c:pt>
                      <c:pt idx="10">
                        <c:v>3.4126929444473402</c:v>
                      </c:pt>
                      <c:pt idx="11">
                        <c:v>3.3011761290325308</c:v>
                      </c:pt>
                      <c:pt idx="12">
                        <c:v>3.1985153375710196</c:v>
                      </c:pt>
                      <c:pt idx="13">
                        <c:v>3.1037105751179346</c:v>
                      </c:pt>
                      <c:pt idx="14">
                        <c:v>3.0159069039610906</c:v>
                      </c:pt>
                      <c:pt idx="15">
                        <c:v>2.934369060703097</c:v>
                      </c:pt>
                      <c:pt idx="16">
                        <c:v>2.8584612230997997</c:v>
                      </c:pt>
                      <c:pt idx="17">
                        <c:v>2.7876307475943558</c:v>
                      </c:pt>
                      <c:pt idx="18">
                        <c:v>2.7213949972308682</c:v>
                      </c:pt>
                      <c:pt idx="19">
                        <c:v>2.6593305958341502</c:v>
                      </c:pt>
                      <c:pt idx="20">
                        <c:v>2.6010646025881288</c:v>
                      </c:pt>
                      <c:pt idx="21">
                        <c:v>2.5462672181978023</c:v>
                      </c:pt>
                      <c:pt idx="22">
                        <c:v>2.4946457212583488</c:v>
                      </c:pt>
                      <c:pt idx="23">
                        <c:v>2.4459393993769156</c:v>
                      </c:pt>
                      <c:pt idx="24">
                        <c:v>2.3999152897243117</c:v>
                      </c:pt>
                      <c:pt idx="25">
                        <c:v>2.3563645821288453</c:v>
                      </c:pt>
                      <c:pt idx="26">
                        <c:v>2.3150995675185384</c:v>
                      </c:pt>
                      <c:pt idx="27">
                        <c:v>2.2759510376252674</c:v>
                      </c:pt>
                      <c:pt idx="28">
                        <c:v>2.238766059969334</c:v>
                      </c:pt>
                      <c:pt idx="29">
                        <c:v>2.203406066420635</c:v>
                      </c:pt>
                      <c:pt idx="30">
                        <c:v>2.1697452049611781</c:v>
                      </c:pt>
                      <c:pt idx="31">
                        <c:v>2.0232482636281062</c:v>
                      </c:pt>
                      <c:pt idx="32">
                        <c:v>1.9056175592567708</c:v>
                      </c:pt>
                      <c:pt idx="33">
                        <c:v>1.8094385095262997</c:v>
                      </c:pt>
                      <c:pt idx="34">
                        <c:v>1.7296275623674919</c:v>
                      </c:pt>
                      <c:pt idx="35">
                        <c:v>1.6625824742890813</c:v>
                      </c:pt>
                      <c:pt idx="36">
                        <c:v>1.605679070359622</c:v>
                      </c:pt>
                      <c:pt idx="37">
                        <c:v>1.5569601476711414</c:v>
                      </c:pt>
                      <c:pt idx="38">
                        <c:v>1.5149360533346372</c:v>
                      </c:pt>
                      <c:pt idx="39">
                        <c:v>1.4784528079395525</c:v>
                      </c:pt>
                      <c:pt idx="40">
                        <c:v>1.4466025093003589</c:v>
                      </c:pt>
                      <c:pt idx="41">
                        <c:v>1.4186610036378484</c:v>
                      </c:pt>
                      <c:pt idx="42">
                        <c:v>1.3940436093149708</c:v>
                      </c:pt>
                      <c:pt idx="43">
                        <c:v>1.3722730731688924</c:v>
                      </c:pt>
                      <c:pt idx="44">
                        <c:v>1.352955989276635</c:v>
                      </c:pt>
                      <c:pt idx="45">
                        <c:v>1.3357651818711036</c:v>
                      </c:pt>
                      <c:pt idx="46">
                        <c:v>1.3204263628445188</c:v>
                      </c:pt>
                      <c:pt idx="47">
                        <c:v>1.3067078999507422</c:v>
                      </c:pt>
                      <c:pt idx="48">
                        <c:v>1.2944128803970201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D529-430E-AF25-A7A91F8E0907}"/>
                  </c:ext>
                </c:extLst>
              </c15:ser>
            </c15:filteredScatterSeries>
            <c15:filteredScatterSeries>
              <c15:ser>
                <c:idx val="4"/>
                <c:order val="3"/>
                <c:tx>
                  <c:v>Água Bruta Filtrada - Valores observados</c:v>
                </c:tx>
                <c:spPr>
                  <a:ln w="19050">
                    <a:noFill/>
                  </a:ln>
                </c:spPr>
                <c:marker>
                  <c:symbol val="triangle"/>
                  <c:size val="5"/>
                  <c:spPr>
                    <a:solidFill>
                      <a:srgbClr val="0000FF"/>
                    </a:solidFill>
                    <a:ln>
                      <a:solidFill>
                        <a:srgbClr val="0000FF"/>
                      </a:solidFill>
                      <a:prstDash val="solid"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'[Capítulo 11 - Figura 14.xlsx]AB e ABF - Casa Grande'!$C$8:$C$56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  <c:pt idx="31">
                        <c:v>35</c:v>
                      </c:pt>
                      <c:pt idx="32">
                        <c:v>40</c:v>
                      </c:pt>
                      <c:pt idx="33">
                        <c:v>45</c:v>
                      </c:pt>
                      <c:pt idx="34">
                        <c:v>50</c:v>
                      </c:pt>
                      <c:pt idx="35">
                        <c:v>55</c:v>
                      </c:pt>
                      <c:pt idx="36">
                        <c:v>60</c:v>
                      </c:pt>
                      <c:pt idx="37">
                        <c:v>65</c:v>
                      </c:pt>
                      <c:pt idx="38">
                        <c:v>70</c:v>
                      </c:pt>
                      <c:pt idx="39">
                        <c:v>75</c:v>
                      </c:pt>
                      <c:pt idx="40">
                        <c:v>80</c:v>
                      </c:pt>
                      <c:pt idx="41">
                        <c:v>85</c:v>
                      </c:pt>
                      <c:pt idx="42">
                        <c:v>90</c:v>
                      </c:pt>
                      <c:pt idx="43">
                        <c:v>95</c:v>
                      </c:pt>
                      <c:pt idx="44">
                        <c:v>100</c:v>
                      </c:pt>
                      <c:pt idx="45">
                        <c:v>105</c:v>
                      </c:pt>
                      <c:pt idx="46">
                        <c:v>110</c:v>
                      </c:pt>
                      <c:pt idx="47">
                        <c:v>115</c:v>
                      </c:pt>
                      <c:pt idx="48">
                        <c:v>120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'[Capítulo 11 - Figura 14.xlsx]AB e ABF - Casa Grande'!$H$8:$H$56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 formatCode="0.00">
                        <c:v>5.4456300000000004</c:v>
                      </c:pt>
                      <c:pt idx="5" formatCode="0.00">
                        <c:v>3.7</c:v>
                      </c:pt>
                      <c:pt idx="10" formatCode="0.00">
                        <c:v>3.3</c:v>
                      </c:pt>
                      <c:pt idx="15" formatCode="0.00">
                        <c:v>3</c:v>
                      </c:pt>
                      <c:pt idx="20" formatCode="0.00">
                        <c:v>2.8</c:v>
                      </c:pt>
                      <c:pt idx="30" formatCode="0.00">
                        <c:v>2.4</c:v>
                      </c:pt>
                      <c:pt idx="36" formatCode="0.00">
                        <c:v>1.8</c:v>
                      </c:pt>
                      <c:pt idx="42" formatCode="0.00">
                        <c:v>1.3</c:v>
                      </c:pt>
                      <c:pt idx="48" formatCode="0.00">
                        <c:v>1.1000000000000001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529-430E-AF25-A7A91F8E0907}"/>
                  </c:ext>
                </c:extLst>
              </c15:ser>
            </c15:filteredScatterSeries>
          </c:ext>
        </c:extLst>
      </c:scatterChart>
      <c:valAx>
        <c:axId val="693261248"/>
        <c:scaling>
          <c:orientation val="minMax"/>
          <c:max val="1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Tempo (minutos)</a:t>
                </a:r>
              </a:p>
            </c:rich>
          </c:tx>
          <c:layout>
            <c:manualLayout>
              <c:xMode val="edge"/>
              <c:yMode val="edge"/>
              <c:x val="0.45016507598388777"/>
              <c:y val="0.9125693205612216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"/>
        <c:crosses val="autoZero"/>
        <c:crossBetween val="midCat"/>
        <c:majorUnit val="15"/>
      </c:valAx>
      <c:valAx>
        <c:axId val="1"/>
        <c:scaling>
          <c:orientation val="minMax"/>
          <c:max val="8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Concentração de cloro residual livre (mg Cl2/L)</a:t>
                </a:r>
              </a:p>
            </c:rich>
          </c:tx>
          <c:layout>
            <c:manualLayout>
              <c:xMode val="edge"/>
              <c:yMode val="edge"/>
              <c:x val="2.1905843113571181E-2"/>
              <c:y val="0.11293273028901347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69326124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8959517382342543"/>
          <c:y val="8.7431693989071038E-2"/>
          <c:w val="0.35012864629599283"/>
          <c:h val="0.11718299556817693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407151929700253E-2"/>
          <c:y val="7.2463914628450588E-2"/>
          <c:w val="0.72788973003718893"/>
          <c:h val="0.74534312189263463"/>
        </c:manualLayout>
      </c:layout>
      <c:scatterChart>
        <c:scatterStyle val="lineMarker"/>
        <c:varyColors val="0"/>
        <c:ser>
          <c:idx val="1"/>
          <c:order val="0"/>
          <c:tx>
            <c:strRef>
              <c:f>'[Capítulo 11 - Figura 30.xlsx]Figura 30 '!$E$4</c:f>
              <c:strCache>
                <c:ptCount val="1"/>
                <c:pt idx="0">
                  <c:v>T = 8 min</c:v>
                </c:pt>
              </c:strCache>
            </c:strRef>
          </c:tx>
          <c:spPr>
            <a:ln w="19050">
              <a:solidFill>
                <a:srgbClr val="00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'[Capítulo 11 - Figura 30.xlsx]Figura 30 '!$C$5:$C$10</c:f>
              <c:numCache>
                <c:formatCode>0.00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8</c:v>
                </c:pt>
              </c:numCache>
            </c:numRef>
          </c:xVal>
          <c:yVal>
            <c:numRef>
              <c:f>'[Capítulo 11 - Figura 30.xlsx]Figura 30 '!$E$5:$E$10</c:f>
              <c:numCache>
                <c:formatCode>General</c:formatCode>
                <c:ptCount val="6"/>
                <c:pt idx="0">
                  <c:v>9.9999999999999811E-3</c:v>
                </c:pt>
                <c:pt idx="1">
                  <c:v>0.06</c:v>
                </c:pt>
                <c:pt idx="2">
                  <c:v>7.0000000000000007E-2</c:v>
                </c:pt>
                <c:pt idx="3" formatCode="0.00">
                  <c:v>0.13</c:v>
                </c:pt>
                <c:pt idx="4">
                  <c:v>0.38</c:v>
                </c:pt>
                <c:pt idx="5">
                  <c:v>1.25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BB-4B14-904C-915E9909A879}"/>
            </c:ext>
          </c:extLst>
        </c:ser>
        <c:ser>
          <c:idx val="2"/>
          <c:order val="1"/>
          <c:tx>
            <c:strRef>
              <c:f>'[Capítulo 11 - Figura 30.xlsx]Figura 30 '!$F$4</c:f>
              <c:strCache>
                <c:ptCount val="1"/>
                <c:pt idx="0">
                  <c:v>T = 38 min</c:v>
                </c:pt>
              </c:strCache>
            </c:strRef>
          </c:tx>
          <c:spPr>
            <a:ln w="19050">
              <a:solidFill>
                <a:srgbClr val="FF0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'[Capítulo 11 - Figura 30.xlsx]Figura 30 '!$C$5:$C$10</c:f>
              <c:numCache>
                <c:formatCode>0.00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8</c:v>
                </c:pt>
              </c:numCache>
            </c:numRef>
          </c:xVal>
          <c:yVal>
            <c:numRef>
              <c:f>'[Capítulo 11 - Figura 30.xlsx]Figura 30 '!$F$5:$F$10</c:f>
              <c:numCache>
                <c:formatCode>General</c:formatCode>
                <c:ptCount val="6"/>
                <c:pt idx="0">
                  <c:v>0.02</c:v>
                </c:pt>
                <c:pt idx="1">
                  <c:v>0.02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0.17</c:v>
                </c:pt>
                <c:pt idx="5">
                  <c:v>0.91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BBB-4B14-904C-915E9909A8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5324536"/>
        <c:axId val="1"/>
      </c:scatterChart>
      <c:valAx>
        <c:axId val="725324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Dosagem aplicada (mg CL2/l)</a:t>
                </a:r>
              </a:p>
            </c:rich>
          </c:tx>
          <c:layout>
            <c:manualLayout>
              <c:xMode val="edge"/>
              <c:yMode val="edge"/>
              <c:x val="0.35305645334278118"/>
              <c:y val="0.90062288062532325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"/>
        <c:crosses val="autoZero"/>
        <c:crossBetween val="midCat"/>
        <c:majorUnit val="1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Concentração residual (mg CL2/L)</a:t>
                </a:r>
              </a:p>
            </c:rich>
          </c:tx>
          <c:layout>
            <c:manualLayout>
              <c:xMode val="edge"/>
              <c:yMode val="edge"/>
              <c:x val="1.7402976396592291E-2"/>
              <c:y val="0.1697725999866556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72532453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1526250965574643"/>
          <c:y val="0.39337553655444601"/>
          <c:w val="0.17001369248978621"/>
          <c:h val="0.10559027560145656"/>
        </c:manualLayout>
      </c:layout>
      <c:overlay val="0"/>
      <c:spPr>
        <a:noFill/>
        <a:ln w="3175">
          <a:noFill/>
          <a:prstDash val="solid"/>
        </a:ln>
      </c:sp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74853531791157"/>
          <c:y val="7.0248111058034496E-2"/>
          <c:w val="0.72045120845269117"/>
          <c:h val="0.73967128702283391"/>
        </c:manualLayout>
      </c:layout>
      <c:scatterChart>
        <c:scatterStyle val="lineMarker"/>
        <c:varyColors val="0"/>
        <c:ser>
          <c:idx val="0"/>
          <c:order val="0"/>
          <c:tx>
            <c:strRef>
              <c:f>'[Capítulo 11 - Figura 31.xlsx]Figura 31 '!$E$14</c:f>
              <c:strCache>
                <c:ptCount val="1"/>
                <c:pt idx="0">
                  <c:v>T = 8 min</c:v>
                </c:pt>
              </c:strCache>
            </c:strRef>
          </c:tx>
          <c:spPr>
            <a:ln w="19050">
              <a:solidFill>
                <a:srgbClr val="8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'[Capítulo 11 - Figura 31.xlsx]Figura 31 '!$C$15:$C$20</c:f>
              <c:numCache>
                <c:formatCode>0.00</c:formatCode>
                <c:ptCount val="6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1.5</c:v>
                </c:pt>
                <c:pt idx="5">
                  <c:v>2</c:v>
                </c:pt>
              </c:numCache>
            </c:numRef>
          </c:xVal>
          <c:yVal>
            <c:numRef>
              <c:f>'[Capítulo 11 - Figura 31.xlsx]Figura 31 '!$E$15:$E$20</c:f>
              <c:numCache>
                <c:formatCode>0.00</c:formatCode>
                <c:ptCount val="6"/>
                <c:pt idx="0">
                  <c:v>5.099999999999999E-2</c:v>
                </c:pt>
                <c:pt idx="1">
                  <c:v>0.14100000000000001</c:v>
                </c:pt>
                <c:pt idx="2">
                  <c:v>0.21200000000000002</c:v>
                </c:pt>
                <c:pt idx="3">
                  <c:v>0.36399999999999999</c:v>
                </c:pt>
                <c:pt idx="4">
                  <c:v>0.68500000000000005</c:v>
                </c:pt>
                <c:pt idx="5">
                  <c:v>1.212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15B-444E-88A6-88E505C4334C}"/>
            </c:ext>
          </c:extLst>
        </c:ser>
        <c:ser>
          <c:idx val="1"/>
          <c:order val="1"/>
          <c:tx>
            <c:strRef>
              <c:f>'[Capítulo 11 - Figura 31.xlsx]Figura 31 '!$F$14</c:f>
              <c:strCache>
                <c:ptCount val="1"/>
                <c:pt idx="0">
                  <c:v>T = 38 min</c:v>
                </c:pt>
              </c:strCache>
            </c:strRef>
          </c:tx>
          <c:spPr>
            <a:ln w="19050">
              <a:solidFill>
                <a:srgbClr val="00FF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xVal>
            <c:numRef>
              <c:f>'[Capítulo 11 - Figura 31.xlsx]Figura 31 '!$C$15:$C$20</c:f>
              <c:numCache>
                <c:formatCode>0.00</c:formatCode>
                <c:ptCount val="6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1.5</c:v>
                </c:pt>
                <c:pt idx="5">
                  <c:v>2</c:v>
                </c:pt>
              </c:numCache>
            </c:numRef>
          </c:xVal>
          <c:yVal>
            <c:numRef>
              <c:f>'[Capítulo 11 - Figura 31.xlsx]Figura 31 '!$F$15:$F$20</c:f>
              <c:numCache>
                <c:formatCode>0.00</c:formatCode>
                <c:ptCount val="6"/>
                <c:pt idx="0">
                  <c:v>1.4999999999999999E-2</c:v>
                </c:pt>
                <c:pt idx="1">
                  <c:v>2.4E-2</c:v>
                </c:pt>
                <c:pt idx="2">
                  <c:v>7.6999999999999999E-2</c:v>
                </c:pt>
                <c:pt idx="3">
                  <c:v>0.14899999999999999</c:v>
                </c:pt>
                <c:pt idx="4">
                  <c:v>0.39</c:v>
                </c:pt>
                <c:pt idx="5">
                  <c:v>0.71099999999999997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15B-444E-88A6-88E505C433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5319944"/>
        <c:axId val="1"/>
      </c:scatterChart>
      <c:valAx>
        <c:axId val="725319944"/>
        <c:scaling>
          <c:orientation val="minMax"/>
          <c:max val="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Dosagem aplicada (mg KMnO4/l)</a:t>
                </a:r>
              </a:p>
            </c:rich>
          </c:tx>
          <c:layout>
            <c:manualLayout>
              <c:xMode val="edge"/>
              <c:yMode val="edge"/>
              <c:x val="0.33463667247261369"/>
              <c:y val="0.88950612824773045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"/>
        <c:crosses val="autoZero"/>
        <c:crossBetween val="midCat"/>
        <c:majorUnit val="0.2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Concentração residual (mg KMnO4/L)</a:t>
                </a:r>
              </a:p>
            </c:rich>
          </c:tx>
          <c:layout>
            <c:manualLayout>
              <c:xMode val="edge"/>
              <c:yMode val="edge"/>
              <c:x val="2.4032042723631512E-2"/>
              <c:y val="0.13843010120259741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725319944"/>
        <c:crosses val="autoZero"/>
        <c:crossBetween val="midCat"/>
        <c:majorUnit val="0.2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1575433911882511"/>
          <c:y val="0.38843073173266135"/>
          <c:w val="0.16955941255006676"/>
          <c:h val="0.10537216658705174"/>
        </c:manualLayout>
      </c:layout>
      <c:overlay val="0"/>
      <c:spPr>
        <a:noFill/>
        <a:ln w="3175">
          <a:noFill/>
          <a:prstDash val="solid"/>
        </a:ln>
      </c:sp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0.09639</cdr:x>
      <cdr:y>0.25683</cdr:y>
    </cdr:from>
    <cdr:to>
      <cdr:x>0.95619</cdr:x>
      <cdr:y>0.25865</cdr:y>
    </cdr:to>
    <cdr:cxnSp macro="">
      <cdr:nvCxnSpPr>
        <cdr:cNvPr id="3" name="Conector reto 2">
          <a:extLst xmlns:a="http://schemas.openxmlformats.org/drawingml/2006/main">
            <a:ext uri="{FF2B5EF4-FFF2-40B4-BE49-F238E27FC236}">
              <a16:creationId xmlns:a16="http://schemas.microsoft.com/office/drawing/2014/main" id="{C7DC76A2-F1C3-471B-BD10-5AA70380F517}"/>
            </a:ext>
          </a:extLst>
        </cdr:cNvPr>
        <cdr:cNvCxnSpPr/>
      </cdr:nvCxnSpPr>
      <cdr:spPr>
        <a:xfrm xmlns:a="http://schemas.openxmlformats.org/drawingml/2006/main" flipV="1">
          <a:off x="670560" y="1074420"/>
          <a:ext cx="5981700" cy="762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0.30559</cdr:x>
      <cdr:y>0.26047</cdr:y>
    </cdr:from>
    <cdr:to>
      <cdr:x>0.30559</cdr:x>
      <cdr:y>0.63206</cdr:y>
    </cdr:to>
    <cdr:cxnSp macro="">
      <cdr:nvCxnSpPr>
        <cdr:cNvPr id="5" name="Conector de Seta Reta 4">
          <a:extLst xmlns:a="http://schemas.openxmlformats.org/drawingml/2006/main">
            <a:ext uri="{FF2B5EF4-FFF2-40B4-BE49-F238E27FC236}">
              <a16:creationId xmlns:a16="http://schemas.microsoft.com/office/drawing/2014/main" id="{723CFB14-2509-4857-B3FE-1E76A82E43B0}"/>
            </a:ext>
          </a:extLst>
        </cdr:cNvPr>
        <cdr:cNvCxnSpPr/>
      </cdr:nvCxnSpPr>
      <cdr:spPr>
        <a:xfrm xmlns:a="http://schemas.openxmlformats.org/drawingml/2006/main">
          <a:off x="2125980" y="1089660"/>
          <a:ext cx="0" cy="155448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0.73604</cdr:x>
      <cdr:y>0.26047</cdr:y>
    </cdr:from>
    <cdr:to>
      <cdr:x>0.73677</cdr:x>
      <cdr:y>0.70978</cdr:y>
    </cdr:to>
    <cdr:cxnSp macro="">
      <cdr:nvCxnSpPr>
        <cdr:cNvPr id="10" name="Conector de Seta Reta 9">
          <a:extLst xmlns:a="http://schemas.openxmlformats.org/drawingml/2006/main">
            <a:ext uri="{FF2B5EF4-FFF2-40B4-BE49-F238E27FC236}">
              <a16:creationId xmlns:a16="http://schemas.microsoft.com/office/drawing/2014/main" id="{5CF823CC-536A-4190-B4B3-92413AF7E14A}"/>
            </a:ext>
          </a:extLst>
        </cdr:cNvPr>
        <cdr:cNvCxnSpPr/>
      </cdr:nvCxnSpPr>
      <cdr:spPr>
        <a:xfrm xmlns:a="http://schemas.openxmlformats.org/drawingml/2006/main">
          <a:off x="5120640" y="1089660"/>
          <a:ext cx="5080" cy="187960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0.32202</cdr:x>
      <cdr:y>0.2714</cdr:y>
    </cdr:from>
    <cdr:to>
      <cdr:x>0.33844</cdr:x>
      <cdr:y>0.62477</cdr:y>
    </cdr:to>
    <cdr:sp macro="" textlink="">
      <cdr:nvSpPr>
        <cdr:cNvPr id="7" name="Chave Direita 6">
          <a:extLst xmlns:a="http://schemas.openxmlformats.org/drawingml/2006/main">
            <a:ext uri="{FF2B5EF4-FFF2-40B4-BE49-F238E27FC236}">
              <a16:creationId xmlns:a16="http://schemas.microsoft.com/office/drawing/2014/main" id="{211F39B1-FFDF-49B5-AB27-74BD65192803}"/>
            </a:ext>
          </a:extLst>
        </cdr:cNvPr>
        <cdr:cNvSpPr/>
      </cdr:nvSpPr>
      <cdr:spPr>
        <a:xfrm xmlns:a="http://schemas.openxmlformats.org/drawingml/2006/main">
          <a:off x="2240280" y="1135380"/>
          <a:ext cx="114300" cy="1478280"/>
        </a:xfrm>
        <a:prstGeom xmlns:a="http://schemas.openxmlformats.org/drawingml/2006/main" prst="rightBrace">
          <a:avLst/>
        </a:prstGeom>
        <a:ln xmlns:a="http://schemas.openxmlformats.org/drawingml/2006/main" w="25400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0.7521</cdr:x>
      <cdr:y>0.26897</cdr:y>
    </cdr:from>
    <cdr:to>
      <cdr:x>0.76999</cdr:x>
      <cdr:y>0.7031</cdr:y>
    </cdr:to>
    <cdr:sp macro="" textlink="">
      <cdr:nvSpPr>
        <cdr:cNvPr id="13" name="Chave Direita 12">
          <a:extLst xmlns:a="http://schemas.openxmlformats.org/drawingml/2006/main">
            <a:ext uri="{FF2B5EF4-FFF2-40B4-BE49-F238E27FC236}">
              <a16:creationId xmlns:a16="http://schemas.microsoft.com/office/drawing/2014/main" id="{AE63E25E-D1D1-4291-88C6-B003DE675D48}"/>
            </a:ext>
          </a:extLst>
        </cdr:cNvPr>
        <cdr:cNvSpPr/>
      </cdr:nvSpPr>
      <cdr:spPr>
        <a:xfrm xmlns:a="http://schemas.openxmlformats.org/drawingml/2006/main">
          <a:off x="5232400" y="1125220"/>
          <a:ext cx="124460" cy="1816100"/>
        </a:xfrm>
        <a:prstGeom xmlns:a="http://schemas.openxmlformats.org/drawingml/2006/main" prst="rightBrace">
          <a:avLst/>
        </a:prstGeom>
        <a:ln xmlns:a="http://schemas.openxmlformats.org/drawingml/2006/main" w="25400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0.36035</cdr:x>
      <cdr:y>0.40255</cdr:y>
    </cdr:from>
    <cdr:to>
      <cdr:x>0.53012</cdr:x>
      <cdr:y>0.52641</cdr:y>
    </cdr:to>
    <cdr:sp macro="" textlink="">
      <cdr:nvSpPr>
        <cdr:cNvPr id="8" name="CaixaDeTexto 7">
          <a:extLst xmlns:a="http://schemas.openxmlformats.org/drawingml/2006/main">
            <a:ext uri="{FF2B5EF4-FFF2-40B4-BE49-F238E27FC236}">
              <a16:creationId xmlns:a16="http://schemas.microsoft.com/office/drawing/2014/main" id="{CDCEA3D6-62BE-4F93-9887-BB04979C6ECB}"/>
            </a:ext>
          </a:extLst>
        </cdr:cNvPr>
        <cdr:cNvSpPr txBox="1"/>
      </cdr:nvSpPr>
      <cdr:spPr>
        <a:xfrm xmlns:a="http://schemas.openxmlformats.org/drawingml/2006/main">
          <a:off x="2506980" y="1684020"/>
          <a:ext cx="1181100" cy="518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100"/>
            <a:t>demanda de cloro </a:t>
          </a:r>
        </a:p>
        <a:p xmlns:a="http://schemas.openxmlformats.org/drawingml/2006/main">
          <a:r>
            <a:rPr lang="pt-BR" sz="1100"/>
            <a:t>em 30 minutos</a:t>
          </a:r>
        </a:p>
      </cdr:txBody>
    </cdr:sp>
  </cdr:relSizeAnchor>
  <cdr:relSizeAnchor xmlns:cdr="http://schemas.openxmlformats.org/drawingml/2006/chartDrawing">
    <cdr:from>
      <cdr:x>0.78058</cdr:x>
      <cdr:y>0.42927</cdr:y>
    </cdr:from>
    <cdr:to>
      <cdr:x>0.95035</cdr:x>
      <cdr:y>0.55313</cdr:y>
    </cdr:to>
    <cdr:sp macro="" textlink="">
      <cdr:nvSpPr>
        <cdr:cNvPr id="15" name="CaixaDeTexto 1">
          <a:extLst xmlns:a="http://schemas.openxmlformats.org/drawingml/2006/main">
            <a:ext uri="{FF2B5EF4-FFF2-40B4-BE49-F238E27FC236}">
              <a16:creationId xmlns:a16="http://schemas.microsoft.com/office/drawing/2014/main" id="{3E0E5F57-92A8-4B54-86E7-793719D2FB4A}"/>
            </a:ext>
          </a:extLst>
        </cdr:cNvPr>
        <cdr:cNvSpPr txBox="1"/>
      </cdr:nvSpPr>
      <cdr:spPr>
        <a:xfrm xmlns:a="http://schemas.openxmlformats.org/drawingml/2006/main">
          <a:off x="5430520" y="1795780"/>
          <a:ext cx="1181100" cy="518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/>
            <a:t>demanda de cloro </a:t>
          </a:r>
        </a:p>
        <a:p xmlns:a="http://schemas.openxmlformats.org/drawingml/2006/main">
          <a:r>
            <a:rPr lang="pt-BR" sz="1100"/>
            <a:t>em 90 minutos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0.09091</cdr:x>
      <cdr:y>0.70803</cdr:y>
    </cdr:from>
    <cdr:to>
      <cdr:x>0.58127</cdr:x>
      <cdr:y>0.71168</cdr:y>
    </cdr:to>
    <cdr:cxnSp macro="">
      <cdr:nvCxnSpPr>
        <cdr:cNvPr id="3" name="Conector reto 2">
          <a:extLst xmlns:a="http://schemas.openxmlformats.org/drawingml/2006/main">
            <a:ext uri="{FF2B5EF4-FFF2-40B4-BE49-F238E27FC236}">
              <a16:creationId xmlns:a16="http://schemas.microsoft.com/office/drawing/2014/main" id="{04847BAA-D6D9-43D3-88B0-C55CA526D9DD}"/>
            </a:ext>
          </a:extLst>
        </cdr:cNvPr>
        <cdr:cNvCxnSpPr/>
      </cdr:nvCxnSpPr>
      <cdr:spPr>
        <a:xfrm xmlns:a="http://schemas.openxmlformats.org/drawingml/2006/main">
          <a:off x="754380" y="2956560"/>
          <a:ext cx="4069080" cy="1524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accent6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0.58035</cdr:x>
      <cdr:y>0.70985</cdr:y>
    </cdr:from>
    <cdr:to>
      <cdr:x>0.58035</cdr:x>
      <cdr:y>0.82117</cdr:y>
    </cdr:to>
    <cdr:cxnSp macro="">
      <cdr:nvCxnSpPr>
        <cdr:cNvPr id="5" name="Conector de Seta Reta 4">
          <a:extLst xmlns:a="http://schemas.openxmlformats.org/drawingml/2006/main">
            <a:ext uri="{FF2B5EF4-FFF2-40B4-BE49-F238E27FC236}">
              <a16:creationId xmlns:a16="http://schemas.microsoft.com/office/drawing/2014/main" id="{21FC5985-C3CD-4CD1-95B0-FC51E749F593}"/>
            </a:ext>
          </a:extLst>
        </cdr:cNvPr>
        <cdr:cNvCxnSpPr/>
      </cdr:nvCxnSpPr>
      <cdr:spPr>
        <a:xfrm xmlns:a="http://schemas.openxmlformats.org/drawingml/2006/main">
          <a:off x="4815840" y="2964180"/>
          <a:ext cx="0" cy="46482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0.46342</cdr:x>
      <cdr:y>0.70925</cdr:y>
    </cdr:from>
    <cdr:to>
      <cdr:x>0.46342</cdr:x>
      <cdr:y>0.82056</cdr:y>
    </cdr:to>
    <cdr:cxnSp macro="">
      <cdr:nvCxnSpPr>
        <cdr:cNvPr id="6" name="Conector de Seta Reta 5">
          <a:extLst xmlns:a="http://schemas.openxmlformats.org/drawingml/2006/main">
            <a:ext uri="{FF2B5EF4-FFF2-40B4-BE49-F238E27FC236}">
              <a16:creationId xmlns:a16="http://schemas.microsoft.com/office/drawing/2014/main" id="{7852C1F2-679D-4A84-A351-D63E4E759527}"/>
            </a:ext>
          </a:extLst>
        </cdr:cNvPr>
        <cdr:cNvCxnSpPr/>
      </cdr:nvCxnSpPr>
      <cdr:spPr>
        <a:xfrm xmlns:a="http://schemas.openxmlformats.org/drawingml/2006/main">
          <a:off x="3845560" y="2961640"/>
          <a:ext cx="0" cy="46482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0.09933</cdr:x>
      <cdr:y>0.70031</cdr:y>
    </cdr:from>
    <cdr:to>
      <cdr:x>0.50457</cdr:x>
      <cdr:y>0.70275</cdr:y>
    </cdr:to>
    <cdr:cxnSp macro="">
      <cdr:nvCxnSpPr>
        <cdr:cNvPr id="2" name="Conector reto 1">
          <a:extLst xmlns:a="http://schemas.openxmlformats.org/drawingml/2006/main">
            <a:ext uri="{FF2B5EF4-FFF2-40B4-BE49-F238E27FC236}">
              <a16:creationId xmlns:a16="http://schemas.microsoft.com/office/drawing/2014/main" id="{E8D0E2A0-6C45-448A-A8AE-01F3B708287A}"/>
            </a:ext>
          </a:extLst>
        </cdr:cNvPr>
        <cdr:cNvCxnSpPr/>
      </cdr:nvCxnSpPr>
      <cdr:spPr>
        <a:xfrm xmlns:a="http://schemas.openxmlformats.org/drawingml/2006/main">
          <a:off x="828040" y="2908300"/>
          <a:ext cx="3378200" cy="1016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0.50213</cdr:x>
      <cdr:y>0.70153</cdr:y>
    </cdr:from>
    <cdr:to>
      <cdr:x>0.50213</cdr:x>
      <cdr:y>0.81346</cdr:y>
    </cdr:to>
    <cdr:cxnSp macro="">
      <cdr:nvCxnSpPr>
        <cdr:cNvPr id="4" name="Conector de Seta Reta 3">
          <a:extLst xmlns:a="http://schemas.openxmlformats.org/drawingml/2006/main">
            <a:ext uri="{FF2B5EF4-FFF2-40B4-BE49-F238E27FC236}">
              <a16:creationId xmlns:a16="http://schemas.microsoft.com/office/drawing/2014/main" id="{06849489-F268-45AE-823B-7F225B88FE93}"/>
            </a:ext>
          </a:extLst>
        </cdr:cNvPr>
        <cdr:cNvCxnSpPr/>
      </cdr:nvCxnSpPr>
      <cdr:spPr>
        <a:xfrm xmlns:a="http://schemas.openxmlformats.org/drawingml/2006/main">
          <a:off x="4185920" y="2913380"/>
          <a:ext cx="0" cy="46482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0.36776</cdr:x>
      <cdr:y>0.69969</cdr:y>
    </cdr:from>
    <cdr:to>
      <cdr:x>0.36776</cdr:x>
      <cdr:y>0.81162</cdr:y>
    </cdr:to>
    <cdr:cxnSp macro="">
      <cdr:nvCxnSpPr>
        <cdr:cNvPr id="5" name="Conector de Seta Reta 4">
          <a:extLst xmlns:a="http://schemas.openxmlformats.org/drawingml/2006/main">
            <a:ext uri="{FF2B5EF4-FFF2-40B4-BE49-F238E27FC236}">
              <a16:creationId xmlns:a16="http://schemas.microsoft.com/office/drawing/2014/main" id="{06849489-F268-45AE-823B-7F225B88FE93}"/>
            </a:ext>
          </a:extLst>
        </cdr:cNvPr>
        <cdr:cNvCxnSpPr/>
      </cdr:nvCxnSpPr>
      <cdr:spPr>
        <a:xfrm xmlns:a="http://schemas.openxmlformats.org/drawingml/2006/main">
          <a:off x="3065780" y="2905760"/>
          <a:ext cx="0" cy="46482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86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356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893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2369B7-73C7-4DBF-BBA6-0D4554673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F51271-3597-4D7E-8F17-5A37A58306A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F9F1A6-FEF8-46D8-90BE-35756AA7903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DFE87D8-5874-4D3F-AE1C-AE805B28406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E83C35D6-D43D-4D25-9BAE-D659DDF6B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91A39254-7A2F-4D00-86FE-02ADF663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pt-BR" altLang="pt-BR"/>
              <a:t>PHD-2411 SANEAMENTO I</a:t>
            </a:r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FD500A8C-11A5-4DED-BE5E-14E7C6CCB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DF6EEB8-B80F-49B0-8FDC-2D58118C5D3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7609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33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773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41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97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28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4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984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10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63FCDC4-4BC1-4247-A574-70C5CF757D26}" type="datetimeFigureOut">
              <a:rPr lang="pt-BR" smtClean="0"/>
              <a:t>02/11/2021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4D7A0BE-664F-4EC2-A266-B52354459C1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19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0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84.png"/><Relationship Id="rId7" Type="http://schemas.openxmlformats.org/officeDocument/2006/relationships/image" Target="../media/image75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g"/><Relationship Id="rId4" Type="http://schemas.openxmlformats.org/officeDocument/2006/relationships/image" Target="../media/image8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microsoft.com/office/2007/relationships/hdphoto" Target="../media/hdphoto1.wdp"/><Relationship Id="rId4" Type="http://schemas.openxmlformats.org/officeDocument/2006/relationships/image" Target="../media/image8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2.w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4" Type="http://schemas.openxmlformats.org/officeDocument/2006/relationships/image" Target="../media/image118.em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4" Type="http://schemas.openxmlformats.org/officeDocument/2006/relationships/image" Target="../media/image120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4" Type="http://schemas.openxmlformats.org/officeDocument/2006/relationships/image" Target="../media/image122.em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4" Type="http://schemas.openxmlformats.org/officeDocument/2006/relationships/image" Target="../media/image124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4" Type="http://schemas.openxmlformats.org/officeDocument/2006/relationships/image" Target="../media/image126.e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4" Type="http://schemas.openxmlformats.org/officeDocument/2006/relationships/image" Target="../media/image128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4" Type="http://schemas.openxmlformats.org/officeDocument/2006/relationships/image" Target="../media/image130.emf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5" Type="http://schemas.openxmlformats.org/officeDocument/2006/relationships/image" Target="../media/image2.wmf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image" Target="../media/image2.wmf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usepaord.shinyapps.io/Breakpoint-Curve/" TargetMode="Externa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5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4B623FE-0796-41A7-9913-3C6CC2AC768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31E6E0EF-0E9A-494A-B0EA-A07A9CD207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2553" y="1700808"/>
            <a:ext cx="7488832" cy="2880742"/>
          </a:xfrm>
        </p:spPr>
        <p:txBody>
          <a:bodyPr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ESCOLA POLITÉCNICA DA USP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DEPARTAMENTO DE ENGENHARIA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HIDRÁULICA E AMBIENTAL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br>
              <a:rPr lang="pt-BR" altLang="pt-BR" sz="3600" b="1" dirty="0">
                <a:solidFill>
                  <a:schemeClr val="tx1"/>
                </a:solidFill>
              </a:rPr>
            </a:b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PHD 5746 – PROCESSOS FÍSICO-QUÍMICOS EM ENGENHARIA SANITÁRIA E AMBIENTAL II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A1325D5-0D80-4C58-B8F9-B7BF739EA9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20763" y="5397500"/>
            <a:ext cx="7872412" cy="911225"/>
          </a:xfrm>
        </p:spPr>
        <p:txBody>
          <a:bodyPr/>
          <a:lstStyle/>
          <a:p>
            <a:pPr algn="l">
              <a:spcBef>
                <a:spcPct val="10000"/>
              </a:spcBef>
            </a:pPr>
            <a:r>
              <a:rPr lang="pt-BR" altLang="pt-BR" b="1" dirty="0"/>
              <a:t>Prof. Dr. Sidney Seckler Ferreira Filho</a:t>
            </a:r>
          </a:p>
          <a:p>
            <a:endParaRPr lang="pt-BR" altLang="pt-BR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>
            <a:extLst>
              <a:ext uri="{FF2B5EF4-FFF2-40B4-BE49-F238E27FC236}">
                <a16:creationId xmlns:a16="http://schemas.microsoft.com/office/drawing/2014/main" id="{AC388EC5-867D-45FA-8F79-797BC37C2A14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8" name="Rectangle 4">
            <a:extLst>
              <a:ext uri="{FF2B5EF4-FFF2-40B4-BE49-F238E27FC236}">
                <a16:creationId xmlns:a16="http://schemas.microsoft.com/office/drawing/2014/main" id="{134841FD-8CEA-4520-987C-A46ADA1DB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7" y="2455068"/>
            <a:ext cx="8964613" cy="2951584"/>
          </a:xfrm>
        </p:spPr>
        <p:txBody>
          <a:bodyPr>
            <a:noAutofit/>
          </a:bodyPr>
          <a:lstStyle/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Remoção de cor real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Controle de gosto e odor 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Oxidação de compostos orgânicos sintéticos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Minimização da formação de subprodutos da desinfecção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pt-BR" altLang="pt-BR" sz="360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1510F1-FAC0-4212-B80C-F51118FD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543" y="2455911"/>
            <a:ext cx="8496300" cy="60927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9E80011-91F5-4947-BB86-653212CAF8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OXIDAÇÃO E DESINFECÇÃO NA ENGENHARIA AMBIENTAL</a:t>
            </a:r>
          </a:p>
        </p:txBody>
      </p:sp>
    </p:spTree>
    <p:extLst>
      <p:ext uri="{BB962C8B-B14F-4D97-AF65-F5344CB8AC3E}">
        <p14:creationId xmlns:p14="http://schemas.microsoft.com/office/powerpoint/2010/main" val="2438417013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6503334F-DBC3-4FAC-9DEA-CB75BA82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9138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PERMANGANATO DE POTÁSSIO EM MEIO AQUOSO</a:t>
            </a:r>
          </a:p>
        </p:txBody>
      </p:sp>
      <p:pic>
        <p:nvPicPr>
          <p:cNvPr id="3" name="Imagem 2" descr="Bolo de chocolate&#10;&#10;Descrição gerada automaticamente com confiança média">
            <a:extLst>
              <a:ext uri="{FF2B5EF4-FFF2-40B4-BE49-F238E27FC236}">
                <a16:creationId xmlns:a16="http://schemas.microsoft.com/office/drawing/2014/main" id="{06371401-61D1-41B2-B6C1-6AE62DBD3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74" y="3756947"/>
            <a:ext cx="3974422" cy="2237452"/>
          </a:xfrm>
          <a:prstGeom prst="rect">
            <a:avLst/>
          </a:prstGeom>
        </p:spPr>
      </p:pic>
      <p:pic>
        <p:nvPicPr>
          <p:cNvPr id="5" name="Imagem 4" descr="Garrafa de plástico rosa&#10;&#10;Descrição gerada automaticamente">
            <a:extLst>
              <a:ext uri="{FF2B5EF4-FFF2-40B4-BE49-F238E27FC236}">
                <a16:creationId xmlns:a16="http://schemas.microsoft.com/office/drawing/2014/main" id="{9D61C398-5C50-411A-8593-381A63519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330" y="2782528"/>
            <a:ext cx="3211871" cy="32118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9E2AAFEB-39BC-4D24-876E-BD2C5E7CF419}"/>
                  </a:ext>
                </a:extLst>
              </p:cNvPr>
              <p:cNvSpPr txBox="1"/>
              <p:nvPr/>
            </p:nvSpPr>
            <p:spPr>
              <a:xfrm>
                <a:off x="359546" y="2549974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latin typeface="Cambria Math" panose="02040503050406030204" pitchFamily="18" charset="0"/>
                        </a:rPr>
                        <m:t>𝐾𝑀𝑛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 ⟶ 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𝑀𝑛𝑂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9E2AAFEB-39BC-4D24-876E-BD2C5E7CF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46" y="2549974"/>
                <a:ext cx="45720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00787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6503334F-DBC3-4FAC-9DEA-CB75BA82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9138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PERMANGANATO DE POTÁSSIO EM MEIO AQUOSO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701FF1-9C09-45AB-A224-65B1CE70A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04" y="2239838"/>
            <a:ext cx="8157299" cy="11891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permanganato de potássio é comercializado na forma sólida</a:t>
            </a:r>
          </a:p>
        </p:txBody>
      </p:sp>
      <p:pic>
        <p:nvPicPr>
          <p:cNvPr id="3" name="Imagem 2" descr="Uma imagem contendo mesa, xícara, café, comida&#10;&#10;Descrição gerada automaticamente">
            <a:extLst>
              <a:ext uri="{FF2B5EF4-FFF2-40B4-BE49-F238E27FC236}">
                <a16:creationId xmlns:a16="http://schemas.microsoft.com/office/drawing/2014/main" id="{DD4631EE-E7FB-4683-8FD9-4E68715814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557" y="3683491"/>
            <a:ext cx="3245524" cy="2163683"/>
          </a:xfrm>
          <a:prstGeom prst="rect">
            <a:avLst/>
          </a:prstGeom>
        </p:spPr>
      </p:pic>
      <p:pic>
        <p:nvPicPr>
          <p:cNvPr id="6" name="Imagem 5" descr="Uma imagem contendo no interior, cozinha, inoxidável, aço&#10;&#10;Descrição gerada automaticamente">
            <a:extLst>
              <a:ext uri="{FF2B5EF4-FFF2-40B4-BE49-F238E27FC236}">
                <a16:creationId xmlns:a16="http://schemas.microsoft.com/office/drawing/2014/main" id="{A2CEA03D-A819-4D5F-A1DE-AFA00FA715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522" y="3463519"/>
            <a:ext cx="3178206" cy="23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33173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6503334F-DBC3-4FAC-9DEA-CB75BA82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9138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PERMANGANATO DE POTÁSSIO EM MEIO AQUOSO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701FF1-9C09-45AB-A224-65B1CE70A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61" y="2147134"/>
            <a:ext cx="8157299" cy="16130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sua aplicação é efetuada na fase líquida a partir de uma solução preparada com concentração não superior a 40 g/L</a:t>
            </a:r>
          </a:p>
        </p:txBody>
      </p:sp>
      <p:pic>
        <p:nvPicPr>
          <p:cNvPr id="5" name="Imagem 4" descr="Uma imagem contendo olhando, em pé, edifício, grupo&#10;&#10;Descrição gerada automaticamente">
            <a:extLst>
              <a:ext uri="{FF2B5EF4-FFF2-40B4-BE49-F238E27FC236}">
                <a16:creationId xmlns:a16="http://schemas.microsoft.com/office/drawing/2014/main" id="{39964F02-361F-4784-B92E-E041D3199C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625" y="3760205"/>
            <a:ext cx="3060520" cy="2295390"/>
          </a:xfrm>
          <a:prstGeom prst="rect">
            <a:avLst/>
          </a:prstGeom>
        </p:spPr>
      </p:pic>
      <p:pic>
        <p:nvPicPr>
          <p:cNvPr id="8" name="Imagem 7" descr="Uma imagem contendo ao ar livre, mesa, neve, homem&#10;&#10;Descrição gerada automaticamente">
            <a:extLst>
              <a:ext uri="{FF2B5EF4-FFF2-40B4-BE49-F238E27FC236}">
                <a16:creationId xmlns:a16="http://schemas.microsoft.com/office/drawing/2014/main" id="{D685D2FD-0373-4D6B-847C-0EC387CC0C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65" y="3760205"/>
            <a:ext cx="3060519" cy="22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43311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inorgânicos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B487117-8ECD-48A9-9D56-80E5509A3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9138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PERMANGANATO DE POTÁSSIO EM MEIO AQUOSO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EC361195-957C-420D-9EB9-1DC6014EDB68}"/>
                  </a:ext>
                </a:extLst>
              </p:cNvPr>
              <p:cNvSpPr txBox="1"/>
              <p:nvPr/>
            </p:nvSpPr>
            <p:spPr>
              <a:xfrm>
                <a:off x="457200" y="5150529"/>
                <a:ext cx="82296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+8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 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𝑀𝑛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EC361195-957C-420D-9EB9-1DC6014ED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150529"/>
                <a:ext cx="82296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6">
            <a:extLst>
              <a:ext uri="{FF2B5EF4-FFF2-40B4-BE49-F238E27FC236}">
                <a16:creationId xmlns:a16="http://schemas.microsoft.com/office/drawing/2014/main" id="{D42A47CE-7E9F-4B3E-8E39-3DF1231A9E71}"/>
              </a:ext>
            </a:extLst>
          </p:cNvPr>
          <p:cNvSpPr txBox="1">
            <a:spLocks noChangeArrowheads="1"/>
          </p:cNvSpPr>
          <p:nvPr/>
        </p:nvSpPr>
        <p:spPr>
          <a:xfrm>
            <a:off x="3141517" y="3454526"/>
            <a:ext cx="3154162" cy="8207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4000" dirty="0"/>
              <a:t>Meio ácido !!</a:t>
            </a: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97D85744-56D9-4F66-8604-564A395ED122}"/>
              </a:ext>
            </a:extLst>
          </p:cNvPr>
          <p:cNvSpPr/>
          <p:nvPr/>
        </p:nvSpPr>
        <p:spPr>
          <a:xfrm>
            <a:off x="4456590" y="4275263"/>
            <a:ext cx="230820" cy="696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8508942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inorgânicos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B487117-8ECD-48A9-9D56-80E5509A3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9138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PERMANGANATO DE POTÁSSIO EM MEIO AQUOSO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42A47CE-7E9F-4B3E-8E39-3DF1231A9E71}"/>
              </a:ext>
            </a:extLst>
          </p:cNvPr>
          <p:cNvSpPr txBox="1">
            <a:spLocks noChangeArrowheads="1"/>
          </p:cNvSpPr>
          <p:nvPr/>
        </p:nvSpPr>
        <p:spPr>
          <a:xfrm>
            <a:off x="324151" y="3454526"/>
            <a:ext cx="8788894" cy="8207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4000" dirty="0"/>
              <a:t>Meio neutro e básico !! (maior do que 3,0)</a:t>
            </a: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97D85744-56D9-4F66-8604-564A395ED122}"/>
              </a:ext>
            </a:extLst>
          </p:cNvPr>
          <p:cNvSpPr/>
          <p:nvPr/>
        </p:nvSpPr>
        <p:spPr>
          <a:xfrm>
            <a:off x="4456590" y="4275263"/>
            <a:ext cx="230820" cy="696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D8E56B47-7406-478A-AE67-B691694047E8}"/>
                  </a:ext>
                </a:extLst>
              </p:cNvPr>
              <p:cNvSpPr txBox="1"/>
              <p:nvPr/>
            </p:nvSpPr>
            <p:spPr>
              <a:xfrm>
                <a:off x="470516" y="5319414"/>
                <a:ext cx="8202967" cy="553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 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𝑀𝑛𝑂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D8E56B47-7406-478A-AE67-B69169404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16" y="5319414"/>
                <a:ext cx="8202967" cy="5535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0551924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inorgânicos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B487117-8ECD-48A9-9D56-80E5509A3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9138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PERMANGANATO DE POTÁSSIO EM MEIO AQUOSO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638BDF3E-16B4-4C35-B295-E88DCC650B37}"/>
                  </a:ext>
                </a:extLst>
              </p:cNvPr>
              <p:cNvSpPr txBox="1"/>
              <p:nvPr/>
            </p:nvSpPr>
            <p:spPr>
              <a:xfrm>
                <a:off x="1078636" y="3486474"/>
                <a:ext cx="6986726" cy="983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+7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⟶3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𝑀𝑛𝑂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638BDF3E-16B4-4C35-B295-E88DCC650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36" y="3486474"/>
                <a:ext cx="6986726" cy="9831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BD9A8C3-A8B0-4C74-85FD-214DFDF64D5E}"/>
                  </a:ext>
                </a:extLst>
              </p:cNvPr>
              <p:cNvSpPr txBox="1"/>
              <p:nvPr/>
            </p:nvSpPr>
            <p:spPr>
              <a:xfrm>
                <a:off x="1078636" y="4950859"/>
                <a:ext cx="6986726" cy="983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𝑀𝑛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⟶5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BD9A8C3-A8B0-4C74-85FD-214DFDF64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36" y="4950859"/>
                <a:ext cx="6986726" cy="9831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B6AAB6F-22C1-4E58-90C9-DE96A87ACD9F}"/>
              </a:ext>
            </a:extLst>
          </p:cNvPr>
          <p:cNvSpPr/>
          <p:nvPr/>
        </p:nvSpPr>
        <p:spPr>
          <a:xfrm>
            <a:off x="798990" y="3371526"/>
            <a:ext cx="7643674" cy="135287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67381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inorgânicos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B487117-8ECD-48A9-9D56-80E5509A3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9138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PERMANGANATO DE POTÁSSIO EM MEIO AQUOSO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638BDF3E-16B4-4C35-B295-E88DCC650B37}"/>
                  </a:ext>
                </a:extLst>
              </p:cNvPr>
              <p:cNvSpPr txBox="1"/>
              <p:nvPr/>
            </p:nvSpPr>
            <p:spPr>
              <a:xfrm>
                <a:off x="1078636" y="3486474"/>
                <a:ext cx="6986726" cy="983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+7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⟶3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𝑀𝑛𝑂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638BDF3E-16B4-4C35-B295-E88DCC650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36" y="3486474"/>
                <a:ext cx="6986726" cy="9831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BD9A8C3-A8B0-4C74-85FD-214DFDF64D5E}"/>
                  </a:ext>
                </a:extLst>
              </p:cNvPr>
              <p:cNvSpPr txBox="1"/>
              <p:nvPr/>
            </p:nvSpPr>
            <p:spPr>
              <a:xfrm>
                <a:off x="1078636" y="4950859"/>
                <a:ext cx="6986726" cy="983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𝑀𝑛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⟶5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BD9A8C3-A8B0-4C74-85FD-214DFDF64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36" y="4950859"/>
                <a:ext cx="6986726" cy="9831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B6AAB6F-22C1-4E58-90C9-DE96A87ACD9F}"/>
              </a:ext>
            </a:extLst>
          </p:cNvPr>
          <p:cNvSpPr/>
          <p:nvPr/>
        </p:nvSpPr>
        <p:spPr>
          <a:xfrm>
            <a:off x="798990" y="4783080"/>
            <a:ext cx="7643674" cy="135287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5345295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orgânicos</a:t>
            </a:r>
          </a:p>
        </p:txBody>
      </p:sp>
      <p:pic>
        <p:nvPicPr>
          <p:cNvPr id="14" name="Imagem 13" descr="Lago com árvores em volta&#10;&#10;Descrição gerada automaticamente">
            <a:extLst>
              <a:ext uri="{FF2B5EF4-FFF2-40B4-BE49-F238E27FC236}">
                <a16:creationId xmlns:a16="http://schemas.microsoft.com/office/drawing/2014/main" id="{9D5A059A-1681-449D-B354-5A1F255CF8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961" y="4722921"/>
            <a:ext cx="2418039" cy="1612026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C311EA09-F671-4D14-A017-D9EDDC31C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9138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PERMANGANATO DE POTÁSSIO EM MEIO AQUOSO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41E81110-28A8-4B1B-8930-7978A34623D3}"/>
                  </a:ext>
                </a:extLst>
              </p:cNvPr>
              <p:cNvSpPr txBox="1"/>
              <p:nvPr/>
            </p:nvSpPr>
            <p:spPr>
              <a:xfrm>
                <a:off x="514904" y="3777488"/>
                <a:ext cx="8114191" cy="553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𝐶𝑂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𝐶𝑂𝑁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𝑜𝑥𝑖𝑑𝑎𝑑𝑜𝑠</m:t>
                          </m:r>
                        </m:sub>
                      </m:sSub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41E81110-28A8-4B1B-8930-7978A3462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04" y="3777488"/>
                <a:ext cx="8114191" cy="5535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6">
            <a:extLst>
              <a:ext uri="{FF2B5EF4-FFF2-40B4-BE49-F238E27FC236}">
                <a16:creationId xmlns:a16="http://schemas.microsoft.com/office/drawing/2014/main" id="{78F78168-3674-4321-850B-9A77919E0635}"/>
              </a:ext>
            </a:extLst>
          </p:cNvPr>
          <p:cNvSpPr txBox="1">
            <a:spLocks noChangeArrowheads="1"/>
          </p:cNvSpPr>
          <p:nvPr/>
        </p:nvSpPr>
        <p:spPr>
          <a:xfrm>
            <a:off x="550648" y="4885513"/>
            <a:ext cx="5592700" cy="8207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pt-BR" altLang="pt-BR" sz="3200" dirty="0"/>
              <a:t>A reatividade do KMnO4 é menor do que a do cloro!!!</a:t>
            </a:r>
          </a:p>
        </p:txBody>
      </p:sp>
    </p:spTree>
    <p:extLst>
      <p:ext uri="{BB962C8B-B14F-4D97-AF65-F5344CB8AC3E}">
        <p14:creationId xmlns:p14="http://schemas.microsoft.com/office/powerpoint/2010/main" val="4252822426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C311EA09-F671-4D14-A017-D9EDDC31C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9138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PERMANGANATO DE POTÁSSIO EM MEIO AQUOSO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C50E9873-FA0F-4565-9DA1-8F38402BE6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261406"/>
              </p:ext>
            </p:extLst>
          </p:nvPr>
        </p:nvGraphicFramePr>
        <p:xfrm>
          <a:off x="611839" y="2133600"/>
          <a:ext cx="8293947" cy="42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2107542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C311EA09-F671-4D14-A017-D9EDDC31C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9138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PERMANGANATO DE POTÁSSIO EM MEIO AQUOSO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49CA16F-484E-4B76-ABB2-B66CA085AD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580886"/>
              </p:ext>
            </p:extLst>
          </p:nvPr>
        </p:nvGraphicFramePr>
        <p:xfrm>
          <a:off x="512014" y="2133600"/>
          <a:ext cx="8336280" cy="415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794337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>
            <a:extLst>
              <a:ext uri="{FF2B5EF4-FFF2-40B4-BE49-F238E27FC236}">
                <a16:creationId xmlns:a16="http://schemas.microsoft.com/office/drawing/2014/main" id="{AC388EC5-867D-45FA-8F79-797BC37C2A14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8" name="Rectangle 4">
            <a:extLst>
              <a:ext uri="{FF2B5EF4-FFF2-40B4-BE49-F238E27FC236}">
                <a16:creationId xmlns:a16="http://schemas.microsoft.com/office/drawing/2014/main" id="{134841FD-8CEA-4520-987C-A46ADA1DB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7" y="2455068"/>
            <a:ext cx="8964613" cy="2951584"/>
          </a:xfrm>
        </p:spPr>
        <p:txBody>
          <a:bodyPr>
            <a:noAutofit/>
          </a:bodyPr>
          <a:lstStyle/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Remoção de cor real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Controle de gosto e odor 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Oxidação de compostos orgânicos sintéticos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Minimização da formação de subprodutos da desinfecção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pt-BR" altLang="pt-BR" sz="360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1510F1-FAC0-4212-B80C-F51118FD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543" y="3124360"/>
            <a:ext cx="8496300" cy="60927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762A8C-C12E-47DB-A539-987E3B1DFC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OXIDAÇÃO E DESINFECÇÃO NA ENGENHARIA AMBIENTAL</a:t>
            </a:r>
          </a:p>
        </p:txBody>
      </p:sp>
    </p:spTree>
    <p:extLst>
      <p:ext uri="{BB962C8B-B14F-4D97-AF65-F5344CB8AC3E}">
        <p14:creationId xmlns:p14="http://schemas.microsoft.com/office/powerpoint/2010/main" val="2847622506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1244" cy="1007393"/>
          </a:xfrm>
        </p:spPr>
        <p:txBody>
          <a:bodyPr>
            <a:normAutofit/>
          </a:bodyPr>
          <a:lstStyle/>
          <a:p>
            <a:pPr algn="ctr"/>
            <a:r>
              <a:rPr lang="pt-BR" altLang="pt-BR" sz="3200" dirty="0"/>
              <a:t>VANTAGENS DO USO DO PERMANGANATO DE POTÁSSIO COMO AGENTE OXIDANTE 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9030" y="2466975"/>
            <a:ext cx="8205939" cy="331704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Apresenta alto poder oxidante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Possui grande versatilidade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Facilidade de manuseio e transporte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Possibilita a minimização da formação de subprodutos da desinfecção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r>
              <a:rPr lang="pt-BR" altLang="pt-BR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170763936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055" y="2284763"/>
            <a:ext cx="8134918" cy="3744416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Alto custo de aquisição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Disponibilidade restrita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Ausência de poder desinfetante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Aplicação restrita na forma de </a:t>
            </a:r>
            <a:r>
              <a:rPr lang="pt-BR" altLang="pt-BR" sz="3200" dirty="0" err="1"/>
              <a:t>pré</a:t>
            </a:r>
            <a:r>
              <a:rPr lang="pt-BR" altLang="pt-BR" sz="3200" dirty="0"/>
              <a:t>-oxidação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Necessidade de controle rigoroso da sua dosagem efetuada em </a:t>
            </a:r>
            <a:r>
              <a:rPr lang="pt-BR" altLang="pt-BR" sz="3200" dirty="0" err="1"/>
              <a:t>ETAs</a:t>
            </a:r>
            <a:r>
              <a:rPr lang="pt-BR" altLang="pt-BR" sz="3200" dirty="0"/>
              <a:t>  </a:t>
            </a:r>
          </a:p>
          <a:p>
            <a:pPr marL="0" indent="0">
              <a:buNone/>
            </a:pPr>
            <a:r>
              <a:rPr lang="pt-BR" altLang="pt-BR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6EBBA62-5788-4DA0-99BA-67CE7AB66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563103"/>
            <a:ext cx="73914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3200" dirty="0"/>
              <a:t>DESVANTAGENS DO USO DO PERMANGANATO DE POTÁSSIO COMO AGENTE OXIDANTE  </a:t>
            </a:r>
          </a:p>
        </p:txBody>
      </p:sp>
    </p:spTree>
    <p:extLst>
      <p:ext uri="{BB962C8B-B14F-4D97-AF65-F5344CB8AC3E}">
        <p14:creationId xmlns:p14="http://schemas.microsoft.com/office/powerpoint/2010/main" val="68089083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TA Rio Grande - Linhas de Cloro Gá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567" y="4311167"/>
            <a:ext cx="3069555" cy="20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40" name="Picture 8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3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205038"/>
            <a:ext cx="8200216" cy="68580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Cloro (Cloro liquefeito, hipoclorito de sódio e hipoclorito de cálcio) </a:t>
            </a:r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60350"/>
            <a:ext cx="7212013" cy="13716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PRINCIPAIS AGENTES OXIDANTES E DESINFETANTES UTILIZADOS NA ENGENHARIA AMBIENTAL </a:t>
            </a:r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703263" y="3276600"/>
            <a:ext cx="2789237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Cloraminas</a:t>
            </a:r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693738" y="3967163"/>
            <a:ext cx="4598342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Dióxido de cloro</a:t>
            </a:r>
          </a:p>
        </p:txBody>
      </p:sp>
      <p:sp>
        <p:nvSpPr>
          <p:cNvPr id="223238" name="Rectangle 6"/>
          <p:cNvSpPr>
            <a:spLocks noChangeArrowheads="1"/>
          </p:cNvSpPr>
          <p:nvPr/>
        </p:nvSpPr>
        <p:spPr bwMode="auto">
          <a:xfrm>
            <a:off x="703263" y="5387216"/>
            <a:ext cx="3446463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Ozônio</a:t>
            </a:r>
          </a:p>
        </p:txBody>
      </p:sp>
      <p:sp>
        <p:nvSpPr>
          <p:cNvPr id="223239" name="Rectangle 7"/>
          <p:cNvSpPr>
            <a:spLocks noChangeArrowheads="1"/>
          </p:cNvSpPr>
          <p:nvPr/>
        </p:nvSpPr>
        <p:spPr bwMode="auto">
          <a:xfrm>
            <a:off x="684213" y="4695825"/>
            <a:ext cx="5299337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Permanganato de potássio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7B8CD60-C6F1-4CB6-B1D6-6E8C38752344}"/>
              </a:ext>
            </a:extLst>
          </p:cNvPr>
          <p:cNvSpPr/>
          <p:nvPr/>
        </p:nvSpPr>
        <p:spPr>
          <a:xfrm>
            <a:off x="613150" y="5348394"/>
            <a:ext cx="5299336" cy="61840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656691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6503334F-DBC3-4FAC-9DEA-CB75BA82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92934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OZÔNIO EM MEIO AQUOSO</a:t>
            </a:r>
          </a:p>
        </p:txBody>
      </p:sp>
      <p:pic>
        <p:nvPicPr>
          <p:cNvPr id="4" name="Imagem 3" descr="Uma imagem contendo no interior, cozinha, teto, geladeira&#10;&#10;Descrição gerada automaticamente">
            <a:extLst>
              <a:ext uri="{FF2B5EF4-FFF2-40B4-BE49-F238E27FC236}">
                <a16:creationId xmlns:a16="http://schemas.microsoft.com/office/drawing/2014/main" id="{F489AC74-8AA5-4D7F-8A33-B1913E6D3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54" y="3578592"/>
            <a:ext cx="3505200" cy="2466975"/>
          </a:xfrm>
          <a:prstGeom prst="rect">
            <a:avLst/>
          </a:prstGeom>
        </p:spPr>
      </p:pic>
      <p:pic>
        <p:nvPicPr>
          <p:cNvPr id="7" name="Imagem 6" descr="Uma imagem contendo no interior, cozinha, balcão, azul&#10;&#10;Descrição gerada automaticamente">
            <a:extLst>
              <a:ext uri="{FF2B5EF4-FFF2-40B4-BE49-F238E27FC236}">
                <a16:creationId xmlns:a16="http://schemas.microsoft.com/office/drawing/2014/main" id="{71C81EAD-5A16-493A-BD85-77B57433B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762" y="3231472"/>
            <a:ext cx="4202884" cy="28159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E9B9B31C-2714-4FEC-8040-CA7196AE3277}"/>
                  </a:ext>
                </a:extLst>
              </p:cNvPr>
              <p:cNvSpPr txBox="1"/>
              <p:nvPr/>
            </p:nvSpPr>
            <p:spPr>
              <a:xfrm>
                <a:off x="876300" y="2342863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𝐸𝑛𝑒𝑟𝑔𝑖𝑎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 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E9B9B31C-2714-4FEC-8040-CA7196AE3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2342863"/>
                <a:ext cx="45720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282107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6503334F-DBC3-4FAC-9DEA-CB75BA82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1984" y="273985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OZÔNIO EM MEIO AQUOSO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C01CD59-3CBC-4062-A057-4542C8730677}"/>
              </a:ext>
            </a:extLst>
          </p:cNvPr>
          <p:cNvGrpSpPr/>
          <p:nvPr/>
        </p:nvGrpSpPr>
        <p:grpSpPr>
          <a:xfrm>
            <a:off x="2946400" y="1983965"/>
            <a:ext cx="6197600" cy="4030958"/>
            <a:chOff x="2997200" y="1154875"/>
            <a:chExt cx="6197600" cy="4030958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FF70DE56-1300-42E6-8BB7-8AE01B2A5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2767" y="1192150"/>
              <a:ext cx="5712982" cy="3942058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0AC50883-4FF6-4036-8819-C71254D25674}"/>
                </a:ext>
              </a:extLst>
            </p:cNvPr>
            <p:cNvSpPr/>
            <p:nvPr/>
          </p:nvSpPr>
          <p:spPr>
            <a:xfrm>
              <a:off x="2997200" y="1154875"/>
              <a:ext cx="6197600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highlight>
                  <a:srgbClr val="FFFF00"/>
                </a:highlight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721554F-8650-47B3-870E-C8EA2D03FEC3}"/>
                </a:ext>
              </a:extLst>
            </p:cNvPr>
            <p:cNvSpPr/>
            <p:nvPr/>
          </p:nvSpPr>
          <p:spPr>
            <a:xfrm rot="5400000">
              <a:off x="1379455" y="3144755"/>
              <a:ext cx="3967456" cy="114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highlight>
                  <a:srgbClr val="FFFF00"/>
                </a:highlight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F4B0DAAC-C722-4F49-9A56-44A6B872C387}"/>
                </a:ext>
              </a:extLst>
            </p:cNvPr>
            <p:cNvSpPr txBox="1"/>
            <p:nvPr/>
          </p:nvSpPr>
          <p:spPr>
            <a:xfrm>
              <a:off x="3163716" y="2616200"/>
              <a:ext cx="71859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Afluente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0FFAF87-281E-4355-8BDE-4F16856725CB}"/>
                </a:ext>
              </a:extLst>
            </p:cNvPr>
            <p:cNvSpPr txBox="1"/>
            <p:nvPr/>
          </p:nvSpPr>
          <p:spPr>
            <a:xfrm>
              <a:off x="3451582" y="3666066"/>
              <a:ext cx="71859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200" dirty="0"/>
                <a:t>Ozônio gasoso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A0A17637-8471-4A15-932E-5055EE1AD79B}"/>
                </a:ext>
              </a:extLst>
            </p:cNvPr>
            <p:cNvSpPr txBox="1"/>
            <p:nvPr/>
          </p:nvSpPr>
          <p:spPr>
            <a:xfrm>
              <a:off x="3163716" y="4762098"/>
              <a:ext cx="71859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sz="1200" dirty="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27CC302-087E-4A8C-BCDD-9EC3F78D6D64}"/>
                </a:ext>
              </a:extLst>
            </p:cNvPr>
            <p:cNvSpPr txBox="1"/>
            <p:nvPr/>
          </p:nvSpPr>
          <p:spPr>
            <a:xfrm>
              <a:off x="7524050" y="2616575"/>
              <a:ext cx="6993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Efluente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9F48F79E-A833-4DE0-A4B6-EE60C52626CA}"/>
                </a:ext>
              </a:extLst>
            </p:cNvPr>
            <p:cNvSpPr txBox="1"/>
            <p:nvPr/>
          </p:nvSpPr>
          <p:spPr>
            <a:xfrm>
              <a:off x="6607348" y="3758398"/>
              <a:ext cx="15309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200" dirty="0"/>
                <a:t>Reator de contato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E140510-9364-42C9-A4F4-0B895FC02B38}"/>
                </a:ext>
              </a:extLst>
            </p:cNvPr>
            <p:cNvSpPr txBox="1"/>
            <p:nvPr/>
          </p:nvSpPr>
          <p:spPr>
            <a:xfrm>
              <a:off x="5847649" y="1482715"/>
              <a:ext cx="112888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Destruição do ozônio na fase </a:t>
              </a:r>
              <a:r>
                <a:rPr lang="pt-BR" sz="1200" dirty="0" err="1"/>
                <a:t>fasosa</a:t>
              </a:r>
              <a:endParaRPr lang="pt-BR" sz="1200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BD7F6B2-21E7-43C1-A121-F1A2300617D1}"/>
                </a:ext>
              </a:extLst>
            </p:cNvPr>
            <p:cNvSpPr txBox="1"/>
            <p:nvPr/>
          </p:nvSpPr>
          <p:spPr>
            <a:xfrm>
              <a:off x="7524050" y="3044394"/>
              <a:ext cx="154274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Destruição do ozônio na fase líquida (se necessário)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C3FB106C-3B4B-43BF-AD69-61DD20AE84A3}"/>
                </a:ext>
              </a:extLst>
            </p:cNvPr>
            <p:cNvSpPr txBox="1"/>
            <p:nvPr/>
          </p:nvSpPr>
          <p:spPr>
            <a:xfrm>
              <a:off x="4978400" y="1516198"/>
              <a:ext cx="869249" cy="4196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Regulador de pressão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175E279-3C58-49C3-AF28-209E0CF73949}"/>
                </a:ext>
              </a:extLst>
            </p:cNvPr>
            <p:cNvSpPr txBox="1"/>
            <p:nvPr/>
          </p:nvSpPr>
          <p:spPr>
            <a:xfrm>
              <a:off x="3938809" y="1684314"/>
              <a:ext cx="8692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Ventosa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BA29689-83F0-4FFE-B9FE-8EF56F7471EF}"/>
                </a:ext>
              </a:extLst>
            </p:cNvPr>
            <p:cNvSpPr txBox="1"/>
            <p:nvPr/>
          </p:nvSpPr>
          <p:spPr>
            <a:xfrm>
              <a:off x="4960058" y="4645109"/>
              <a:ext cx="15309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200" dirty="0"/>
                <a:t>Reator de contato</a:t>
              </a:r>
            </a:p>
          </p:txBody>
        </p:sp>
      </p:grpSp>
      <p:sp>
        <p:nvSpPr>
          <p:cNvPr id="18" name="Rectangle 4">
            <a:extLst>
              <a:ext uri="{FF2B5EF4-FFF2-40B4-BE49-F238E27FC236}">
                <a16:creationId xmlns:a16="http://schemas.microsoft.com/office/drawing/2014/main" id="{CC8C1B20-72EE-4508-BFF5-90D8AA054E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3047" y="2434151"/>
            <a:ext cx="3211492" cy="331704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Sistema de preparação do gás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Gerador de ozônio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Reator de contato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Sistema de destruição do ozônio (fase gasosa)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2800" dirty="0"/>
          </a:p>
          <a:p>
            <a:pPr marL="0" indent="0">
              <a:buNone/>
            </a:pPr>
            <a:r>
              <a:rPr lang="pt-BR" altLang="pt-BR" sz="28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28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8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8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800" dirty="0"/>
          </a:p>
        </p:txBody>
      </p:sp>
    </p:spTree>
    <p:extLst>
      <p:ext uri="{BB962C8B-B14F-4D97-AF65-F5344CB8AC3E}">
        <p14:creationId xmlns:p14="http://schemas.microsoft.com/office/powerpoint/2010/main" val="4207023164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6503334F-DBC3-4FAC-9DEA-CB75BA82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94941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OZÔNIO EM MEIO AQUOSO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F25B2E74-972D-4990-9BDE-BE86AF667CFD}"/>
              </a:ext>
            </a:extLst>
          </p:cNvPr>
          <p:cNvGrpSpPr>
            <a:grpSpLocks noChangeAspect="1"/>
          </p:cNvGrpSpPr>
          <p:nvPr/>
        </p:nvGrpSpPr>
        <p:grpSpPr>
          <a:xfrm>
            <a:off x="396006" y="2398277"/>
            <a:ext cx="8467864" cy="3691805"/>
            <a:chOff x="971305" y="1265534"/>
            <a:chExt cx="9313674" cy="40605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ixaDeTexto 21">
                  <a:extLst>
                    <a:ext uri="{FF2B5EF4-FFF2-40B4-BE49-F238E27FC236}">
                      <a16:creationId xmlns:a16="http://schemas.microsoft.com/office/drawing/2014/main" id="{6F2C6C4D-9323-459C-A227-0AEFC9AC3264}"/>
                    </a:ext>
                  </a:extLst>
                </p:cNvPr>
                <p:cNvSpPr txBox="1"/>
                <p:nvPr/>
              </p:nvSpPr>
              <p:spPr>
                <a:xfrm>
                  <a:off x="2294466" y="2967335"/>
                  <a:ext cx="65986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2" name="CaixaDeTexto 1">
                  <a:extLst>
                    <a:ext uri="{FF2B5EF4-FFF2-40B4-BE49-F238E27FC236}">
                      <a16:creationId xmlns:a16="http://schemas.microsoft.com/office/drawing/2014/main" id="{B61CCF93-046E-421C-9B7E-5B3DBB8F5F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4466" y="2967335"/>
                  <a:ext cx="659861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CaixaDeTexto 22">
                  <a:extLst>
                    <a:ext uri="{FF2B5EF4-FFF2-40B4-BE49-F238E27FC236}">
                      <a16:creationId xmlns:a16="http://schemas.microsoft.com/office/drawing/2014/main" id="{18AF7EC6-9512-4971-A163-DDC6608AC5A1}"/>
                    </a:ext>
                  </a:extLst>
                </p:cNvPr>
                <p:cNvSpPr txBox="1"/>
                <p:nvPr/>
              </p:nvSpPr>
              <p:spPr>
                <a:xfrm>
                  <a:off x="3637216" y="1727199"/>
                  <a:ext cx="6340717" cy="5077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𝑆𝑢𝑏𝑡𝑟𝑎𝑡𝑜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 ⟶</m:t>
                        </m:r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𝑃𝑟𝑜𝑑𝑢𝑡𝑜𝑠</m:t>
                        </m:r>
                      </m:oMath>
                    </m:oMathPara>
                  </a14:m>
                  <a:endParaRPr lang="pt-BR" sz="2400" dirty="0"/>
                </a:p>
              </p:txBody>
            </p:sp>
          </mc:Choice>
          <mc:Fallback>
            <p:sp>
              <p:nvSpPr>
                <p:cNvPr id="23" name="CaixaDeTexto 22">
                  <a:extLst>
                    <a:ext uri="{FF2B5EF4-FFF2-40B4-BE49-F238E27FC236}">
                      <a16:creationId xmlns:a16="http://schemas.microsoft.com/office/drawing/2014/main" id="{18AF7EC6-9512-4971-A163-DDC6608AC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7216" y="1727199"/>
                  <a:ext cx="6340717" cy="507778"/>
                </a:xfrm>
                <a:prstGeom prst="rect">
                  <a:avLst/>
                </a:prstGeom>
                <a:blipFill>
                  <a:blip r:embed="rId4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A963D054-B8C5-45C8-8DFC-5E7A9EC32D5E}"/>
                </a:ext>
              </a:extLst>
            </p:cNvPr>
            <p:cNvSpPr txBox="1"/>
            <p:nvPr/>
          </p:nvSpPr>
          <p:spPr>
            <a:xfrm>
              <a:off x="5006431" y="1265534"/>
              <a:ext cx="2185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/>
                <a:t>Reação Direta !!</a:t>
              </a:r>
            </a:p>
          </p:txBody>
        </p: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42BA8CE7-4245-476D-A1CD-AE466289D4D9}"/>
                </a:ext>
              </a:extLst>
            </p:cNvPr>
            <p:cNvGrpSpPr/>
            <p:nvPr/>
          </p:nvGrpSpPr>
          <p:grpSpPr>
            <a:xfrm>
              <a:off x="3968044" y="4207932"/>
              <a:ext cx="4255909" cy="1118162"/>
              <a:chOff x="3366284" y="3996266"/>
              <a:chExt cx="4255909" cy="1118162"/>
            </a:xfrm>
          </p:grpSpPr>
          <p:grpSp>
            <p:nvGrpSpPr>
              <p:cNvPr id="32" name="Agrupar 31">
                <a:extLst>
                  <a:ext uri="{FF2B5EF4-FFF2-40B4-BE49-F238E27FC236}">
                    <a16:creationId xmlns:a16="http://schemas.microsoft.com/office/drawing/2014/main" id="{414BACA5-DDC5-43B4-8D49-614867517AF2}"/>
                  </a:ext>
                </a:extLst>
              </p:cNvPr>
              <p:cNvGrpSpPr/>
              <p:nvPr/>
            </p:nvGrpSpPr>
            <p:grpSpPr>
              <a:xfrm>
                <a:off x="3637216" y="3996266"/>
                <a:ext cx="3659134" cy="507779"/>
                <a:chOff x="3637216" y="3996266"/>
                <a:chExt cx="3659134" cy="507779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6" name="CaixaDeTexto 35">
                      <a:extLst>
                        <a:ext uri="{FF2B5EF4-FFF2-40B4-BE49-F238E27FC236}">
                          <a16:creationId xmlns:a16="http://schemas.microsoft.com/office/drawing/2014/main" id="{D0A1D35C-F123-41EE-B57C-111F482291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37216" y="3996266"/>
                      <a:ext cx="3659134" cy="50777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pt-BR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𝑂𝐻</m:t>
                                </m:r>
                              </m:e>
                              <m:sup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⟶</m:t>
                            </m:r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𝑂𝐻</m:t>
                            </m:r>
                          </m:oMath>
                        </m:oMathPara>
                      </a14:m>
                      <a:endParaRPr lang="pt-BR" sz="2400" dirty="0"/>
                    </a:p>
                  </p:txBody>
                </p:sp>
              </mc:Choice>
              <mc:Fallback>
                <p:sp>
                  <p:nvSpPr>
                    <p:cNvPr id="36" name="CaixaDeTexto 35">
                      <a:extLst>
                        <a:ext uri="{FF2B5EF4-FFF2-40B4-BE49-F238E27FC236}">
                          <a16:creationId xmlns:a16="http://schemas.microsoft.com/office/drawing/2014/main" id="{D0A1D35C-F123-41EE-B57C-111F4822915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37216" y="3996266"/>
                      <a:ext cx="3659134" cy="50777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131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7" name="Elipse 36">
                  <a:extLst>
                    <a:ext uri="{FF2B5EF4-FFF2-40B4-BE49-F238E27FC236}">
                      <a16:creationId xmlns:a16="http://schemas.microsoft.com/office/drawing/2014/main" id="{9ECC78B8-408F-4FE8-9888-AE553390DC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35792" y="4204256"/>
                  <a:ext cx="72000" cy="72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</p:grpSp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9DC43812-0699-4301-940D-117CE7CB7ECA}"/>
                  </a:ext>
                </a:extLst>
              </p:cNvPr>
              <p:cNvGrpSpPr/>
              <p:nvPr/>
            </p:nvGrpSpPr>
            <p:grpSpPr>
              <a:xfrm>
                <a:off x="3366284" y="4652763"/>
                <a:ext cx="4255909" cy="461665"/>
                <a:chOff x="3408617" y="5677229"/>
                <a:chExt cx="4255909" cy="46166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CaixaDeTexto 33">
                      <a:extLst>
                        <a:ext uri="{FF2B5EF4-FFF2-40B4-BE49-F238E27FC236}">
                          <a16:creationId xmlns:a16="http://schemas.microsoft.com/office/drawing/2014/main" id="{546655B2-EF39-48B3-9C95-286040F109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08617" y="5677229"/>
                      <a:ext cx="4255909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sz="2400" i="1" smtClean="0">
                                <a:latin typeface="Cambria Math" panose="02040503050406030204" pitchFamily="18" charset="0"/>
                              </a:rPr>
                              <m:t>𝑂𝐻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 +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𝑆𝑢𝑏𝑡𝑟𝑎𝑡𝑜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 ⟶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𝑃𝑟𝑜𝑑𝑢𝑡𝑜𝑠</m:t>
                            </m:r>
                          </m:oMath>
                        </m:oMathPara>
                      </a14:m>
                      <a:endParaRPr lang="pt-BR" sz="2400" dirty="0"/>
                    </a:p>
                  </p:txBody>
                </p:sp>
              </mc:Choice>
              <mc:Fallback xmlns="">
                <p:sp>
                  <p:nvSpPr>
                    <p:cNvPr id="12" name="CaixaDeTexto 11">
                      <a:extLst>
                        <a:ext uri="{FF2B5EF4-FFF2-40B4-BE49-F238E27FC236}">
                          <a16:creationId xmlns:a16="http://schemas.microsoft.com/office/drawing/2014/main" id="{E29BF23E-4BDD-4A3E-9C04-A25EDA16F72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08617" y="5677229"/>
                      <a:ext cx="4255909" cy="46166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5" name="Elipse 34">
                  <a:extLst>
                    <a:ext uri="{FF2B5EF4-FFF2-40B4-BE49-F238E27FC236}">
                      <a16:creationId xmlns:a16="http://schemas.microsoft.com/office/drawing/2014/main" id="{7CCDAABC-6EA9-41E0-A6DC-2525B97A62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4819" y="5872061"/>
                  <a:ext cx="72000" cy="72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</p:grpSp>
        </p:grp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758F3340-C832-40D9-B059-21B68B5DD0B0}"/>
                </a:ext>
              </a:extLst>
            </p:cNvPr>
            <p:cNvSpPr txBox="1"/>
            <p:nvPr/>
          </p:nvSpPr>
          <p:spPr>
            <a:xfrm>
              <a:off x="4701057" y="3551435"/>
              <a:ext cx="2397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/>
                <a:t>Reação Indireta !!</a:t>
              </a:r>
            </a:p>
          </p:txBody>
        </p:sp>
        <p:sp>
          <p:nvSpPr>
            <p:cNvPr id="28" name="Seta: Dobrada 27">
              <a:extLst>
                <a:ext uri="{FF2B5EF4-FFF2-40B4-BE49-F238E27FC236}">
                  <a16:creationId xmlns:a16="http://schemas.microsoft.com/office/drawing/2014/main" id="{87C6D9C7-4891-40A0-97A9-AB6672BF421C}"/>
                </a:ext>
              </a:extLst>
            </p:cNvPr>
            <p:cNvSpPr/>
            <p:nvPr/>
          </p:nvSpPr>
          <p:spPr>
            <a:xfrm>
              <a:off x="2438400" y="1866667"/>
              <a:ext cx="1198817" cy="1100668"/>
            </a:xfrm>
            <a:prstGeom prst="bentArrow">
              <a:avLst>
                <a:gd name="adj1" fmla="val 15000"/>
                <a:gd name="adj2" fmla="val 16308"/>
                <a:gd name="adj3" fmla="val 36333"/>
                <a:gd name="adj4" fmla="val 4308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9" name="Seta: Dobrada 28">
              <a:extLst>
                <a:ext uri="{FF2B5EF4-FFF2-40B4-BE49-F238E27FC236}">
                  <a16:creationId xmlns:a16="http://schemas.microsoft.com/office/drawing/2014/main" id="{63FB2411-3AD5-408F-B333-076897F28735}"/>
                </a:ext>
              </a:extLst>
            </p:cNvPr>
            <p:cNvSpPr/>
            <p:nvPr/>
          </p:nvSpPr>
          <p:spPr>
            <a:xfrm flipV="1">
              <a:off x="2438400" y="3606237"/>
              <a:ext cx="1198817" cy="1100668"/>
            </a:xfrm>
            <a:prstGeom prst="bentArrow">
              <a:avLst>
                <a:gd name="adj1" fmla="val 15000"/>
                <a:gd name="adj2" fmla="val 16308"/>
                <a:gd name="adj3" fmla="val 36333"/>
                <a:gd name="adj4" fmla="val 4308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30" name="Picture 2" descr="Resultado de imagem para ozone clipart">
              <a:extLst>
                <a:ext uri="{FF2B5EF4-FFF2-40B4-BE49-F238E27FC236}">
                  <a16:creationId xmlns:a16="http://schemas.microsoft.com/office/drawing/2014/main" id="{5DA99DAC-80D2-4B0C-B920-D131616AC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305" y="2748742"/>
              <a:ext cx="1280541" cy="960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Resultado de imagem para ozone book clipart">
              <a:extLst>
                <a:ext uri="{FF2B5EF4-FFF2-40B4-BE49-F238E27FC236}">
                  <a16:creationId xmlns:a16="http://schemas.microsoft.com/office/drawing/2014/main" id="{3D8CFE50-F4C9-446A-A537-31CA91169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404" y="2309454"/>
              <a:ext cx="1933575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5589174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inorgânicos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B6AAB6F-22C1-4E58-90C9-DE96A87ACD9F}"/>
              </a:ext>
            </a:extLst>
          </p:cNvPr>
          <p:cNvSpPr/>
          <p:nvPr/>
        </p:nvSpPr>
        <p:spPr>
          <a:xfrm>
            <a:off x="550648" y="3546668"/>
            <a:ext cx="8113957" cy="70333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D484D95-2EBD-4940-8F48-936AF60403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94941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OZÔNIO EM MEIO AQUOSO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495300E-BF00-47E2-84D7-089C6D8295C7}"/>
                  </a:ext>
                </a:extLst>
              </p:cNvPr>
              <p:cNvSpPr txBox="1"/>
              <p:nvPr/>
            </p:nvSpPr>
            <p:spPr>
              <a:xfrm>
                <a:off x="630431" y="3637435"/>
                <a:ext cx="7883138" cy="562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495300E-BF00-47E2-84D7-089C6D829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31" y="3637435"/>
                <a:ext cx="7883138" cy="562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3559080B-DF9E-4F47-9DB5-A4CD809D5250}"/>
                  </a:ext>
                </a:extLst>
              </p:cNvPr>
              <p:cNvSpPr txBox="1"/>
              <p:nvPr/>
            </p:nvSpPr>
            <p:spPr>
              <a:xfrm>
                <a:off x="745782" y="4918666"/>
                <a:ext cx="7652435" cy="562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𝑀𝑛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3559080B-DF9E-4F47-9DB5-A4CD809D5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82" y="4918666"/>
                <a:ext cx="7652435" cy="562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6136361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inorgânicos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B6AAB6F-22C1-4E58-90C9-DE96A87ACD9F}"/>
              </a:ext>
            </a:extLst>
          </p:cNvPr>
          <p:cNvSpPr/>
          <p:nvPr/>
        </p:nvSpPr>
        <p:spPr>
          <a:xfrm>
            <a:off x="550648" y="4851686"/>
            <a:ext cx="8113957" cy="70333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D484D95-2EBD-4940-8F48-936AF60403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94941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OZÔNIO EM MEIO AQUOSO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495300E-BF00-47E2-84D7-089C6D8295C7}"/>
                  </a:ext>
                </a:extLst>
              </p:cNvPr>
              <p:cNvSpPr txBox="1"/>
              <p:nvPr/>
            </p:nvSpPr>
            <p:spPr>
              <a:xfrm>
                <a:off x="630431" y="3637435"/>
                <a:ext cx="7883138" cy="562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495300E-BF00-47E2-84D7-089C6D829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31" y="3637435"/>
                <a:ext cx="7883138" cy="562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3559080B-DF9E-4F47-9DB5-A4CD809D5250}"/>
                  </a:ext>
                </a:extLst>
              </p:cNvPr>
              <p:cNvSpPr txBox="1"/>
              <p:nvPr/>
            </p:nvSpPr>
            <p:spPr>
              <a:xfrm>
                <a:off x="745782" y="4918666"/>
                <a:ext cx="7652435" cy="562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𝑀𝑛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3559080B-DF9E-4F47-9DB5-A4CD809D5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82" y="4918666"/>
                <a:ext cx="7652435" cy="562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712676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orgânicos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A3F02819-E62F-4E0E-AF60-42EC35CB3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94941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OZÔNIO EM MEIO AQUOSO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D5F71D9-9706-4A71-9C4B-3A4CF4819764}"/>
                  </a:ext>
                </a:extLst>
              </p:cNvPr>
              <p:cNvSpPr txBox="1"/>
              <p:nvPr/>
            </p:nvSpPr>
            <p:spPr>
              <a:xfrm>
                <a:off x="386178" y="3709028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𝐶𝑂𝑁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𝑆𝑃𝐷</m:t>
                      </m:r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D5F71D9-9706-4A71-9C4B-3A4CF4819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78" y="3709028"/>
                <a:ext cx="45720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DA0BF58-7C6F-4478-AEB7-D6EC59DD9AEB}"/>
                  </a:ext>
                </a:extLst>
              </p:cNvPr>
              <p:cNvSpPr txBox="1"/>
              <p:nvPr/>
            </p:nvSpPr>
            <p:spPr>
              <a:xfrm>
                <a:off x="270768" y="4817053"/>
                <a:ext cx="561181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𝐶𝑂𝑁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𝐶𝑂𝑁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𝑏𝑖𝑜𝑑</m:t>
                          </m:r>
                        </m:sub>
                      </m:sSub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DA0BF58-7C6F-4478-AEB7-D6EC59DD9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68" y="4817053"/>
                <a:ext cx="561181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17" descr="Uma imagem contendo no interior, cozinha, teto, geladeira&#10;&#10;Descrição gerada automaticamente">
            <a:extLst>
              <a:ext uri="{FF2B5EF4-FFF2-40B4-BE49-F238E27FC236}">
                <a16:creationId xmlns:a16="http://schemas.microsoft.com/office/drawing/2014/main" id="{62A51DF7-D8CA-4E3A-B910-3A0C5FF24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623" y="4223370"/>
            <a:ext cx="3002377" cy="21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29145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íons brometo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A3F02819-E62F-4E0E-AF60-42EC35CB3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94941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OZÔNIO EM MEIO AQUOSO</a:t>
            </a:r>
          </a:p>
        </p:txBody>
      </p:sp>
      <p:pic>
        <p:nvPicPr>
          <p:cNvPr id="18" name="Imagem 17" descr="Uma imagem contendo no interior, cozinha, teto, geladeira&#10;&#10;Descrição gerada automaticamente">
            <a:extLst>
              <a:ext uri="{FF2B5EF4-FFF2-40B4-BE49-F238E27FC236}">
                <a16:creationId xmlns:a16="http://schemas.microsoft.com/office/drawing/2014/main" id="{62A51DF7-D8CA-4E3A-B910-3A0C5FF24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623" y="4223370"/>
            <a:ext cx="3002377" cy="21130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6440B877-E549-458C-962B-75745456AAD5}"/>
                  </a:ext>
                </a:extLst>
              </p:cNvPr>
              <p:cNvSpPr txBox="1"/>
              <p:nvPr/>
            </p:nvSpPr>
            <p:spPr>
              <a:xfrm>
                <a:off x="315157" y="3528913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𝐵𝑟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 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𝑂𝐵𝑟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6440B877-E549-458C-962B-75745456A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" y="3528913"/>
                <a:ext cx="45720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C94FF7FD-8D75-4BA8-84A1-18DDEA556A0C}"/>
                  </a:ext>
                </a:extLst>
              </p:cNvPr>
              <p:cNvSpPr txBox="1"/>
              <p:nvPr/>
            </p:nvSpPr>
            <p:spPr>
              <a:xfrm>
                <a:off x="417250" y="4468262"/>
                <a:ext cx="372862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latin typeface="Cambria Math" panose="02040503050406030204" pitchFamily="18" charset="0"/>
                        </a:rPr>
                        <m:t>𝐻𝑂𝐵𝑟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 ⇄ 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𝑂𝐵𝑟</m:t>
                          </m:r>
                        </m:e>
                        <m:sup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C94FF7FD-8D75-4BA8-84A1-18DDEA556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50" y="4468262"/>
                <a:ext cx="372862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E074D33B-81EF-4ECF-A9ED-C55BA17EF415}"/>
                  </a:ext>
                </a:extLst>
              </p:cNvPr>
              <p:cNvSpPr txBox="1"/>
              <p:nvPr/>
            </p:nvSpPr>
            <p:spPr>
              <a:xfrm>
                <a:off x="315157" y="5425914"/>
                <a:ext cx="52644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𝑂𝐵𝑟</m:t>
                          </m:r>
                        </m:e>
                        <m:sup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latin typeface="Cambria Math" panose="02040503050406030204" pitchFamily="18" charset="0"/>
                        </a:rPr>
                        <m:t> ⟶ 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𝐵𝑟</m:t>
                          </m:r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sup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E074D33B-81EF-4ECF-A9ED-C55BA17EF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" y="5425914"/>
                <a:ext cx="526445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ipse 4">
            <a:extLst>
              <a:ext uri="{FF2B5EF4-FFF2-40B4-BE49-F238E27FC236}">
                <a16:creationId xmlns:a16="http://schemas.microsoft.com/office/drawing/2014/main" id="{AA07126E-DA7E-4FC3-9632-65681B406122}"/>
              </a:ext>
            </a:extLst>
          </p:cNvPr>
          <p:cNvSpPr/>
          <p:nvPr/>
        </p:nvSpPr>
        <p:spPr>
          <a:xfrm>
            <a:off x="4102840" y="5278222"/>
            <a:ext cx="1285906" cy="820737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62877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>
            <a:extLst>
              <a:ext uri="{FF2B5EF4-FFF2-40B4-BE49-F238E27FC236}">
                <a16:creationId xmlns:a16="http://schemas.microsoft.com/office/drawing/2014/main" id="{AC388EC5-867D-45FA-8F79-797BC37C2A14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8" name="Rectangle 4">
            <a:extLst>
              <a:ext uri="{FF2B5EF4-FFF2-40B4-BE49-F238E27FC236}">
                <a16:creationId xmlns:a16="http://schemas.microsoft.com/office/drawing/2014/main" id="{134841FD-8CEA-4520-987C-A46ADA1DB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7" y="2455068"/>
            <a:ext cx="8964613" cy="2951584"/>
          </a:xfrm>
        </p:spPr>
        <p:txBody>
          <a:bodyPr>
            <a:noAutofit/>
          </a:bodyPr>
          <a:lstStyle/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Remoção de cor real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Controle de gosto e odor 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Oxidação de compostos orgânicos sintéticos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Minimização da formação de subprodutos da desinfecção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pt-BR" altLang="pt-BR" sz="360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1510F1-FAC0-4212-B80C-F51118FD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542" y="3717032"/>
            <a:ext cx="8694961" cy="60927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72DD94D-AF8D-41FB-80EB-8844067702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OXIDAÇÃO E DESINFECÇÃO NA ENGENHARIA AMBIENTAL</a:t>
            </a:r>
          </a:p>
        </p:txBody>
      </p:sp>
    </p:spTree>
    <p:extLst>
      <p:ext uri="{BB962C8B-B14F-4D97-AF65-F5344CB8AC3E}">
        <p14:creationId xmlns:p14="http://schemas.microsoft.com/office/powerpoint/2010/main" val="4267926747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A3F02819-E62F-4E0E-AF60-42EC35CB3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94941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OZÔNIO EM MEIO AQUOSO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FAC4659-3D40-418F-8299-ADE4CEFA73C9}"/>
              </a:ext>
            </a:extLst>
          </p:cNvPr>
          <p:cNvGrpSpPr>
            <a:grpSpLocks noChangeAspect="1"/>
          </p:cNvGrpSpPr>
          <p:nvPr/>
        </p:nvGrpSpPr>
        <p:grpSpPr>
          <a:xfrm>
            <a:off x="481268" y="2133600"/>
            <a:ext cx="8181463" cy="3883590"/>
            <a:chOff x="962537" y="809508"/>
            <a:chExt cx="10266639" cy="4873385"/>
          </a:xfrm>
        </p:grpSpPr>
        <p:sp>
          <p:nvSpPr>
            <p:cNvPr id="13" name="Text Box 18">
              <a:extLst>
                <a:ext uri="{FF2B5EF4-FFF2-40B4-BE49-F238E27FC236}">
                  <a16:creationId xmlns:a16="http://schemas.microsoft.com/office/drawing/2014/main" id="{E5C1A22C-903E-4EC8-8B08-F1E395F96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537" y="3817938"/>
              <a:ext cx="553579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O</a:t>
              </a:r>
              <a:r>
                <a:rPr lang="pt-BR" altLang="pt-BR" b="1" baseline="-250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3</a:t>
              </a:r>
              <a:endParaRPr lang="pt-BR" altLang="pt-BR" b="1" dirty="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Text Box 19">
              <a:extLst>
                <a:ext uri="{FF2B5EF4-FFF2-40B4-BE49-F238E27FC236}">
                  <a16:creationId xmlns:a16="http://schemas.microsoft.com/office/drawing/2014/main" id="{E261F767-91CB-4C26-91B1-257638DDF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8351" y="1215373"/>
              <a:ext cx="1774191" cy="811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Precursores </a:t>
              </a:r>
            </a:p>
            <a:p>
              <a:pPr>
                <a:defRPr/>
              </a:pPr>
              <a:r>
                <a:rPr lang="pt-BR" altLang="pt-BR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orgânicos</a:t>
              </a:r>
            </a:p>
          </p:txBody>
        </p:sp>
        <p:sp>
          <p:nvSpPr>
            <p:cNvPr id="15" name="AutoShape 20">
              <a:extLst>
                <a:ext uri="{FF2B5EF4-FFF2-40B4-BE49-F238E27FC236}">
                  <a16:creationId xmlns:a16="http://schemas.microsoft.com/office/drawing/2014/main" id="{DCEBD7DE-6DEB-4F45-9DEF-5DBBF9386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7301" y="1443972"/>
              <a:ext cx="704850" cy="381000"/>
            </a:xfrm>
            <a:prstGeom prst="rightArrow">
              <a:avLst>
                <a:gd name="adj1" fmla="val 50000"/>
                <a:gd name="adj2" fmla="val 4625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pt-BR" altLang="pt-BR" b="1"/>
            </a:p>
          </p:txBody>
        </p:sp>
        <p:sp>
          <p:nvSpPr>
            <p:cNvPr id="16" name="Text Box 21">
              <a:extLst>
                <a:ext uri="{FF2B5EF4-FFF2-40B4-BE49-F238E27FC236}">
                  <a16:creationId xmlns:a16="http://schemas.microsoft.com/office/drawing/2014/main" id="{667D3636-089B-4798-AD2E-D8F8E03D54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1537" y="1240464"/>
              <a:ext cx="4362808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Aldeídos, cetonas  e orgânicos oxidados</a:t>
              </a:r>
            </a:p>
          </p:txBody>
        </p:sp>
        <p:sp>
          <p:nvSpPr>
            <p:cNvPr id="19" name="AutoShape 22">
              <a:extLst>
                <a:ext uri="{FF2B5EF4-FFF2-40B4-BE49-F238E27FC236}">
                  <a16:creationId xmlns:a16="http://schemas.microsoft.com/office/drawing/2014/main" id="{92D17E5B-707A-456F-ACD6-EBAF61192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4524" y="3962400"/>
              <a:ext cx="633412" cy="381000"/>
            </a:xfrm>
            <a:prstGeom prst="rightArrow">
              <a:avLst>
                <a:gd name="adj1" fmla="val 50000"/>
                <a:gd name="adj2" fmla="val 41562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pt-BR" altLang="pt-BR" b="1"/>
            </a:p>
          </p:txBody>
        </p:sp>
        <p:sp>
          <p:nvSpPr>
            <p:cNvPr id="20" name="Text Box 23">
              <a:extLst>
                <a:ext uri="{FF2B5EF4-FFF2-40B4-BE49-F238E27FC236}">
                  <a16:creationId xmlns:a16="http://schemas.microsoft.com/office/drawing/2014/main" id="{3DDA66C3-2F65-4C65-949B-2B47979FDE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7936" y="3886200"/>
              <a:ext cx="607167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Br</a:t>
              </a:r>
              <a:r>
                <a:rPr lang="pt-BR" altLang="pt-BR" b="1" baseline="300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-</a:t>
              </a:r>
              <a:endParaRPr lang="pt-BR" altLang="pt-BR" b="1" dirty="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78288305-B32D-4463-B174-5DEC064C61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8075" y="3886200"/>
              <a:ext cx="1685360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HOBr/OBr</a:t>
              </a:r>
              <a:r>
                <a:rPr lang="pt-BR" altLang="pt-BR" b="1" baseline="30000">
                  <a:solidFill>
                    <a:srgbClr val="3333FF"/>
                  </a:solidFill>
                  <a:latin typeface="Times New Roman" panose="02020603050405020304" pitchFamily="18" charset="0"/>
                </a:rPr>
                <a:t>-</a:t>
              </a:r>
              <a:endParaRPr lang="pt-BR" altLang="pt-BR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AutoShape 26">
              <a:extLst>
                <a:ext uri="{FF2B5EF4-FFF2-40B4-BE49-F238E27FC236}">
                  <a16:creationId xmlns:a16="http://schemas.microsoft.com/office/drawing/2014/main" id="{9E315528-7284-473A-8FD6-2F78953F3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200" y="3962400"/>
              <a:ext cx="547687" cy="381000"/>
            </a:xfrm>
            <a:prstGeom prst="rightArrow">
              <a:avLst>
                <a:gd name="adj1" fmla="val 50000"/>
                <a:gd name="adj2" fmla="val 3593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pt-BR" altLang="pt-BR" b="1"/>
            </a:p>
          </p:txBody>
        </p:sp>
        <p:sp>
          <p:nvSpPr>
            <p:cNvPr id="23" name="AutoShape 27">
              <a:extLst>
                <a:ext uri="{FF2B5EF4-FFF2-40B4-BE49-F238E27FC236}">
                  <a16:creationId xmlns:a16="http://schemas.microsoft.com/office/drawing/2014/main" id="{88530771-180B-4BDE-BE5F-8376E512C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224" y="3962400"/>
              <a:ext cx="576262" cy="381000"/>
            </a:xfrm>
            <a:prstGeom prst="rightArrow">
              <a:avLst>
                <a:gd name="adj1" fmla="val 50000"/>
                <a:gd name="adj2" fmla="val 37812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pt-BR" altLang="pt-BR" b="1"/>
            </a:p>
          </p:txBody>
        </p:sp>
        <p:sp>
          <p:nvSpPr>
            <p:cNvPr id="24" name="Text Box 28">
              <a:extLst>
                <a:ext uri="{FF2B5EF4-FFF2-40B4-BE49-F238E27FC236}">
                  <a16:creationId xmlns:a16="http://schemas.microsoft.com/office/drawing/2014/main" id="{BB6EDC59-B0DF-4C37-B684-705C5458E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4416" y="3699301"/>
              <a:ext cx="1966583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Precursores </a:t>
              </a:r>
            </a:p>
            <a:p>
              <a:pPr>
                <a:defRPr/>
              </a:pPr>
              <a:r>
                <a:rPr lang="pt-BR" altLang="pt-BR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orgânicos</a:t>
              </a:r>
            </a:p>
          </p:txBody>
        </p:sp>
        <p:sp>
          <p:nvSpPr>
            <p:cNvPr id="25" name="AutoShape 29">
              <a:extLst>
                <a:ext uri="{FF2B5EF4-FFF2-40B4-BE49-F238E27FC236}">
                  <a16:creationId xmlns:a16="http://schemas.microsoft.com/office/drawing/2014/main" id="{8A441D35-6F70-48B0-B09B-E2B8F46DD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411" y="3956050"/>
              <a:ext cx="633412" cy="381000"/>
            </a:xfrm>
            <a:prstGeom prst="rightArrow">
              <a:avLst>
                <a:gd name="adj1" fmla="val 50000"/>
                <a:gd name="adj2" fmla="val 41562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pt-BR" altLang="pt-BR" b="1" dirty="0"/>
            </a:p>
          </p:txBody>
        </p:sp>
        <p:sp>
          <p:nvSpPr>
            <p:cNvPr id="26" name="Text Box 30">
              <a:extLst>
                <a:ext uri="{FF2B5EF4-FFF2-40B4-BE49-F238E27FC236}">
                  <a16:creationId xmlns:a16="http://schemas.microsoft.com/office/drawing/2014/main" id="{FE60FD0A-4314-4AE3-9193-C5A2788378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8453" y="3922067"/>
              <a:ext cx="247015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SPD bromados</a:t>
              </a:r>
            </a:p>
          </p:txBody>
        </p:sp>
        <p:sp>
          <p:nvSpPr>
            <p:cNvPr id="27" name="Text Box 32">
              <a:extLst>
                <a:ext uri="{FF2B5EF4-FFF2-40B4-BE49-F238E27FC236}">
                  <a16:creationId xmlns:a16="http://schemas.microsoft.com/office/drawing/2014/main" id="{21DF3AB8-B392-4D08-936C-1E6D592DF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1537" y="2560953"/>
              <a:ext cx="984250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BR" altLang="pt-BR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NH</a:t>
              </a:r>
              <a:r>
                <a:rPr lang="pt-BR" altLang="pt-BR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3</a:t>
              </a:r>
              <a:endParaRPr lang="pt-BR" altLang="pt-BR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AutoShape 33">
              <a:extLst>
                <a:ext uri="{FF2B5EF4-FFF2-40B4-BE49-F238E27FC236}">
                  <a16:creationId xmlns:a16="http://schemas.microsoft.com/office/drawing/2014/main" id="{A8CB25E2-64DD-4297-9164-1197002EC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3537" y="2654615"/>
              <a:ext cx="633412" cy="381000"/>
            </a:xfrm>
            <a:prstGeom prst="rightArrow">
              <a:avLst>
                <a:gd name="adj1" fmla="val 50000"/>
                <a:gd name="adj2" fmla="val 41562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pt-BR" altLang="pt-BR" b="1"/>
            </a:p>
          </p:txBody>
        </p:sp>
        <p:sp>
          <p:nvSpPr>
            <p:cNvPr id="29" name="Text Box 34">
              <a:extLst>
                <a:ext uri="{FF2B5EF4-FFF2-40B4-BE49-F238E27FC236}">
                  <a16:creationId xmlns:a16="http://schemas.microsoft.com/office/drawing/2014/main" id="{5B06338A-9249-43BE-AADC-A0B00C456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6799" y="2592703"/>
              <a:ext cx="2470150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BR" altLang="pt-BR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NH</a:t>
              </a:r>
              <a:r>
                <a:rPr lang="pt-BR" altLang="pt-BR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2</a:t>
              </a:r>
              <a:r>
                <a:rPr lang="pt-BR" altLang="pt-BR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Br,NHBr</a:t>
              </a:r>
              <a:r>
                <a:rPr lang="pt-BR" altLang="pt-BR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2</a:t>
              </a:r>
              <a:endParaRPr lang="pt-BR" altLang="pt-BR" b="1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Text Box 36">
              <a:extLst>
                <a:ext uri="{FF2B5EF4-FFF2-40B4-BE49-F238E27FC236}">
                  <a16:creationId xmlns:a16="http://schemas.microsoft.com/office/drawing/2014/main" id="{4650CEBC-D850-4D9C-B565-5BDF615DD9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548" y="5154753"/>
              <a:ext cx="1407064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O</a:t>
              </a:r>
              <a:r>
                <a:rPr lang="pt-BR" altLang="pt-BR" b="1" baseline="-250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3</a:t>
              </a:r>
              <a:r>
                <a:rPr lang="pt-BR" altLang="pt-BR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+OBr</a:t>
              </a:r>
              <a:r>
                <a:rPr lang="pt-BR" altLang="pt-BR" b="1" baseline="300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-</a:t>
              </a:r>
              <a:endParaRPr lang="pt-BR" altLang="pt-BR" b="1" dirty="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AutoShape 37">
              <a:extLst>
                <a:ext uri="{FF2B5EF4-FFF2-40B4-BE49-F238E27FC236}">
                  <a16:creationId xmlns:a16="http://schemas.microsoft.com/office/drawing/2014/main" id="{3B0D95E2-726C-4F4C-B72A-81206FEB6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9612" y="5197941"/>
              <a:ext cx="631825" cy="381000"/>
            </a:xfrm>
            <a:prstGeom prst="rightArrow">
              <a:avLst>
                <a:gd name="adj1" fmla="val 50000"/>
                <a:gd name="adj2" fmla="val 41458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pt-BR" altLang="pt-BR" b="1"/>
            </a:p>
          </p:txBody>
        </p:sp>
        <p:sp>
          <p:nvSpPr>
            <p:cNvPr id="32" name="Text Box 38">
              <a:extLst>
                <a:ext uri="{FF2B5EF4-FFF2-40B4-BE49-F238E27FC236}">
                  <a16:creationId xmlns:a16="http://schemas.microsoft.com/office/drawing/2014/main" id="{ED4BF107-3F65-4DDC-A1F2-401A7FE10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7472" y="5137718"/>
              <a:ext cx="1022351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BrO</a:t>
              </a:r>
              <a:r>
                <a:rPr lang="pt-BR" altLang="pt-BR" b="1" baseline="-250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3</a:t>
              </a:r>
              <a:r>
                <a:rPr lang="pt-BR" altLang="pt-BR" b="1" baseline="300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-</a:t>
              </a:r>
              <a:endParaRPr lang="pt-BR" altLang="pt-BR" b="1" dirty="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33" name="Picture 4" descr="Resultado de imagem para ozone clipart">
              <a:extLst>
                <a:ext uri="{FF2B5EF4-FFF2-40B4-BE49-F238E27FC236}">
                  <a16:creationId xmlns:a16="http://schemas.microsoft.com/office/drawing/2014/main" id="{383193A6-45AA-4DB1-8B9C-AC6B4148B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7780" y="1284796"/>
              <a:ext cx="1821396" cy="19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Box 19">
              <a:extLst>
                <a:ext uri="{FF2B5EF4-FFF2-40B4-BE49-F238E27FC236}">
                  <a16:creationId xmlns:a16="http://schemas.microsoft.com/office/drawing/2014/main" id="{93BC0142-D9E4-4C5A-8A6D-1E7659D38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5384" y="809508"/>
              <a:ext cx="1044399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Rota 1</a:t>
              </a:r>
            </a:p>
          </p:txBody>
        </p:sp>
        <p:sp>
          <p:nvSpPr>
            <p:cNvPr id="35" name="Text Box 19">
              <a:extLst>
                <a:ext uri="{FF2B5EF4-FFF2-40B4-BE49-F238E27FC236}">
                  <a16:creationId xmlns:a16="http://schemas.microsoft.com/office/drawing/2014/main" id="{85D1B417-288D-4062-A151-D126EC377E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0122" y="3462635"/>
              <a:ext cx="1044399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Rota 2</a:t>
              </a:r>
            </a:p>
          </p:txBody>
        </p:sp>
        <p:sp>
          <p:nvSpPr>
            <p:cNvPr id="36" name="Text Box 19">
              <a:extLst>
                <a:ext uri="{FF2B5EF4-FFF2-40B4-BE49-F238E27FC236}">
                  <a16:creationId xmlns:a16="http://schemas.microsoft.com/office/drawing/2014/main" id="{4DD7CCEA-A7DC-4144-8BBA-D22848750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3364" y="4703421"/>
              <a:ext cx="1044399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Rota 5</a:t>
              </a:r>
            </a:p>
          </p:txBody>
        </p:sp>
        <p:sp>
          <p:nvSpPr>
            <p:cNvPr id="37" name="Seta: Dobrada 36">
              <a:extLst>
                <a:ext uri="{FF2B5EF4-FFF2-40B4-BE49-F238E27FC236}">
                  <a16:creationId xmlns:a16="http://schemas.microsoft.com/office/drawing/2014/main" id="{39AD9E3A-DF82-474B-9711-18E5C73866E3}"/>
                </a:ext>
              </a:extLst>
            </p:cNvPr>
            <p:cNvSpPr/>
            <p:nvPr/>
          </p:nvSpPr>
          <p:spPr>
            <a:xfrm>
              <a:off x="1055206" y="1356852"/>
              <a:ext cx="1202729" cy="2302662"/>
            </a:xfrm>
            <a:prstGeom prst="ben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solidFill>
                  <a:schemeClr val="tx1"/>
                </a:solidFill>
              </a:endParaRPr>
            </a:p>
          </p:txBody>
        </p:sp>
        <p:sp>
          <p:nvSpPr>
            <p:cNvPr id="38" name="Seta: Dobrada 37">
              <a:extLst>
                <a:ext uri="{FF2B5EF4-FFF2-40B4-BE49-F238E27FC236}">
                  <a16:creationId xmlns:a16="http://schemas.microsoft.com/office/drawing/2014/main" id="{263379BE-1D77-4F92-848E-3B4E0AFFCBFE}"/>
                </a:ext>
              </a:extLst>
            </p:cNvPr>
            <p:cNvSpPr/>
            <p:nvPr/>
          </p:nvSpPr>
          <p:spPr>
            <a:xfrm>
              <a:off x="3930883" y="2536657"/>
              <a:ext cx="1048685" cy="1310959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solidFill>
                  <a:schemeClr val="tx1"/>
                </a:solidFill>
              </a:endParaRPr>
            </a:p>
          </p:txBody>
        </p:sp>
        <p:sp>
          <p:nvSpPr>
            <p:cNvPr id="39" name="Text Box 19">
              <a:extLst>
                <a:ext uri="{FF2B5EF4-FFF2-40B4-BE49-F238E27FC236}">
                  <a16:creationId xmlns:a16="http://schemas.microsoft.com/office/drawing/2014/main" id="{D7D84F46-AE8C-458E-BE77-38AB18607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5900" y="2131037"/>
              <a:ext cx="1044399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Rota 4</a:t>
              </a:r>
            </a:p>
          </p:txBody>
        </p:sp>
        <p:sp>
          <p:nvSpPr>
            <p:cNvPr id="40" name="Seta: Dobrada 39">
              <a:extLst>
                <a:ext uri="{FF2B5EF4-FFF2-40B4-BE49-F238E27FC236}">
                  <a16:creationId xmlns:a16="http://schemas.microsoft.com/office/drawing/2014/main" id="{9BE602A7-BF03-446E-A7EA-212FD7FA9331}"/>
                </a:ext>
              </a:extLst>
            </p:cNvPr>
            <p:cNvSpPr/>
            <p:nvPr/>
          </p:nvSpPr>
          <p:spPr>
            <a:xfrm flipV="1">
              <a:off x="3936118" y="4371934"/>
              <a:ext cx="1048685" cy="1310959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solidFill>
                  <a:schemeClr val="tx1"/>
                </a:solidFill>
              </a:endParaRPr>
            </a:p>
          </p:txBody>
        </p:sp>
        <p:sp>
          <p:nvSpPr>
            <p:cNvPr id="41" name="Text Box 19">
              <a:extLst>
                <a:ext uri="{FF2B5EF4-FFF2-40B4-BE49-F238E27FC236}">
                  <a16:creationId xmlns:a16="http://schemas.microsoft.com/office/drawing/2014/main" id="{50BF1732-5CDF-4E48-A8F2-64381408FA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9422" y="3304293"/>
              <a:ext cx="1044399" cy="46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pt-BR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Rota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1319417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1244" cy="1007393"/>
          </a:xfrm>
        </p:spPr>
        <p:txBody>
          <a:bodyPr>
            <a:normAutofit/>
          </a:bodyPr>
          <a:lstStyle/>
          <a:p>
            <a:pPr algn="ctr"/>
            <a:r>
              <a:rPr lang="pt-BR" altLang="pt-BR" sz="3200" dirty="0"/>
              <a:t>VANTAGENS DO USO DO OZÔNIO COMO AGENTE OXIDANTE E DESINFETANTE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9030" y="2466975"/>
            <a:ext cx="8205939" cy="331704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Apresenta alto poder oxidante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Excelente desinfetante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Possibilita a minimização da formação de subprodutos da desinfecção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Efetivo no controle de problemas de gosto e odor em águas de abastecimento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r>
              <a:rPr lang="pt-BR" altLang="pt-BR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10078350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055" y="2284763"/>
            <a:ext cx="8134918" cy="3744416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Necessidade de produção “in loco”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Alto custo de implantação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Alto custo operacional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Não permite concentrações residuais em meio aquoso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Possibilita a formação de subprodutos da desinfecção específicos  </a:t>
            </a:r>
          </a:p>
          <a:p>
            <a:pPr marL="0" indent="0">
              <a:buNone/>
            </a:pPr>
            <a:r>
              <a:rPr lang="pt-BR" altLang="pt-BR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6EBBA62-5788-4DA0-99BA-67CE7AB66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56571"/>
            <a:ext cx="73914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3200" dirty="0"/>
              <a:t>DESVANTAGENS DO USO DO OZÔNIO COMO AGENTE OXIDANTE E DESINFETANTE  </a:t>
            </a:r>
          </a:p>
        </p:txBody>
      </p:sp>
    </p:spTree>
    <p:extLst>
      <p:ext uri="{BB962C8B-B14F-4D97-AF65-F5344CB8AC3E}">
        <p14:creationId xmlns:p14="http://schemas.microsoft.com/office/powerpoint/2010/main" val="337399078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>
            <a:extLst>
              <a:ext uri="{FF2B5EF4-FFF2-40B4-BE49-F238E27FC236}">
                <a16:creationId xmlns:a16="http://schemas.microsoft.com/office/drawing/2014/main" id="{D1B31F66-3B55-4EAC-AA47-6F96A6C58B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5979" y="2586098"/>
            <a:ext cx="4362450" cy="7064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Lei de </a:t>
            </a:r>
            <a:r>
              <a:rPr lang="pt-BR" altLang="pt-BR" sz="3200" dirty="0" err="1"/>
              <a:t>Chick</a:t>
            </a:r>
            <a:r>
              <a:rPr lang="pt-BR" altLang="pt-BR" sz="3200" dirty="0"/>
              <a:t> (1908)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1124" name="Object 4">
                <a:extLst>
                  <a:ext uri="{FF2B5EF4-FFF2-40B4-BE49-F238E27FC236}">
                    <a16:creationId xmlns:a16="http://schemas.microsoft.com/office/drawing/2014/main" id="{392E8209-92B9-40ED-AD00-3A735728A1F6}"/>
                  </a:ext>
                </a:extLst>
              </p:cNvPr>
              <p:cNvSpPr txBox="1"/>
              <p:nvPr/>
            </p:nvSpPr>
            <p:spPr bwMode="auto">
              <a:xfrm>
                <a:off x="6586100" y="2339450"/>
                <a:ext cx="2433637" cy="938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261124" name="Object 4">
                <a:extLst>
                  <a:ext uri="{FF2B5EF4-FFF2-40B4-BE49-F238E27FC236}">
                    <a16:creationId xmlns:a16="http://schemas.microsoft.com/office/drawing/2014/main" id="{392E8209-92B9-40ED-AD00-3A735728A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6100" y="2339450"/>
                <a:ext cx="2433637" cy="9382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1131" name="Picture 11">
            <a:extLst>
              <a:ext uri="{FF2B5EF4-FFF2-40B4-BE49-F238E27FC236}">
                <a16:creationId xmlns:a16="http://schemas.microsoft.com/office/drawing/2014/main" id="{08F79326-84DF-4632-A631-E6D300C06AC7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122" name="Rectangle 2">
            <a:extLst>
              <a:ext uri="{FF2B5EF4-FFF2-40B4-BE49-F238E27FC236}">
                <a16:creationId xmlns:a16="http://schemas.microsoft.com/office/drawing/2014/main" id="{C41FCCDF-EF02-4055-BAD4-149C6918C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0A44E107-BAEA-4174-BA49-BE27290FB366}"/>
              </a:ext>
            </a:extLst>
          </p:cNvPr>
          <p:cNvSpPr/>
          <p:nvPr/>
        </p:nvSpPr>
        <p:spPr>
          <a:xfrm>
            <a:off x="4770199" y="2701772"/>
            <a:ext cx="1512168" cy="280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Object 4">
                <a:extLst>
                  <a:ext uri="{FF2B5EF4-FFF2-40B4-BE49-F238E27FC236}">
                    <a16:creationId xmlns:a16="http://schemas.microsoft.com/office/drawing/2014/main" id="{56304623-F289-4636-8FE6-F393CC417586}"/>
                  </a:ext>
                </a:extLst>
              </p:cNvPr>
              <p:cNvSpPr txBox="1"/>
              <p:nvPr/>
            </p:nvSpPr>
            <p:spPr bwMode="auto">
              <a:xfrm>
                <a:off x="1005490" y="3814505"/>
                <a:ext cx="3113749" cy="171628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BR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pt-BR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pt-BR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5" name="Object 4">
                <a:extLst>
                  <a:ext uri="{FF2B5EF4-FFF2-40B4-BE49-F238E27FC236}">
                    <a16:creationId xmlns:a16="http://schemas.microsoft.com/office/drawing/2014/main" id="{56304623-F289-4636-8FE6-F393CC417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490" y="3814505"/>
                <a:ext cx="3113749" cy="1716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Object 4">
                <a:extLst>
                  <a:ext uri="{FF2B5EF4-FFF2-40B4-BE49-F238E27FC236}">
                    <a16:creationId xmlns:a16="http://schemas.microsoft.com/office/drawing/2014/main" id="{5F7CEDF7-3365-4A03-A24B-DB0D941D00FE}"/>
                  </a:ext>
                </a:extLst>
              </p:cNvPr>
              <p:cNvSpPr txBox="1"/>
              <p:nvPr/>
            </p:nvSpPr>
            <p:spPr bwMode="auto">
              <a:xfrm>
                <a:off x="5818667" y="4253949"/>
                <a:ext cx="3113749" cy="8373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6" name="Object 4">
                <a:extLst>
                  <a:ext uri="{FF2B5EF4-FFF2-40B4-BE49-F238E27FC236}">
                    <a16:creationId xmlns:a16="http://schemas.microsoft.com/office/drawing/2014/main" id="{5F7CEDF7-3365-4A03-A24B-DB0D941D0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8667" y="4253949"/>
                <a:ext cx="3113749" cy="8373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80402A11-CE3C-455F-A7A3-DD8EC140A4CF}"/>
              </a:ext>
            </a:extLst>
          </p:cNvPr>
          <p:cNvSpPr/>
          <p:nvPr/>
        </p:nvSpPr>
        <p:spPr>
          <a:xfrm>
            <a:off x="4424873" y="4391867"/>
            <a:ext cx="941033" cy="280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31" name="Picture 11">
            <a:extLst>
              <a:ext uri="{FF2B5EF4-FFF2-40B4-BE49-F238E27FC236}">
                <a16:creationId xmlns:a16="http://schemas.microsoft.com/office/drawing/2014/main" id="{08F79326-84DF-4632-A631-E6D300C06AC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122" name="Rectangle 2">
            <a:extLst>
              <a:ext uri="{FF2B5EF4-FFF2-40B4-BE49-F238E27FC236}">
                <a16:creationId xmlns:a16="http://schemas.microsoft.com/office/drawing/2014/main" id="{C41FCCDF-EF02-4055-BAD4-149C6918C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E6598C6-3E66-4CDD-8353-8504C88064D2}"/>
              </a:ext>
            </a:extLst>
          </p:cNvPr>
          <p:cNvGrpSpPr>
            <a:grpSpLocks noChangeAspect="1"/>
          </p:cNvGrpSpPr>
          <p:nvPr/>
        </p:nvGrpSpPr>
        <p:grpSpPr>
          <a:xfrm>
            <a:off x="769995" y="2054112"/>
            <a:ext cx="7393516" cy="4029040"/>
            <a:chOff x="734484" y="215168"/>
            <a:chExt cx="10959826" cy="5972473"/>
          </a:xfrm>
        </p:grpSpPr>
        <p:pic>
          <p:nvPicPr>
            <p:cNvPr id="13" name="Picture 4" descr="Resultado de imagem para microorganisms pathogenic clipart">
              <a:extLst>
                <a:ext uri="{FF2B5EF4-FFF2-40B4-BE49-F238E27FC236}">
                  <a16:creationId xmlns:a16="http://schemas.microsoft.com/office/drawing/2014/main" id="{B696A148-B754-448E-AB6B-4D51BADE3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285" y="4288384"/>
              <a:ext cx="936274" cy="887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Resultado de imagem para chlorine  clipart">
              <a:extLst>
                <a:ext uri="{FF2B5EF4-FFF2-40B4-BE49-F238E27FC236}">
                  <a16:creationId xmlns:a16="http://schemas.microsoft.com/office/drawing/2014/main" id="{96CED52C-460A-4C84-A162-71EDAD3D6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84" y="3110648"/>
              <a:ext cx="1235075" cy="96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esultado de imagem para microorganisms pathogenic clipart">
              <a:extLst>
                <a:ext uri="{FF2B5EF4-FFF2-40B4-BE49-F238E27FC236}">
                  <a16:creationId xmlns:a16="http://schemas.microsoft.com/office/drawing/2014/main" id="{D71C6283-93D1-47BB-9413-AA3E4F850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61" y="1265784"/>
              <a:ext cx="936274" cy="887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Resultado de imagem para microorganisms pathogenic clipart">
              <a:extLst>
                <a:ext uri="{FF2B5EF4-FFF2-40B4-BE49-F238E27FC236}">
                  <a16:creationId xmlns:a16="http://schemas.microsoft.com/office/drawing/2014/main" id="{97E3DC1A-6209-49BB-A7FB-F12263BDC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096" y="4258202"/>
              <a:ext cx="936274" cy="887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Resultado de imagem para microorganisms pathogenic clipart">
              <a:extLst>
                <a:ext uri="{FF2B5EF4-FFF2-40B4-BE49-F238E27FC236}">
                  <a16:creationId xmlns:a16="http://schemas.microsoft.com/office/drawing/2014/main" id="{C01F1103-6C63-4D79-8F36-1868EFB11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959" y="2610819"/>
              <a:ext cx="936274" cy="887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Resultado de imagem para microorganisms pathogenic clipart">
              <a:extLst>
                <a:ext uri="{FF2B5EF4-FFF2-40B4-BE49-F238E27FC236}">
                  <a16:creationId xmlns:a16="http://schemas.microsoft.com/office/drawing/2014/main" id="{29A7CC86-B24D-4F99-AEE8-58077DE59F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085" y="933254"/>
              <a:ext cx="936274" cy="887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Resultado de imagem para chlorine  clipart">
              <a:extLst>
                <a:ext uri="{FF2B5EF4-FFF2-40B4-BE49-F238E27FC236}">
                  <a16:creationId xmlns:a16="http://schemas.microsoft.com/office/drawing/2014/main" id="{B6C32831-337B-499D-A59A-EF24C2653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049" y="1225657"/>
              <a:ext cx="1235075" cy="96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Resultado de imagem para chlorine  clipart">
              <a:extLst>
                <a:ext uri="{FF2B5EF4-FFF2-40B4-BE49-F238E27FC236}">
                  <a16:creationId xmlns:a16="http://schemas.microsoft.com/office/drawing/2014/main" id="{F5811A20-F157-4842-BB9E-5F2115E4E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684" y="1932913"/>
              <a:ext cx="1235075" cy="96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Resultado de imagem para chlorine  clipart">
              <a:extLst>
                <a:ext uri="{FF2B5EF4-FFF2-40B4-BE49-F238E27FC236}">
                  <a16:creationId xmlns:a16="http://schemas.microsoft.com/office/drawing/2014/main" id="{3D8691DF-2EDF-47E2-9C97-68744645C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511" y="5220003"/>
              <a:ext cx="1235075" cy="96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Resultado de imagem para chlorine  clipart">
              <a:extLst>
                <a:ext uri="{FF2B5EF4-FFF2-40B4-BE49-F238E27FC236}">
                  <a16:creationId xmlns:a16="http://schemas.microsoft.com/office/drawing/2014/main" id="{89207680-1FA1-4848-A11F-CB240175AF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553" y="3068162"/>
              <a:ext cx="1235075" cy="96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CaixaDeTexto 24">
                  <a:extLst>
                    <a:ext uri="{FF2B5EF4-FFF2-40B4-BE49-F238E27FC236}">
                      <a16:creationId xmlns:a16="http://schemas.microsoft.com/office/drawing/2014/main" id="{B47230EB-9F06-487B-8F51-0F8466FFEAC0}"/>
                    </a:ext>
                  </a:extLst>
                </p:cNvPr>
                <p:cNvSpPr txBox="1"/>
                <p:nvPr/>
              </p:nvSpPr>
              <p:spPr>
                <a:xfrm>
                  <a:off x="4640880" y="215168"/>
                  <a:ext cx="4510360" cy="11763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𝑑𝑁</m:t>
                            </m:r>
                          </m:num>
                          <m:den>
                            <m:r>
                              <a:rPr lang="pt-B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pt-BR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pt-BR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pt-BR" sz="24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B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pt-BR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5" name="CaixaDeTexto 24">
                  <a:extLst>
                    <a:ext uri="{FF2B5EF4-FFF2-40B4-BE49-F238E27FC236}">
                      <a16:creationId xmlns:a16="http://schemas.microsoft.com/office/drawing/2014/main" id="{B47230EB-9F06-487B-8F51-0F8466FFEA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0880" y="215168"/>
                  <a:ext cx="4510360" cy="11763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Seta: para a Direita 25">
              <a:extLst>
                <a:ext uri="{FF2B5EF4-FFF2-40B4-BE49-F238E27FC236}">
                  <a16:creationId xmlns:a16="http://schemas.microsoft.com/office/drawing/2014/main" id="{B40E197B-7F7F-46CA-8436-B04F39161527}"/>
                </a:ext>
              </a:extLst>
            </p:cNvPr>
            <p:cNvSpPr/>
            <p:nvPr/>
          </p:nvSpPr>
          <p:spPr>
            <a:xfrm>
              <a:off x="5591874" y="2533530"/>
              <a:ext cx="2095500" cy="7340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7" name="Picture 8" descr="Resultado de imagem para chlorine  clipart">
              <a:extLst>
                <a:ext uri="{FF2B5EF4-FFF2-40B4-BE49-F238E27FC236}">
                  <a16:creationId xmlns:a16="http://schemas.microsoft.com/office/drawing/2014/main" id="{2A27ECD8-CFCF-45DE-8BE6-C3D497A87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3703" y="1185531"/>
              <a:ext cx="1235075" cy="96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Resultado de imagem para chlorine  clipart">
              <a:extLst>
                <a:ext uri="{FF2B5EF4-FFF2-40B4-BE49-F238E27FC236}">
                  <a16:creationId xmlns:a16="http://schemas.microsoft.com/office/drawing/2014/main" id="{75521F9C-D04D-4CD5-A683-BF61A7408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4710" y="4198354"/>
              <a:ext cx="1235075" cy="96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Resultado de imagem para chlorine  clipart">
              <a:extLst>
                <a:ext uri="{FF2B5EF4-FFF2-40B4-BE49-F238E27FC236}">
                  <a16:creationId xmlns:a16="http://schemas.microsoft.com/office/drawing/2014/main" id="{86657D87-6713-4D93-8557-280801AD04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602" y="3073050"/>
              <a:ext cx="1235075" cy="96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Resultado de imagem para chlorine  clipart">
              <a:extLst>
                <a:ext uri="{FF2B5EF4-FFF2-40B4-BE49-F238E27FC236}">
                  <a16:creationId xmlns:a16="http://schemas.microsoft.com/office/drawing/2014/main" id="{FAF1316F-A00A-4A9D-87CF-29317ED28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165" y="4743115"/>
              <a:ext cx="1235075" cy="96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Resultado de imagem para chlorine  clipart">
              <a:extLst>
                <a:ext uri="{FF2B5EF4-FFF2-40B4-BE49-F238E27FC236}">
                  <a16:creationId xmlns:a16="http://schemas.microsoft.com/office/drawing/2014/main" id="{B008E732-6F5B-4504-B158-65F175A39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3110" y="2384082"/>
              <a:ext cx="1235075" cy="96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Resultado de imagem para microorganisms pathogenic clipart">
              <a:extLst>
                <a:ext uri="{FF2B5EF4-FFF2-40B4-BE49-F238E27FC236}">
                  <a16:creationId xmlns:a16="http://schemas.microsoft.com/office/drawing/2014/main" id="{79801BC5-E257-4383-8D88-7F4629C39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4838" y="4238895"/>
              <a:ext cx="936274" cy="887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Resultado de imagem para microorganisms pathogenic clipart">
              <a:extLst>
                <a:ext uri="{FF2B5EF4-FFF2-40B4-BE49-F238E27FC236}">
                  <a16:creationId xmlns:a16="http://schemas.microsoft.com/office/drawing/2014/main" id="{EA9777AC-CD8D-4BC1-91AD-4E666FEBF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5303" y="894239"/>
              <a:ext cx="936274" cy="887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Resultado de imagem para sad pathogenic microorganisms clipart">
              <a:extLst>
                <a:ext uri="{FF2B5EF4-FFF2-40B4-BE49-F238E27FC236}">
                  <a16:creationId xmlns:a16="http://schemas.microsoft.com/office/drawing/2014/main" id="{41D7F459-6709-4DEB-9864-D6563ADA3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363" y="2308646"/>
              <a:ext cx="650298" cy="887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Resultado de imagem para sad pathogenic microorganisms clipart">
              <a:extLst>
                <a:ext uri="{FF2B5EF4-FFF2-40B4-BE49-F238E27FC236}">
                  <a16:creationId xmlns:a16="http://schemas.microsoft.com/office/drawing/2014/main" id="{20A23EB1-5C11-4485-83BF-128A50D4E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0071" y="3833911"/>
              <a:ext cx="650298" cy="887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Resultado de imagem para sad pathogenic microorganisms clipart">
              <a:extLst>
                <a:ext uri="{FF2B5EF4-FFF2-40B4-BE49-F238E27FC236}">
                  <a16:creationId xmlns:a16="http://schemas.microsoft.com/office/drawing/2014/main" id="{64E3FC64-5B58-4F52-BE11-4906B8C6B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4012" y="3310969"/>
              <a:ext cx="650298" cy="887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6308465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61126" name="Object 6">
                <a:extLst>
                  <a:ext uri="{FF2B5EF4-FFF2-40B4-BE49-F238E27FC236}">
                    <a16:creationId xmlns:a16="http://schemas.microsoft.com/office/drawing/2014/main" id="{0EE94CA0-EA69-4E7C-88FB-64AE10AAEDB3}"/>
                  </a:ext>
                </a:extLst>
              </p:cNvPr>
              <p:cNvSpPr txBox="1"/>
              <p:nvPr/>
            </p:nvSpPr>
            <p:spPr bwMode="auto">
              <a:xfrm>
                <a:off x="6063728" y="2195640"/>
                <a:ext cx="2915815" cy="9366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261126" name="Object 6">
                <a:extLst>
                  <a:ext uri="{FF2B5EF4-FFF2-40B4-BE49-F238E27FC236}">
                    <a16:creationId xmlns:a16="http://schemas.microsoft.com/office/drawing/2014/main" id="{0EE94CA0-EA69-4E7C-88FB-64AE10AAE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3728" y="2195640"/>
                <a:ext cx="2915815" cy="9366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1128" name="Rectangle 8">
            <a:extLst>
              <a:ext uri="{FF2B5EF4-FFF2-40B4-BE49-F238E27FC236}">
                <a16:creationId xmlns:a16="http://schemas.microsoft.com/office/drawing/2014/main" id="{EC29FED1-9183-41A1-AB01-E5BC3DBBF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80" y="2466053"/>
            <a:ext cx="5668963" cy="838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 de </a:t>
            </a:r>
            <a:r>
              <a:rPr lang="pt-BR" altLang="pt-BR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Chick</a:t>
            </a:r>
            <a:r>
              <a:rPr lang="pt-BR" altLang="pt-B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-Watson (1908)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1129" name="Object 9">
                <a:extLst>
                  <a:ext uri="{FF2B5EF4-FFF2-40B4-BE49-F238E27FC236}">
                    <a16:creationId xmlns:a16="http://schemas.microsoft.com/office/drawing/2014/main" id="{2BD984DF-9E65-4482-AA0D-766B3D0FD8B1}"/>
                  </a:ext>
                </a:extLst>
              </p:cNvPr>
              <p:cNvSpPr txBox="1"/>
              <p:nvPr/>
            </p:nvSpPr>
            <p:spPr bwMode="auto">
              <a:xfrm>
                <a:off x="3520501" y="5018921"/>
                <a:ext cx="2849290" cy="10017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d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Sup>
                            <m:sSubSup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261129" name="Object 9">
                <a:extLst>
                  <a:ext uri="{FF2B5EF4-FFF2-40B4-BE49-F238E27FC236}">
                    <a16:creationId xmlns:a16="http://schemas.microsoft.com/office/drawing/2014/main" id="{2BD984DF-9E65-4482-AA0D-766B3D0FD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0501" y="5018921"/>
                <a:ext cx="2849290" cy="1001713"/>
              </a:xfrm>
              <a:prstGeom prst="rect">
                <a:avLst/>
              </a:prstGeom>
              <a:blipFill>
                <a:blip r:embed="rId3"/>
                <a:stretch>
                  <a:fillRect b="-60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1131" name="Picture 11">
            <a:extLst>
              <a:ext uri="{FF2B5EF4-FFF2-40B4-BE49-F238E27FC236}">
                <a16:creationId xmlns:a16="http://schemas.microsoft.com/office/drawing/2014/main" id="{08F79326-84DF-4632-A631-E6D300C06AC7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122" name="Rectangle 2">
            <a:extLst>
              <a:ext uri="{FF2B5EF4-FFF2-40B4-BE49-F238E27FC236}">
                <a16:creationId xmlns:a16="http://schemas.microsoft.com/office/drawing/2014/main" id="{C41FCCDF-EF02-4055-BAD4-149C6918C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BD14E980-6F3F-4633-BF0E-EF484A572217}"/>
              </a:ext>
            </a:extLst>
          </p:cNvPr>
          <p:cNvSpPr/>
          <p:nvPr/>
        </p:nvSpPr>
        <p:spPr>
          <a:xfrm>
            <a:off x="5078955" y="2589213"/>
            <a:ext cx="829196" cy="241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Object 4">
                <a:extLst>
                  <a:ext uri="{FF2B5EF4-FFF2-40B4-BE49-F238E27FC236}">
                    <a16:creationId xmlns:a16="http://schemas.microsoft.com/office/drawing/2014/main" id="{F100B481-E31A-4DB7-A46A-6BF421516B54}"/>
                  </a:ext>
                </a:extLst>
              </p:cNvPr>
              <p:cNvSpPr txBox="1"/>
              <p:nvPr/>
            </p:nvSpPr>
            <p:spPr bwMode="auto">
              <a:xfrm>
                <a:off x="937612" y="3513151"/>
                <a:ext cx="3113749" cy="171628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BR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pt-BR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pt-BR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Sup>
                            <m:sSubSup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7" name="Object 4">
                <a:extLst>
                  <a:ext uri="{FF2B5EF4-FFF2-40B4-BE49-F238E27FC236}">
                    <a16:creationId xmlns:a16="http://schemas.microsoft.com/office/drawing/2014/main" id="{F100B481-E31A-4DB7-A46A-6BF421516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612" y="3513151"/>
                <a:ext cx="3113749" cy="1716283"/>
              </a:xfrm>
              <a:prstGeom prst="rect">
                <a:avLst/>
              </a:prstGeom>
              <a:blipFill>
                <a:blip r:embed="rId5"/>
                <a:stretch>
                  <a:fillRect r="-8611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Object 4">
                <a:extLst>
                  <a:ext uri="{FF2B5EF4-FFF2-40B4-BE49-F238E27FC236}">
                    <a16:creationId xmlns:a16="http://schemas.microsoft.com/office/drawing/2014/main" id="{7B0F11E2-A061-4D5C-ADA8-D0776C66EBCA}"/>
                  </a:ext>
                </a:extLst>
              </p:cNvPr>
              <p:cNvSpPr txBox="1"/>
              <p:nvPr/>
            </p:nvSpPr>
            <p:spPr bwMode="auto">
              <a:xfrm>
                <a:off x="5706401" y="3896124"/>
                <a:ext cx="3113749" cy="8373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Sup>
                            <m:sSubSup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8" name="Object 4">
                <a:extLst>
                  <a:ext uri="{FF2B5EF4-FFF2-40B4-BE49-F238E27FC236}">
                    <a16:creationId xmlns:a16="http://schemas.microsoft.com/office/drawing/2014/main" id="{7B0F11E2-A061-4D5C-ADA8-D0776C66E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6401" y="3896124"/>
                <a:ext cx="3113749" cy="8373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FDE7ABC6-09A5-4D99-933F-0838ACC37D7C}"/>
              </a:ext>
            </a:extLst>
          </p:cNvPr>
          <p:cNvSpPr/>
          <p:nvPr/>
        </p:nvSpPr>
        <p:spPr>
          <a:xfrm>
            <a:off x="4608438" y="4088687"/>
            <a:ext cx="941033" cy="280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7975654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5" name="Rectangle 7">
            <a:extLst>
              <a:ext uri="{FF2B5EF4-FFF2-40B4-BE49-F238E27FC236}">
                <a16:creationId xmlns:a16="http://schemas.microsoft.com/office/drawing/2014/main" id="{E956659E-4F33-41C2-BA01-1A632E505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05038"/>
            <a:ext cx="5668962" cy="838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 de </a:t>
            </a:r>
            <a:r>
              <a:rPr lang="pt-BR" altLang="pt-BR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Chick</a:t>
            </a: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-Watson (1908)</a:t>
            </a:r>
          </a:p>
        </p:txBody>
      </p:sp>
      <p:pic>
        <p:nvPicPr>
          <p:cNvPr id="263178" name="Picture 10">
            <a:extLst>
              <a:ext uri="{FF2B5EF4-FFF2-40B4-BE49-F238E27FC236}">
                <a16:creationId xmlns:a16="http://schemas.microsoft.com/office/drawing/2014/main" id="{C4CF7044-2A84-431F-A516-8DBB0D0132B8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3179" name="Rectangle 11">
            <a:extLst>
              <a:ext uri="{FF2B5EF4-FFF2-40B4-BE49-F238E27FC236}">
                <a16:creationId xmlns:a16="http://schemas.microsoft.com/office/drawing/2014/main" id="{6ED23B0A-3A51-4C5F-B5A6-A6999DD43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p:sp>
        <p:nvSpPr>
          <p:cNvPr id="263185" name="AutoShape 17">
            <a:extLst>
              <a:ext uri="{FF2B5EF4-FFF2-40B4-BE49-F238E27FC236}">
                <a16:creationId xmlns:a16="http://schemas.microsoft.com/office/drawing/2014/main" id="{D82FAFF3-8713-4DAC-9B39-207C2136EC1F}"/>
              </a:ext>
            </a:extLst>
          </p:cNvPr>
          <p:cNvSpPr>
            <a:spLocks/>
          </p:cNvSpPr>
          <p:nvPr/>
        </p:nvSpPr>
        <p:spPr bwMode="auto">
          <a:xfrm>
            <a:off x="3132138" y="2924175"/>
            <a:ext cx="503237" cy="3095625"/>
          </a:xfrm>
          <a:prstGeom prst="leftBrace">
            <a:avLst>
              <a:gd name="adj1" fmla="val 51262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3186" name="Text Box 18">
            <a:extLst>
              <a:ext uri="{FF2B5EF4-FFF2-40B4-BE49-F238E27FC236}">
                <a16:creationId xmlns:a16="http://schemas.microsoft.com/office/drawing/2014/main" id="{69388117-32FF-4A7C-A8D0-F035A728C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3084513"/>
            <a:ext cx="287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pt-BR" altLang="pt-BR"/>
          </a:p>
        </p:txBody>
      </p:sp>
      <p:sp>
        <p:nvSpPr>
          <p:cNvPr id="263187" name="Text Box 19">
            <a:extLst>
              <a:ext uri="{FF2B5EF4-FFF2-40B4-BE49-F238E27FC236}">
                <a16:creationId xmlns:a16="http://schemas.microsoft.com/office/drawing/2014/main" id="{FF13A8A0-A384-4114-AB23-8965EC116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3011488"/>
            <a:ext cx="51323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pt-BR" altLang="pt-BR" sz="2400"/>
              <a:t> N representa a concentração de microrganismos indicadores ou patogênicos</a:t>
            </a:r>
          </a:p>
        </p:txBody>
      </p:sp>
      <p:sp>
        <p:nvSpPr>
          <p:cNvPr id="263188" name="Text Box 20">
            <a:extLst>
              <a:ext uri="{FF2B5EF4-FFF2-40B4-BE49-F238E27FC236}">
                <a16:creationId xmlns:a16="http://schemas.microsoft.com/office/drawing/2014/main" id="{E5206730-9AB9-4120-9B96-039EEE035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508500"/>
            <a:ext cx="51323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pt-BR" altLang="pt-BR" sz="2400" dirty="0"/>
              <a:t> C</a:t>
            </a:r>
            <a:r>
              <a:rPr lang="pt-BR" altLang="pt-BR" sz="2400" baseline="-25000" dirty="0"/>
              <a:t>0</a:t>
            </a:r>
            <a:r>
              <a:rPr lang="pt-BR" altLang="pt-BR" sz="2400" dirty="0"/>
              <a:t> representa a concentração de agente oxidante, podendo este ser cloro, dióxido de cloro, ozônio, etc...</a:t>
            </a: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A8AE183F-B03E-47A8-8734-559CCF9E2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3010316"/>
            <a:ext cx="4825057" cy="1383010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7143028F-CF23-471F-8640-7A6B787AD6FD}"/>
                  </a:ext>
                </a:extLst>
              </p:cNvPr>
              <p:cNvSpPr txBox="1"/>
              <p:nvPr/>
            </p:nvSpPr>
            <p:spPr bwMode="auto">
              <a:xfrm>
                <a:off x="294692" y="3925013"/>
                <a:ext cx="2915815" cy="9366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7143028F-CF23-471F-8640-7A6B787AD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692" y="3925013"/>
                <a:ext cx="2915815" cy="9366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5" name="Rectangle 7">
            <a:extLst>
              <a:ext uri="{FF2B5EF4-FFF2-40B4-BE49-F238E27FC236}">
                <a16:creationId xmlns:a16="http://schemas.microsoft.com/office/drawing/2014/main" id="{E956659E-4F33-41C2-BA01-1A632E505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05038"/>
            <a:ext cx="5668962" cy="838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 de </a:t>
            </a:r>
            <a:r>
              <a:rPr lang="pt-BR" altLang="pt-BR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Chick</a:t>
            </a: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-Watson (1908)</a:t>
            </a:r>
          </a:p>
        </p:txBody>
      </p:sp>
      <p:pic>
        <p:nvPicPr>
          <p:cNvPr id="263178" name="Picture 10">
            <a:extLst>
              <a:ext uri="{FF2B5EF4-FFF2-40B4-BE49-F238E27FC236}">
                <a16:creationId xmlns:a16="http://schemas.microsoft.com/office/drawing/2014/main" id="{C4CF7044-2A84-431F-A516-8DBB0D0132B8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3179" name="Rectangle 11">
            <a:extLst>
              <a:ext uri="{FF2B5EF4-FFF2-40B4-BE49-F238E27FC236}">
                <a16:creationId xmlns:a16="http://schemas.microsoft.com/office/drawing/2014/main" id="{6ED23B0A-3A51-4C5F-B5A6-A6999DD43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p:sp>
        <p:nvSpPr>
          <p:cNvPr id="263185" name="AutoShape 17">
            <a:extLst>
              <a:ext uri="{FF2B5EF4-FFF2-40B4-BE49-F238E27FC236}">
                <a16:creationId xmlns:a16="http://schemas.microsoft.com/office/drawing/2014/main" id="{D82FAFF3-8713-4DAC-9B39-207C2136EC1F}"/>
              </a:ext>
            </a:extLst>
          </p:cNvPr>
          <p:cNvSpPr>
            <a:spLocks/>
          </p:cNvSpPr>
          <p:nvPr/>
        </p:nvSpPr>
        <p:spPr bwMode="auto">
          <a:xfrm>
            <a:off x="3132138" y="2924175"/>
            <a:ext cx="503237" cy="3095625"/>
          </a:xfrm>
          <a:prstGeom prst="leftBrace">
            <a:avLst>
              <a:gd name="adj1" fmla="val 51262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3186" name="Text Box 18">
            <a:extLst>
              <a:ext uri="{FF2B5EF4-FFF2-40B4-BE49-F238E27FC236}">
                <a16:creationId xmlns:a16="http://schemas.microsoft.com/office/drawing/2014/main" id="{69388117-32FF-4A7C-A8D0-F035A728C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3084513"/>
            <a:ext cx="287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pt-BR" altLang="pt-BR"/>
          </a:p>
        </p:txBody>
      </p:sp>
      <p:sp>
        <p:nvSpPr>
          <p:cNvPr id="263187" name="Text Box 19">
            <a:extLst>
              <a:ext uri="{FF2B5EF4-FFF2-40B4-BE49-F238E27FC236}">
                <a16:creationId xmlns:a16="http://schemas.microsoft.com/office/drawing/2014/main" id="{FF13A8A0-A384-4114-AB23-8965EC116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3011488"/>
            <a:ext cx="51323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pt-BR" altLang="pt-BR" sz="2400"/>
              <a:t> N representa a concentração de microrganismos indicadores ou patogênicos</a:t>
            </a:r>
          </a:p>
        </p:txBody>
      </p:sp>
      <p:sp>
        <p:nvSpPr>
          <p:cNvPr id="263188" name="Text Box 20">
            <a:extLst>
              <a:ext uri="{FF2B5EF4-FFF2-40B4-BE49-F238E27FC236}">
                <a16:creationId xmlns:a16="http://schemas.microsoft.com/office/drawing/2014/main" id="{E5206730-9AB9-4120-9B96-039EEE035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508500"/>
            <a:ext cx="51323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pt-BR" altLang="pt-BR" sz="2400" dirty="0"/>
              <a:t> C</a:t>
            </a:r>
            <a:r>
              <a:rPr lang="pt-BR" altLang="pt-BR" sz="2400" baseline="-25000" dirty="0"/>
              <a:t>0</a:t>
            </a:r>
            <a:r>
              <a:rPr lang="pt-BR" altLang="pt-BR" sz="2400" dirty="0"/>
              <a:t> representa a concentração de agente oxidante, podendo este ser cloro, dióxido de cloro, ozônio, etc...</a:t>
            </a: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A8AE183F-B03E-47A8-8734-559CCF9E2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5666" y="4471987"/>
            <a:ext cx="4825057" cy="1383010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3BDD2E1D-26EA-4DB5-A75D-545CEAFF0BF8}"/>
                  </a:ext>
                </a:extLst>
              </p:cNvPr>
              <p:cNvSpPr txBox="1"/>
              <p:nvPr/>
            </p:nvSpPr>
            <p:spPr bwMode="auto">
              <a:xfrm>
                <a:off x="294692" y="3909030"/>
                <a:ext cx="2915815" cy="9366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3BDD2E1D-26EA-4DB5-A75D-545CEAFF0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692" y="3909030"/>
                <a:ext cx="2915815" cy="9366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639983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5" name="Rectangle 3">
            <a:extLst>
              <a:ext uri="{FF2B5EF4-FFF2-40B4-BE49-F238E27FC236}">
                <a16:creationId xmlns:a16="http://schemas.microsoft.com/office/drawing/2014/main" id="{731844E1-6809-42E4-8ACD-0B0A0BBA5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05038"/>
            <a:ext cx="5668962" cy="838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 de </a:t>
            </a:r>
            <a:r>
              <a:rPr lang="pt-BR" altLang="pt-BR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Chick</a:t>
            </a: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-Watson (1908)</a:t>
            </a:r>
          </a:p>
        </p:txBody>
      </p:sp>
      <p:pic>
        <p:nvPicPr>
          <p:cNvPr id="264196" name="Picture 4">
            <a:extLst>
              <a:ext uri="{FF2B5EF4-FFF2-40B4-BE49-F238E27FC236}">
                <a16:creationId xmlns:a16="http://schemas.microsoft.com/office/drawing/2014/main" id="{870CF0D6-774F-47E6-9E19-0B56238495D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4197" name="Rectangle 5">
            <a:extLst>
              <a:ext uri="{FF2B5EF4-FFF2-40B4-BE49-F238E27FC236}">
                <a16:creationId xmlns:a16="http://schemas.microsoft.com/office/drawing/2014/main" id="{64AA62FB-2D72-479F-9C68-86D0F9B8B0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p:sp>
        <p:nvSpPr>
          <p:cNvPr id="264198" name="AutoShape 6">
            <a:extLst>
              <a:ext uri="{FF2B5EF4-FFF2-40B4-BE49-F238E27FC236}">
                <a16:creationId xmlns:a16="http://schemas.microsoft.com/office/drawing/2014/main" id="{9E2FBE60-CF41-4617-A492-B0603294CBE6}"/>
              </a:ext>
            </a:extLst>
          </p:cNvPr>
          <p:cNvSpPr>
            <a:spLocks/>
          </p:cNvSpPr>
          <p:nvPr/>
        </p:nvSpPr>
        <p:spPr bwMode="auto">
          <a:xfrm>
            <a:off x="3132138" y="2924175"/>
            <a:ext cx="503237" cy="3384550"/>
          </a:xfrm>
          <a:prstGeom prst="leftBrace">
            <a:avLst>
              <a:gd name="adj1" fmla="val 56046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4199" name="Text Box 7">
            <a:extLst>
              <a:ext uri="{FF2B5EF4-FFF2-40B4-BE49-F238E27FC236}">
                <a16:creationId xmlns:a16="http://schemas.microsoft.com/office/drawing/2014/main" id="{C1DE4919-B340-4464-8D5E-84ABE40E1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3084513"/>
            <a:ext cx="287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pt-BR" altLang="pt-BR"/>
          </a:p>
        </p:txBody>
      </p:sp>
      <p:sp>
        <p:nvSpPr>
          <p:cNvPr id="264200" name="Text Box 8">
            <a:extLst>
              <a:ext uri="{FF2B5EF4-FFF2-40B4-BE49-F238E27FC236}">
                <a16:creationId xmlns:a16="http://schemas.microsoft.com/office/drawing/2014/main" id="{E14333BC-57AE-4527-8B46-9C934ED71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3011488"/>
            <a:ext cx="51323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pt-BR" altLang="pt-BR" sz="2400"/>
              <a:t> n está associado a ordem de reação relativa a concentração do agente oxidante. </a:t>
            </a:r>
          </a:p>
        </p:txBody>
      </p:sp>
      <p:sp>
        <p:nvSpPr>
          <p:cNvPr id="264201" name="Text Box 9">
            <a:extLst>
              <a:ext uri="{FF2B5EF4-FFF2-40B4-BE49-F238E27FC236}">
                <a16:creationId xmlns:a16="http://schemas.microsoft.com/office/drawing/2014/main" id="{BDB2FB17-35F9-4309-AAC2-FF5C70869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508500"/>
            <a:ext cx="51323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pt-BR" altLang="pt-BR" sz="2400"/>
              <a:t> k</a:t>
            </a:r>
            <a:r>
              <a:rPr lang="pt-BR" altLang="pt-BR" sz="2400" baseline="-25000"/>
              <a:t>d</a:t>
            </a:r>
            <a:r>
              <a:rPr lang="pt-BR" altLang="pt-BR" sz="2400"/>
              <a:t> é a constante reação, sendo esta função do microrganismo indicador, tipo do agente oxidante empregado, temperatura e pH</a:t>
            </a: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6ED2D38B-C11E-463A-986A-63DA993BA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2970709"/>
            <a:ext cx="5073893" cy="1295399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FBFD2D10-E29B-43E9-A77B-BD4F2D5380DF}"/>
                  </a:ext>
                </a:extLst>
              </p:cNvPr>
              <p:cNvSpPr txBox="1"/>
              <p:nvPr/>
            </p:nvSpPr>
            <p:spPr bwMode="auto">
              <a:xfrm>
                <a:off x="342318" y="4040187"/>
                <a:ext cx="2915815" cy="9366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FBFD2D10-E29B-43E9-A77B-BD4F2D538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318" y="4040187"/>
                <a:ext cx="2915815" cy="9366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5" name="Rectangle 3">
            <a:extLst>
              <a:ext uri="{FF2B5EF4-FFF2-40B4-BE49-F238E27FC236}">
                <a16:creationId xmlns:a16="http://schemas.microsoft.com/office/drawing/2014/main" id="{731844E1-6809-42E4-8ACD-0B0A0BBA5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05038"/>
            <a:ext cx="5668962" cy="838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 de </a:t>
            </a:r>
            <a:r>
              <a:rPr lang="pt-BR" altLang="pt-BR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Chick</a:t>
            </a: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-Watson (1908)</a:t>
            </a:r>
          </a:p>
        </p:txBody>
      </p:sp>
      <p:pic>
        <p:nvPicPr>
          <p:cNvPr id="264196" name="Picture 4">
            <a:extLst>
              <a:ext uri="{FF2B5EF4-FFF2-40B4-BE49-F238E27FC236}">
                <a16:creationId xmlns:a16="http://schemas.microsoft.com/office/drawing/2014/main" id="{870CF0D6-774F-47E6-9E19-0B56238495D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4197" name="Rectangle 5">
            <a:extLst>
              <a:ext uri="{FF2B5EF4-FFF2-40B4-BE49-F238E27FC236}">
                <a16:creationId xmlns:a16="http://schemas.microsoft.com/office/drawing/2014/main" id="{64AA62FB-2D72-479F-9C68-86D0F9B8B0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p:sp>
        <p:nvSpPr>
          <p:cNvPr id="264198" name="AutoShape 6">
            <a:extLst>
              <a:ext uri="{FF2B5EF4-FFF2-40B4-BE49-F238E27FC236}">
                <a16:creationId xmlns:a16="http://schemas.microsoft.com/office/drawing/2014/main" id="{9E2FBE60-CF41-4617-A492-B0603294CBE6}"/>
              </a:ext>
            </a:extLst>
          </p:cNvPr>
          <p:cNvSpPr>
            <a:spLocks/>
          </p:cNvSpPr>
          <p:nvPr/>
        </p:nvSpPr>
        <p:spPr bwMode="auto">
          <a:xfrm>
            <a:off x="3132138" y="2924175"/>
            <a:ext cx="503237" cy="3384550"/>
          </a:xfrm>
          <a:prstGeom prst="leftBrace">
            <a:avLst>
              <a:gd name="adj1" fmla="val 56046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4199" name="Text Box 7">
            <a:extLst>
              <a:ext uri="{FF2B5EF4-FFF2-40B4-BE49-F238E27FC236}">
                <a16:creationId xmlns:a16="http://schemas.microsoft.com/office/drawing/2014/main" id="{C1DE4919-B340-4464-8D5E-84ABE40E1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3084513"/>
            <a:ext cx="287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pt-BR" altLang="pt-BR"/>
          </a:p>
        </p:txBody>
      </p:sp>
      <p:sp>
        <p:nvSpPr>
          <p:cNvPr id="264200" name="Text Box 8">
            <a:extLst>
              <a:ext uri="{FF2B5EF4-FFF2-40B4-BE49-F238E27FC236}">
                <a16:creationId xmlns:a16="http://schemas.microsoft.com/office/drawing/2014/main" id="{E14333BC-57AE-4527-8B46-9C934ED71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3011488"/>
            <a:ext cx="51323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pt-BR" altLang="pt-BR" sz="2400"/>
              <a:t> n está associado a ordem de reação relativa a concentração do agente oxidante. </a:t>
            </a:r>
          </a:p>
        </p:txBody>
      </p:sp>
      <p:sp>
        <p:nvSpPr>
          <p:cNvPr id="264201" name="Text Box 9">
            <a:extLst>
              <a:ext uri="{FF2B5EF4-FFF2-40B4-BE49-F238E27FC236}">
                <a16:creationId xmlns:a16="http://schemas.microsoft.com/office/drawing/2014/main" id="{BDB2FB17-35F9-4309-AAC2-FF5C70869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508500"/>
            <a:ext cx="51323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pt-BR" altLang="pt-BR" sz="2400"/>
              <a:t> k</a:t>
            </a:r>
            <a:r>
              <a:rPr lang="pt-BR" altLang="pt-BR" sz="2400" baseline="-25000"/>
              <a:t>d</a:t>
            </a:r>
            <a:r>
              <a:rPr lang="pt-BR" altLang="pt-BR" sz="2400"/>
              <a:t> é a constante reação, sendo esta função do microrganismo indicador, tipo do agente oxidante empregado, temperatura e pH</a:t>
            </a: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6ED2D38B-C11E-463A-986A-63DA993BA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4490024"/>
            <a:ext cx="5073893" cy="1571051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4F41B427-F8DA-4516-BCB7-7D2AB4F96A13}"/>
                  </a:ext>
                </a:extLst>
              </p:cNvPr>
              <p:cNvSpPr txBox="1"/>
              <p:nvPr/>
            </p:nvSpPr>
            <p:spPr bwMode="auto">
              <a:xfrm>
                <a:off x="342318" y="4040187"/>
                <a:ext cx="2915815" cy="9366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4F41B427-F8DA-4516-BCB7-7D2AB4F96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318" y="4040187"/>
                <a:ext cx="2915815" cy="9366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59778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>
            <a:extLst>
              <a:ext uri="{FF2B5EF4-FFF2-40B4-BE49-F238E27FC236}">
                <a16:creationId xmlns:a16="http://schemas.microsoft.com/office/drawing/2014/main" id="{AC388EC5-867D-45FA-8F79-797BC37C2A14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8" name="Rectangle 4">
            <a:extLst>
              <a:ext uri="{FF2B5EF4-FFF2-40B4-BE49-F238E27FC236}">
                <a16:creationId xmlns:a16="http://schemas.microsoft.com/office/drawing/2014/main" id="{134841FD-8CEA-4520-987C-A46ADA1DB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7" y="2455068"/>
            <a:ext cx="8964613" cy="2951584"/>
          </a:xfrm>
        </p:spPr>
        <p:txBody>
          <a:bodyPr>
            <a:noAutofit/>
          </a:bodyPr>
          <a:lstStyle/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Remoção de cor real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Controle de gosto e odor 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Oxidação de compostos orgânicos sintéticos</a:t>
            </a:r>
          </a:p>
          <a:p>
            <a:pPr marL="715963" lvl="2" indent="-350838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¨"/>
            </a:pPr>
            <a:r>
              <a:rPr lang="pt-BR" altLang="pt-BR" sz="3600" dirty="0"/>
              <a:t>Minimização da formação de subprodutos da desinfecção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pt-BR" altLang="pt-BR" sz="360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1510F1-FAC0-4212-B80C-F51118FD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543" y="4365104"/>
            <a:ext cx="8496300" cy="115212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80CE7D-E4C9-4F09-A2CE-1D306E7CBC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OXIDAÇÃO E DESINFECÇÃO NA ENGENHARIA AMBIENTAL</a:t>
            </a:r>
          </a:p>
        </p:txBody>
      </p:sp>
    </p:spTree>
    <p:extLst>
      <p:ext uri="{BB962C8B-B14F-4D97-AF65-F5344CB8AC3E}">
        <p14:creationId xmlns:p14="http://schemas.microsoft.com/office/powerpoint/2010/main" val="2021036259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>
            <a:extLst>
              <a:ext uri="{FF2B5EF4-FFF2-40B4-BE49-F238E27FC236}">
                <a16:creationId xmlns:a16="http://schemas.microsoft.com/office/drawing/2014/main" id="{6BF8ED73-F535-47CB-A89F-15BF357C39D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7" name="Rectangle 5">
            <a:extLst>
              <a:ext uri="{FF2B5EF4-FFF2-40B4-BE49-F238E27FC236}">
                <a16:creationId xmlns:a16="http://schemas.microsoft.com/office/drawing/2014/main" id="{BA95B7D8-52E7-440D-9BE0-AEF7CE80DB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57175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2212" name="Object 10">
                <a:extLst>
                  <a:ext uri="{FF2B5EF4-FFF2-40B4-BE49-F238E27FC236}">
                    <a16:creationId xmlns:a16="http://schemas.microsoft.com/office/drawing/2014/main" id="{2744ED8E-478B-432E-9701-90C0865D2A0A}"/>
                  </a:ext>
                </a:extLst>
              </p:cNvPr>
              <p:cNvSpPr txBox="1"/>
              <p:nvPr/>
            </p:nvSpPr>
            <p:spPr bwMode="auto">
              <a:xfrm>
                <a:off x="369887" y="2420938"/>
                <a:ext cx="2682875" cy="1003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2212" name="Object 10">
                <a:extLst>
                  <a:ext uri="{FF2B5EF4-FFF2-40B4-BE49-F238E27FC236}">
                    <a16:creationId xmlns:a16="http://schemas.microsoft.com/office/drawing/2014/main" id="{2744ED8E-478B-432E-9701-90C0865D2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887" y="2420938"/>
                <a:ext cx="2682875" cy="10033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2213" name="Text Box 11">
            <a:extLst>
              <a:ext uri="{FF2B5EF4-FFF2-40B4-BE49-F238E27FC236}">
                <a16:creationId xmlns:a16="http://schemas.microsoft.com/office/drawing/2014/main" id="{E8951D6B-0F27-4321-A98A-B8936202A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7" y="2590800"/>
            <a:ext cx="4032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 sz="2800" dirty="0"/>
              <a:t>Reator em batelada 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2215" name="Object 13">
                <a:extLst>
                  <a:ext uri="{FF2B5EF4-FFF2-40B4-BE49-F238E27FC236}">
                    <a16:creationId xmlns:a16="http://schemas.microsoft.com/office/drawing/2014/main" id="{4AC61F0A-3BD7-4F9A-A9B6-60400721DD39}"/>
                  </a:ext>
                </a:extLst>
              </p:cNvPr>
              <p:cNvSpPr txBox="1"/>
              <p:nvPr/>
            </p:nvSpPr>
            <p:spPr bwMode="auto">
              <a:xfrm>
                <a:off x="324643" y="3711576"/>
                <a:ext cx="2773362" cy="10033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2215" name="Object 13">
                <a:extLst>
                  <a:ext uri="{FF2B5EF4-FFF2-40B4-BE49-F238E27FC236}">
                    <a16:creationId xmlns:a16="http://schemas.microsoft.com/office/drawing/2014/main" id="{4AC61F0A-3BD7-4F9A-A9B6-60400721D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643" y="3711576"/>
                <a:ext cx="2773362" cy="1003300"/>
              </a:xfrm>
              <a:prstGeom prst="rect">
                <a:avLst/>
              </a:prstGeom>
              <a:blipFill>
                <a:blip r:embed="rId4"/>
                <a:stretch>
                  <a:fillRect b="-61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2216" name="Text Box 14">
            <a:extLst>
              <a:ext uri="{FF2B5EF4-FFF2-40B4-BE49-F238E27FC236}">
                <a16:creationId xmlns:a16="http://schemas.microsoft.com/office/drawing/2014/main" id="{85456ACA-F3B0-4B1D-B4F5-B60B1BA04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850" y="3917156"/>
            <a:ext cx="43926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 sz="2800" dirty="0"/>
              <a:t>Reator pistonado ideal 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2218" name="Object 16">
                <a:extLst>
                  <a:ext uri="{FF2B5EF4-FFF2-40B4-BE49-F238E27FC236}">
                    <a16:creationId xmlns:a16="http://schemas.microsoft.com/office/drawing/2014/main" id="{E257782D-012C-4E89-B9CC-1E3B3E6656F6}"/>
                  </a:ext>
                </a:extLst>
              </p:cNvPr>
              <p:cNvSpPr txBox="1"/>
              <p:nvPr/>
            </p:nvSpPr>
            <p:spPr bwMode="auto">
              <a:xfrm>
                <a:off x="369887" y="5110164"/>
                <a:ext cx="2984500" cy="10033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2218" name="Object 16">
                <a:extLst>
                  <a:ext uri="{FF2B5EF4-FFF2-40B4-BE49-F238E27FC236}">
                    <a16:creationId xmlns:a16="http://schemas.microsoft.com/office/drawing/2014/main" id="{E257782D-012C-4E89-B9CC-1E3B3E665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887" y="5110164"/>
                <a:ext cx="2984500" cy="1003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2219" name="Text Box 17">
            <a:extLst>
              <a:ext uri="{FF2B5EF4-FFF2-40B4-BE49-F238E27FC236}">
                <a16:creationId xmlns:a16="http://schemas.microsoft.com/office/drawing/2014/main" id="{AADCCCD6-F22D-449F-AD33-3F17D4F7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338" y="5250655"/>
            <a:ext cx="50466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 sz="2800" dirty="0"/>
              <a:t>Reator de mistura completa !!!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1700FA8C-FCF2-46FE-848F-2997BEE57A86}"/>
              </a:ext>
            </a:extLst>
          </p:cNvPr>
          <p:cNvCxnSpPr/>
          <p:nvPr/>
        </p:nvCxnSpPr>
        <p:spPr>
          <a:xfrm>
            <a:off x="3354387" y="2850356"/>
            <a:ext cx="12176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53032499-5898-4FD4-97E4-F33626B40E2F}"/>
              </a:ext>
            </a:extLst>
          </p:cNvPr>
          <p:cNvCxnSpPr/>
          <p:nvPr/>
        </p:nvCxnSpPr>
        <p:spPr>
          <a:xfrm>
            <a:off x="3182937" y="4187032"/>
            <a:ext cx="12176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DD0D0235-2BA0-495A-AABB-5CA909458753}"/>
              </a:ext>
            </a:extLst>
          </p:cNvPr>
          <p:cNvCxnSpPr>
            <a:cxnSpLocks/>
          </p:cNvCxnSpPr>
          <p:nvPr/>
        </p:nvCxnSpPr>
        <p:spPr>
          <a:xfrm>
            <a:off x="3279775" y="5579271"/>
            <a:ext cx="68341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>
            <a:extLst>
              <a:ext uri="{FF2B5EF4-FFF2-40B4-BE49-F238E27FC236}">
                <a16:creationId xmlns:a16="http://schemas.microsoft.com/office/drawing/2014/main" id="{6BF8ED73-F535-47CB-A89F-15BF357C39D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7" name="Rectangle 5">
            <a:extLst>
              <a:ext uri="{FF2B5EF4-FFF2-40B4-BE49-F238E27FC236}">
                <a16:creationId xmlns:a16="http://schemas.microsoft.com/office/drawing/2014/main" id="{BA95B7D8-52E7-440D-9BE0-AEF7CE80DB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57175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832CF93-6BBD-44FC-A21F-81B0BB26F955}"/>
              </a:ext>
            </a:extLst>
          </p:cNvPr>
          <p:cNvGrpSpPr/>
          <p:nvPr/>
        </p:nvGrpSpPr>
        <p:grpSpPr>
          <a:xfrm>
            <a:off x="179464" y="2205238"/>
            <a:ext cx="8376637" cy="3994666"/>
            <a:chOff x="1173763" y="749300"/>
            <a:chExt cx="8376637" cy="3994666"/>
          </a:xfrm>
        </p:grpSpPr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D5DDF115-ED5C-4C96-B84A-96B701A0408B}"/>
                </a:ext>
              </a:extLst>
            </p:cNvPr>
            <p:cNvCxnSpPr/>
            <p:nvPr/>
          </p:nvCxnSpPr>
          <p:spPr>
            <a:xfrm flipV="1">
              <a:off x="2476500" y="749300"/>
              <a:ext cx="0" cy="381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>
              <a:extLst>
                <a:ext uri="{FF2B5EF4-FFF2-40B4-BE49-F238E27FC236}">
                  <a16:creationId xmlns:a16="http://schemas.microsoft.com/office/drawing/2014/main" id="{C1A42DFB-FBE4-45E9-8287-CEE33B7EC3B2}"/>
                </a:ext>
              </a:extLst>
            </p:cNvPr>
            <p:cNvCxnSpPr>
              <a:cxnSpLocks/>
            </p:cNvCxnSpPr>
            <p:nvPr/>
          </p:nvCxnSpPr>
          <p:spPr>
            <a:xfrm>
              <a:off x="2032000" y="4229100"/>
              <a:ext cx="75184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B41DD50-E7B5-4033-A647-5528CC53CC02}"/>
                </a:ext>
              </a:extLst>
            </p:cNvPr>
            <p:cNvSpPr txBox="1"/>
            <p:nvPr/>
          </p:nvSpPr>
          <p:spPr>
            <a:xfrm>
              <a:off x="4882656" y="4374634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Tempo 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574F285-4C03-4510-AB78-C61E57D82E04}"/>
                </a:ext>
              </a:extLst>
            </p:cNvPr>
            <p:cNvSpPr txBox="1"/>
            <p:nvPr/>
          </p:nvSpPr>
          <p:spPr>
            <a:xfrm>
              <a:off x="1173763" y="2259568"/>
              <a:ext cx="121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Log(N</a:t>
              </a:r>
              <a:r>
                <a:rPr lang="pt-BR" baseline="-25000" dirty="0"/>
                <a:t>0</a:t>
              </a:r>
              <a:r>
                <a:rPr lang="pt-BR" dirty="0"/>
                <a:t>/N) </a:t>
              </a: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E1337E91-BA5D-435F-8CC0-BF397C30B41B}"/>
                </a:ext>
              </a:extLst>
            </p:cNvPr>
            <p:cNvCxnSpPr/>
            <p:nvPr/>
          </p:nvCxnSpPr>
          <p:spPr>
            <a:xfrm>
              <a:off x="2476500" y="1270000"/>
              <a:ext cx="3619500" cy="29591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EAD2AD7-C029-47CF-834B-CEEC084D825C}"/>
                </a:ext>
              </a:extLst>
            </p:cNvPr>
            <p:cNvSpPr txBox="1"/>
            <p:nvPr/>
          </p:nvSpPr>
          <p:spPr>
            <a:xfrm>
              <a:off x="3822700" y="3046967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394010BA-2C22-44CF-9CE6-A15DFE34418A}"/>
                    </a:ext>
                  </a:extLst>
                </p:cNvPr>
                <p:cNvSpPr txBox="1"/>
                <p:nvPr/>
              </p:nvSpPr>
              <p:spPr>
                <a:xfrm>
                  <a:off x="2855159" y="2955398"/>
                  <a:ext cx="1935082" cy="6182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𝑑𝑁</m:t>
                            </m:r>
                          </m:num>
                          <m:den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pt-BR" i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pt-BR" i="0"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pt-BR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11" name="CaixaDeTexto 10">
                  <a:extLst>
                    <a:ext uri="{FF2B5EF4-FFF2-40B4-BE49-F238E27FC236}">
                      <a16:creationId xmlns:a16="http://schemas.microsoft.com/office/drawing/2014/main" id="{A370B3D2-642F-4EC8-84D0-6B4CBE6E6C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5159" y="2955398"/>
                  <a:ext cx="1935082" cy="61824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C0E53DF8-A6D6-40B4-9837-6C954941159D}"/>
                </a:ext>
              </a:extLst>
            </p:cNvPr>
            <p:cNvSpPr/>
            <p:nvPr/>
          </p:nvSpPr>
          <p:spPr>
            <a:xfrm>
              <a:off x="2476500" y="1244600"/>
              <a:ext cx="4991100" cy="2984500"/>
            </a:xfrm>
            <a:custGeom>
              <a:avLst/>
              <a:gdLst>
                <a:gd name="connsiteX0" fmla="*/ 0 w 4991100"/>
                <a:gd name="connsiteY0" fmla="*/ 0 h 2984500"/>
                <a:gd name="connsiteX1" fmla="*/ 457200 w 4991100"/>
                <a:gd name="connsiteY1" fmla="*/ 50800 h 2984500"/>
                <a:gd name="connsiteX2" fmla="*/ 1219200 w 4991100"/>
                <a:gd name="connsiteY2" fmla="*/ 254000 h 2984500"/>
                <a:gd name="connsiteX3" fmla="*/ 2133600 w 4991100"/>
                <a:gd name="connsiteY3" fmla="*/ 685800 h 2984500"/>
                <a:gd name="connsiteX4" fmla="*/ 2768600 w 4991100"/>
                <a:gd name="connsiteY4" fmla="*/ 1104900 h 2984500"/>
                <a:gd name="connsiteX5" fmla="*/ 3340100 w 4991100"/>
                <a:gd name="connsiteY5" fmla="*/ 1574800 h 2984500"/>
                <a:gd name="connsiteX6" fmla="*/ 3962400 w 4991100"/>
                <a:gd name="connsiteY6" fmla="*/ 2108200 h 2984500"/>
                <a:gd name="connsiteX7" fmla="*/ 4406900 w 4991100"/>
                <a:gd name="connsiteY7" fmla="*/ 2476500 h 2984500"/>
                <a:gd name="connsiteX8" fmla="*/ 4991100 w 4991100"/>
                <a:gd name="connsiteY8" fmla="*/ 298450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1100" h="2984500">
                  <a:moveTo>
                    <a:pt x="0" y="0"/>
                  </a:moveTo>
                  <a:cubicBezTo>
                    <a:pt x="127000" y="4233"/>
                    <a:pt x="254000" y="8467"/>
                    <a:pt x="457200" y="50800"/>
                  </a:cubicBezTo>
                  <a:cubicBezTo>
                    <a:pt x="660400" y="93133"/>
                    <a:pt x="939800" y="148167"/>
                    <a:pt x="1219200" y="254000"/>
                  </a:cubicBezTo>
                  <a:cubicBezTo>
                    <a:pt x="1498600" y="359833"/>
                    <a:pt x="1875367" y="543983"/>
                    <a:pt x="2133600" y="685800"/>
                  </a:cubicBezTo>
                  <a:cubicBezTo>
                    <a:pt x="2391833" y="827617"/>
                    <a:pt x="2567517" y="956733"/>
                    <a:pt x="2768600" y="1104900"/>
                  </a:cubicBezTo>
                  <a:cubicBezTo>
                    <a:pt x="2969683" y="1253067"/>
                    <a:pt x="3141133" y="1407583"/>
                    <a:pt x="3340100" y="1574800"/>
                  </a:cubicBezTo>
                  <a:cubicBezTo>
                    <a:pt x="3539067" y="1742017"/>
                    <a:pt x="3784600" y="1957917"/>
                    <a:pt x="3962400" y="2108200"/>
                  </a:cubicBezTo>
                  <a:cubicBezTo>
                    <a:pt x="4140200" y="2258483"/>
                    <a:pt x="4235450" y="2330450"/>
                    <a:pt x="4406900" y="2476500"/>
                  </a:cubicBezTo>
                  <a:cubicBezTo>
                    <a:pt x="4578350" y="2622550"/>
                    <a:pt x="4784725" y="2803525"/>
                    <a:pt x="4991100" y="29845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206B235-F865-4180-9C85-08C70F4BF5D1}"/>
                </a:ext>
              </a:extLst>
            </p:cNvPr>
            <p:cNvSpPr/>
            <p:nvPr/>
          </p:nvSpPr>
          <p:spPr>
            <a:xfrm>
              <a:off x="2489200" y="1282700"/>
              <a:ext cx="6388100" cy="2527300"/>
            </a:xfrm>
            <a:custGeom>
              <a:avLst/>
              <a:gdLst>
                <a:gd name="connsiteX0" fmla="*/ 0 w 6388100"/>
                <a:gd name="connsiteY0" fmla="*/ 0 h 2527300"/>
                <a:gd name="connsiteX1" fmla="*/ 546100 w 6388100"/>
                <a:gd name="connsiteY1" fmla="*/ 304800 h 2527300"/>
                <a:gd name="connsiteX2" fmla="*/ 1600200 w 6388100"/>
                <a:gd name="connsiteY2" fmla="*/ 939800 h 2527300"/>
                <a:gd name="connsiteX3" fmla="*/ 2336800 w 6388100"/>
                <a:gd name="connsiteY3" fmla="*/ 1333500 h 2527300"/>
                <a:gd name="connsiteX4" fmla="*/ 3162300 w 6388100"/>
                <a:gd name="connsiteY4" fmla="*/ 1739900 h 2527300"/>
                <a:gd name="connsiteX5" fmla="*/ 3873500 w 6388100"/>
                <a:gd name="connsiteY5" fmla="*/ 2006600 h 2527300"/>
                <a:gd name="connsiteX6" fmla="*/ 4686300 w 6388100"/>
                <a:gd name="connsiteY6" fmla="*/ 2222500 h 2527300"/>
                <a:gd name="connsiteX7" fmla="*/ 5588000 w 6388100"/>
                <a:gd name="connsiteY7" fmla="*/ 2400300 h 2527300"/>
                <a:gd name="connsiteX8" fmla="*/ 6388100 w 6388100"/>
                <a:gd name="connsiteY8" fmla="*/ 2527300 h 25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8100" h="2527300">
                  <a:moveTo>
                    <a:pt x="0" y="0"/>
                  </a:moveTo>
                  <a:cubicBezTo>
                    <a:pt x="139700" y="74083"/>
                    <a:pt x="279400" y="148167"/>
                    <a:pt x="546100" y="304800"/>
                  </a:cubicBezTo>
                  <a:cubicBezTo>
                    <a:pt x="812800" y="461433"/>
                    <a:pt x="1301750" y="768350"/>
                    <a:pt x="1600200" y="939800"/>
                  </a:cubicBezTo>
                  <a:cubicBezTo>
                    <a:pt x="1898650" y="1111250"/>
                    <a:pt x="2076450" y="1200150"/>
                    <a:pt x="2336800" y="1333500"/>
                  </a:cubicBezTo>
                  <a:cubicBezTo>
                    <a:pt x="2597150" y="1466850"/>
                    <a:pt x="2906183" y="1627717"/>
                    <a:pt x="3162300" y="1739900"/>
                  </a:cubicBezTo>
                  <a:cubicBezTo>
                    <a:pt x="3418417" y="1852083"/>
                    <a:pt x="3619500" y="1926167"/>
                    <a:pt x="3873500" y="2006600"/>
                  </a:cubicBezTo>
                  <a:cubicBezTo>
                    <a:pt x="4127500" y="2087033"/>
                    <a:pt x="4400550" y="2156883"/>
                    <a:pt x="4686300" y="2222500"/>
                  </a:cubicBezTo>
                  <a:cubicBezTo>
                    <a:pt x="4972050" y="2288117"/>
                    <a:pt x="5304367" y="2349500"/>
                    <a:pt x="5588000" y="2400300"/>
                  </a:cubicBezTo>
                  <a:cubicBezTo>
                    <a:pt x="5871633" y="2451100"/>
                    <a:pt x="6129866" y="2489200"/>
                    <a:pt x="6388100" y="252730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25" name="Conector de Seta Reta 24">
              <a:extLst>
                <a:ext uri="{FF2B5EF4-FFF2-40B4-BE49-F238E27FC236}">
                  <a16:creationId xmlns:a16="http://schemas.microsoft.com/office/drawing/2014/main" id="{0EC78FA2-B216-4403-B846-4C373C3CC0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2700" y="2438400"/>
              <a:ext cx="0" cy="6085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8B83B5CD-5487-417E-9563-E9ED11CCCEC7}"/>
                </a:ext>
              </a:extLst>
            </p:cNvPr>
            <p:cNvSpPr txBox="1"/>
            <p:nvPr/>
          </p:nvSpPr>
          <p:spPr>
            <a:xfrm>
              <a:off x="4844063" y="1771134"/>
              <a:ext cx="95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Curva B 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E330F54C-249A-4D04-BC58-C0FF87A1B999}"/>
                </a:ext>
              </a:extLst>
            </p:cNvPr>
            <p:cNvSpPr txBox="1"/>
            <p:nvPr/>
          </p:nvSpPr>
          <p:spPr>
            <a:xfrm>
              <a:off x="7382515" y="3215980"/>
              <a:ext cx="952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Curva C 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E0FCA3F-FF27-4630-BDE0-2E5B7306FF71}"/>
                </a:ext>
              </a:extLst>
            </p:cNvPr>
            <p:cNvSpPr txBox="1"/>
            <p:nvPr/>
          </p:nvSpPr>
          <p:spPr>
            <a:xfrm>
              <a:off x="2585988" y="1935202"/>
              <a:ext cx="843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Reta A 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0176DDBA-1545-4AF2-ADF1-1CED7FA9B9F3}"/>
                  </a:ext>
                </a:extLst>
              </p:cNvPr>
              <p:cNvSpPr txBox="1"/>
              <p:nvPr/>
            </p:nvSpPr>
            <p:spPr>
              <a:xfrm>
                <a:off x="4778344" y="2094213"/>
                <a:ext cx="3942733" cy="793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Sup>
                        <m:sSub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0176DDBA-1545-4AF2-ADF1-1CED7FA9B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344" y="2094213"/>
                <a:ext cx="3942733" cy="793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752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>
            <a:extLst>
              <a:ext uri="{FF2B5EF4-FFF2-40B4-BE49-F238E27FC236}">
                <a16:creationId xmlns:a16="http://schemas.microsoft.com/office/drawing/2014/main" id="{6BF8ED73-F535-47CB-A89F-15BF357C39D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7" name="Rectangle 5">
            <a:extLst>
              <a:ext uri="{FF2B5EF4-FFF2-40B4-BE49-F238E27FC236}">
                <a16:creationId xmlns:a16="http://schemas.microsoft.com/office/drawing/2014/main" id="{BA95B7D8-52E7-440D-9BE0-AEF7CE80DB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57175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832CF93-6BBD-44FC-A21F-81B0BB26F955}"/>
              </a:ext>
            </a:extLst>
          </p:cNvPr>
          <p:cNvGrpSpPr/>
          <p:nvPr/>
        </p:nvGrpSpPr>
        <p:grpSpPr>
          <a:xfrm>
            <a:off x="4501133" y="2114987"/>
            <a:ext cx="4037429" cy="1879245"/>
            <a:chOff x="1173763" y="749300"/>
            <a:chExt cx="8376637" cy="4132999"/>
          </a:xfrm>
        </p:grpSpPr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D5DDF115-ED5C-4C96-B84A-96B701A0408B}"/>
                </a:ext>
              </a:extLst>
            </p:cNvPr>
            <p:cNvCxnSpPr/>
            <p:nvPr/>
          </p:nvCxnSpPr>
          <p:spPr>
            <a:xfrm flipV="1">
              <a:off x="2476500" y="749300"/>
              <a:ext cx="0" cy="381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>
              <a:extLst>
                <a:ext uri="{FF2B5EF4-FFF2-40B4-BE49-F238E27FC236}">
                  <a16:creationId xmlns:a16="http://schemas.microsoft.com/office/drawing/2014/main" id="{C1A42DFB-FBE4-45E9-8287-CEE33B7EC3B2}"/>
                </a:ext>
              </a:extLst>
            </p:cNvPr>
            <p:cNvCxnSpPr>
              <a:cxnSpLocks/>
            </p:cNvCxnSpPr>
            <p:nvPr/>
          </p:nvCxnSpPr>
          <p:spPr>
            <a:xfrm>
              <a:off x="2032000" y="4229100"/>
              <a:ext cx="75184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B41DD50-E7B5-4033-A647-5528CC53CC02}"/>
                </a:ext>
              </a:extLst>
            </p:cNvPr>
            <p:cNvSpPr txBox="1"/>
            <p:nvPr/>
          </p:nvSpPr>
          <p:spPr>
            <a:xfrm>
              <a:off x="4882657" y="4374633"/>
              <a:ext cx="1118143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Tempo 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574F285-4C03-4510-AB78-C61E57D82E04}"/>
                </a:ext>
              </a:extLst>
            </p:cNvPr>
            <p:cNvSpPr txBox="1"/>
            <p:nvPr/>
          </p:nvSpPr>
          <p:spPr>
            <a:xfrm>
              <a:off x="1173763" y="2259568"/>
              <a:ext cx="1400837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Log(N</a:t>
              </a:r>
              <a:r>
                <a:rPr lang="pt-BR" sz="900" baseline="-25000" dirty="0"/>
                <a:t>0</a:t>
              </a:r>
              <a:r>
                <a:rPr lang="pt-BR" sz="900" dirty="0"/>
                <a:t>/N) </a:t>
              </a: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E1337E91-BA5D-435F-8CC0-BF397C30B41B}"/>
                </a:ext>
              </a:extLst>
            </p:cNvPr>
            <p:cNvCxnSpPr/>
            <p:nvPr/>
          </p:nvCxnSpPr>
          <p:spPr>
            <a:xfrm>
              <a:off x="2476500" y="1270000"/>
              <a:ext cx="3619500" cy="29591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EAD2AD7-C029-47CF-834B-CEEC084D825C}"/>
                </a:ext>
              </a:extLst>
            </p:cNvPr>
            <p:cNvSpPr txBox="1"/>
            <p:nvPr/>
          </p:nvSpPr>
          <p:spPr>
            <a:xfrm>
              <a:off x="3822700" y="3046968"/>
              <a:ext cx="436348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394010BA-2C22-44CF-9CE6-A15DFE34418A}"/>
                    </a:ext>
                  </a:extLst>
                </p:cNvPr>
                <p:cNvSpPr txBox="1"/>
                <p:nvPr/>
              </p:nvSpPr>
              <p:spPr>
                <a:xfrm>
                  <a:off x="2855159" y="2955398"/>
                  <a:ext cx="1935082" cy="10859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9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900" i="1">
                                <a:latin typeface="Cambria Math" panose="02040503050406030204" pitchFamily="18" charset="0"/>
                              </a:rPr>
                              <m:t>𝑑𝑁</m:t>
                            </m:r>
                          </m:num>
                          <m:den>
                            <m:r>
                              <a:rPr lang="pt-BR" sz="9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pt-BR" sz="900" i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pt-BR" sz="9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pt-BR" sz="9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pt-BR" sz="900" i="0"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pt-BR" sz="9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9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pt-BR" sz="9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sz="900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BR" sz="900" i="1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pt-BR" sz="900" dirty="0"/>
                </a:p>
              </p:txBody>
            </p:sp>
          </mc:Choice>
          <mc:Fallback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394010BA-2C22-44CF-9CE6-A15DFE3441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5159" y="2955398"/>
                  <a:ext cx="1935082" cy="108598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C0E53DF8-A6D6-40B4-9837-6C954941159D}"/>
                </a:ext>
              </a:extLst>
            </p:cNvPr>
            <p:cNvSpPr/>
            <p:nvPr/>
          </p:nvSpPr>
          <p:spPr>
            <a:xfrm>
              <a:off x="2476500" y="1244600"/>
              <a:ext cx="4991100" cy="2984500"/>
            </a:xfrm>
            <a:custGeom>
              <a:avLst/>
              <a:gdLst>
                <a:gd name="connsiteX0" fmla="*/ 0 w 4991100"/>
                <a:gd name="connsiteY0" fmla="*/ 0 h 2984500"/>
                <a:gd name="connsiteX1" fmla="*/ 457200 w 4991100"/>
                <a:gd name="connsiteY1" fmla="*/ 50800 h 2984500"/>
                <a:gd name="connsiteX2" fmla="*/ 1219200 w 4991100"/>
                <a:gd name="connsiteY2" fmla="*/ 254000 h 2984500"/>
                <a:gd name="connsiteX3" fmla="*/ 2133600 w 4991100"/>
                <a:gd name="connsiteY3" fmla="*/ 685800 h 2984500"/>
                <a:gd name="connsiteX4" fmla="*/ 2768600 w 4991100"/>
                <a:gd name="connsiteY4" fmla="*/ 1104900 h 2984500"/>
                <a:gd name="connsiteX5" fmla="*/ 3340100 w 4991100"/>
                <a:gd name="connsiteY5" fmla="*/ 1574800 h 2984500"/>
                <a:gd name="connsiteX6" fmla="*/ 3962400 w 4991100"/>
                <a:gd name="connsiteY6" fmla="*/ 2108200 h 2984500"/>
                <a:gd name="connsiteX7" fmla="*/ 4406900 w 4991100"/>
                <a:gd name="connsiteY7" fmla="*/ 2476500 h 2984500"/>
                <a:gd name="connsiteX8" fmla="*/ 4991100 w 4991100"/>
                <a:gd name="connsiteY8" fmla="*/ 298450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1100" h="2984500">
                  <a:moveTo>
                    <a:pt x="0" y="0"/>
                  </a:moveTo>
                  <a:cubicBezTo>
                    <a:pt x="127000" y="4233"/>
                    <a:pt x="254000" y="8467"/>
                    <a:pt x="457200" y="50800"/>
                  </a:cubicBezTo>
                  <a:cubicBezTo>
                    <a:pt x="660400" y="93133"/>
                    <a:pt x="939800" y="148167"/>
                    <a:pt x="1219200" y="254000"/>
                  </a:cubicBezTo>
                  <a:cubicBezTo>
                    <a:pt x="1498600" y="359833"/>
                    <a:pt x="1875367" y="543983"/>
                    <a:pt x="2133600" y="685800"/>
                  </a:cubicBezTo>
                  <a:cubicBezTo>
                    <a:pt x="2391833" y="827617"/>
                    <a:pt x="2567517" y="956733"/>
                    <a:pt x="2768600" y="1104900"/>
                  </a:cubicBezTo>
                  <a:cubicBezTo>
                    <a:pt x="2969683" y="1253067"/>
                    <a:pt x="3141133" y="1407583"/>
                    <a:pt x="3340100" y="1574800"/>
                  </a:cubicBezTo>
                  <a:cubicBezTo>
                    <a:pt x="3539067" y="1742017"/>
                    <a:pt x="3784600" y="1957917"/>
                    <a:pt x="3962400" y="2108200"/>
                  </a:cubicBezTo>
                  <a:cubicBezTo>
                    <a:pt x="4140200" y="2258483"/>
                    <a:pt x="4235450" y="2330450"/>
                    <a:pt x="4406900" y="2476500"/>
                  </a:cubicBezTo>
                  <a:cubicBezTo>
                    <a:pt x="4578350" y="2622550"/>
                    <a:pt x="4784725" y="2803525"/>
                    <a:pt x="4991100" y="29845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206B235-F865-4180-9C85-08C70F4BF5D1}"/>
                </a:ext>
              </a:extLst>
            </p:cNvPr>
            <p:cNvSpPr/>
            <p:nvPr/>
          </p:nvSpPr>
          <p:spPr>
            <a:xfrm>
              <a:off x="2489200" y="1282700"/>
              <a:ext cx="6388100" cy="2527300"/>
            </a:xfrm>
            <a:custGeom>
              <a:avLst/>
              <a:gdLst>
                <a:gd name="connsiteX0" fmla="*/ 0 w 6388100"/>
                <a:gd name="connsiteY0" fmla="*/ 0 h 2527300"/>
                <a:gd name="connsiteX1" fmla="*/ 546100 w 6388100"/>
                <a:gd name="connsiteY1" fmla="*/ 304800 h 2527300"/>
                <a:gd name="connsiteX2" fmla="*/ 1600200 w 6388100"/>
                <a:gd name="connsiteY2" fmla="*/ 939800 h 2527300"/>
                <a:gd name="connsiteX3" fmla="*/ 2336800 w 6388100"/>
                <a:gd name="connsiteY3" fmla="*/ 1333500 h 2527300"/>
                <a:gd name="connsiteX4" fmla="*/ 3162300 w 6388100"/>
                <a:gd name="connsiteY4" fmla="*/ 1739900 h 2527300"/>
                <a:gd name="connsiteX5" fmla="*/ 3873500 w 6388100"/>
                <a:gd name="connsiteY5" fmla="*/ 2006600 h 2527300"/>
                <a:gd name="connsiteX6" fmla="*/ 4686300 w 6388100"/>
                <a:gd name="connsiteY6" fmla="*/ 2222500 h 2527300"/>
                <a:gd name="connsiteX7" fmla="*/ 5588000 w 6388100"/>
                <a:gd name="connsiteY7" fmla="*/ 2400300 h 2527300"/>
                <a:gd name="connsiteX8" fmla="*/ 6388100 w 6388100"/>
                <a:gd name="connsiteY8" fmla="*/ 2527300 h 25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8100" h="2527300">
                  <a:moveTo>
                    <a:pt x="0" y="0"/>
                  </a:moveTo>
                  <a:cubicBezTo>
                    <a:pt x="139700" y="74083"/>
                    <a:pt x="279400" y="148167"/>
                    <a:pt x="546100" y="304800"/>
                  </a:cubicBezTo>
                  <a:cubicBezTo>
                    <a:pt x="812800" y="461433"/>
                    <a:pt x="1301750" y="768350"/>
                    <a:pt x="1600200" y="939800"/>
                  </a:cubicBezTo>
                  <a:cubicBezTo>
                    <a:pt x="1898650" y="1111250"/>
                    <a:pt x="2076450" y="1200150"/>
                    <a:pt x="2336800" y="1333500"/>
                  </a:cubicBezTo>
                  <a:cubicBezTo>
                    <a:pt x="2597150" y="1466850"/>
                    <a:pt x="2906183" y="1627717"/>
                    <a:pt x="3162300" y="1739900"/>
                  </a:cubicBezTo>
                  <a:cubicBezTo>
                    <a:pt x="3418417" y="1852083"/>
                    <a:pt x="3619500" y="1926167"/>
                    <a:pt x="3873500" y="2006600"/>
                  </a:cubicBezTo>
                  <a:cubicBezTo>
                    <a:pt x="4127500" y="2087033"/>
                    <a:pt x="4400550" y="2156883"/>
                    <a:pt x="4686300" y="2222500"/>
                  </a:cubicBezTo>
                  <a:cubicBezTo>
                    <a:pt x="4972050" y="2288117"/>
                    <a:pt x="5304367" y="2349500"/>
                    <a:pt x="5588000" y="2400300"/>
                  </a:cubicBezTo>
                  <a:cubicBezTo>
                    <a:pt x="5871633" y="2451100"/>
                    <a:pt x="6129866" y="2489200"/>
                    <a:pt x="6388100" y="252730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dirty="0"/>
            </a:p>
          </p:txBody>
        </p:sp>
        <p:cxnSp>
          <p:nvCxnSpPr>
            <p:cNvPr id="25" name="Conector de Seta Reta 24">
              <a:extLst>
                <a:ext uri="{FF2B5EF4-FFF2-40B4-BE49-F238E27FC236}">
                  <a16:creationId xmlns:a16="http://schemas.microsoft.com/office/drawing/2014/main" id="{0EC78FA2-B216-4403-B846-4C373C3CC0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2700" y="2438400"/>
              <a:ext cx="0" cy="6085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8B83B5CD-5487-417E-9563-E9ED11CCCEC7}"/>
                </a:ext>
              </a:extLst>
            </p:cNvPr>
            <p:cNvSpPr txBox="1"/>
            <p:nvPr/>
          </p:nvSpPr>
          <p:spPr>
            <a:xfrm>
              <a:off x="4844062" y="1771135"/>
              <a:ext cx="1178007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Curva B 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E330F54C-249A-4D04-BC58-C0FF87A1B999}"/>
                </a:ext>
              </a:extLst>
            </p:cNvPr>
            <p:cNvSpPr txBox="1"/>
            <p:nvPr/>
          </p:nvSpPr>
          <p:spPr>
            <a:xfrm>
              <a:off x="7382515" y="3215981"/>
              <a:ext cx="1174681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Curva C 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E0FCA3F-FF27-4630-BDE0-2E5B7306FF71}"/>
                </a:ext>
              </a:extLst>
            </p:cNvPr>
            <p:cNvSpPr txBox="1"/>
            <p:nvPr/>
          </p:nvSpPr>
          <p:spPr>
            <a:xfrm>
              <a:off x="2585988" y="1935202"/>
              <a:ext cx="1071581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Reta A 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0176DDBA-1545-4AF2-ADF1-1CED7FA9B9F3}"/>
                  </a:ext>
                </a:extLst>
              </p:cNvPr>
              <p:cNvSpPr txBox="1"/>
              <p:nvPr/>
            </p:nvSpPr>
            <p:spPr>
              <a:xfrm>
                <a:off x="237035" y="2215364"/>
                <a:ext cx="3942733" cy="793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Sup>
                        <m:sSub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0176DDBA-1545-4AF2-ADF1-1CED7FA9B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35" y="2215364"/>
                <a:ext cx="3942733" cy="793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11">
            <a:extLst>
              <a:ext uri="{FF2B5EF4-FFF2-40B4-BE49-F238E27FC236}">
                <a16:creationId xmlns:a16="http://schemas.microsoft.com/office/drawing/2014/main" id="{6A2EE96A-BE60-4DC6-B4DC-E7BC57C91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78" y="3220844"/>
            <a:ext cx="2779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 sz="2400" dirty="0"/>
              <a:t>Para m igual a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9BE72179-4249-4659-A750-1A12971F1444}"/>
                  </a:ext>
                </a:extLst>
              </p:cNvPr>
              <p:cNvSpPr txBox="1"/>
              <p:nvPr/>
            </p:nvSpPr>
            <p:spPr>
              <a:xfrm>
                <a:off x="181032" y="4906931"/>
                <a:ext cx="3143136" cy="793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9BE72179-4249-4659-A750-1A12971F1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32" y="4906931"/>
                <a:ext cx="3143136" cy="793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6E4561AC-2FB1-4E2F-ACE5-E202CA07F330}"/>
              </a:ext>
            </a:extLst>
          </p:cNvPr>
          <p:cNvSpPr/>
          <p:nvPr/>
        </p:nvSpPr>
        <p:spPr>
          <a:xfrm>
            <a:off x="1829983" y="3866335"/>
            <a:ext cx="222567" cy="7517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64C2C945-666C-469B-BE24-B40AB4C92236}"/>
                  </a:ext>
                </a:extLst>
              </p:cNvPr>
              <p:cNvSpPr txBox="1"/>
              <p:nvPr/>
            </p:nvSpPr>
            <p:spPr>
              <a:xfrm>
                <a:off x="4179768" y="4160778"/>
                <a:ext cx="4719530" cy="2032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  <m:nary>
                            <m:naryPr>
                              <m:limLoc m:val="undOvr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Sup>
                                <m:sSub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:endParaRPr lang="pt-BR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64C2C945-666C-469B-BE24-B40AB4C92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768" y="4160778"/>
                <a:ext cx="4719530" cy="20328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594224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>
            <a:extLst>
              <a:ext uri="{FF2B5EF4-FFF2-40B4-BE49-F238E27FC236}">
                <a16:creationId xmlns:a16="http://schemas.microsoft.com/office/drawing/2014/main" id="{6BF8ED73-F535-47CB-A89F-15BF357C39D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7" name="Rectangle 5">
            <a:extLst>
              <a:ext uri="{FF2B5EF4-FFF2-40B4-BE49-F238E27FC236}">
                <a16:creationId xmlns:a16="http://schemas.microsoft.com/office/drawing/2014/main" id="{BA95B7D8-52E7-440D-9BE0-AEF7CE80DB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57175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832CF93-6BBD-44FC-A21F-81B0BB26F955}"/>
              </a:ext>
            </a:extLst>
          </p:cNvPr>
          <p:cNvGrpSpPr/>
          <p:nvPr/>
        </p:nvGrpSpPr>
        <p:grpSpPr>
          <a:xfrm>
            <a:off x="4501133" y="2114987"/>
            <a:ext cx="4037429" cy="1879245"/>
            <a:chOff x="1173763" y="749300"/>
            <a:chExt cx="8376637" cy="4132999"/>
          </a:xfrm>
        </p:grpSpPr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D5DDF115-ED5C-4C96-B84A-96B701A0408B}"/>
                </a:ext>
              </a:extLst>
            </p:cNvPr>
            <p:cNvCxnSpPr/>
            <p:nvPr/>
          </p:nvCxnSpPr>
          <p:spPr>
            <a:xfrm flipV="1">
              <a:off x="2476500" y="749300"/>
              <a:ext cx="0" cy="381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>
              <a:extLst>
                <a:ext uri="{FF2B5EF4-FFF2-40B4-BE49-F238E27FC236}">
                  <a16:creationId xmlns:a16="http://schemas.microsoft.com/office/drawing/2014/main" id="{C1A42DFB-FBE4-45E9-8287-CEE33B7EC3B2}"/>
                </a:ext>
              </a:extLst>
            </p:cNvPr>
            <p:cNvCxnSpPr>
              <a:cxnSpLocks/>
            </p:cNvCxnSpPr>
            <p:nvPr/>
          </p:nvCxnSpPr>
          <p:spPr>
            <a:xfrm>
              <a:off x="2032000" y="4229100"/>
              <a:ext cx="75184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B41DD50-E7B5-4033-A647-5528CC53CC02}"/>
                </a:ext>
              </a:extLst>
            </p:cNvPr>
            <p:cNvSpPr txBox="1"/>
            <p:nvPr/>
          </p:nvSpPr>
          <p:spPr>
            <a:xfrm>
              <a:off x="4882657" y="4374633"/>
              <a:ext cx="1118143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Tempo 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574F285-4C03-4510-AB78-C61E57D82E04}"/>
                </a:ext>
              </a:extLst>
            </p:cNvPr>
            <p:cNvSpPr txBox="1"/>
            <p:nvPr/>
          </p:nvSpPr>
          <p:spPr>
            <a:xfrm>
              <a:off x="1173763" y="2259568"/>
              <a:ext cx="1400837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Log(N</a:t>
              </a:r>
              <a:r>
                <a:rPr lang="pt-BR" sz="900" baseline="-25000" dirty="0"/>
                <a:t>0</a:t>
              </a:r>
              <a:r>
                <a:rPr lang="pt-BR" sz="900" dirty="0"/>
                <a:t>/N) </a:t>
              </a: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E1337E91-BA5D-435F-8CC0-BF397C30B41B}"/>
                </a:ext>
              </a:extLst>
            </p:cNvPr>
            <p:cNvCxnSpPr/>
            <p:nvPr/>
          </p:nvCxnSpPr>
          <p:spPr>
            <a:xfrm>
              <a:off x="2476500" y="1270000"/>
              <a:ext cx="3619500" cy="29591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EAD2AD7-C029-47CF-834B-CEEC084D825C}"/>
                </a:ext>
              </a:extLst>
            </p:cNvPr>
            <p:cNvSpPr txBox="1"/>
            <p:nvPr/>
          </p:nvSpPr>
          <p:spPr>
            <a:xfrm>
              <a:off x="3822700" y="3046968"/>
              <a:ext cx="436348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394010BA-2C22-44CF-9CE6-A15DFE34418A}"/>
                    </a:ext>
                  </a:extLst>
                </p:cNvPr>
                <p:cNvSpPr txBox="1"/>
                <p:nvPr/>
              </p:nvSpPr>
              <p:spPr>
                <a:xfrm>
                  <a:off x="2855159" y="2955398"/>
                  <a:ext cx="1935082" cy="10859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9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900" i="1">
                                <a:latin typeface="Cambria Math" panose="02040503050406030204" pitchFamily="18" charset="0"/>
                              </a:rPr>
                              <m:t>𝑑𝑁</m:t>
                            </m:r>
                          </m:num>
                          <m:den>
                            <m:r>
                              <a:rPr lang="pt-BR" sz="9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pt-BR" sz="900" i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pt-BR" sz="9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9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pt-BR" sz="9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pt-BR" sz="900" i="0"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pt-BR" sz="9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9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pt-BR" sz="9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sz="900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BR" sz="900" i="1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pt-BR" sz="900" dirty="0"/>
                </a:p>
              </p:txBody>
            </p:sp>
          </mc:Choice>
          <mc:Fallback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394010BA-2C22-44CF-9CE6-A15DFE3441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5159" y="2955398"/>
                  <a:ext cx="1935082" cy="108598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C0E53DF8-A6D6-40B4-9837-6C954941159D}"/>
                </a:ext>
              </a:extLst>
            </p:cNvPr>
            <p:cNvSpPr/>
            <p:nvPr/>
          </p:nvSpPr>
          <p:spPr>
            <a:xfrm>
              <a:off x="2476500" y="1244600"/>
              <a:ext cx="4991100" cy="2984500"/>
            </a:xfrm>
            <a:custGeom>
              <a:avLst/>
              <a:gdLst>
                <a:gd name="connsiteX0" fmla="*/ 0 w 4991100"/>
                <a:gd name="connsiteY0" fmla="*/ 0 h 2984500"/>
                <a:gd name="connsiteX1" fmla="*/ 457200 w 4991100"/>
                <a:gd name="connsiteY1" fmla="*/ 50800 h 2984500"/>
                <a:gd name="connsiteX2" fmla="*/ 1219200 w 4991100"/>
                <a:gd name="connsiteY2" fmla="*/ 254000 h 2984500"/>
                <a:gd name="connsiteX3" fmla="*/ 2133600 w 4991100"/>
                <a:gd name="connsiteY3" fmla="*/ 685800 h 2984500"/>
                <a:gd name="connsiteX4" fmla="*/ 2768600 w 4991100"/>
                <a:gd name="connsiteY4" fmla="*/ 1104900 h 2984500"/>
                <a:gd name="connsiteX5" fmla="*/ 3340100 w 4991100"/>
                <a:gd name="connsiteY5" fmla="*/ 1574800 h 2984500"/>
                <a:gd name="connsiteX6" fmla="*/ 3962400 w 4991100"/>
                <a:gd name="connsiteY6" fmla="*/ 2108200 h 2984500"/>
                <a:gd name="connsiteX7" fmla="*/ 4406900 w 4991100"/>
                <a:gd name="connsiteY7" fmla="*/ 2476500 h 2984500"/>
                <a:gd name="connsiteX8" fmla="*/ 4991100 w 4991100"/>
                <a:gd name="connsiteY8" fmla="*/ 298450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1100" h="2984500">
                  <a:moveTo>
                    <a:pt x="0" y="0"/>
                  </a:moveTo>
                  <a:cubicBezTo>
                    <a:pt x="127000" y="4233"/>
                    <a:pt x="254000" y="8467"/>
                    <a:pt x="457200" y="50800"/>
                  </a:cubicBezTo>
                  <a:cubicBezTo>
                    <a:pt x="660400" y="93133"/>
                    <a:pt x="939800" y="148167"/>
                    <a:pt x="1219200" y="254000"/>
                  </a:cubicBezTo>
                  <a:cubicBezTo>
                    <a:pt x="1498600" y="359833"/>
                    <a:pt x="1875367" y="543983"/>
                    <a:pt x="2133600" y="685800"/>
                  </a:cubicBezTo>
                  <a:cubicBezTo>
                    <a:pt x="2391833" y="827617"/>
                    <a:pt x="2567517" y="956733"/>
                    <a:pt x="2768600" y="1104900"/>
                  </a:cubicBezTo>
                  <a:cubicBezTo>
                    <a:pt x="2969683" y="1253067"/>
                    <a:pt x="3141133" y="1407583"/>
                    <a:pt x="3340100" y="1574800"/>
                  </a:cubicBezTo>
                  <a:cubicBezTo>
                    <a:pt x="3539067" y="1742017"/>
                    <a:pt x="3784600" y="1957917"/>
                    <a:pt x="3962400" y="2108200"/>
                  </a:cubicBezTo>
                  <a:cubicBezTo>
                    <a:pt x="4140200" y="2258483"/>
                    <a:pt x="4235450" y="2330450"/>
                    <a:pt x="4406900" y="2476500"/>
                  </a:cubicBezTo>
                  <a:cubicBezTo>
                    <a:pt x="4578350" y="2622550"/>
                    <a:pt x="4784725" y="2803525"/>
                    <a:pt x="4991100" y="29845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206B235-F865-4180-9C85-08C70F4BF5D1}"/>
                </a:ext>
              </a:extLst>
            </p:cNvPr>
            <p:cNvSpPr/>
            <p:nvPr/>
          </p:nvSpPr>
          <p:spPr>
            <a:xfrm>
              <a:off x="2489200" y="1282700"/>
              <a:ext cx="6388100" cy="2527300"/>
            </a:xfrm>
            <a:custGeom>
              <a:avLst/>
              <a:gdLst>
                <a:gd name="connsiteX0" fmla="*/ 0 w 6388100"/>
                <a:gd name="connsiteY0" fmla="*/ 0 h 2527300"/>
                <a:gd name="connsiteX1" fmla="*/ 546100 w 6388100"/>
                <a:gd name="connsiteY1" fmla="*/ 304800 h 2527300"/>
                <a:gd name="connsiteX2" fmla="*/ 1600200 w 6388100"/>
                <a:gd name="connsiteY2" fmla="*/ 939800 h 2527300"/>
                <a:gd name="connsiteX3" fmla="*/ 2336800 w 6388100"/>
                <a:gd name="connsiteY3" fmla="*/ 1333500 h 2527300"/>
                <a:gd name="connsiteX4" fmla="*/ 3162300 w 6388100"/>
                <a:gd name="connsiteY4" fmla="*/ 1739900 h 2527300"/>
                <a:gd name="connsiteX5" fmla="*/ 3873500 w 6388100"/>
                <a:gd name="connsiteY5" fmla="*/ 2006600 h 2527300"/>
                <a:gd name="connsiteX6" fmla="*/ 4686300 w 6388100"/>
                <a:gd name="connsiteY6" fmla="*/ 2222500 h 2527300"/>
                <a:gd name="connsiteX7" fmla="*/ 5588000 w 6388100"/>
                <a:gd name="connsiteY7" fmla="*/ 2400300 h 2527300"/>
                <a:gd name="connsiteX8" fmla="*/ 6388100 w 6388100"/>
                <a:gd name="connsiteY8" fmla="*/ 2527300 h 252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8100" h="2527300">
                  <a:moveTo>
                    <a:pt x="0" y="0"/>
                  </a:moveTo>
                  <a:cubicBezTo>
                    <a:pt x="139700" y="74083"/>
                    <a:pt x="279400" y="148167"/>
                    <a:pt x="546100" y="304800"/>
                  </a:cubicBezTo>
                  <a:cubicBezTo>
                    <a:pt x="812800" y="461433"/>
                    <a:pt x="1301750" y="768350"/>
                    <a:pt x="1600200" y="939800"/>
                  </a:cubicBezTo>
                  <a:cubicBezTo>
                    <a:pt x="1898650" y="1111250"/>
                    <a:pt x="2076450" y="1200150"/>
                    <a:pt x="2336800" y="1333500"/>
                  </a:cubicBezTo>
                  <a:cubicBezTo>
                    <a:pt x="2597150" y="1466850"/>
                    <a:pt x="2906183" y="1627717"/>
                    <a:pt x="3162300" y="1739900"/>
                  </a:cubicBezTo>
                  <a:cubicBezTo>
                    <a:pt x="3418417" y="1852083"/>
                    <a:pt x="3619500" y="1926167"/>
                    <a:pt x="3873500" y="2006600"/>
                  </a:cubicBezTo>
                  <a:cubicBezTo>
                    <a:pt x="4127500" y="2087033"/>
                    <a:pt x="4400550" y="2156883"/>
                    <a:pt x="4686300" y="2222500"/>
                  </a:cubicBezTo>
                  <a:cubicBezTo>
                    <a:pt x="4972050" y="2288117"/>
                    <a:pt x="5304367" y="2349500"/>
                    <a:pt x="5588000" y="2400300"/>
                  </a:cubicBezTo>
                  <a:cubicBezTo>
                    <a:pt x="5871633" y="2451100"/>
                    <a:pt x="6129866" y="2489200"/>
                    <a:pt x="6388100" y="252730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dirty="0"/>
            </a:p>
          </p:txBody>
        </p:sp>
        <p:cxnSp>
          <p:nvCxnSpPr>
            <p:cNvPr id="25" name="Conector de Seta Reta 24">
              <a:extLst>
                <a:ext uri="{FF2B5EF4-FFF2-40B4-BE49-F238E27FC236}">
                  <a16:creationId xmlns:a16="http://schemas.microsoft.com/office/drawing/2014/main" id="{0EC78FA2-B216-4403-B846-4C373C3CC0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2700" y="2438400"/>
              <a:ext cx="0" cy="6085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8B83B5CD-5487-417E-9563-E9ED11CCCEC7}"/>
                </a:ext>
              </a:extLst>
            </p:cNvPr>
            <p:cNvSpPr txBox="1"/>
            <p:nvPr/>
          </p:nvSpPr>
          <p:spPr>
            <a:xfrm>
              <a:off x="4844062" y="1771135"/>
              <a:ext cx="1178007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Curva B 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E330F54C-249A-4D04-BC58-C0FF87A1B999}"/>
                </a:ext>
              </a:extLst>
            </p:cNvPr>
            <p:cNvSpPr txBox="1"/>
            <p:nvPr/>
          </p:nvSpPr>
          <p:spPr>
            <a:xfrm>
              <a:off x="7382515" y="3215981"/>
              <a:ext cx="1174681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Curva C 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E0FCA3F-FF27-4630-BDE0-2E5B7306FF71}"/>
                </a:ext>
              </a:extLst>
            </p:cNvPr>
            <p:cNvSpPr txBox="1"/>
            <p:nvPr/>
          </p:nvSpPr>
          <p:spPr>
            <a:xfrm>
              <a:off x="2585988" y="1935202"/>
              <a:ext cx="1071581" cy="50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/>
                <a:t>Reta A 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64C2C945-666C-469B-BE24-B40AB4C92236}"/>
                  </a:ext>
                </a:extLst>
              </p:cNvPr>
              <p:cNvSpPr txBox="1"/>
              <p:nvPr/>
            </p:nvSpPr>
            <p:spPr>
              <a:xfrm>
                <a:off x="665443" y="2338476"/>
                <a:ext cx="3268183" cy="504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64C2C945-666C-469B-BE24-B40AB4C92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43" y="2338476"/>
                <a:ext cx="3268183" cy="5047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85F3786B-47E3-4306-A167-5D6D3A92DA19}"/>
                  </a:ext>
                </a:extLst>
              </p:cNvPr>
              <p:cNvSpPr txBox="1"/>
              <p:nvPr/>
            </p:nvSpPr>
            <p:spPr>
              <a:xfrm>
                <a:off x="761269" y="3381660"/>
                <a:ext cx="3130877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85F3786B-47E3-4306-A167-5D6D3A92D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69" y="3381660"/>
                <a:ext cx="3130877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9DEB8A5E-64FA-414D-99A7-F68B7ABC0414}"/>
                  </a:ext>
                </a:extLst>
              </p:cNvPr>
              <p:cNvSpPr txBox="1"/>
              <p:nvPr/>
            </p:nvSpPr>
            <p:spPr>
              <a:xfrm>
                <a:off x="2488968" y="4843284"/>
                <a:ext cx="4851648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2,303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9DEB8A5E-64FA-414D-99A7-F68B7ABC0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968" y="4843284"/>
                <a:ext cx="4851648" cy="9221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171985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>
            <a:extLst>
              <a:ext uri="{FF2B5EF4-FFF2-40B4-BE49-F238E27FC236}">
                <a16:creationId xmlns:a16="http://schemas.microsoft.com/office/drawing/2014/main" id="{6BF8ED73-F535-47CB-A89F-15BF357C39D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7" name="Rectangle 5">
            <a:extLst>
              <a:ext uri="{FF2B5EF4-FFF2-40B4-BE49-F238E27FC236}">
                <a16:creationId xmlns:a16="http://schemas.microsoft.com/office/drawing/2014/main" id="{BA95B7D8-52E7-440D-9BE0-AEF7CE80DB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57175"/>
            <a:ext cx="7067550" cy="12954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CINÉTICA DO PROCESSO DE DESINFECÇÃO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0E8DFDC-2949-43D1-8763-C57756690D94}"/>
              </a:ext>
            </a:extLst>
          </p:cNvPr>
          <p:cNvGrpSpPr>
            <a:grpSpLocks noChangeAspect="1"/>
          </p:cNvGrpSpPr>
          <p:nvPr/>
        </p:nvGrpSpPr>
        <p:grpSpPr>
          <a:xfrm>
            <a:off x="422564" y="2400011"/>
            <a:ext cx="8298872" cy="3406569"/>
            <a:chOff x="660400" y="1090613"/>
            <a:chExt cx="10604500" cy="4498180"/>
          </a:xfrm>
        </p:grpSpPr>
        <p:pic>
          <p:nvPicPr>
            <p:cNvPr id="24" name="Picture 2" descr="Set of bacteria characters. Cartoon vector illustration. Microbiology  Clipart Image">
              <a:extLst>
                <a:ext uri="{FF2B5EF4-FFF2-40B4-BE49-F238E27FC236}">
                  <a16:creationId xmlns:a16="http://schemas.microsoft.com/office/drawing/2014/main" id="{01AEF751-0BFC-4C89-A813-2685BE962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00" y="1090613"/>
              <a:ext cx="3962400" cy="396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AC5E45F9-47C9-4511-AC53-94D8874C5BD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953000" y="1269206"/>
              <a:ext cx="6311900" cy="431958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pt-BR" altLang="pt-BR" sz="2400" dirty="0">
                  <a:solidFill>
                    <a:schemeClr val="accent2">
                      <a:lumMod val="50000"/>
                    </a:schemeClr>
                  </a:solidFill>
                </a:rPr>
                <a:t>Avaliação numérica da eficiência do processo de desinfecção</a:t>
              </a:r>
            </a:p>
            <a:p>
              <a:pPr marL="0" indent="0">
                <a:buNone/>
                <a:defRPr/>
              </a:pPr>
              <a:endParaRPr lang="pt-BR" altLang="pt-BR" sz="2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>
                <a:buFont typeface="Wingdings" panose="05000000000000000000" pitchFamily="2" charset="2"/>
                <a:buChar char="§"/>
                <a:defRPr/>
              </a:pPr>
              <a:r>
                <a:rPr lang="pt-BR" altLang="pt-BR" sz="2400" dirty="0">
                  <a:solidFill>
                    <a:schemeClr val="accent2">
                      <a:lumMod val="50000"/>
                    </a:schemeClr>
                  </a:solidFill>
                </a:rPr>
                <a:t>90%                         Log (N</a:t>
              </a:r>
              <a:r>
                <a:rPr lang="pt-BR" altLang="pt-BR" sz="2400" baseline="-25000" dirty="0">
                  <a:solidFill>
                    <a:schemeClr val="accent2">
                      <a:lumMod val="50000"/>
                    </a:schemeClr>
                  </a:solidFill>
                </a:rPr>
                <a:t>0</a:t>
              </a:r>
              <a:r>
                <a:rPr lang="pt-BR" altLang="pt-BR" sz="2400" dirty="0">
                  <a:solidFill>
                    <a:schemeClr val="accent2">
                      <a:lumMod val="50000"/>
                    </a:schemeClr>
                  </a:solidFill>
                </a:rPr>
                <a:t>/N)=1</a:t>
              </a:r>
            </a:p>
            <a:p>
              <a:pPr>
                <a:buFont typeface="Wingdings" panose="05000000000000000000" pitchFamily="2" charset="2"/>
                <a:buChar char="§"/>
                <a:defRPr/>
              </a:pPr>
              <a:r>
                <a:rPr lang="pt-BR" altLang="pt-BR" sz="2400" dirty="0">
                  <a:solidFill>
                    <a:schemeClr val="accent2">
                      <a:lumMod val="50000"/>
                    </a:schemeClr>
                  </a:solidFill>
                </a:rPr>
                <a:t>99%                         Log (N</a:t>
              </a:r>
              <a:r>
                <a:rPr lang="pt-BR" altLang="pt-BR" sz="2400" baseline="-25000" dirty="0">
                  <a:solidFill>
                    <a:schemeClr val="accent2">
                      <a:lumMod val="50000"/>
                    </a:schemeClr>
                  </a:solidFill>
                </a:rPr>
                <a:t>0</a:t>
              </a:r>
              <a:r>
                <a:rPr lang="pt-BR" altLang="pt-BR" sz="2400" dirty="0">
                  <a:solidFill>
                    <a:schemeClr val="accent2">
                      <a:lumMod val="50000"/>
                    </a:schemeClr>
                  </a:solidFill>
                </a:rPr>
                <a:t>/N)=2</a:t>
              </a:r>
            </a:p>
            <a:p>
              <a:pPr>
                <a:buFont typeface="Wingdings" panose="05000000000000000000" pitchFamily="2" charset="2"/>
                <a:buChar char="§"/>
                <a:defRPr/>
              </a:pPr>
              <a:r>
                <a:rPr lang="pt-BR" altLang="pt-BR" sz="2400" dirty="0">
                  <a:solidFill>
                    <a:schemeClr val="accent2">
                      <a:lumMod val="50000"/>
                    </a:schemeClr>
                  </a:solidFill>
                </a:rPr>
                <a:t>99,9%                      Log (N</a:t>
              </a:r>
              <a:r>
                <a:rPr lang="pt-BR" altLang="pt-BR" sz="2400" baseline="-25000" dirty="0">
                  <a:solidFill>
                    <a:schemeClr val="accent2">
                      <a:lumMod val="50000"/>
                    </a:schemeClr>
                  </a:solidFill>
                </a:rPr>
                <a:t>0</a:t>
              </a:r>
              <a:r>
                <a:rPr lang="pt-BR" altLang="pt-BR" sz="2400" dirty="0">
                  <a:solidFill>
                    <a:schemeClr val="accent2">
                      <a:lumMod val="50000"/>
                    </a:schemeClr>
                  </a:solidFill>
                </a:rPr>
                <a:t>/N)=3</a:t>
              </a:r>
            </a:p>
            <a:p>
              <a:pPr>
                <a:buFont typeface="Wingdings" panose="05000000000000000000" pitchFamily="2" charset="2"/>
                <a:buChar char="§"/>
                <a:defRPr/>
              </a:pPr>
              <a:r>
                <a:rPr lang="pt-BR" altLang="pt-BR" sz="2400" dirty="0">
                  <a:solidFill>
                    <a:schemeClr val="accent2">
                      <a:lumMod val="50000"/>
                    </a:schemeClr>
                  </a:solidFill>
                </a:rPr>
                <a:t>99,99%                    Log (N</a:t>
              </a:r>
              <a:r>
                <a:rPr lang="pt-BR" altLang="pt-BR" sz="2400" baseline="-25000" dirty="0">
                  <a:solidFill>
                    <a:schemeClr val="accent2">
                      <a:lumMod val="50000"/>
                    </a:schemeClr>
                  </a:solidFill>
                </a:rPr>
                <a:t>0</a:t>
              </a:r>
              <a:r>
                <a:rPr lang="pt-BR" altLang="pt-BR" sz="2400" dirty="0">
                  <a:solidFill>
                    <a:schemeClr val="accent2">
                      <a:lumMod val="50000"/>
                    </a:schemeClr>
                  </a:solidFill>
                </a:rPr>
                <a:t>/N)=4</a:t>
              </a:r>
            </a:p>
          </p:txBody>
        </p:sp>
        <p:sp>
          <p:nvSpPr>
            <p:cNvPr id="33" name="Seta: para a Direita 32">
              <a:extLst>
                <a:ext uri="{FF2B5EF4-FFF2-40B4-BE49-F238E27FC236}">
                  <a16:creationId xmlns:a16="http://schemas.microsoft.com/office/drawing/2014/main" id="{F5B1A825-7109-48AA-9011-A492A1CB6919}"/>
                </a:ext>
              </a:extLst>
            </p:cNvPr>
            <p:cNvSpPr/>
            <p:nvPr/>
          </p:nvSpPr>
          <p:spPr>
            <a:xfrm>
              <a:off x="6840044" y="3035707"/>
              <a:ext cx="876300" cy="25400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34" name="Seta: para a Direita 33">
              <a:extLst>
                <a:ext uri="{FF2B5EF4-FFF2-40B4-BE49-F238E27FC236}">
                  <a16:creationId xmlns:a16="http://schemas.microsoft.com/office/drawing/2014/main" id="{B54FBFAB-593A-4358-95E3-3D58F88C5A14}"/>
                </a:ext>
              </a:extLst>
            </p:cNvPr>
            <p:cNvSpPr/>
            <p:nvPr/>
          </p:nvSpPr>
          <p:spPr>
            <a:xfrm>
              <a:off x="6840045" y="3628174"/>
              <a:ext cx="876300" cy="25400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35" name="Seta: para a Direita 34">
              <a:extLst>
                <a:ext uri="{FF2B5EF4-FFF2-40B4-BE49-F238E27FC236}">
                  <a16:creationId xmlns:a16="http://schemas.microsoft.com/office/drawing/2014/main" id="{B3372A03-49E0-41C7-8D65-8174D485E538}"/>
                </a:ext>
              </a:extLst>
            </p:cNvPr>
            <p:cNvSpPr/>
            <p:nvPr/>
          </p:nvSpPr>
          <p:spPr>
            <a:xfrm>
              <a:off x="6875496" y="4220636"/>
              <a:ext cx="876300" cy="25400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36" name="Seta: para a Direita 35">
              <a:extLst>
                <a:ext uri="{FF2B5EF4-FFF2-40B4-BE49-F238E27FC236}">
                  <a16:creationId xmlns:a16="http://schemas.microsoft.com/office/drawing/2014/main" id="{0B6A4D85-8D5F-4F80-8ECF-F7525460AD0B}"/>
                </a:ext>
              </a:extLst>
            </p:cNvPr>
            <p:cNvSpPr/>
            <p:nvPr/>
          </p:nvSpPr>
          <p:spPr>
            <a:xfrm>
              <a:off x="6875496" y="4799012"/>
              <a:ext cx="876300" cy="254000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</p:spTree>
    <p:extLst>
      <p:ext uri="{BB962C8B-B14F-4D97-AF65-F5344CB8AC3E}">
        <p14:creationId xmlns:p14="http://schemas.microsoft.com/office/powerpoint/2010/main" val="72645892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>
            <a:extLst>
              <a:ext uri="{FF2B5EF4-FFF2-40B4-BE49-F238E27FC236}">
                <a16:creationId xmlns:a16="http://schemas.microsoft.com/office/drawing/2014/main" id="{0F49415F-15E4-4746-B4DA-F1833292E6FD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1" name="Rectangle 3">
            <a:extLst>
              <a:ext uri="{FF2B5EF4-FFF2-40B4-BE49-F238E27FC236}">
                <a16:creationId xmlns:a16="http://schemas.microsoft.com/office/drawing/2014/main" id="{A6870629-A7FE-4EC2-8C6F-03B66284F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6183"/>
            <a:ext cx="7212013" cy="13001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pt-BR" altLang="pt-BR" sz="4000" dirty="0"/>
              <a:t>GRUPOS DE MICRORGANISMOS PATOGÊNICOS DE VEICULAÇÃO HÍDRICA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36D1BBB-C0D5-42BF-AF48-A4CD486B94BA}"/>
              </a:ext>
            </a:extLst>
          </p:cNvPr>
          <p:cNvGrpSpPr/>
          <p:nvPr/>
        </p:nvGrpSpPr>
        <p:grpSpPr>
          <a:xfrm>
            <a:off x="569118" y="2238375"/>
            <a:ext cx="8005762" cy="3914775"/>
            <a:chOff x="147638" y="2247900"/>
            <a:chExt cx="8839200" cy="4279900"/>
          </a:xfrm>
        </p:grpSpPr>
        <p:sp>
          <p:nvSpPr>
            <p:cNvPr id="223236" name="Rectangle 4">
              <a:extLst>
                <a:ext uri="{FF2B5EF4-FFF2-40B4-BE49-F238E27FC236}">
                  <a16:creationId xmlns:a16="http://schemas.microsoft.com/office/drawing/2014/main" id="{FFF33D1B-1D95-4E54-987B-40E6776E1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8" y="2247900"/>
              <a:ext cx="8839200" cy="4279900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pt-BR" alt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3237" name="Rectangle 5">
              <a:extLst>
                <a:ext uri="{FF2B5EF4-FFF2-40B4-BE49-F238E27FC236}">
                  <a16:creationId xmlns:a16="http://schemas.microsoft.com/office/drawing/2014/main" id="{6090CA65-9780-4358-9CA7-00E060FA8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8" y="2247900"/>
              <a:ext cx="8839200" cy="527050"/>
            </a:xfrm>
            <a:prstGeom prst="rect">
              <a:avLst/>
            </a:prstGeom>
            <a:solidFill>
              <a:srgbClr val="FC0A38"/>
            </a:solidFill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pt-BR" alt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6614" name="Rectangle 6">
              <a:extLst>
                <a:ext uri="{FF2B5EF4-FFF2-40B4-BE49-F238E27FC236}">
                  <a16:creationId xmlns:a16="http://schemas.microsoft.com/office/drawing/2014/main" id="{5CFB089B-580C-46BA-9482-928B0C3A3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" y="2352674"/>
              <a:ext cx="1352190" cy="4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pt-BR" sz="2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Bacteria</a:t>
              </a:r>
              <a:endParaRPr lang="en-US" altLang="pt-BR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96615" name="Rectangle 7">
              <a:extLst>
                <a:ext uri="{FF2B5EF4-FFF2-40B4-BE49-F238E27FC236}">
                  <a16:creationId xmlns:a16="http://schemas.microsoft.com/office/drawing/2014/main" id="{D432141A-E2F4-4321-9497-97F94DBD2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6638" y="2352674"/>
              <a:ext cx="832270" cy="4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pt-BR" sz="2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Virus</a:t>
              </a:r>
              <a:endParaRPr lang="en-US" altLang="pt-BR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96616" name="Rectangle 8">
              <a:extLst>
                <a:ext uri="{FF2B5EF4-FFF2-40B4-BE49-F238E27FC236}">
                  <a16:creationId xmlns:a16="http://schemas.microsoft.com/office/drawing/2014/main" id="{41AD8EBB-D228-4B85-BC7C-901676855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2352674"/>
              <a:ext cx="2068994" cy="4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pt-BR" sz="2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Protozoarios</a:t>
              </a:r>
              <a:endParaRPr lang="en-US" altLang="pt-BR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grpSp>
          <p:nvGrpSpPr>
            <p:cNvPr id="223241" name="Group 9">
              <a:extLst>
                <a:ext uri="{FF2B5EF4-FFF2-40B4-BE49-F238E27FC236}">
                  <a16:creationId xmlns:a16="http://schemas.microsoft.com/office/drawing/2014/main" id="{B6B65F8F-9293-4924-8EEE-E82D01171E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5874" y="2903538"/>
              <a:ext cx="2600171" cy="1522653"/>
              <a:chOff x="4480" y="1209"/>
              <a:chExt cx="1794" cy="1247"/>
            </a:xfrm>
          </p:grpSpPr>
          <p:sp>
            <p:nvSpPr>
              <p:cNvPr id="223265" name="Rectangle 10">
                <a:extLst>
                  <a:ext uri="{FF2B5EF4-FFF2-40B4-BE49-F238E27FC236}">
                    <a16:creationId xmlns:a16="http://schemas.microsoft.com/office/drawing/2014/main" id="{F3D1EA2F-70F0-4727-BF2B-C94BF5473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0" y="1209"/>
                <a:ext cx="819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Giardia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66" name="Rectangle 11">
                <a:extLst>
                  <a:ext uri="{FF2B5EF4-FFF2-40B4-BE49-F238E27FC236}">
                    <a16:creationId xmlns:a16="http://schemas.microsoft.com/office/drawing/2014/main" id="{750B18E7-D548-4F35-93A0-5E2655B67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0" y="1505"/>
                <a:ext cx="1794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Cryptosporidum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67" name="Rectangle 12">
                <a:extLst>
                  <a:ext uri="{FF2B5EF4-FFF2-40B4-BE49-F238E27FC236}">
                    <a16:creationId xmlns:a16="http://schemas.microsoft.com/office/drawing/2014/main" id="{F7096D6E-7CAA-438B-89D1-B1067F7A1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0" y="1801"/>
                <a:ext cx="1302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Entameoba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68" name="Rectangle 13">
                <a:extLst>
                  <a:ext uri="{FF2B5EF4-FFF2-40B4-BE49-F238E27FC236}">
                    <a16:creationId xmlns:a16="http://schemas.microsoft.com/office/drawing/2014/main" id="{4740FCF9-803F-4D28-81A9-37135EB5C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0" y="2098"/>
                <a:ext cx="1722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Microsporidium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3242" name="Group 14">
              <a:extLst>
                <a:ext uri="{FF2B5EF4-FFF2-40B4-BE49-F238E27FC236}">
                  <a16:creationId xmlns:a16="http://schemas.microsoft.com/office/drawing/2014/main" id="{93C4B0A4-8383-454F-A09B-E087FB430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2350" y="2903538"/>
              <a:ext cx="2475903" cy="2934325"/>
              <a:chOff x="2547" y="1209"/>
              <a:chExt cx="1708" cy="2402"/>
            </a:xfrm>
          </p:grpSpPr>
          <p:sp>
            <p:nvSpPr>
              <p:cNvPr id="223256" name="Rectangle 15">
                <a:extLst>
                  <a:ext uri="{FF2B5EF4-FFF2-40B4-BE49-F238E27FC236}">
                    <a16:creationId xmlns:a16="http://schemas.microsoft.com/office/drawing/2014/main" id="{889C71B9-4A6C-4E40-9B6D-C83A16173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2392"/>
                <a:ext cx="1708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Coxsackievirus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grpSp>
            <p:nvGrpSpPr>
              <p:cNvPr id="223257" name="Group 16">
                <a:extLst>
                  <a:ext uri="{FF2B5EF4-FFF2-40B4-BE49-F238E27FC236}">
                    <a16:creationId xmlns:a16="http://schemas.microsoft.com/office/drawing/2014/main" id="{CB79AE85-EF0F-456C-AD73-AF419B3E8E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47" y="1209"/>
                <a:ext cx="1286" cy="2402"/>
                <a:chOff x="2547" y="1209"/>
                <a:chExt cx="1286" cy="2402"/>
              </a:xfrm>
            </p:grpSpPr>
            <p:sp>
              <p:nvSpPr>
                <p:cNvPr id="223258" name="Rectangle 17">
                  <a:extLst>
                    <a:ext uri="{FF2B5EF4-FFF2-40B4-BE49-F238E27FC236}">
                      <a16:creationId xmlns:a16="http://schemas.microsoft.com/office/drawing/2014/main" id="{1EF30098-1AE2-4C5C-9DB4-370D37ACD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7" y="1209"/>
                  <a:ext cx="1215" cy="3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r>
                    <a:rPr lang="en-US" altLang="pt-BR" sz="26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Hepatitis A</a:t>
                  </a:r>
                  <a:endParaRPr lang="en-US" altLang="pt-BR" sz="32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3259" name="Rectangle 18">
                  <a:extLst>
                    <a:ext uri="{FF2B5EF4-FFF2-40B4-BE49-F238E27FC236}">
                      <a16:creationId xmlns:a16="http://schemas.microsoft.com/office/drawing/2014/main" id="{B11C0840-3498-4F71-ADA9-127A90463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7" y="1505"/>
                  <a:ext cx="1002" cy="3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r>
                    <a:rPr lang="en-US" altLang="pt-BR" sz="26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Reovirus</a:t>
                  </a:r>
                  <a:endParaRPr lang="en-US" altLang="pt-BR" sz="32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3260" name="Rectangle 19">
                  <a:extLst>
                    <a:ext uri="{FF2B5EF4-FFF2-40B4-BE49-F238E27FC236}">
                      <a16:creationId xmlns:a16="http://schemas.microsoft.com/office/drawing/2014/main" id="{2DC908E9-73B0-49F2-92B2-D12D6CDF53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7" y="1802"/>
                  <a:ext cx="1156" cy="3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r>
                    <a:rPr lang="en-US" altLang="pt-BR" sz="26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Calicivirus</a:t>
                  </a:r>
                  <a:endParaRPr lang="en-US" altLang="pt-BR" sz="32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3261" name="Rectangle 20">
                  <a:extLst>
                    <a:ext uri="{FF2B5EF4-FFF2-40B4-BE49-F238E27FC236}">
                      <a16:creationId xmlns:a16="http://schemas.microsoft.com/office/drawing/2014/main" id="{779CE6B6-3D2D-48EE-93C0-212ADF3FD7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7" y="2097"/>
                  <a:ext cx="1286" cy="3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r>
                    <a:rPr lang="en-US" altLang="pt-BR" sz="26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Enterovirus</a:t>
                  </a:r>
                  <a:endParaRPr lang="en-US" altLang="pt-BR" sz="32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3262" name="Rectangle 21">
                  <a:extLst>
                    <a:ext uri="{FF2B5EF4-FFF2-40B4-BE49-F238E27FC236}">
                      <a16:creationId xmlns:a16="http://schemas.microsoft.com/office/drawing/2014/main" id="{6B677117-3220-4AEE-B585-D551DE36C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7" y="2687"/>
                  <a:ext cx="1272" cy="3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r>
                    <a:rPr lang="en-US" altLang="pt-BR" sz="26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Adenovirus</a:t>
                  </a:r>
                  <a:endParaRPr lang="en-US" altLang="pt-BR" sz="32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3263" name="Rectangle 22">
                  <a:extLst>
                    <a:ext uri="{FF2B5EF4-FFF2-40B4-BE49-F238E27FC236}">
                      <a16:creationId xmlns:a16="http://schemas.microsoft.com/office/drawing/2014/main" id="{3F73194E-4FB7-4C6B-9718-BE5BC9C7E5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7" y="2971"/>
                  <a:ext cx="1116" cy="3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r>
                    <a:rPr lang="en-US" altLang="pt-BR" sz="26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Echovirus</a:t>
                  </a:r>
                  <a:endParaRPr lang="en-US" altLang="pt-BR" sz="32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3264" name="Rectangle 23">
                  <a:extLst>
                    <a:ext uri="{FF2B5EF4-FFF2-40B4-BE49-F238E27FC236}">
                      <a16:creationId xmlns:a16="http://schemas.microsoft.com/office/drawing/2014/main" id="{0484D1D4-10CA-4033-9247-0C51BD5824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7" y="3253"/>
                  <a:ext cx="1101" cy="3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r>
                    <a:rPr lang="en-US" altLang="pt-BR" sz="26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Poliovirus</a:t>
                  </a:r>
                  <a:endParaRPr lang="en-US" altLang="pt-BR" sz="32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23243" name="Group 24">
              <a:extLst>
                <a:ext uri="{FF2B5EF4-FFF2-40B4-BE49-F238E27FC236}">
                  <a16:creationId xmlns:a16="http://schemas.microsoft.com/office/drawing/2014/main" id="{506031D2-1B30-4DBD-9B2F-0ECEB72DD4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1013" y="2903538"/>
              <a:ext cx="2559445" cy="3621709"/>
              <a:chOff x="422" y="1209"/>
              <a:chExt cx="1765" cy="2965"/>
            </a:xfrm>
          </p:grpSpPr>
          <p:sp>
            <p:nvSpPr>
              <p:cNvPr id="223246" name="Rectangle 25">
                <a:extLst>
                  <a:ext uri="{FF2B5EF4-FFF2-40B4-BE49-F238E27FC236}">
                    <a16:creationId xmlns:a16="http://schemas.microsoft.com/office/drawing/2014/main" id="{61D5388D-0CAA-4111-8FE1-49450B855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" y="1209"/>
                <a:ext cx="1709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Campylobacter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47" name="Rectangle 26">
                <a:extLst>
                  <a:ext uri="{FF2B5EF4-FFF2-40B4-BE49-F238E27FC236}">
                    <a16:creationId xmlns:a16="http://schemas.microsoft.com/office/drawing/2014/main" id="{C68830F0-63FA-47EE-9AA4-EF927E40F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" y="1505"/>
                <a:ext cx="1765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Escherichia coli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48" name="Rectangle 27">
                <a:extLst>
                  <a:ext uri="{FF2B5EF4-FFF2-40B4-BE49-F238E27FC236}">
                    <a16:creationId xmlns:a16="http://schemas.microsoft.com/office/drawing/2014/main" id="{52D92C31-A8A2-41F0-A0D3-CBD642263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" y="1802"/>
                <a:ext cx="1257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Salmonella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49" name="Rectangle 28">
                <a:extLst>
                  <a:ext uri="{FF2B5EF4-FFF2-40B4-BE49-F238E27FC236}">
                    <a16:creationId xmlns:a16="http://schemas.microsoft.com/office/drawing/2014/main" id="{5CB0FA9C-C479-4031-9766-19E0A3BC0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" y="2097"/>
                <a:ext cx="895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Yersinia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50" name="Rectangle 29">
                <a:extLst>
                  <a:ext uri="{FF2B5EF4-FFF2-40B4-BE49-F238E27FC236}">
                    <a16:creationId xmlns:a16="http://schemas.microsoft.com/office/drawing/2014/main" id="{70EA56E1-7A47-4DFE-BDA5-375513DB6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" y="2392"/>
                <a:ext cx="645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Vibrio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51" name="Rectangle 30">
                <a:extLst>
                  <a:ext uri="{FF2B5EF4-FFF2-40B4-BE49-F238E27FC236}">
                    <a16:creationId xmlns:a16="http://schemas.microsoft.com/office/drawing/2014/main" id="{CE8B36E3-B20A-42D6-871E-AC904EB21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" y="2687"/>
                <a:ext cx="1159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Legionella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52" name="Rectangle 31">
                <a:extLst>
                  <a:ext uri="{FF2B5EF4-FFF2-40B4-BE49-F238E27FC236}">
                    <a16:creationId xmlns:a16="http://schemas.microsoft.com/office/drawing/2014/main" id="{663EF0B4-5567-42AB-9E69-49339A987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" y="2971"/>
                <a:ext cx="1300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Aeromonas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53" name="Rectangle 32">
                <a:extLst>
                  <a:ext uri="{FF2B5EF4-FFF2-40B4-BE49-F238E27FC236}">
                    <a16:creationId xmlns:a16="http://schemas.microsoft.com/office/drawing/2014/main" id="{D507F0DB-F691-4D17-9F2D-EAA4DDD3A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" y="3253"/>
                <a:ext cx="1722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Mycobacterium</a:t>
                </a:r>
                <a:endParaRPr lang="en-US" altLang="pt-BR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54" name="Rectangle 33">
                <a:extLst>
                  <a:ext uri="{FF2B5EF4-FFF2-40B4-BE49-F238E27FC236}">
                    <a16:creationId xmlns:a16="http://schemas.microsoft.com/office/drawing/2014/main" id="{CB6C20A9-CAAB-43CD-84AB-A521949B0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" y="3533"/>
                <a:ext cx="904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Shigella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223255" name="Rectangle 34">
                <a:extLst>
                  <a:ext uri="{FF2B5EF4-FFF2-40B4-BE49-F238E27FC236}">
                    <a16:creationId xmlns:a16="http://schemas.microsoft.com/office/drawing/2014/main" id="{664DCE45-7421-4121-88EC-CED3E8B39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" y="3816"/>
                <a:ext cx="1626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r>
                  <a:rPr lang="en-US" altLang="pt-BR" sz="2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Pseudomonas</a:t>
                </a:r>
                <a:endParaRPr lang="en-US" altLang="pt-BR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3244" name="Line 35">
              <a:extLst>
                <a:ext uri="{FF2B5EF4-FFF2-40B4-BE49-F238E27FC236}">
                  <a16:creationId xmlns:a16="http://schemas.microsoft.com/office/drawing/2014/main" id="{78F4349B-C752-4A83-8329-8E7E26693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450" y="2786063"/>
              <a:ext cx="85613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3245" name="Rectangle 36">
              <a:extLst>
                <a:ext uri="{FF2B5EF4-FFF2-40B4-BE49-F238E27FC236}">
                  <a16:creationId xmlns:a16="http://schemas.microsoft.com/office/drawing/2014/main" id="{716AA048-8F0C-4A1C-BD34-FA6279A4B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450" y="2786063"/>
              <a:ext cx="8561388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pt-BR" alt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>
            <a:extLst>
              <a:ext uri="{FF2B5EF4-FFF2-40B4-BE49-F238E27FC236}">
                <a16:creationId xmlns:a16="http://schemas.microsoft.com/office/drawing/2014/main" id="{074704DD-921F-48A6-A94E-BC92AE36D18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35" name="Rectangle 3">
            <a:extLst>
              <a:ext uri="{FF2B5EF4-FFF2-40B4-BE49-F238E27FC236}">
                <a16:creationId xmlns:a16="http://schemas.microsoft.com/office/drawing/2014/main" id="{13985744-5BF3-4CC2-845C-801C6CBED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44450"/>
            <a:ext cx="7391401" cy="1371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altLang="pt-BR" sz="4000" dirty="0"/>
              <a:t>CISTOS DE Giardia </a:t>
            </a:r>
            <a:r>
              <a:rPr lang="en-US" altLang="pt-BR" sz="4000" dirty="0" err="1"/>
              <a:t>muris</a:t>
            </a:r>
            <a:r>
              <a:rPr lang="en-US" altLang="pt-BR" sz="4000" dirty="0"/>
              <a:t> E OOCYSTOS DE  Cryptosporidium parvum</a:t>
            </a:r>
            <a:endParaRPr lang="pt-BR" altLang="pt-BR" sz="4000" dirty="0"/>
          </a:p>
        </p:txBody>
      </p:sp>
      <p:pic>
        <p:nvPicPr>
          <p:cNvPr id="224260" name="Picture 4" descr="CryptoPhoto">
            <a:extLst>
              <a:ext uri="{FF2B5EF4-FFF2-40B4-BE49-F238E27FC236}">
                <a16:creationId xmlns:a16="http://schemas.microsoft.com/office/drawing/2014/main" id="{1A230E10-631B-4DE0-8623-8FB7A9D38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1" y="1933920"/>
            <a:ext cx="6589712" cy="422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7" name="Rectangle 5">
            <a:extLst>
              <a:ext uri="{FF2B5EF4-FFF2-40B4-BE49-F238E27FC236}">
                <a16:creationId xmlns:a16="http://schemas.microsoft.com/office/drawing/2014/main" id="{ACDB1192-1401-4A19-BC30-49E170DA3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6579" y="4453282"/>
            <a:ext cx="2679696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Giardia (7 - 14 um )</a:t>
            </a:r>
            <a:endParaRPr lang="en-US" altLang="pt-BR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7638" name="Rectangle 6">
            <a:extLst>
              <a:ext uri="{FF2B5EF4-FFF2-40B4-BE49-F238E27FC236}">
                <a16:creationId xmlns:a16="http://schemas.microsoft.com/office/drawing/2014/main" id="{A16BA28D-15B4-48CA-B299-E795A8AD2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539" y="5340970"/>
            <a:ext cx="3546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alt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Cryptosporidium (3 - 5 um)</a:t>
            </a:r>
          </a:p>
        </p:txBody>
      </p:sp>
      <p:sp>
        <p:nvSpPr>
          <p:cNvPr id="224263" name="Line 7">
            <a:extLst>
              <a:ext uri="{FF2B5EF4-FFF2-40B4-BE49-F238E27FC236}">
                <a16:creationId xmlns:a16="http://schemas.microsoft.com/office/drawing/2014/main" id="{E58DBF57-22E3-4358-BC05-5F1F90F5FB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599" y="4924080"/>
            <a:ext cx="466725" cy="396874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highlight>
                <a:srgbClr val="FFFF00"/>
              </a:highlight>
            </a:endParaRPr>
          </a:p>
        </p:txBody>
      </p:sp>
      <p:sp>
        <p:nvSpPr>
          <p:cNvPr id="224264" name="Line 8">
            <a:extLst>
              <a:ext uri="{FF2B5EF4-FFF2-40B4-BE49-F238E27FC236}">
                <a16:creationId xmlns:a16="http://schemas.microsoft.com/office/drawing/2014/main" id="{96C7EDA4-F68E-4A66-BFC2-BBE2652A66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16579" y="4057719"/>
            <a:ext cx="534986" cy="4921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3" name="Picture 2">
            <a:extLst>
              <a:ext uri="{FF2B5EF4-FFF2-40B4-BE49-F238E27FC236}">
                <a16:creationId xmlns:a16="http://schemas.microsoft.com/office/drawing/2014/main" id="{7A3C09B0-7457-4191-8798-C07CD6E1A58C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59" name="Rectangle 3">
            <a:extLst>
              <a:ext uri="{FF2B5EF4-FFF2-40B4-BE49-F238E27FC236}">
                <a16:creationId xmlns:a16="http://schemas.microsoft.com/office/drawing/2014/main" id="{8B67CCA8-3303-4AFB-9886-FED4BA35B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44450"/>
            <a:ext cx="7212013" cy="1371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/>
              <a:t>CINÉTICA DO PROCESSO DE DESINFECÇÃO</a:t>
            </a:r>
          </a:p>
        </p:txBody>
      </p:sp>
      <p:sp>
        <p:nvSpPr>
          <p:cNvPr id="198661" name="Rectangle 5">
            <a:extLst>
              <a:ext uri="{FF2B5EF4-FFF2-40B4-BE49-F238E27FC236}">
                <a16:creationId xmlns:a16="http://schemas.microsoft.com/office/drawing/2014/main" id="{6707FE68-BD53-42DE-9C45-56D1E4336B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7" y="2206625"/>
            <a:ext cx="4244975" cy="31035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Microrganismos considerados na avaliação do processo de desinfecção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800" dirty="0" err="1"/>
              <a:t>Virus</a:t>
            </a:r>
            <a:r>
              <a:rPr lang="pt-BR" altLang="pt-BR" sz="2800" dirty="0"/>
              <a:t> (Hepatite A)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Cistos de </a:t>
            </a:r>
            <a:r>
              <a:rPr lang="pt-BR" altLang="pt-BR" sz="2800" i="1" dirty="0" err="1"/>
              <a:t>Giardia</a:t>
            </a:r>
            <a:r>
              <a:rPr lang="pt-BR" altLang="pt-BR" sz="2800" i="1" dirty="0"/>
              <a:t> </a:t>
            </a:r>
            <a:r>
              <a:rPr lang="pt-BR" altLang="pt-BR" sz="2800" i="1" dirty="0" err="1"/>
              <a:t>muris</a:t>
            </a:r>
            <a:endParaRPr lang="pt-BR" altLang="pt-BR" sz="2800" i="1" dirty="0"/>
          </a:p>
        </p:txBody>
      </p:sp>
      <p:sp>
        <p:nvSpPr>
          <p:cNvPr id="198662" name="Rectangle 6">
            <a:extLst>
              <a:ext uri="{FF2B5EF4-FFF2-40B4-BE49-F238E27FC236}">
                <a16:creationId xmlns:a16="http://schemas.microsoft.com/office/drawing/2014/main" id="{872EC5CA-F6D2-4922-8FE6-1E9C422A4C3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122488"/>
            <a:ext cx="4316413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Parâmetros considerados na avaliação do processo de desinfecção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99,99% de inativação de </a:t>
            </a:r>
            <a:r>
              <a:rPr lang="pt-BR" altLang="pt-BR" sz="2800" dirty="0" err="1"/>
              <a:t>virus</a:t>
            </a:r>
            <a:endParaRPr lang="pt-BR" altLang="pt-BR" sz="28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99,9% de inativação de cistos de </a:t>
            </a:r>
            <a:r>
              <a:rPr lang="pt-BR" altLang="pt-BR" sz="2800" i="1" dirty="0" err="1"/>
              <a:t>Giardia</a:t>
            </a:r>
            <a:r>
              <a:rPr lang="pt-BR" altLang="pt-BR" sz="2800" i="1" dirty="0"/>
              <a:t> </a:t>
            </a:r>
            <a:r>
              <a:rPr lang="pt-BR" altLang="pt-BR" sz="2800" i="1" dirty="0" err="1"/>
              <a:t>muris</a:t>
            </a:r>
            <a:endParaRPr lang="pt-BR" altLang="pt-BR" sz="2800" i="1" dirty="0"/>
          </a:p>
        </p:txBody>
      </p:sp>
      <p:pic>
        <p:nvPicPr>
          <p:cNvPr id="7" name="Picture 4" descr="CryptoPhoto">
            <a:extLst>
              <a:ext uri="{FF2B5EF4-FFF2-40B4-BE49-F238E27FC236}">
                <a16:creationId xmlns:a16="http://schemas.microsoft.com/office/drawing/2014/main" id="{8A164090-F5EE-4218-89F8-353CBFDF1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17" y="4628024"/>
            <a:ext cx="2358058" cy="15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7" name="Picture 3">
            <a:extLst>
              <a:ext uri="{FF2B5EF4-FFF2-40B4-BE49-F238E27FC236}">
                <a16:creationId xmlns:a16="http://schemas.microsoft.com/office/drawing/2014/main" id="{0616C2E0-8EAF-433C-8884-6E47A0933473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2" name="Rectangle 4">
            <a:extLst>
              <a:ext uri="{FF2B5EF4-FFF2-40B4-BE49-F238E27FC236}">
                <a16:creationId xmlns:a16="http://schemas.microsoft.com/office/drawing/2014/main" id="{091F2343-FB9B-45E3-90D1-1314E8916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44450"/>
            <a:ext cx="7115175" cy="1371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/>
              <a:t>CINÉTICA DO PROCESSO DE DESINFECÇÃO</a:t>
            </a:r>
          </a:p>
        </p:txBody>
      </p:sp>
      <p:sp>
        <p:nvSpPr>
          <p:cNvPr id="201733" name="Rectangle 5">
            <a:extLst>
              <a:ext uri="{FF2B5EF4-FFF2-40B4-BE49-F238E27FC236}">
                <a16:creationId xmlns:a16="http://schemas.microsoft.com/office/drawing/2014/main" id="{89FBF52D-97AF-4A18-A9C3-5DBCB2D8973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400550" y="2205038"/>
            <a:ext cx="4643438" cy="43195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Avaliação numérica da eficiência do processo de desinfecção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90%                  Log (N</a:t>
            </a:r>
            <a:r>
              <a:rPr lang="pt-BR" altLang="pt-BR" sz="2800" baseline="-25000" dirty="0"/>
              <a:t>0</a:t>
            </a:r>
            <a:r>
              <a:rPr lang="pt-BR" altLang="pt-BR" sz="2800" dirty="0"/>
              <a:t>/N)=1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99%                  Log (N</a:t>
            </a:r>
            <a:r>
              <a:rPr lang="pt-BR" altLang="pt-BR" sz="2800" baseline="-25000" dirty="0"/>
              <a:t>0</a:t>
            </a:r>
            <a:r>
              <a:rPr lang="pt-BR" altLang="pt-BR" sz="2800" dirty="0"/>
              <a:t>/N)=2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99,9%               Log (N</a:t>
            </a:r>
            <a:r>
              <a:rPr lang="pt-BR" altLang="pt-BR" sz="2800" baseline="-25000" dirty="0"/>
              <a:t>0</a:t>
            </a:r>
            <a:r>
              <a:rPr lang="pt-BR" altLang="pt-BR" sz="2800" dirty="0"/>
              <a:t>/N)=3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99,99%             Log (N</a:t>
            </a:r>
            <a:r>
              <a:rPr lang="pt-BR" altLang="pt-BR" sz="2800" baseline="-25000" dirty="0"/>
              <a:t>0</a:t>
            </a:r>
            <a:r>
              <a:rPr lang="pt-BR" altLang="pt-BR" sz="2800" dirty="0"/>
              <a:t>/N)=4</a:t>
            </a:r>
          </a:p>
        </p:txBody>
      </p:sp>
      <p:sp>
        <p:nvSpPr>
          <p:cNvPr id="201734" name="Rectangle 6">
            <a:extLst>
              <a:ext uri="{FF2B5EF4-FFF2-40B4-BE49-F238E27FC236}">
                <a16:creationId xmlns:a16="http://schemas.microsoft.com/office/drawing/2014/main" id="{5637ADD3-EB96-46FF-8364-8462CC546CD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07950" y="2205038"/>
            <a:ext cx="4176713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Parâmetros considerados na avaliação do processo de desinfecção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99,99% de inativação de </a:t>
            </a:r>
            <a:r>
              <a:rPr lang="pt-BR" altLang="pt-BR" sz="2800" dirty="0" err="1"/>
              <a:t>virus</a:t>
            </a:r>
            <a:endParaRPr lang="pt-BR" altLang="pt-BR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pt-BR" altLang="pt-BR" sz="2800" dirty="0"/>
              <a:t>99,9% de inativação de cistos de </a:t>
            </a:r>
            <a:r>
              <a:rPr lang="pt-BR" altLang="pt-BR" sz="2800" i="1" dirty="0" err="1"/>
              <a:t>Giardia</a:t>
            </a:r>
            <a:r>
              <a:rPr lang="pt-BR" altLang="pt-BR" sz="2800" i="1" dirty="0"/>
              <a:t> </a:t>
            </a:r>
            <a:r>
              <a:rPr lang="pt-BR" altLang="pt-BR" sz="2800" i="1" dirty="0" err="1"/>
              <a:t>muris</a:t>
            </a:r>
            <a:endParaRPr lang="pt-BR" altLang="pt-BR" sz="2800" i="1" dirty="0"/>
          </a:p>
        </p:txBody>
      </p:sp>
      <p:sp>
        <p:nvSpPr>
          <p:cNvPr id="226311" name="Line 8">
            <a:extLst>
              <a:ext uri="{FF2B5EF4-FFF2-40B4-BE49-F238E27FC236}">
                <a16:creationId xmlns:a16="http://schemas.microsoft.com/office/drawing/2014/main" id="{A610B811-8907-477A-962B-E0122756D25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3400" y="4318000"/>
            <a:ext cx="7921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01398951-8F49-476C-8847-A5878C5BC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3400" y="4860925"/>
            <a:ext cx="7921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9BDB6C08-E890-4676-BF87-EC424F6B8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0075" y="5441950"/>
            <a:ext cx="7921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39350D41-5927-4CFE-A688-D3A91ED81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9575" y="3775075"/>
            <a:ext cx="79216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39" name="Rectangle 3">
            <a:extLst>
              <a:ext uri="{FF2B5EF4-FFF2-40B4-BE49-F238E27FC236}">
                <a16:creationId xmlns:a16="http://schemas.microsoft.com/office/drawing/2014/main" id="{7D5D258A-6533-4E3C-9E1C-AF668CBF2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LIVRE – CISTOS DE GIARDIA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AD7A3B1-C02E-4AA3-9A07-A979894191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203" y="1846144"/>
            <a:ext cx="6930947" cy="44315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180264" cy="111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sz="3200" dirty="0"/>
              <a:t>TRATAMENTO CONVENCIONAL DE ÁGUAS </a:t>
            </a:r>
            <a:br>
              <a:rPr lang="pt-BR" sz="3200" dirty="0"/>
            </a:br>
            <a:r>
              <a:rPr lang="pt-BR" sz="3200" dirty="0"/>
              <a:t>DE ABASTECIMENTO</a:t>
            </a:r>
          </a:p>
        </p:txBody>
      </p:sp>
      <p:grpSp>
        <p:nvGrpSpPr>
          <p:cNvPr id="107524" name="Group 4"/>
          <p:cNvGrpSpPr>
            <a:grpSpLocks/>
          </p:cNvGrpSpPr>
          <p:nvPr/>
        </p:nvGrpSpPr>
        <p:grpSpPr bwMode="auto">
          <a:xfrm>
            <a:off x="166688" y="1306513"/>
            <a:ext cx="8918575" cy="5030787"/>
            <a:chOff x="113" y="823"/>
            <a:chExt cx="5618" cy="3169"/>
          </a:xfrm>
        </p:grpSpPr>
        <p:sp>
          <p:nvSpPr>
            <p:cNvPr id="107525" name="AutoShape 5"/>
            <p:cNvSpPr>
              <a:spLocks noChangeArrowheads="1"/>
            </p:cNvSpPr>
            <p:nvPr/>
          </p:nvSpPr>
          <p:spPr bwMode="auto">
            <a:xfrm>
              <a:off x="113" y="1789"/>
              <a:ext cx="89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Manancial</a:t>
              </a:r>
            </a:p>
          </p:txBody>
        </p:sp>
        <p:sp>
          <p:nvSpPr>
            <p:cNvPr id="107526" name="AutoShape 6"/>
            <p:cNvSpPr>
              <a:spLocks noChangeArrowheads="1"/>
            </p:cNvSpPr>
            <p:nvPr/>
          </p:nvSpPr>
          <p:spPr bwMode="auto">
            <a:xfrm>
              <a:off x="1653" y="1789"/>
              <a:ext cx="90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Coagulação</a:t>
              </a:r>
            </a:p>
          </p:txBody>
        </p:sp>
        <p:sp>
          <p:nvSpPr>
            <p:cNvPr id="107527" name="AutoShape 7"/>
            <p:cNvSpPr>
              <a:spLocks noChangeArrowheads="1"/>
            </p:cNvSpPr>
            <p:nvPr/>
          </p:nvSpPr>
          <p:spPr bwMode="auto">
            <a:xfrm>
              <a:off x="2939" y="1789"/>
              <a:ext cx="83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Floculação</a:t>
              </a:r>
            </a:p>
          </p:txBody>
        </p:sp>
        <p:sp>
          <p:nvSpPr>
            <p:cNvPr id="107528" name="AutoShape 8"/>
            <p:cNvSpPr>
              <a:spLocks noChangeArrowheads="1"/>
            </p:cNvSpPr>
            <p:nvPr/>
          </p:nvSpPr>
          <p:spPr bwMode="auto">
            <a:xfrm>
              <a:off x="4243" y="1789"/>
              <a:ext cx="1071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Sedimentação</a:t>
              </a:r>
            </a:p>
          </p:txBody>
        </p:sp>
        <p:sp>
          <p:nvSpPr>
            <p:cNvPr id="107529" name="AutoShape 9"/>
            <p:cNvSpPr>
              <a:spLocks noChangeArrowheads="1"/>
            </p:cNvSpPr>
            <p:nvPr/>
          </p:nvSpPr>
          <p:spPr bwMode="auto">
            <a:xfrm>
              <a:off x="4419" y="2724"/>
              <a:ext cx="71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Filtração</a:t>
              </a:r>
            </a:p>
          </p:txBody>
        </p:sp>
        <p:sp>
          <p:nvSpPr>
            <p:cNvPr id="107530" name="AutoShape 10"/>
            <p:cNvSpPr>
              <a:spLocks noChangeArrowheads="1"/>
            </p:cNvSpPr>
            <p:nvPr/>
          </p:nvSpPr>
          <p:spPr bwMode="auto">
            <a:xfrm>
              <a:off x="2948" y="2722"/>
              <a:ext cx="93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Desinfecção</a:t>
              </a:r>
            </a:p>
          </p:txBody>
        </p:sp>
        <p:sp>
          <p:nvSpPr>
            <p:cNvPr id="107531" name="AutoShape 11"/>
            <p:cNvSpPr>
              <a:spLocks noChangeArrowheads="1"/>
            </p:cNvSpPr>
            <p:nvPr/>
          </p:nvSpPr>
          <p:spPr bwMode="auto">
            <a:xfrm>
              <a:off x="1508" y="2724"/>
              <a:ext cx="917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Fluoretação</a:t>
              </a:r>
            </a:p>
          </p:txBody>
        </p:sp>
        <p:sp>
          <p:nvSpPr>
            <p:cNvPr id="107532" name="AutoShape 12"/>
            <p:cNvSpPr>
              <a:spLocks noChangeArrowheads="1"/>
            </p:cNvSpPr>
            <p:nvPr/>
          </p:nvSpPr>
          <p:spPr bwMode="auto">
            <a:xfrm>
              <a:off x="116" y="2724"/>
              <a:ext cx="116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Correção de pH</a:t>
              </a:r>
            </a:p>
          </p:txBody>
        </p:sp>
        <p:sp>
          <p:nvSpPr>
            <p:cNvPr id="107533" name="AutoShape 13"/>
            <p:cNvSpPr>
              <a:spLocks noChangeArrowheads="1"/>
            </p:cNvSpPr>
            <p:nvPr/>
          </p:nvSpPr>
          <p:spPr bwMode="auto">
            <a:xfrm>
              <a:off x="281" y="3549"/>
              <a:ext cx="845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Água Final</a:t>
              </a:r>
            </a:p>
          </p:txBody>
        </p:sp>
        <p:cxnSp>
          <p:nvCxnSpPr>
            <p:cNvPr id="107534" name="AutoShape 14"/>
            <p:cNvCxnSpPr>
              <a:cxnSpLocks noChangeShapeType="1"/>
              <a:stCxn id="107525" idx="4"/>
              <a:endCxn id="107526" idx="2"/>
            </p:cNvCxnSpPr>
            <p:nvPr/>
          </p:nvCxnSpPr>
          <p:spPr bwMode="auto">
            <a:xfrm>
              <a:off x="934" y="1970"/>
              <a:ext cx="71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5" name="AutoShape 15"/>
            <p:cNvCxnSpPr>
              <a:cxnSpLocks noChangeShapeType="1"/>
              <a:stCxn id="107526" idx="4"/>
              <a:endCxn id="107527" idx="2"/>
            </p:cNvCxnSpPr>
            <p:nvPr/>
          </p:nvCxnSpPr>
          <p:spPr bwMode="auto">
            <a:xfrm>
              <a:off x="2490" y="1970"/>
              <a:ext cx="44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6" name="AutoShape 16"/>
            <p:cNvCxnSpPr>
              <a:cxnSpLocks noChangeShapeType="1"/>
              <a:stCxn id="107527" idx="4"/>
              <a:endCxn id="107528" idx="2"/>
            </p:cNvCxnSpPr>
            <p:nvPr/>
          </p:nvCxnSpPr>
          <p:spPr bwMode="auto">
            <a:xfrm>
              <a:off x="3706" y="1970"/>
              <a:ext cx="537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7" name="AutoShape 17"/>
            <p:cNvCxnSpPr>
              <a:cxnSpLocks noChangeShapeType="1"/>
              <a:stCxn id="107528" idx="3"/>
              <a:endCxn id="107529" idx="1"/>
            </p:cNvCxnSpPr>
            <p:nvPr/>
          </p:nvCxnSpPr>
          <p:spPr bwMode="auto">
            <a:xfrm flipH="1">
              <a:off x="4739" y="2078"/>
              <a:ext cx="3" cy="71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8" name="AutoShape 18"/>
            <p:cNvCxnSpPr>
              <a:cxnSpLocks noChangeShapeType="1"/>
              <a:stCxn id="107529" idx="2"/>
              <a:endCxn id="107530" idx="4"/>
            </p:cNvCxnSpPr>
            <p:nvPr/>
          </p:nvCxnSpPr>
          <p:spPr bwMode="auto">
            <a:xfrm flipH="1" flipV="1">
              <a:off x="3814" y="2903"/>
              <a:ext cx="60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9" name="AutoShape 19"/>
            <p:cNvCxnSpPr>
              <a:cxnSpLocks noChangeShapeType="1"/>
              <a:stCxn id="107530" idx="2"/>
              <a:endCxn id="107531" idx="4"/>
            </p:cNvCxnSpPr>
            <p:nvPr/>
          </p:nvCxnSpPr>
          <p:spPr bwMode="auto">
            <a:xfrm flipH="1">
              <a:off x="2353" y="2903"/>
              <a:ext cx="59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40" name="AutoShape 20"/>
            <p:cNvCxnSpPr>
              <a:cxnSpLocks noChangeShapeType="1"/>
              <a:stCxn id="107532" idx="3"/>
              <a:endCxn id="107533" idx="1"/>
            </p:cNvCxnSpPr>
            <p:nvPr/>
          </p:nvCxnSpPr>
          <p:spPr bwMode="auto">
            <a:xfrm>
              <a:off x="664" y="3013"/>
              <a:ext cx="3" cy="60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41" name="AutoShape 21"/>
            <p:cNvCxnSpPr>
              <a:cxnSpLocks noChangeShapeType="1"/>
              <a:stCxn id="107531" idx="2"/>
              <a:endCxn id="107532" idx="4"/>
            </p:cNvCxnSpPr>
            <p:nvPr/>
          </p:nvCxnSpPr>
          <p:spPr bwMode="auto">
            <a:xfrm flipH="1">
              <a:off x="1212" y="2905"/>
              <a:ext cx="296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542" name="Line 22"/>
            <p:cNvSpPr>
              <a:spLocks noChangeShapeType="1"/>
            </p:cNvSpPr>
            <p:nvPr/>
          </p:nvSpPr>
          <p:spPr bwMode="auto">
            <a:xfrm>
              <a:off x="1269" y="14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3" name="Text Box 23"/>
            <p:cNvSpPr txBox="1">
              <a:spLocks noChangeArrowheads="1"/>
            </p:cNvSpPr>
            <p:nvPr/>
          </p:nvSpPr>
          <p:spPr bwMode="auto">
            <a:xfrm rot="-5350329">
              <a:off x="657" y="1309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44" name="Line 24"/>
            <p:cNvSpPr>
              <a:spLocks noChangeShapeType="1"/>
            </p:cNvSpPr>
            <p:nvPr/>
          </p:nvSpPr>
          <p:spPr bwMode="auto">
            <a:xfrm>
              <a:off x="1490" y="140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5" name="Text Box 25"/>
            <p:cNvSpPr txBox="1">
              <a:spLocks noChangeArrowheads="1"/>
            </p:cNvSpPr>
            <p:nvPr/>
          </p:nvSpPr>
          <p:spPr bwMode="auto">
            <a:xfrm rot="-5350329">
              <a:off x="923" y="1298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CAP</a:t>
              </a:r>
            </a:p>
          </p:txBody>
        </p:sp>
        <p:sp>
          <p:nvSpPr>
            <p:cNvPr id="107546" name="Line 26"/>
            <p:cNvSpPr>
              <a:spLocks noChangeShapeType="1"/>
            </p:cNvSpPr>
            <p:nvPr/>
          </p:nvSpPr>
          <p:spPr bwMode="auto">
            <a:xfrm>
              <a:off x="1938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7" name="Text Box 27"/>
            <p:cNvSpPr txBox="1">
              <a:spLocks noChangeArrowheads="1"/>
            </p:cNvSpPr>
            <p:nvPr/>
          </p:nvSpPr>
          <p:spPr bwMode="auto">
            <a:xfrm rot="-5350329">
              <a:off x="1337" y="1202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Coagulante</a:t>
              </a:r>
            </a:p>
          </p:txBody>
        </p:sp>
        <p:sp>
          <p:nvSpPr>
            <p:cNvPr id="107548" name="Text Box 28"/>
            <p:cNvSpPr txBox="1">
              <a:spLocks noChangeArrowheads="1"/>
            </p:cNvSpPr>
            <p:nvPr/>
          </p:nvSpPr>
          <p:spPr bwMode="auto">
            <a:xfrm rot="-5350329">
              <a:off x="1559" y="1202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Alcalinizante</a:t>
              </a:r>
            </a:p>
          </p:txBody>
        </p:sp>
        <p:sp>
          <p:nvSpPr>
            <p:cNvPr id="107549" name="Line 29"/>
            <p:cNvSpPr>
              <a:spLocks noChangeShapeType="1"/>
            </p:cNvSpPr>
            <p:nvPr/>
          </p:nvSpPr>
          <p:spPr bwMode="auto">
            <a:xfrm>
              <a:off x="2159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0" name="Line 30"/>
            <p:cNvSpPr>
              <a:spLocks noChangeShapeType="1"/>
            </p:cNvSpPr>
            <p:nvPr/>
          </p:nvSpPr>
          <p:spPr bwMode="auto">
            <a:xfrm>
              <a:off x="2381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1" name="Text Box 31"/>
            <p:cNvSpPr txBox="1">
              <a:spLocks noChangeArrowheads="1"/>
            </p:cNvSpPr>
            <p:nvPr/>
          </p:nvSpPr>
          <p:spPr bwMode="auto">
            <a:xfrm rot="-5350329">
              <a:off x="1780" y="1203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52" name="Line 32"/>
            <p:cNvSpPr>
              <a:spLocks noChangeShapeType="1"/>
            </p:cNvSpPr>
            <p:nvPr/>
          </p:nvSpPr>
          <p:spPr bwMode="auto">
            <a:xfrm>
              <a:off x="2786" y="139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3" name="Text Box 33"/>
            <p:cNvSpPr txBox="1">
              <a:spLocks noChangeArrowheads="1"/>
            </p:cNvSpPr>
            <p:nvPr/>
          </p:nvSpPr>
          <p:spPr bwMode="auto">
            <a:xfrm rot="-5350329">
              <a:off x="2310" y="1470"/>
              <a:ext cx="7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Polímero</a:t>
              </a:r>
            </a:p>
          </p:txBody>
        </p:sp>
        <p:sp>
          <p:nvSpPr>
            <p:cNvPr id="107554" name="Line 34"/>
            <p:cNvSpPr>
              <a:spLocks noChangeShapeType="1"/>
            </p:cNvSpPr>
            <p:nvPr/>
          </p:nvSpPr>
          <p:spPr bwMode="auto">
            <a:xfrm>
              <a:off x="4150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5" name="Text Box 35"/>
            <p:cNvSpPr txBox="1">
              <a:spLocks noChangeArrowheads="1"/>
            </p:cNvSpPr>
            <p:nvPr/>
          </p:nvSpPr>
          <p:spPr bwMode="auto">
            <a:xfrm>
              <a:off x="4150" y="2263"/>
              <a:ext cx="5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Polímero</a:t>
              </a:r>
            </a:p>
          </p:txBody>
        </p:sp>
        <p:sp>
          <p:nvSpPr>
            <p:cNvPr id="107556" name="Line 36"/>
            <p:cNvSpPr>
              <a:spLocks noChangeShapeType="1"/>
            </p:cNvSpPr>
            <p:nvPr/>
          </p:nvSpPr>
          <p:spPr bwMode="auto">
            <a:xfrm>
              <a:off x="4815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7" name="Text Box 37"/>
            <p:cNvSpPr txBox="1">
              <a:spLocks noChangeArrowheads="1"/>
            </p:cNvSpPr>
            <p:nvPr/>
          </p:nvSpPr>
          <p:spPr bwMode="auto">
            <a:xfrm>
              <a:off x="4771" y="2275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58" name="Line 38"/>
            <p:cNvSpPr>
              <a:spLocks noChangeShapeType="1"/>
            </p:cNvSpPr>
            <p:nvPr/>
          </p:nvSpPr>
          <p:spPr bwMode="auto">
            <a:xfrm>
              <a:off x="3389" y="302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9" name="Text Box 39"/>
            <p:cNvSpPr txBox="1">
              <a:spLocks noChangeArrowheads="1"/>
            </p:cNvSpPr>
            <p:nvPr/>
          </p:nvSpPr>
          <p:spPr bwMode="auto">
            <a:xfrm rot="-5350329">
              <a:off x="2744" y="3401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60" name="Line 40"/>
            <p:cNvSpPr>
              <a:spLocks noChangeShapeType="1"/>
            </p:cNvSpPr>
            <p:nvPr/>
          </p:nvSpPr>
          <p:spPr bwMode="auto">
            <a:xfrm>
              <a:off x="1963" y="304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61" name="Text Box 41"/>
            <p:cNvSpPr txBox="1">
              <a:spLocks noChangeArrowheads="1"/>
            </p:cNvSpPr>
            <p:nvPr/>
          </p:nvSpPr>
          <p:spPr bwMode="auto">
            <a:xfrm rot="-5350329">
              <a:off x="1693" y="3205"/>
              <a:ext cx="43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Flúor</a:t>
              </a:r>
            </a:p>
            <a:p>
              <a:endParaRPr lang="pt-BR" altLang="pt-BR" sz="1600">
                <a:latin typeface="Times New Roman" pitchFamily="18" charset="0"/>
              </a:endParaRPr>
            </a:p>
          </p:txBody>
        </p:sp>
        <p:sp>
          <p:nvSpPr>
            <p:cNvPr id="107562" name="Line 42"/>
            <p:cNvSpPr>
              <a:spLocks noChangeShapeType="1"/>
            </p:cNvSpPr>
            <p:nvPr/>
          </p:nvSpPr>
          <p:spPr bwMode="auto">
            <a:xfrm>
              <a:off x="712" y="3362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63" name="Text Box 43"/>
            <p:cNvSpPr txBox="1">
              <a:spLocks noChangeArrowheads="1"/>
            </p:cNvSpPr>
            <p:nvPr/>
          </p:nvSpPr>
          <p:spPr bwMode="auto">
            <a:xfrm>
              <a:off x="657" y="3127"/>
              <a:ext cx="8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Alcalinizante</a:t>
              </a:r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7E117C4C-A25B-4420-AADB-A1AE01A3B11A}"/>
              </a:ext>
            </a:extLst>
          </p:cNvPr>
          <p:cNvSpPr/>
          <p:nvPr/>
        </p:nvSpPr>
        <p:spPr>
          <a:xfrm rot="16200000">
            <a:off x="2866142" y="1772663"/>
            <a:ext cx="1544579" cy="69277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E8C6E9EE-F51D-4F7D-9000-29E23990B17F}"/>
              </a:ext>
            </a:extLst>
          </p:cNvPr>
          <p:cNvSpPr/>
          <p:nvPr/>
        </p:nvSpPr>
        <p:spPr>
          <a:xfrm rot="16200000">
            <a:off x="4388673" y="5229478"/>
            <a:ext cx="1544579" cy="69277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7891FE4E-E0A7-4643-A686-44F1271F221D}"/>
              </a:ext>
            </a:extLst>
          </p:cNvPr>
          <p:cNvSpPr/>
          <p:nvPr/>
        </p:nvSpPr>
        <p:spPr>
          <a:xfrm>
            <a:off x="7481767" y="3465683"/>
            <a:ext cx="1544579" cy="69277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068495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B230FB5-DBE4-4118-9F98-6670AECD22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063" y="1859224"/>
            <a:ext cx="6913087" cy="441589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733DCD4-0624-4AA2-893A-C10DD00A17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LIVRE – CISTOS DE GIARDIA </a:t>
            </a:r>
          </a:p>
        </p:txBody>
      </p:sp>
    </p:spTree>
    <p:extLst>
      <p:ext uri="{BB962C8B-B14F-4D97-AF65-F5344CB8AC3E}">
        <p14:creationId xmlns:p14="http://schemas.microsoft.com/office/powerpoint/2010/main" val="15601253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DDC48CF-9683-4B82-B4FF-ED32797BA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39" y="1813888"/>
            <a:ext cx="7067550" cy="447804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C898C16-296E-4AA6-BC92-76FA524C9F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LIVRE – CISTOS DE GIARDIA </a:t>
            </a:r>
          </a:p>
        </p:txBody>
      </p:sp>
    </p:spTree>
    <p:extLst>
      <p:ext uri="{BB962C8B-B14F-4D97-AF65-F5344CB8AC3E}">
        <p14:creationId xmlns:p14="http://schemas.microsoft.com/office/powerpoint/2010/main" val="190784196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BA0166C-4686-4E25-95C8-7BB8C6F30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75" y="1752600"/>
            <a:ext cx="6860084" cy="452437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7DD95E1-9ED6-4BBC-9E98-19915DD89C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LIVRE – CISTOS DE GIARDIA </a:t>
            </a:r>
          </a:p>
        </p:txBody>
      </p:sp>
    </p:spTree>
    <p:extLst>
      <p:ext uri="{BB962C8B-B14F-4D97-AF65-F5344CB8AC3E}">
        <p14:creationId xmlns:p14="http://schemas.microsoft.com/office/powerpoint/2010/main" val="63953245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DC0D2A2-3ECE-4022-919B-EDD718CCFF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74" y="1819275"/>
            <a:ext cx="6988348" cy="444817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1EA7ADB4-AA5B-4A17-998F-D81A26D33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LIVRE – CISTOS DE GIARDIA </a:t>
            </a:r>
          </a:p>
        </p:txBody>
      </p:sp>
    </p:spTree>
    <p:extLst>
      <p:ext uri="{BB962C8B-B14F-4D97-AF65-F5344CB8AC3E}">
        <p14:creationId xmlns:p14="http://schemas.microsoft.com/office/powerpoint/2010/main" val="165120849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8B32D60-5AF1-4010-8079-D603AEB340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606" y="1807414"/>
            <a:ext cx="6981544" cy="444331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LIVRE – CISTOS DE GIARDIA </a:t>
            </a:r>
          </a:p>
        </p:txBody>
      </p:sp>
    </p:spTree>
    <p:extLst>
      <p:ext uri="{BB962C8B-B14F-4D97-AF65-F5344CB8AC3E}">
        <p14:creationId xmlns:p14="http://schemas.microsoft.com/office/powerpoint/2010/main" val="61470816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7A41961A-0439-4F86-BE4A-DD9E396EC5C2}"/>
                  </a:ext>
                </a:extLst>
              </p:cNvPr>
              <p:cNvSpPr/>
              <p:nvPr/>
            </p:nvSpPr>
            <p:spPr>
              <a:xfrm>
                <a:off x="347663" y="2449949"/>
                <a:ext cx="8448674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𝑔𝑖𝑎𝑟𝑑𝑖𝑎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=0,2828.</m:t>
                    </m:r>
                    <m:sSup>
                      <m:sSup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𝑝𝐻</m:t>
                        </m:r>
                      </m:e>
                      <m:sup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2,69</m:t>
                        </m:r>
                      </m:sup>
                    </m:sSup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bSup>
                      <m:sSubSup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𝐶𝑙</m:t>
                            </m:r>
                          </m:e>
                          <m:sub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0,15</m:t>
                        </m:r>
                      </m:sup>
                    </m:sSubSup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0,933</m:t>
                        </m:r>
                      </m:e>
                      <m:sup>
                        <m:d>
                          <m:dPr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</m:sup>
                    </m:sSup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𝐿𝑜𝑔</m:t>
                    </m:r>
                    <m:d>
                      <m:d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7A41961A-0439-4F86-BE4A-DD9E396EC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3" y="2449949"/>
                <a:ext cx="8448674" cy="9790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>
            <a:extLst>
              <a:ext uri="{FF2B5EF4-FFF2-40B4-BE49-F238E27FC236}">
                <a16:creationId xmlns:a16="http://schemas.microsoft.com/office/drawing/2014/main" id="{7B38FD5C-5C21-4D69-92BE-A1D414EE7758}"/>
              </a:ext>
            </a:extLst>
          </p:cNvPr>
          <p:cNvSpPr/>
          <p:nvPr/>
        </p:nvSpPr>
        <p:spPr>
          <a:xfrm>
            <a:off x="476249" y="3850124"/>
            <a:ext cx="8119111" cy="21821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T=temperatura em Celsius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 da fase líquida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pt-BR" sz="28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Cl2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concentração de cloro residual livre em mg Cl</a:t>
            </a:r>
            <a:r>
              <a:rPr lang="pt-BR" sz="28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/L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Log(N</a:t>
            </a:r>
            <a:r>
              <a:rPr lang="pt-BR" sz="28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/N)= grau de inativação requerido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8437108-B2FE-4765-A096-A00E14B52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LIVRE – CISTOS DE GIARDIA </a:t>
            </a:r>
          </a:p>
        </p:txBody>
      </p:sp>
    </p:spTree>
    <p:extLst>
      <p:ext uri="{BB962C8B-B14F-4D97-AF65-F5344CB8AC3E}">
        <p14:creationId xmlns:p14="http://schemas.microsoft.com/office/powerpoint/2010/main" val="220668071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LIVRE – VIRUS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A6A0555-25C2-4436-855D-F2E90BBFF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23" y="2624057"/>
            <a:ext cx="886755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3640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LIVRE – VIRUS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A14701E1-146F-4186-954E-BE43F0F17EDD}"/>
                  </a:ext>
                </a:extLst>
              </p:cNvPr>
              <p:cNvSpPr/>
              <p:nvPr/>
            </p:nvSpPr>
            <p:spPr>
              <a:xfrm>
                <a:off x="409575" y="2184685"/>
                <a:ext cx="7858124" cy="2488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𝑣𝑖𝑟𝑢𝑠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d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𝑣𝑖𝑟𝑢𝑠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1,362.</m:t>
                            </m:r>
                            <m:sSup>
                              <m:sSup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−7,706.</m:t>
                                    </m:r>
                                    <m:sSup>
                                      <m:sSupPr>
                                        <m:ctrlP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+0,044</m:t>
                            </m:r>
                          </m:e>
                        </m:d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0,115</m:t>
                        </m:r>
                      </m:den>
                    </m:f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A14701E1-146F-4186-954E-BE43F0F17E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184685"/>
                <a:ext cx="7858124" cy="24886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>
            <a:extLst>
              <a:ext uri="{FF2B5EF4-FFF2-40B4-BE49-F238E27FC236}">
                <a16:creationId xmlns:a16="http://schemas.microsoft.com/office/drawing/2014/main" id="{25D7D3D2-4DF6-465F-82D6-31DE9EBE85BB}"/>
              </a:ext>
            </a:extLst>
          </p:cNvPr>
          <p:cNvSpPr/>
          <p:nvPr/>
        </p:nvSpPr>
        <p:spPr>
          <a:xfrm>
            <a:off x="581024" y="5193149"/>
            <a:ext cx="7515225" cy="106697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T=temperatura em Celsius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 em min.mg/L</a:t>
            </a:r>
          </a:p>
        </p:txBody>
      </p:sp>
    </p:spTree>
    <p:extLst>
      <p:ext uri="{BB962C8B-B14F-4D97-AF65-F5344CB8AC3E}">
        <p14:creationId xmlns:p14="http://schemas.microsoft.com/office/powerpoint/2010/main" val="333715098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LIVRE – VIRUS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8244600-66DB-411D-8B29-411AB6515E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874540"/>
              </p:ext>
            </p:extLst>
          </p:nvPr>
        </p:nvGraphicFramePr>
        <p:xfrm>
          <a:off x="1908175" y="1969141"/>
          <a:ext cx="6054725" cy="4208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898093" imgH="4099529" progId="Excel.Sheet.12">
                  <p:embed/>
                </p:oleObj>
              </mc:Choice>
              <mc:Fallback>
                <p:oleObj name="Worksheet" r:id="rId3" imgW="5898093" imgH="4099529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F8244600-66DB-411D-8B29-411AB6515E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8175" y="1969141"/>
                        <a:ext cx="6054725" cy="4208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2C812417-A99C-422A-8EF3-29C2E41C61E5}"/>
                  </a:ext>
                </a:extLst>
              </p:cNvPr>
              <p:cNvSpPr/>
              <p:nvPr/>
            </p:nvSpPr>
            <p:spPr>
              <a:xfrm>
                <a:off x="3676649" y="2346655"/>
                <a:ext cx="5400675" cy="722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𝐶𝑇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4−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𝑙𝑜𝑔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𝑣𝑖𝑟𝑢𝑠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1,362.</m:t>
                              </m:r>
                              <m:sSup>
                                <m:s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−7,706.</m:t>
                                      </m:r>
                                      <m:sSup>
                                        <m:sSupPr>
                                          <m:ctrlPr>
                                            <a:rPr lang="pt-BR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10</m:t>
                                          </m:r>
                                        </m:e>
                                        <m:sup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−2</m:t>
                                          </m:r>
                                        </m:sup>
                                      </m:sSup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.</m:t>
                                      </m:r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pt-BR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+0,044</m:t>
                              </m:r>
                            </m:e>
                          </m:d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0,115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2C812417-A99C-422A-8EF3-29C2E41C61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649" y="2346655"/>
                <a:ext cx="5400675" cy="7221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91697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19100"/>
            <a:ext cx="706755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COMBINADO – CISTOS DE GIARDIA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36A9A94-DFA4-4CCC-8945-9ECC44E0A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2321945"/>
            <a:ext cx="8886825" cy="25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>
            <a:extLst>
              <a:ext uri="{FF2B5EF4-FFF2-40B4-BE49-F238E27FC236}">
                <a16:creationId xmlns:a16="http://schemas.microsoft.com/office/drawing/2014/main" id="{AC388EC5-867D-45FA-8F79-797BC37C2A14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880CE7D-E4C9-4F09-A2CE-1D306E7CBC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OXIDAÇÃO E DESINFECÇÃO NA ENGENHARIA AMBIENTAL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55A594C-F9D9-4424-8143-C39CEE3D5361}"/>
              </a:ext>
            </a:extLst>
          </p:cNvPr>
          <p:cNvGrpSpPr>
            <a:grpSpLocks noChangeAspect="1"/>
          </p:cNvGrpSpPr>
          <p:nvPr/>
        </p:nvGrpSpPr>
        <p:grpSpPr>
          <a:xfrm>
            <a:off x="2206005" y="1988597"/>
            <a:ext cx="5352242" cy="4112997"/>
            <a:chOff x="2010696" y="427702"/>
            <a:chExt cx="7672249" cy="5895835"/>
          </a:xfrm>
        </p:grpSpPr>
        <p:sp>
          <p:nvSpPr>
            <p:cNvPr id="9" name="Triângulo isósceles 8">
              <a:extLst>
                <a:ext uri="{FF2B5EF4-FFF2-40B4-BE49-F238E27FC236}">
                  <a16:creationId xmlns:a16="http://schemas.microsoft.com/office/drawing/2014/main" id="{C77EAE14-BA3C-4FBA-BE6F-272DA697DAFD}"/>
                </a:ext>
              </a:extLst>
            </p:cNvPr>
            <p:cNvSpPr/>
            <p:nvPr/>
          </p:nvSpPr>
          <p:spPr>
            <a:xfrm>
              <a:off x="3716593" y="980766"/>
              <a:ext cx="3480618" cy="2448234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Problemas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442C441-8157-4C36-B616-D3A77B56FA74}"/>
                </a:ext>
              </a:extLst>
            </p:cNvPr>
            <p:cNvSpPr/>
            <p:nvPr/>
          </p:nvSpPr>
          <p:spPr>
            <a:xfrm>
              <a:off x="4070554" y="427702"/>
              <a:ext cx="2772697" cy="5456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Aspectos Técnicos 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37A5198E-D409-4785-B88D-49DED4D4E025}"/>
                </a:ext>
              </a:extLst>
            </p:cNvPr>
            <p:cNvSpPr/>
            <p:nvPr/>
          </p:nvSpPr>
          <p:spPr>
            <a:xfrm>
              <a:off x="2010696" y="3063971"/>
              <a:ext cx="1897627" cy="7890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Aspectos </a:t>
              </a:r>
            </a:p>
            <a:p>
              <a:pPr algn="ctr"/>
              <a:r>
                <a:rPr lang="pt-BR" dirty="0">
                  <a:solidFill>
                    <a:schemeClr val="tx1"/>
                  </a:solidFill>
                </a:rPr>
                <a:t>Ambientais 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DF0DFCFB-6F94-4EC4-AD11-DABD78765B5B}"/>
                </a:ext>
              </a:extLst>
            </p:cNvPr>
            <p:cNvSpPr/>
            <p:nvPr/>
          </p:nvSpPr>
          <p:spPr>
            <a:xfrm>
              <a:off x="7197211" y="3063971"/>
              <a:ext cx="1897627" cy="7890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Aspectos </a:t>
              </a:r>
            </a:p>
            <a:p>
              <a:pPr algn="ctr"/>
              <a:r>
                <a:rPr lang="pt-BR" dirty="0">
                  <a:solidFill>
                    <a:schemeClr val="tx1"/>
                  </a:solidFill>
                </a:rPr>
                <a:t>Econômicos </a:t>
              </a:r>
            </a:p>
          </p:txBody>
        </p:sp>
        <p:sp>
          <p:nvSpPr>
            <p:cNvPr id="13" name="Seta: para Baixo 12">
              <a:extLst>
                <a:ext uri="{FF2B5EF4-FFF2-40B4-BE49-F238E27FC236}">
                  <a16:creationId xmlns:a16="http://schemas.microsoft.com/office/drawing/2014/main" id="{E53835E1-B8A0-4B3C-B44E-0DE68EF3776C}"/>
                </a:ext>
              </a:extLst>
            </p:cNvPr>
            <p:cNvSpPr/>
            <p:nvPr/>
          </p:nvSpPr>
          <p:spPr>
            <a:xfrm>
              <a:off x="5147186" y="3690780"/>
              <a:ext cx="619431" cy="13679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60F4EA9-FBCB-498B-9098-2E3D1BCEF012}"/>
                </a:ext>
              </a:extLst>
            </p:cNvPr>
            <p:cNvSpPr/>
            <p:nvPr/>
          </p:nvSpPr>
          <p:spPr>
            <a:xfrm>
              <a:off x="4203288" y="5202490"/>
              <a:ext cx="2772697" cy="5456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Solução !!! 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A305B024-BDAA-4377-9C37-85E15B801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9612" y="427702"/>
              <a:ext cx="2333333" cy="2185714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D9643EB2-DCDD-45C5-8EEB-3419BF0B3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0697" y="4051786"/>
              <a:ext cx="2517058" cy="2271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068752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67441"/>
            <a:ext cx="706755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COMBINADO – CISTOS DE GIARDIA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3BABE40-8F7D-44E6-8667-D06E3D167938}"/>
              </a:ext>
            </a:extLst>
          </p:cNvPr>
          <p:cNvSpPr/>
          <p:nvPr/>
        </p:nvSpPr>
        <p:spPr>
          <a:xfrm>
            <a:off x="695321" y="4040346"/>
            <a:ext cx="7463939" cy="21336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T=temperatura em Celsius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 em min.mg/L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Equação válida para valores de temperatura entre 5 </a:t>
            </a:r>
            <a:r>
              <a:rPr lang="pt-BR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pt-B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25 </a:t>
            </a:r>
            <a:r>
              <a:rPr lang="pt-BR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pt-B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8E54EA94-419F-4A2C-B732-38E2FC97EEED}"/>
                  </a:ext>
                </a:extLst>
              </p:cNvPr>
              <p:cNvSpPr/>
              <p:nvPr/>
            </p:nvSpPr>
            <p:spPr>
              <a:xfrm>
                <a:off x="850655" y="2100775"/>
                <a:ext cx="7153273" cy="15856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𝐶𝑇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3−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𝑙𝑜𝑔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𝑔𝑖𝑎𝑟𝑑𝑖𝑎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</m:oMath>
                  </m:oMathPara>
                </a14:m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𝑔𝑖𝑎𝑟𝑑𝑖𝑎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=2.583,5−73,51.</m:t>
                    </m:r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8E54EA94-419F-4A2C-B732-38E2FC97EE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55" y="2100775"/>
                <a:ext cx="7153273" cy="15856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06015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19100"/>
            <a:ext cx="706755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COMBINADO – CISTOS DE GIARDIA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D3286FE-8D41-4DA8-80CF-8F6D4DD41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086901"/>
              </p:ext>
            </p:extLst>
          </p:nvPr>
        </p:nvGraphicFramePr>
        <p:xfrm>
          <a:off x="1600200" y="1922463"/>
          <a:ext cx="5943600" cy="417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943600" imgH="4175886" progId="Excel.Sheet.12">
                  <p:embed/>
                </p:oleObj>
              </mc:Choice>
              <mc:Fallback>
                <p:oleObj name="Worksheet" r:id="rId3" imgW="5943600" imgH="4175886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8D3286FE-8D41-4DA8-80CF-8F6D4DD41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1922463"/>
                        <a:ext cx="5943600" cy="417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C9FB63A0-9C8F-4106-820B-2BB1BA3FF306}"/>
                  </a:ext>
                </a:extLst>
              </p:cNvPr>
              <p:cNvSpPr/>
              <p:nvPr/>
            </p:nvSpPr>
            <p:spPr>
              <a:xfrm>
                <a:off x="4572000" y="2224380"/>
                <a:ext cx="4232248" cy="5042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3−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𝑔𝑖𝑎𝑟𝑑𝑖𝑎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=2.583,5−73,51.</m:t>
                    </m:r>
                    <m:r>
                      <a:rPr lang="pt-B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pt-BR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C9FB63A0-9C8F-4106-820B-2BB1BA3FF3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224380"/>
                <a:ext cx="4232248" cy="504241"/>
              </a:xfrm>
              <a:prstGeom prst="rect">
                <a:avLst/>
              </a:prstGeom>
              <a:blipFill>
                <a:blip r:embed="rId6"/>
                <a:stretch>
                  <a:fillRect b="-72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74726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COMBINADO – VIRUS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DED9B6-C2E3-4E16-93BD-C25F5182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2580727"/>
            <a:ext cx="8896350" cy="20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3824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COMBINADO – VIRUS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3BABE40-8F7D-44E6-8667-D06E3D167938}"/>
              </a:ext>
            </a:extLst>
          </p:cNvPr>
          <p:cNvSpPr/>
          <p:nvPr/>
        </p:nvSpPr>
        <p:spPr>
          <a:xfrm>
            <a:off x="657223" y="4909625"/>
            <a:ext cx="7670851" cy="125202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T=temperatura em Celsius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 em min.mg/L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95B85EF0-C9FD-400B-AD68-9E3BDC5A6A93}"/>
                  </a:ext>
                </a:extLst>
              </p:cNvPr>
              <p:cNvSpPr/>
              <p:nvPr/>
            </p:nvSpPr>
            <p:spPr>
              <a:xfrm>
                <a:off x="361950" y="2037337"/>
                <a:ext cx="8420099" cy="2488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𝑣𝑖𝑟𝑢𝑠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d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𝑣𝑖𝑟𝑢𝑠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49,222.</m:t>
                            </m:r>
                            <m:sSup>
                              <m:sSup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−7,546.</m:t>
                                    </m:r>
                                    <m:sSup>
                                      <m:sSupPr>
                                        <m:ctrlP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+1,279</m:t>
                            </m:r>
                          </m:e>
                        </m:d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0,017</m:t>
                        </m:r>
                      </m:den>
                    </m:f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95B85EF0-C9FD-400B-AD68-9E3BDC5A6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2037337"/>
                <a:ext cx="8420099" cy="24886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348423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COMBINADO – VIRUS 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328A634-A2C2-4157-BE3C-6CAE35CD93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621976"/>
              </p:ext>
            </p:extLst>
          </p:nvPr>
        </p:nvGraphicFramePr>
        <p:xfrm>
          <a:off x="1752600" y="1960563"/>
          <a:ext cx="5829300" cy="417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829194" imgH="4175886" progId="Excel.Sheet.12">
                  <p:embed/>
                </p:oleObj>
              </mc:Choice>
              <mc:Fallback>
                <p:oleObj name="Worksheet" r:id="rId3" imgW="5829194" imgH="4175886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328A634-A2C2-4157-BE3C-6CAE35CD93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1960563"/>
                        <a:ext cx="5829300" cy="417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7EAFDCEE-41D5-4619-A0FD-501690DBE509}"/>
                  </a:ext>
                </a:extLst>
              </p:cNvPr>
              <p:cNvSpPr/>
              <p:nvPr/>
            </p:nvSpPr>
            <p:spPr>
              <a:xfrm>
                <a:off x="4366780" y="2133600"/>
                <a:ext cx="4639540" cy="8479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4−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𝑣𝑖𝑟𝑢𝑠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49,222.</m:t>
                            </m:r>
                            <m:sSup>
                              <m:sSup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−7,546.</m:t>
                                    </m:r>
                                    <m:sSup>
                                      <m:sSupPr>
                                        <m:ctrlP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+1,279</m:t>
                            </m:r>
                          </m:e>
                        </m:d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0,017</m:t>
                        </m:r>
                      </m:den>
                    </m:f>
                  </m:oMath>
                </a14:m>
                <a:r>
                  <a:rPr lang="pt-BR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7EAFDCEE-41D5-4619-A0FD-501690DBE5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780" y="2133600"/>
                <a:ext cx="4639540" cy="8479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972430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DIÓXIDO DE CLORO – CISTOS DE GIARDIA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58F51E-5A0C-4717-B94D-919C5EF77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2343150"/>
            <a:ext cx="8820150" cy="282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3200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DIÓXIDO DE CLORO – CISTOS DE GIARDIA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4BD22001-97E1-4A5D-9749-D49257EE22AF}"/>
                  </a:ext>
                </a:extLst>
              </p:cNvPr>
              <p:cNvSpPr/>
              <p:nvPr/>
            </p:nvSpPr>
            <p:spPr>
              <a:xfrm>
                <a:off x="600073" y="2100775"/>
                <a:ext cx="7562850" cy="15856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𝐶𝑇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3−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𝑙𝑜𝑔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𝑔𝑖𝑎𝑟𝑑𝑖𝑎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</m:oMath>
                  </m:oMathPara>
                </a14:m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𝑔𝑖𝑎𝑟𝑑𝑖𝑎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=30,43−0,772.</m:t>
                    </m:r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4BD22001-97E1-4A5D-9749-D49257EE22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3" y="2100775"/>
                <a:ext cx="7562850" cy="15856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>
            <a:extLst>
              <a:ext uri="{FF2B5EF4-FFF2-40B4-BE49-F238E27FC236}">
                <a16:creationId xmlns:a16="http://schemas.microsoft.com/office/drawing/2014/main" id="{3D4910BE-18C7-4C1F-B5F9-998C1443B9DB}"/>
              </a:ext>
            </a:extLst>
          </p:cNvPr>
          <p:cNvSpPr/>
          <p:nvPr/>
        </p:nvSpPr>
        <p:spPr>
          <a:xfrm>
            <a:off x="623885" y="4091302"/>
            <a:ext cx="7515225" cy="179774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T=temperatura em Celsius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 em min.mg/L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Equação válida para valores de temperatura entre 5 </a:t>
            </a:r>
            <a:r>
              <a:rPr lang="pt-BR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pt-B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25 </a:t>
            </a:r>
            <a:r>
              <a:rPr lang="pt-BR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pt-B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4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DIÓXIDO DE CLORO – CISTOS DE GIARDIA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ED97888-0EDA-4C8E-937A-1E621A4DF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557622"/>
              </p:ext>
            </p:extLst>
          </p:nvPr>
        </p:nvGraphicFramePr>
        <p:xfrm>
          <a:off x="1672431" y="1933575"/>
          <a:ext cx="5799137" cy="430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798997" imgH="4305269" progId="Excel.Sheet.12">
                  <p:embed/>
                </p:oleObj>
              </mc:Choice>
              <mc:Fallback>
                <p:oleObj name="Worksheet" r:id="rId3" imgW="5798997" imgH="4305269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7ED97888-0EDA-4C8E-937A-1E621A4DF4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2431" y="1933575"/>
                        <a:ext cx="5799137" cy="430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80988AA8-6ACF-4061-B329-14495F766F85}"/>
                  </a:ext>
                </a:extLst>
              </p:cNvPr>
              <p:cNvSpPr/>
              <p:nvPr/>
            </p:nvSpPr>
            <p:spPr>
              <a:xfrm>
                <a:off x="5088080" y="2133600"/>
                <a:ext cx="4055919" cy="5042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3−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𝑔𝑖𝑎𝑟𝑑𝑖𝑎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=30,43−0,772.</m:t>
                    </m:r>
                    <m:r>
                      <a:rPr lang="pt-B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pt-BR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80988AA8-6ACF-4061-B329-14495F766F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080" y="2133600"/>
                <a:ext cx="4055919" cy="504241"/>
              </a:xfrm>
              <a:prstGeom prst="rect">
                <a:avLst/>
              </a:prstGeom>
              <a:blipFill>
                <a:blip r:embed="rId6"/>
                <a:stretch>
                  <a:fillRect b="-72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856390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DIÓXIDO DE CLORO – VIRUS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4DAA2F0-0E29-495D-BFD6-C25E62059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20" y="2619375"/>
            <a:ext cx="8770560" cy="19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467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DIÓXIDO DE CLORO – VIRUS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843D25E7-9062-41AF-B8F9-46FEF6B957AA}"/>
                  </a:ext>
                </a:extLst>
              </p:cNvPr>
              <p:cNvSpPr/>
              <p:nvPr/>
            </p:nvSpPr>
            <p:spPr>
              <a:xfrm>
                <a:off x="457200" y="1736737"/>
                <a:ext cx="7867649" cy="2488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𝑣𝑖𝑟𝑢𝑠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d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𝑣𝑖𝑟𝑢𝑠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2,704.</m:t>
                            </m:r>
                            <m:sSup>
                              <m:sSup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−8,075.</m:t>
                                    </m:r>
                                    <m:sSup>
                                      <m:sSupPr>
                                        <m:ctrlP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+0,121</m:t>
                            </m:r>
                          </m:e>
                        </m:d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0,054</m:t>
                        </m:r>
                      </m:den>
                    </m:f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843D25E7-9062-41AF-B8F9-46FEF6B957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736737"/>
                <a:ext cx="7867649" cy="24886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>
            <a:extLst>
              <a:ext uri="{FF2B5EF4-FFF2-40B4-BE49-F238E27FC236}">
                <a16:creationId xmlns:a16="http://schemas.microsoft.com/office/drawing/2014/main" id="{5336FEAD-3ACF-438E-ADE7-A9C8724702E3}"/>
              </a:ext>
            </a:extLst>
          </p:cNvPr>
          <p:cNvSpPr/>
          <p:nvPr/>
        </p:nvSpPr>
        <p:spPr>
          <a:xfrm>
            <a:off x="633411" y="4607448"/>
            <a:ext cx="7515225" cy="13991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T=temperatura em Celsius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 em min.mg/L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Equação válida para valores de pH entre 6,0 e 9,0</a:t>
            </a:r>
          </a:p>
        </p:txBody>
      </p:sp>
    </p:spTree>
    <p:extLst>
      <p:ext uri="{BB962C8B-B14F-4D97-AF65-F5344CB8AC3E}">
        <p14:creationId xmlns:p14="http://schemas.microsoft.com/office/powerpoint/2010/main" val="3424792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TA Rio Grande - Linhas de Cloro Gá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567" y="4311167"/>
            <a:ext cx="3069555" cy="20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40" name="Picture 8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3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205038"/>
            <a:ext cx="8200216" cy="68580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Cloro (Cloro liquefeito, hipoclorito de sódio e hipoclorito de cálcio) </a:t>
            </a:r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60350"/>
            <a:ext cx="7212013" cy="13716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PRINCIPAIS AGENTES OXIDANTES E DESINFETANTES UTILIZADOS NA ENGENHARIA AMBIENTAL </a:t>
            </a:r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703263" y="3276600"/>
            <a:ext cx="2789237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Cloraminas</a:t>
            </a:r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693738" y="3967163"/>
            <a:ext cx="4598342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Dióxido de cloro</a:t>
            </a:r>
          </a:p>
        </p:txBody>
      </p:sp>
      <p:sp>
        <p:nvSpPr>
          <p:cNvPr id="223238" name="Rectangle 6"/>
          <p:cNvSpPr>
            <a:spLocks noChangeArrowheads="1"/>
          </p:cNvSpPr>
          <p:nvPr/>
        </p:nvSpPr>
        <p:spPr bwMode="auto">
          <a:xfrm>
            <a:off x="703263" y="5387216"/>
            <a:ext cx="3446463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Ozônio</a:t>
            </a:r>
          </a:p>
        </p:txBody>
      </p:sp>
      <p:sp>
        <p:nvSpPr>
          <p:cNvPr id="223239" name="Rectangle 7"/>
          <p:cNvSpPr>
            <a:spLocks noChangeArrowheads="1"/>
          </p:cNvSpPr>
          <p:nvPr/>
        </p:nvSpPr>
        <p:spPr bwMode="auto">
          <a:xfrm>
            <a:off x="684213" y="4695825"/>
            <a:ext cx="5299337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Permanganato de potássio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7B8CD60-C6F1-4CB6-B1D6-6E8C38752344}"/>
              </a:ext>
            </a:extLst>
          </p:cNvPr>
          <p:cNvSpPr/>
          <p:nvPr/>
        </p:nvSpPr>
        <p:spPr>
          <a:xfrm>
            <a:off x="523039" y="2205038"/>
            <a:ext cx="8522563" cy="1066799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DIÓXIDO DE CLORO – VIRUS 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E0ADD78-9D65-4BEB-8EB6-4B71F3E42A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18538"/>
              </p:ext>
            </p:extLst>
          </p:nvPr>
        </p:nvGraphicFramePr>
        <p:xfrm>
          <a:off x="1752600" y="1804888"/>
          <a:ext cx="5799137" cy="430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798997" imgH="4305269" progId="Excel.Sheet.12">
                  <p:embed/>
                </p:oleObj>
              </mc:Choice>
              <mc:Fallback>
                <p:oleObj name="Worksheet" r:id="rId3" imgW="5798997" imgH="4305269" progId="Excel.Sheet.12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CE0ADD78-9D65-4BEB-8EB6-4B71F3E42A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1804888"/>
                        <a:ext cx="5799137" cy="430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643A93CF-A5A0-4ED9-9488-A1B86BCC2F91}"/>
                  </a:ext>
                </a:extLst>
              </p:cNvPr>
              <p:cNvSpPr/>
              <p:nvPr/>
            </p:nvSpPr>
            <p:spPr>
              <a:xfrm>
                <a:off x="3763162" y="2133600"/>
                <a:ext cx="4809337" cy="8479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4−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𝑣𝑖𝑟𝑢𝑠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2,704.</m:t>
                            </m:r>
                            <m:sSup>
                              <m:sSup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−8,075.</m:t>
                                    </m:r>
                                    <m:sSup>
                                      <m:sSupPr>
                                        <m:ctrlP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+0,121</m:t>
                            </m:r>
                          </m:e>
                        </m:d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0,054</m:t>
                        </m:r>
                      </m:den>
                    </m:f>
                  </m:oMath>
                </a14:m>
                <a:r>
                  <a:rPr lang="pt-BR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643A93CF-A5A0-4ED9-9488-A1B86BCC2F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162" y="2133600"/>
                <a:ext cx="4809337" cy="8479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810035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</a:t>
            </a:r>
            <a:br>
              <a:rPr lang="pt-BR" altLang="pt-BR" sz="4000" dirty="0"/>
            </a:br>
            <a:r>
              <a:rPr lang="pt-BR" altLang="pt-BR" sz="4000" dirty="0"/>
              <a:t>OZÔNIO – CISTOS DE GIARDIA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414CE7-CE90-43F0-86DB-D4C405F13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" y="2469086"/>
            <a:ext cx="9020175" cy="26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2501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</a:t>
            </a:r>
            <a:br>
              <a:rPr lang="pt-BR" altLang="pt-BR" sz="4000" dirty="0"/>
            </a:br>
            <a:r>
              <a:rPr lang="pt-BR" altLang="pt-BR" sz="4000" dirty="0"/>
              <a:t>OZÔNIO – CISTOS DE GIARDIA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D05B9E2-4D41-43D0-B633-5787657FDEDB}"/>
              </a:ext>
            </a:extLst>
          </p:cNvPr>
          <p:cNvSpPr/>
          <p:nvPr/>
        </p:nvSpPr>
        <p:spPr>
          <a:xfrm>
            <a:off x="559996" y="5040927"/>
            <a:ext cx="6206564" cy="10644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T=temperatura em Celsius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 em min.mg/L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C80CF130-0CC7-4FF2-B94D-C8122B0D3444}"/>
                  </a:ext>
                </a:extLst>
              </p:cNvPr>
              <p:cNvSpPr/>
              <p:nvPr/>
            </p:nvSpPr>
            <p:spPr>
              <a:xfrm>
                <a:off x="797718" y="1981881"/>
                <a:ext cx="7548564" cy="2488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𝑔𝑖𝑎𝑟𝑑𝑖𝑎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d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𝑔𝑖𝑎𝑟𝑑𝑖𝑎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0,265.</m:t>
                            </m:r>
                            <m:sSup>
                              <m:sSup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−8,407.</m:t>
                                    </m:r>
                                    <m:sSup>
                                      <m:sSupPr>
                                        <m:ctrlP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+0,015</m:t>
                            </m:r>
                          </m:e>
                        </m:d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0,093</m:t>
                        </m:r>
                      </m:den>
                    </m:f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C80CF130-0CC7-4FF2-B94D-C8122B0D3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18" y="1981881"/>
                <a:ext cx="7548564" cy="24886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91695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</a:t>
            </a:r>
            <a:br>
              <a:rPr lang="pt-BR" altLang="pt-BR" sz="4000" dirty="0"/>
            </a:br>
            <a:r>
              <a:rPr lang="pt-BR" altLang="pt-BR" sz="4000" dirty="0"/>
              <a:t>OZÔNIO – CISTOS DE GIARDIA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F47A342-E9E3-4D11-BCA0-85ADFB66FA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362245"/>
              </p:ext>
            </p:extLst>
          </p:nvPr>
        </p:nvGraphicFramePr>
        <p:xfrm>
          <a:off x="1752600" y="1951038"/>
          <a:ext cx="5829300" cy="417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829194" imgH="4175886" progId="Excel.Sheet.12">
                  <p:embed/>
                </p:oleObj>
              </mc:Choice>
              <mc:Fallback>
                <p:oleObj name="Worksheet" r:id="rId3" imgW="5829194" imgH="4175886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CF47A342-E9E3-4D11-BCA0-85ADFB66FA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1951038"/>
                        <a:ext cx="5829300" cy="417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9F77CC2A-3636-417F-970C-82F6575157DE}"/>
                  </a:ext>
                </a:extLst>
              </p:cNvPr>
              <p:cNvSpPr/>
              <p:nvPr/>
            </p:nvSpPr>
            <p:spPr>
              <a:xfrm>
                <a:off x="3819611" y="2233513"/>
                <a:ext cx="4762329" cy="8479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3−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𝑔𝑖𝑎𝑟𝑑𝑖𝑎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0,265.</m:t>
                            </m:r>
                            <m:sSup>
                              <m:sSup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−8,407.</m:t>
                                    </m:r>
                                    <m:sSup>
                                      <m:sSupPr>
                                        <m:ctrlP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+0,015</m:t>
                            </m:r>
                          </m:e>
                        </m:d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0,093</m:t>
                        </m:r>
                      </m:den>
                    </m:f>
                  </m:oMath>
                </a14:m>
                <a:r>
                  <a:rPr lang="pt-BR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9F77CC2A-3636-417F-970C-82F6575157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11" y="2233513"/>
                <a:ext cx="4762329" cy="8479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842602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</a:t>
            </a:r>
            <a:br>
              <a:rPr lang="pt-BR" altLang="pt-BR" sz="4000" dirty="0"/>
            </a:br>
            <a:r>
              <a:rPr lang="pt-BR" altLang="pt-BR" sz="4000" dirty="0"/>
              <a:t>OZÔNIO – VIRUS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AC2F8A-6C79-4955-9C95-13A667B5B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" y="2647006"/>
            <a:ext cx="8982075" cy="195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8930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</a:t>
            </a:r>
            <a:br>
              <a:rPr lang="pt-BR" altLang="pt-BR" sz="4000" dirty="0"/>
            </a:br>
            <a:r>
              <a:rPr lang="pt-BR" altLang="pt-BR" sz="4000" dirty="0"/>
              <a:t>OZÔNIO – VIRUS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D1DD4BE-EE49-49CF-B907-64B446E33BB5}"/>
                  </a:ext>
                </a:extLst>
              </p:cNvPr>
              <p:cNvSpPr/>
              <p:nvPr/>
            </p:nvSpPr>
            <p:spPr>
              <a:xfrm>
                <a:off x="571500" y="2184685"/>
                <a:ext cx="8000999" cy="2488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𝑣𝑖𝑟𝑢𝑠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d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𝑣𝑖𝑟𝑢𝑠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0,194.</m:t>
                            </m:r>
                            <m:sSup>
                              <m:sSup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−6,898.</m:t>
                                    </m:r>
                                    <m:sSup>
                                      <m:sSupPr>
                                        <m:ctrlP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0,105</m:t>
                        </m:r>
                      </m:den>
                    </m:f>
                  </m:oMath>
                </a14:m>
                <a:r>
                  <a:rPr lang="pt-BR" sz="2800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D1DD4BE-EE49-49CF-B907-64B446E33B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184685"/>
                <a:ext cx="8000999" cy="24886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>
            <a:extLst>
              <a:ext uri="{FF2B5EF4-FFF2-40B4-BE49-F238E27FC236}">
                <a16:creationId xmlns:a16="http://schemas.microsoft.com/office/drawing/2014/main" id="{E8FD1CFE-AAD0-40B4-8467-AEE73CD8CB1F}"/>
              </a:ext>
            </a:extLst>
          </p:cNvPr>
          <p:cNvSpPr/>
          <p:nvPr/>
        </p:nvSpPr>
        <p:spPr>
          <a:xfrm>
            <a:off x="657223" y="5135567"/>
            <a:ext cx="7515225" cy="9416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T=temperatura em Celsius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 em min.mg/L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226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092FB54-425B-4921-8C5D-96880A443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</a:t>
            </a:r>
            <a:br>
              <a:rPr lang="pt-BR" altLang="pt-BR" sz="4000" dirty="0"/>
            </a:br>
            <a:r>
              <a:rPr lang="pt-BR" altLang="pt-BR" sz="4000" dirty="0"/>
              <a:t>OZÔNIO – VIRUS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9FA4C47-5D57-4FC3-BB58-D7177725DF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77666"/>
              </p:ext>
            </p:extLst>
          </p:nvPr>
        </p:nvGraphicFramePr>
        <p:xfrm>
          <a:off x="1672431" y="1871663"/>
          <a:ext cx="5799137" cy="429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798997" imgH="4297633" progId="Excel.Sheet.12">
                  <p:embed/>
                </p:oleObj>
              </mc:Choice>
              <mc:Fallback>
                <p:oleObj name="Worksheet" r:id="rId3" imgW="5798997" imgH="4297633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D9FA4C47-5D57-4FC3-BB58-D7177725DF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2431" y="1871663"/>
                        <a:ext cx="5799137" cy="429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EA6D333A-2275-4A1E-9D8A-267E2D860287}"/>
                  </a:ext>
                </a:extLst>
              </p:cNvPr>
              <p:cNvSpPr/>
              <p:nvPr/>
            </p:nvSpPr>
            <p:spPr>
              <a:xfrm>
                <a:off x="4487356" y="2133600"/>
                <a:ext cx="3998338" cy="8479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4−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𝑣𝑖𝑟𝑢𝑠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0,194.</m:t>
                            </m:r>
                            <m:sSup>
                              <m:sSup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−6,898.</m:t>
                                    </m:r>
                                    <m:sSup>
                                      <m:sSupPr>
                                        <m:ctrlP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0,105</m:t>
                        </m:r>
                      </m:den>
                    </m:f>
                  </m:oMath>
                </a14:m>
                <a:r>
                  <a:rPr lang="pt-BR" dirty="0"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endParaRPr lang="pt-BR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EA6D333A-2275-4A1E-9D8A-267E2D8602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356" y="2133600"/>
                <a:ext cx="3998338" cy="8479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09981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1" name="Picture 3">
            <a:extLst>
              <a:ext uri="{FF2B5EF4-FFF2-40B4-BE49-F238E27FC236}">
                <a16:creationId xmlns:a16="http://schemas.microsoft.com/office/drawing/2014/main" id="{0F96F39A-35E9-4D80-AAC7-242A85CA7F99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6" name="Rectangle 4">
            <a:extLst>
              <a:ext uri="{FF2B5EF4-FFF2-40B4-BE49-F238E27FC236}">
                <a16:creationId xmlns:a16="http://schemas.microsoft.com/office/drawing/2014/main" id="{EF9FE6F9-3069-4C72-A4C1-3FFDF4131D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450"/>
            <a:ext cx="69342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000" dirty="0"/>
              <a:t>CINÉTICA DO PROCESSO DE DESINFECÇÃO</a:t>
            </a:r>
          </a:p>
        </p:txBody>
      </p:sp>
      <p:sp>
        <p:nvSpPr>
          <p:cNvPr id="202767" name="Rectangle 15">
            <a:extLst>
              <a:ext uri="{FF2B5EF4-FFF2-40B4-BE49-F238E27FC236}">
                <a16:creationId xmlns:a16="http://schemas.microsoft.com/office/drawing/2014/main" id="{0EFC3D8F-B560-496E-9F03-905C4905FD3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12474" y="2256632"/>
            <a:ext cx="3859212" cy="2338387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Parâmetros considerados na avaliação do processo de desinfecção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99,99% de inativação de </a:t>
            </a:r>
            <a:r>
              <a:rPr lang="pt-BR" altLang="pt-BR" sz="2800" dirty="0" err="1"/>
              <a:t>virus</a:t>
            </a:r>
            <a:endParaRPr lang="pt-BR" altLang="pt-B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12">
                <a:extLst>
                  <a:ext uri="{FF2B5EF4-FFF2-40B4-BE49-F238E27FC236}">
                    <a16:creationId xmlns:a16="http://schemas.microsoft.com/office/drawing/2014/main" id="{B331EA3E-83B4-4535-9772-1A9762C3CD9E}"/>
                  </a:ext>
                </a:extLst>
              </p:cNvPr>
              <p:cNvSpPr txBox="1"/>
              <p:nvPr/>
            </p:nvSpPr>
            <p:spPr bwMode="auto">
              <a:xfrm>
                <a:off x="2838450" y="4906963"/>
                <a:ext cx="4762500" cy="11811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𝐿𝑜𝑔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𝑣𝑖𝑟𝑢𝑠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=4.</m:t>
                      </m:r>
                      <m:d>
                        <m:d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𝑐𝑎𝑙𝑐𝑢𝑙𝑎𝑑𝑜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4,</m:t>
                                  </m:r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𝑣𝑖𝑟𝑢𝑠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2" name="Object 12">
                <a:extLst>
                  <a:ext uri="{FF2B5EF4-FFF2-40B4-BE49-F238E27FC236}">
                    <a16:creationId xmlns:a16="http://schemas.microsoft.com/office/drawing/2014/main" id="{B331EA3E-83B4-4535-9772-1A9762C3C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8450" y="4906963"/>
                <a:ext cx="4762500" cy="118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id="{D816AA7B-7EBE-4CDD-8883-AC1ED67D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315" y="2039938"/>
            <a:ext cx="3366810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1" name="Picture 3">
            <a:extLst>
              <a:ext uri="{FF2B5EF4-FFF2-40B4-BE49-F238E27FC236}">
                <a16:creationId xmlns:a16="http://schemas.microsoft.com/office/drawing/2014/main" id="{0F96F39A-35E9-4D80-AAC7-242A85CA7F99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6" name="Rectangle 4">
            <a:extLst>
              <a:ext uri="{FF2B5EF4-FFF2-40B4-BE49-F238E27FC236}">
                <a16:creationId xmlns:a16="http://schemas.microsoft.com/office/drawing/2014/main" id="{EF9FE6F9-3069-4C72-A4C1-3FFDF4131D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450"/>
            <a:ext cx="69342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000" dirty="0"/>
              <a:t>CINÉTICA DO PROCESSO DE DESINFECÇÃO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2454" name="Object 14">
                <a:extLst>
                  <a:ext uri="{FF2B5EF4-FFF2-40B4-BE49-F238E27FC236}">
                    <a16:creationId xmlns:a16="http://schemas.microsoft.com/office/drawing/2014/main" id="{7892BE6E-7134-4C4D-B8BA-BD7545C2A2B2}"/>
                  </a:ext>
                </a:extLst>
              </p:cNvPr>
              <p:cNvSpPr txBox="1"/>
              <p:nvPr/>
            </p:nvSpPr>
            <p:spPr bwMode="auto">
              <a:xfrm>
                <a:off x="2631281" y="4943476"/>
                <a:ext cx="5176837" cy="11811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𝐿𝑜𝑔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𝐺𝑖𝑎𝑟𝑑𝑖𝑎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</m:t>
                      </m:r>
                      <m:d>
                        <m:d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𝑐𝑎𝑙𝑐𝑢𝑙𝑎𝑑𝑜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3,</m:t>
                                  </m:r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𝐺𝑖𝑎𝑟𝑑𝑖𝑎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32454" name="Object 14">
                <a:extLst>
                  <a:ext uri="{FF2B5EF4-FFF2-40B4-BE49-F238E27FC236}">
                    <a16:creationId xmlns:a16="http://schemas.microsoft.com/office/drawing/2014/main" id="{7892BE6E-7134-4C4D-B8BA-BD7545C2A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1281" y="4943476"/>
                <a:ext cx="5176837" cy="118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2767" name="Rectangle 15">
            <a:extLst>
              <a:ext uri="{FF2B5EF4-FFF2-40B4-BE49-F238E27FC236}">
                <a16:creationId xmlns:a16="http://schemas.microsoft.com/office/drawing/2014/main" id="{0EFC3D8F-B560-496E-9F03-905C4905FD3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30848" y="2290764"/>
            <a:ext cx="3859212" cy="2652712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Parâmetros considerados na avaliação do processo de desinfecção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99,9% de inativação de cistos de </a:t>
            </a:r>
            <a:r>
              <a:rPr lang="pt-BR" altLang="pt-BR" sz="2800" dirty="0" err="1"/>
              <a:t>Giardia</a:t>
            </a:r>
            <a:r>
              <a:rPr lang="pt-BR" altLang="pt-BR" sz="2800" dirty="0"/>
              <a:t> </a:t>
            </a:r>
            <a:r>
              <a:rPr lang="pt-BR" altLang="pt-BR" sz="2800" dirty="0" err="1"/>
              <a:t>muris</a:t>
            </a:r>
            <a:endParaRPr lang="pt-BR" altLang="pt-BR" sz="2800" dirty="0"/>
          </a:p>
        </p:txBody>
      </p:sp>
      <p:pic>
        <p:nvPicPr>
          <p:cNvPr id="2050" name="Picture 2" descr="Resultado de imagem para oocist giardia lamblia">
            <a:extLst>
              <a:ext uri="{FF2B5EF4-FFF2-40B4-BE49-F238E27FC236}">
                <a16:creationId xmlns:a16="http://schemas.microsoft.com/office/drawing/2014/main" id="{11E4CF59-DC9D-47B6-A3F0-FB9DF053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4025" y="2133600"/>
            <a:ext cx="2409824" cy="24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71925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>
            <a:extLst>
              <a:ext uri="{FF2B5EF4-FFF2-40B4-BE49-F238E27FC236}">
                <a16:creationId xmlns:a16="http://schemas.microsoft.com/office/drawing/2014/main" id="{6B4D7565-8FB0-4FBE-87A3-EB889418FED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2995" name="Rectangle 3">
            <a:extLst>
              <a:ext uri="{FF2B5EF4-FFF2-40B4-BE49-F238E27FC236}">
                <a16:creationId xmlns:a16="http://schemas.microsoft.com/office/drawing/2014/main" id="{9D0A19B4-A1BC-48D0-8980-7F59455B7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450"/>
            <a:ext cx="676275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000" dirty="0"/>
              <a:t>	AVALIAÇÃO DO PROCESSO DE DESINFECÇÃO</a:t>
            </a:r>
          </a:p>
        </p:txBody>
      </p:sp>
      <p:graphicFrame>
        <p:nvGraphicFramePr>
          <p:cNvPr id="213217" name="Group 225">
            <a:extLst>
              <a:ext uri="{FF2B5EF4-FFF2-40B4-BE49-F238E27FC236}">
                <a16:creationId xmlns:a16="http://schemas.microsoft.com/office/drawing/2014/main" id="{D952C394-038A-486D-B2D0-BCEC80A5E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231529"/>
              </p:ext>
            </p:extLst>
          </p:nvPr>
        </p:nvGraphicFramePr>
        <p:xfrm>
          <a:off x="1971675" y="1895475"/>
          <a:ext cx="6543675" cy="4328014"/>
        </p:xfrm>
        <a:graphic>
          <a:graphicData uri="http://schemas.openxmlformats.org/drawingml/2006/table">
            <a:tbl>
              <a:tblPr/>
              <a:tblGrid>
                <a:gridCol w="4179807">
                  <a:extLst>
                    <a:ext uri="{9D8B030D-6E8A-4147-A177-3AD203B41FA5}">
                      <a16:colId xmlns:a16="http://schemas.microsoft.com/office/drawing/2014/main" val="473627605"/>
                    </a:ext>
                  </a:extLst>
                </a:gridCol>
                <a:gridCol w="1154052">
                  <a:extLst>
                    <a:ext uri="{9D8B030D-6E8A-4147-A177-3AD203B41FA5}">
                      <a16:colId xmlns:a16="http://schemas.microsoft.com/office/drawing/2014/main" val="2687816065"/>
                    </a:ext>
                  </a:extLst>
                </a:gridCol>
                <a:gridCol w="1209816">
                  <a:extLst>
                    <a:ext uri="{9D8B030D-6E8A-4147-A177-3AD203B41FA5}">
                      <a16:colId xmlns:a16="http://schemas.microsoft.com/office/drawing/2014/main" val="1536561311"/>
                    </a:ext>
                  </a:extLst>
                </a:gridCol>
              </a:tblGrid>
              <a:tr h="6679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798" marB="46798"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Valores de Log(N</a:t>
                      </a:r>
                      <a:r>
                        <a:rPr kumimoji="0" lang="pt-BR" altLang="pt-BR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/N)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961974"/>
                  </a:ext>
                </a:extLst>
              </a:tr>
              <a:tr h="3784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Processos</a:t>
                      </a:r>
                    </a:p>
                  </a:txBody>
                  <a:tcPr marL="90000" marR="90000" marT="46798" marB="46798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Giardia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Virus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7983974"/>
                  </a:ext>
                </a:extLst>
              </a:tr>
              <a:tr h="3784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Valores requeridos</a:t>
                      </a:r>
                    </a:p>
                  </a:txBody>
                  <a:tcPr marL="90000" marR="90000" marT="46798" marB="46798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3,0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4,0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6542762"/>
                  </a:ext>
                </a:extLst>
              </a:tr>
              <a:tr h="7258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Credito - Tratamento convencional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Requerido pela desinfecção</a:t>
                      </a:r>
                    </a:p>
                  </a:txBody>
                  <a:tcPr marL="90000" marR="90000" marT="46798" marB="46798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0,5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2,0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606706"/>
                  </a:ext>
                </a:extLst>
              </a:tr>
              <a:tr h="7258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Credito – Filtração direta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Requerido pela desinfecção</a:t>
                      </a:r>
                    </a:p>
                  </a:txBody>
                  <a:tcPr marL="90000" marR="90000" marT="46798" marB="46798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1,0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3,0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818377"/>
                  </a:ext>
                </a:extLst>
              </a:tr>
              <a:tr h="7258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Credito – Filtração lenta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Requerido pela desinfecção</a:t>
                      </a:r>
                    </a:p>
                  </a:txBody>
                  <a:tcPr marL="90000" marR="90000" marT="46798" marB="46798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1,0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2,0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4492302"/>
                  </a:ext>
                </a:extLst>
              </a:tr>
              <a:tr h="7258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Credito – Sem filtração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Requerido pela desinfecção</a:t>
                      </a:r>
                    </a:p>
                  </a:txBody>
                  <a:tcPr marL="90000" marR="90000" marT="46798" marB="46798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3,0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4,0</a:t>
                      </a:r>
                    </a:p>
                  </a:txBody>
                  <a:tcPr marL="90000" marR="90000" marT="46798" marB="46798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083033"/>
                  </a:ext>
                </a:extLst>
              </a:tr>
            </a:tbl>
          </a:graphicData>
        </a:graphic>
      </p:graphicFrame>
      <p:pic>
        <p:nvPicPr>
          <p:cNvPr id="3" name="Imagem 2" descr="Uma imagem contendo edifício&#10;&#10;Descrição gerada automaticamente">
            <a:extLst>
              <a:ext uri="{FF2B5EF4-FFF2-40B4-BE49-F238E27FC236}">
                <a16:creationId xmlns:a16="http://schemas.microsoft.com/office/drawing/2014/main" id="{86DA0C1D-BF25-4743-B7EA-ACF9D88121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0500" y="3348282"/>
            <a:ext cx="2133601" cy="1422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9" name="Picture 5" descr="ETA Sucupira 08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746648" cy="20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565015"/>
            <a:ext cx="5951998" cy="3168129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Cloro liquefeito (Líquido – Gás)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Hipoclorito de sódio (Solução líquida)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Hipoclorito de cálcio (Sólido)</a:t>
            </a:r>
          </a:p>
        </p:txBody>
      </p:sp>
      <p:pic>
        <p:nvPicPr>
          <p:cNvPr id="236548" name="Picture 4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6551" name="Rectangle 7"/>
          <p:cNvSpPr>
            <a:spLocks noChangeArrowheads="1"/>
          </p:cNvSpPr>
          <p:nvPr/>
        </p:nvSpPr>
        <p:spPr bwMode="auto">
          <a:xfrm>
            <a:off x="326739" y="2497618"/>
            <a:ext cx="6207225" cy="68578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D3963EE-2D32-4963-B8E6-F3F8272E1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9" name="Picture 3">
            <a:extLst>
              <a:ext uri="{FF2B5EF4-FFF2-40B4-BE49-F238E27FC236}">
                <a16:creationId xmlns:a16="http://schemas.microsoft.com/office/drawing/2014/main" id="{36DB5512-61E7-4B66-8BA3-F95BA1935533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0" name="Rectangle 4">
            <a:extLst>
              <a:ext uri="{FF2B5EF4-FFF2-40B4-BE49-F238E27FC236}">
                <a16:creationId xmlns:a16="http://schemas.microsoft.com/office/drawing/2014/main" id="{419280C5-3035-42E4-954C-D5B618CACF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450"/>
            <a:ext cx="69342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000" dirty="0"/>
              <a:t>PARÂMETRO CT </a:t>
            </a:r>
            <a:br>
              <a:rPr lang="pt-BR" altLang="pt-BR" sz="4000" dirty="0"/>
            </a:br>
            <a:r>
              <a:rPr lang="pt-BR" altLang="pt-BR" sz="4000" dirty="0"/>
              <a:t>EXEMPLO DE APLICAÇÃO</a:t>
            </a:r>
          </a:p>
        </p:txBody>
      </p:sp>
      <p:sp>
        <p:nvSpPr>
          <p:cNvPr id="234501" name="Rectangle 9">
            <a:extLst>
              <a:ext uri="{FF2B5EF4-FFF2-40B4-BE49-F238E27FC236}">
                <a16:creationId xmlns:a16="http://schemas.microsoft.com/office/drawing/2014/main" id="{47847360-13FF-4635-A728-DAC24EE6E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3" y="2986088"/>
            <a:ext cx="15128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chemeClr val="bg1"/>
                </a:solidFill>
              </a:rPr>
              <a:t>Manancial</a:t>
            </a:r>
          </a:p>
        </p:txBody>
      </p:sp>
      <p:sp>
        <p:nvSpPr>
          <p:cNvPr id="234502" name="Rectangle 10">
            <a:extLst>
              <a:ext uri="{FF2B5EF4-FFF2-40B4-BE49-F238E27FC236}">
                <a16:creationId xmlns:a16="http://schemas.microsoft.com/office/drawing/2014/main" id="{097D28CE-F12D-47D2-BBB7-8665506F9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2901950"/>
            <a:ext cx="1800225" cy="608013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pt-BR" altLang="pt-BR" dirty="0">
                <a:solidFill>
                  <a:schemeClr val="bg1"/>
                </a:solidFill>
                <a:latin typeface="Tahoma" panose="020B0604030504040204" pitchFamily="34" charset="0"/>
              </a:rPr>
              <a:t>Adutora de </a:t>
            </a:r>
          </a:p>
          <a:p>
            <a:pPr algn="ctr"/>
            <a:r>
              <a:rPr lang="pt-BR" altLang="pt-BR" dirty="0">
                <a:solidFill>
                  <a:schemeClr val="bg1"/>
                </a:solidFill>
                <a:latin typeface="Tahoma" panose="020B0604030504040204" pitchFamily="34" charset="0"/>
              </a:rPr>
              <a:t>água bruta</a:t>
            </a:r>
          </a:p>
        </p:txBody>
      </p:sp>
      <p:sp>
        <p:nvSpPr>
          <p:cNvPr id="234503" name="Rectangle 11">
            <a:extLst>
              <a:ext uri="{FF2B5EF4-FFF2-40B4-BE49-F238E27FC236}">
                <a16:creationId xmlns:a16="http://schemas.microsoft.com/office/drawing/2014/main" id="{53E091B2-6F87-459C-8A7C-46666A094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916238"/>
            <a:ext cx="1441450" cy="576263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Coagulação</a:t>
            </a:r>
          </a:p>
        </p:txBody>
      </p:sp>
      <p:sp>
        <p:nvSpPr>
          <p:cNvPr id="234504" name="Rectangle 12">
            <a:extLst>
              <a:ext uri="{FF2B5EF4-FFF2-40B4-BE49-F238E27FC236}">
                <a16:creationId xmlns:a16="http://schemas.microsoft.com/office/drawing/2014/main" id="{41DA2899-A6F5-4986-B3A2-B2E61AA82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9488" y="2984500"/>
            <a:ext cx="15128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Floculação</a:t>
            </a:r>
          </a:p>
        </p:txBody>
      </p:sp>
      <p:sp>
        <p:nvSpPr>
          <p:cNvPr id="234505" name="Rectangle 13">
            <a:extLst>
              <a:ext uri="{FF2B5EF4-FFF2-40B4-BE49-F238E27FC236}">
                <a16:creationId xmlns:a16="http://schemas.microsoft.com/office/drawing/2014/main" id="{29119B7B-30CA-40C8-A3D1-A70DA4F13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188" y="4294188"/>
            <a:ext cx="1728787" cy="608012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Decantadores</a:t>
            </a:r>
          </a:p>
        </p:txBody>
      </p:sp>
      <p:sp>
        <p:nvSpPr>
          <p:cNvPr id="234506" name="Rectangle 14">
            <a:extLst>
              <a:ext uri="{FF2B5EF4-FFF2-40B4-BE49-F238E27FC236}">
                <a16:creationId xmlns:a16="http://schemas.microsoft.com/office/drawing/2014/main" id="{012D47B2-00F2-4059-8F19-34118FB96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225" y="4379913"/>
            <a:ext cx="1368425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Filtração</a:t>
            </a:r>
          </a:p>
        </p:txBody>
      </p:sp>
      <p:sp>
        <p:nvSpPr>
          <p:cNvPr id="234507" name="Rectangle 15">
            <a:extLst>
              <a:ext uri="{FF2B5EF4-FFF2-40B4-BE49-F238E27FC236}">
                <a16:creationId xmlns:a16="http://schemas.microsoft.com/office/drawing/2014/main" id="{DAEE4C58-D698-476E-9863-CD4D4C19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4384675"/>
            <a:ext cx="1512888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 err="1">
                <a:solidFill>
                  <a:schemeClr val="bg1"/>
                </a:solidFill>
              </a:rPr>
              <a:t>Reservação</a:t>
            </a:r>
            <a:endParaRPr lang="pt-BR" altLang="pt-BR" dirty="0">
              <a:solidFill>
                <a:schemeClr val="bg1"/>
              </a:solidFill>
            </a:endParaRPr>
          </a:p>
        </p:txBody>
      </p:sp>
      <p:cxnSp>
        <p:nvCxnSpPr>
          <p:cNvPr id="234508" name="AutoShape 16">
            <a:extLst>
              <a:ext uri="{FF2B5EF4-FFF2-40B4-BE49-F238E27FC236}">
                <a16:creationId xmlns:a16="http://schemas.microsoft.com/office/drawing/2014/main" id="{CC238C2A-F22F-45E3-A69A-82DD6D6A8400}"/>
              </a:ext>
            </a:extLst>
          </p:cNvPr>
          <p:cNvCxnSpPr>
            <a:cxnSpLocks noChangeShapeType="1"/>
            <a:stCxn id="234501" idx="3"/>
            <a:endCxn id="234502" idx="1"/>
          </p:cNvCxnSpPr>
          <p:nvPr/>
        </p:nvCxnSpPr>
        <p:spPr bwMode="auto">
          <a:xfrm>
            <a:off x="2146300" y="3201988"/>
            <a:ext cx="503238" cy="3969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4509" name="AutoShape 17">
            <a:extLst>
              <a:ext uri="{FF2B5EF4-FFF2-40B4-BE49-F238E27FC236}">
                <a16:creationId xmlns:a16="http://schemas.microsoft.com/office/drawing/2014/main" id="{71AA8EB8-7ECD-49A3-8B13-D6128E277CEF}"/>
              </a:ext>
            </a:extLst>
          </p:cNvPr>
          <p:cNvCxnSpPr>
            <a:cxnSpLocks noChangeShapeType="1"/>
            <a:stCxn id="234502" idx="3"/>
            <a:endCxn id="234503" idx="1"/>
          </p:cNvCxnSpPr>
          <p:nvPr/>
        </p:nvCxnSpPr>
        <p:spPr bwMode="auto">
          <a:xfrm flipV="1">
            <a:off x="4449763" y="3204370"/>
            <a:ext cx="503237" cy="15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4510" name="AutoShape 18">
            <a:extLst>
              <a:ext uri="{FF2B5EF4-FFF2-40B4-BE49-F238E27FC236}">
                <a16:creationId xmlns:a16="http://schemas.microsoft.com/office/drawing/2014/main" id="{4E5156EA-2885-4E52-BF7D-FEAA9D2F4475}"/>
              </a:ext>
            </a:extLst>
          </p:cNvPr>
          <p:cNvCxnSpPr>
            <a:cxnSpLocks noChangeShapeType="1"/>
            <a:stCxn id="234503" idx="3"/>
            <a:endCxn id="234504" idx="1"/>
          </p:cNvCxnSpPr>
          <p:nvPr/>
        </p:nvCxnSpPr>
        <p:spPr bwMode="auto">
          <a:xfrm flipV="1">
            <a:off x="6394450" y="3200400"/>
            <a:ext cx="935038" cy="397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4511" name="AutoShape 19">
            <a:extLst>
              <a:ext uri="{FF2B5EF4-FFF2-40B4-BE49-F238E27FC236}">
                <a16:creationId xmlns:a16="http://schemas.microsoft.com/office/drawing/2014/main" id="{2D06E25E-C05C-49A1-A193-87EC17EE35DE}"/>
              </a:ext>
            </a:extLst>
          </p:cNvPr>
          <p:cNvCxnSpPr>
            <a:cxnSpLocks noChangeShapeType="1"/>
            <a:stCxn id="234504" idx="2"/>
            <a:endCxn id="234505" idx="0"/>
          </p:cNvCxnSpPr>
          <p:nvPr/>
        </p:nvCxnSpPr>
        <p:spPr bwMode="auto">
          <a:xfrm rot="5400000">
            <a:off x="7643813" y="3852069"/>
            <a:ext cx="877888" cy="635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4512" name="AutoShape 20">
            <a:extLst>
              <a:ext uri="{FF2B5EF4-FFF2-40B4-BE49-F238E27FC236}">
                <a16:creationId xmlns:a16="http://schemas.microsoft.com/office/drawing/2014/main" id="{5B116685-ABD4-41D4-B1A5-4A8D6157FD67}"/>
              </a:ext>
            </a:extLst>
          </p:cNvPr>
          <p:cNvCxnSpPr>
            <a:cxnSpLocks noChangeShapeType="1"/>
            <a:stCxn id="234505" idx="1"/>
            <a:endCxn id="234506" idx="3"/>
          </p:cNvCxnSpPr>
          <p:nvPr/>
        </p:nvCxnSpPr>
        <p:spPr bwMode="auto">
          <a:xfrm rot="10800000">
            <a:off x="5962650" y="4595814"/>
            <a:ext cx="1252538" cy="2381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4513" name="AutoShape 21">
            <a:extLst>
              <a:ext uri="{FF2B5EF4-FFF2-40B4-BE49-F238E27FC236}">
                <a16:creationId xmlns:a16="http://schemas.microsoft.com/office/drawing/2014/main" id="{B1860F7E-38B4-4B35-A3BC-2A27C51E8734}"/>
              </a:ext>
            </a:extLst>
          </p:cNvPr>
          <p:cNvCxnSpPr>
            <a:cxnSpLocks noChangeShapeType="1"/>
            <a:stCxn id="234506" idx="1"/>
            <a:endCxn id="234507" idx="3"/>
          </p:cNvCxnSpPr>
          <p:nvPr/>
        </p:nvCxnSpPr>
        <p:spPr bwMode="auto">
          <a:xfrm rot="10800000" flipV="1">
            <a:off x="3586163" y="4595813"/>
            <a:ext cx="1008062" cy="476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4514" name="Rectangle 23">
            <a:extLst>
              <a:ext uri="{FF2B5EF4-FFF2-40B4-BE49-F238E27FC236}">
                <a16:creationId xmlns:a16="http://schemas.microsoft.com/office/drawing/2014/main" id="{C5308AC7-1BD3-4D2D-A879-AE22CC369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5549900"/>
            <a:ext cx="1873250" cy="576263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Rede</a:t>
            </a:r>
            <a:r>
              <a:rPr lang="pt-BR" altLang="pt-BR" b="1" dirty="0"/>
              <a:t> </a:t>
            </a:r>
            <a:r>
              <a:rPr lang="pt-BR" altLang="pt-BR" dirty="0">
                <a:solidFill>
                  <a:schemeClr val="bg1"/>
                </a:solidFill>
              </a:rPr>
              <a:t>de</a:t>
            </a:r>
            <a:r>
              <a:rPr lang="pt-BR" altLang="pt-BR" b="1" dirty="0"/>
              <a:t> </a:t>
            </a:r>
          </a:p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distribuição</a:t>
            </a:r>
          </a:p>
        </p:txBody>
      </p:sp>
      <p:cxnSp>
        <p:nvCxnSpPr>
          <p:cNvPr id="234515" name="AutoShape 30">
            <a:extLst>
              <a:ext uri="{FF2B5EF4-FFF2-40B4-BE49-F238E27FC236}">
                <a16:creationId xmlns:a16="http://schemas.microsoft.com/office/drawing/2014/main" id="{D50FFFF6-6AFB-4E60-B989-8591110150A8}"/>
              </a:ext>
            </a:extLst>
          </p:cNvPr>
          <p:cNvCxnSpPr>
            <a:cxnSpLocks noChangeShapeType="1"/>
            <a:stCxn id="234507" idx="2"/>
            <a:endCxn id="234514" idx="0"/>
          </p:cNvCxnSpPr>
          <p:nvPr/>
        </p:nvCxnSpPr>
        <p:spPr bwMode="auto">
          <a:xfrm rot="5400000">
            <a:off x="2459435" y="5179615"/>
            <a:ext cx="733425" cy="7144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4516" name="Line 31">
            <a:extLst>
              <a:ext uri="{FF2B5EF4-FFF2-40B4-BE49-F238E27FC236}">
                <a16:creationId xmlns:a16="http://schemas.microsoft.com/office/drawing/2014/main" id="{244B9CDB-B5F9-405D-92C7-F17633A5F1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7925" y="2370138"/>
            <a:ext cx="0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17" name="Text Box 32">
            <a:extLst>
              <a:ext uri="{FF2B5EF4-FFF2-40B4-BE49-F238E27FC236}">
                <a16:creationId xmlns:a16="http://schemas.microsoft.com/office/drawing/2014/main" id="{A2555F5B-5DBE-4E82-9D3C-F2310BD2E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947863"/>
            <a:ext cx="1439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4,0 mg Cl</a:t>
            </a:r>
            <a:r>
              <a:rPr lang="pt-BR" altLang="pt-BR" baseline="-25000"/>
              <a:t>2</a:t>
            </a:r>
            <a:r>
              <a:rPr lang="pt-BR" altLang="pt-BR"/>
              <a:t>/L</a:t>
            </a:r>
          </a:p>
        </p:txBody>
      </p:sp>
      <p:sp>
        <p:nvSpPr>
          <p:cNvPr id="234518" name="Text Box 33">
            <a:extLst>
              <a:ext uri="{FF2B5EF4-FFF2-40B4-BE49-F238E27FC236}">
                <a16:creationId xmlns:a16="http://schemas.microsoft.com/office/drawing/2014/main" id="{2B488594-DB7F-40F1-9908-AF41E3B97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2309813"/>
            <a:ext cx="1306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40 minutos</a:t>
            </a:r>
          </a:p>
        </p:txBody>
      </p:sp>
      <p:sp>
        <p:nvSpPr>
          <p:cNvPr id="234519" name="Text Box 34">
            <a:extLst>
              <a:ext uri="{FF2B5EF4-FFF2-40B4-BE49-F238E27FC236}">
                <a16:creationId xmlns:a16="http://schemas.microsoft.com/office/drawing/2014/main" id="{50919AF0-89DC-41AD-8E94-676A992F0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463" y="2381250"/>
            <a:ext cx="118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2 minutos</a:t>
            </a:r>
          </a:p>
        </p:txBody>
      </p:sp>
      <p:sp>
        <p:nvSpPr>
          <p:cNvPr id="234520" name="Text Box 35">
            <a:extLst>
              <a:ext uri="{FF2B5EF4-FFF2-40B4-BE49-F238E27FC236}">
                <a16:creationId xmlns:a16="http://schemas.microsoft.com/office/drawing/2014/main" id="{120DD4BC-B7E1-4C72-9799-7F0495F14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975" y="2381250"/>
            <a:ext cx="1306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20 minutos</a:t>
            </a:r>
          </a:p>
        </p:txBody>
      </p:sp>
      <p:sp>
        <p:nvSpPr>
          <p:cNvPr id="234521" name="Text Box 36">
            <a:extLst>
              <a:ext uri="{FF2B5EF4-FFF2-40B4-BE49-F238E27FC236}">
                <a16:creationId xmlns:a16="http://schemas.microsoft.com/office/drawing/2014/main" id="{ADD1BDB6-E746-4F34-85A8-5630DA8B4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513" y="4973638"/>
            <a:ext cx="1431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120 minutos</a:t>
            </a:r>
          </a:p>
        </p:txBody>
      </p:sp>
      <p:sp>
        <p:nvSpPr>
          <p:cNvPr id="234522" name="Text Box 37">
            <a:extLst>
              <a:ext uri="{FF2B5EF4-FFF2-40B4-BE49-F238E27FC236}">
                <a16:creationId xmlns:a16="http://schemas.microsoft.com/office/drawing/2014/main" id="{B7D19F24-AC59-473C-AED8-C974171EB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4822825"/>
            <a:ext cx="118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5 minutos</a:t>
            </a:r>
          </a:p>
        </p:txBody>
      </p:sp>
      <p:sp>
        <p:nvSpPr>
          <p:cNvPr id="234523" name="Text Box 38">
            <a:extLst>
              <a:ext uri="{FF2B5EF4-FFF2-40B4-BE49-F238E27FC236}">
                <a16:creationId xmlns:a16="http://schemas.microsoft.com/office/drawing/2014/main" id="{1D1A17F5-A4AA-4C45-8DD0-129189671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821113"/>
            <a:ext cx="1306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25 minutos</a:t>
            </a:r>
          </a:p>
        </p:txBody>
      </p:sp>
      <p:sp>
        <p:nvSpPr>
          <p:cNvPr id="234524" name="Line 39">
            <a:extLst>
              <a:ext uri="{FF2B5EF4-FFF2-40B4-BE49-F238E27FC236}">
                <a16:creationId xmlns:a16="http://schemas.microsoft.com/office/drawing/2014/main" id="{E7A8CE00-0BDC-4FB2-9113-A4CC4738C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8688" y="2381250"/>
            <a:ext cx="0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25" name="Text Box 40">
            <a:extLst>
              <a:ext uri="{FF2B5EF4-FFF2-40B4-BE49-F238E27FC236}">
                <a16:creationId xmlns:a16="http://schemas.microsoft.com/office/drawing/2014/main" id="{6DA179DB-65D3-43B4-B768-592E3B029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1978025"/>
            <a:ext cx="1439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2,0 mg Cl</a:t>
            </a:r>
            <a:r>
              <a:rPr lang="pt-BR" altLang="pt-BR" baseline="-25000"/>
              <a:t>2</a:t>
            </a:r>
            <a:r>
              <a:rPr lang="pt-BR" altLang="pt-BR"/>
              <a:t>/L</a:t>
            </a:r>
          </a:p>
        </p:txBody>
      </p:sp>
      <p:sp>
        <p:nvSpPr>
          <p:cNvPr id="234526" name="Line 41">
            <a:extLst>
              <a:ext uri="{FF2B5EF4-FFF2-40B4-BE49-F238E27FC236}">
                <a16:creationId xmlns:a16="http://schemas.microsoft.com/office/drawing/2014/main" id="{6AFE411D-FB82-47C5-8309-02EBC97DC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0350" y="3994150"/>
            <a:ext cx="1588" cy="522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4527" name="Text Box 42">
            <a:extLst>
              <a:ext uri="{FF2B5EF4-FFF2-40B4-BE49-F238E27FC236}">
                <a16:creationId xmlns:a16="http://schemas.microsoft.com/office/drawing/2014/main" id="{91617ECF-D07A-4257-AE85-D6A751E02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5" y="3627438"/>
            <a:ext cx="1439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0,5 mg Cl</a:t>
            </a:r>
            <a:r>
              <a:rPr lang="pt-BR" altLang="pt-BR" baseline="-25000"/>
              <a:t>2</a:t>
            </a:r>
            <a:r>
              <a:rPr lang="pt-BR" altLang="pt-BR"/>
              <a:t>/L</a:t>
            </a:r>
          </a:p>
        </p:txBody>
      </p:sp>
      <p:sp>
        <p:nvSpPr>
          <p:cNvPr id="234528" name="Text Box 43">
            <a:extLst>
              <a:ext uri="{FF2B5EF4-FFF2-40B4-BE49-F238E27FC236}">
                <a16:creationId xmlns:a16="http://schemas.microsoft.com/office/drawing/2014/main" id="{A3CC83EB-C8F2-4099-8B01-28B9DA5E8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3633788"/>
            <a:ext cx="1439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3,0 mg Cl</a:t>
            </a:r>
            <a:r>
              <a:rPr lang="pt-BR" altLang="pt-BR" baseline="-25000"/>
              <a:t>2</a:t>
            </a:r>
            <a:r>
              <a:rPr lang="pt-BR" altLang="pt-BR"/>
              <a:t>/L</a:t>
            </a:r>
          </a:p>
        </p:txBody>
      </p:sp>
      <p:sp>
        <p:nvSpPr>
          <p:cNvPr id="234529" name="Line 44">
            <a:extLst>
              <a:ext uri="{FF2B5EF4-FFF2-40B4-BE49-F238E27FC236}">
                <a16:creationId xmlns:a16="http://schemas.microsoft.com/office/drawing/2014/main" id="{B57A58E5-AA0D-4FCD-B842-0C90162838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9400" y="4008438"/>
            <a:ext cx="1588" cy="522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4530" name="Object 45">
                <a:extLst>
                  <a:ext uri="{FF2B5EF4-FFF2-40B4-BE49-F238E27FC236}">
                    <a16:creationId xmlns:a16="http://schemas.microsoft.com/office/drawing/2014/main" id="{6EF40DEB-A7E0-42BE-9382-D54054C58825}"/>
                  </a:ext>
                </a:extLst>
              </p:cNvPr>
              <p:cNvSpPr txBox="1"/>
              <p:nvPr/>
            </p:nvSpPr>
            <p:spPr bwMode="auto">
              <a:xfrm>
                <a:off x="5226844" y="5783263"/>
                <a:ext cx="3270250" cy="482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𝑟𝑒𝑠𝑖𝑑𝑢𝑎𝑙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34530" name="Object 45">
                <a:extLst>
                  <a:ext uri="{FF2B5EF4-FFF2-40B4-BE49-F238E27FC236}">
                    <a16:creationId xmlns:a16="http://schemas.microsoft.com/office/drawing/2014/main" id="{6EF40DEB-A7E0-42BE-9382-D54054C58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6844" y="5783263"/>
                <a:ext cx="3270250" cy="482600"/>
              </a:xfrm>
              <a:prstGeom prst="rect">
                <a:avLst/>
              </a:prstGeom>
              <a:blipFill>
                <a:blip r:embed="rId3"/>
                <a:stretch>
                  <a:fillRect l="-372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3" name="Picture 3">
            <a:extLst>
              <a:ext uri="{FF2B5EF4-FFF2-40B4-BE49-F238E27FC236}">
                <a16:creationId xmlns:a16="http://schemas.microsoft.com/office/drawing/2014/main" id="{01A18EAB-ED9F-435C-9464-B273727AEB8F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4" name="Rectangle 4">
            <a:extLst>
              <a:ext uri="{FF2B5EF4-FFF2-40B4-BE49-F238E27FC236}">
                <a16:creationId xmlns:a16="http://schemas.microsoft.com/office/drawing/2014/main" id="{C22EC484-D7AC-4E60-9BD4-3FB9F19A3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450"/>
            <a:ext cx="69342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000" dirty="0"/>
              <a:t>PARÂMETRO CT </a:t>
            </a:r>
            <a:br>
              <a:rPr lang="pt-BR" altLang="pt-BR" sz="4000" dirty="0"/>
            </a:br>
            <a:r>
              <a:rPr lang="pt-BR" altLang="pt-BR" sz="4000" dirty="0"/>
              <a:t>EXEMPLO DE APLICAÇÃO</a:t>
            </a:r>
          </a:p>
        </p:txBody>
      </p:sp>
      <p:sp>
        <p:nvSpPr>
          <p:cNvPr id="235525" name="Rectangle 5">
            <a:extLst>
              <a:ext uri="{FF2B5EF4-FFF2-40B4-BE49-F238E27FC236}">
                <a16:creationId xmlns:a16="http://schemas.microsoft.com/office/drawing/2014/main" id="{0C360569-6FF2-4049-A49D-CECD3711D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2976563"/>
            <a:ext cx="15128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Manancial</a:t>
            </a:r>
          </a:p>
        </p:txBody>
      </p:sp>
      <p:sp>
        <p:nvSpPr>
          <p:cNvPr id="235526" name="Rectangle 6">
            <a:extLst>
              <a:ext uri="{FF2B5EF4-FFF2-40B4-BE49-F238E27FC236}">
                <a16:creationId xmlns:a16="http://schemas.microsoft.com/office/drawing/2014/main" id="{8C308B05-7DD7-4472-BA1E-893B4D705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2892425"/>
            <a:ext cx="1800225" cy="608013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Adutora</a:t>
            </a:r>
            <a:r>
              <a:rPr lang="pt-BR" altLang="pt-BR" b="1" dirty="0"/>
              <a:t> d</a:t>
            </a:r>
            <a:r>
              <a:rPr lang="pt-BR" altLang="pt-BR" dirty="0">
                <a:solidFill>
                  <a:schemeClr val="bg1"/>
                </a:solidFill>
              </a:rPr>
              <a:t>e</a:t>
            </a:r>
            <a:r>
              <a:rPr lang="pt-BR" altLang="pt-BR" b="1" dirty="0"/>
              <a:t> </a:t>
            </a:r>
          </a:p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água</a:t>
            </a:r>
            <a:r>
              <a:rPr lang="pt-BR" altLang="pt-BR" b="1" dirty="0"/>
              <a:t> </a:t>
            </a:r>
            <a:r>
              <a:rPr lang="pt-BR" altLang="pt-BR" dirty="0">
                <a:solidFill>
                  <a:schemeClr val="bg1"/>
                </a:solidFill>
              </a:rPr>
              <a:t>bruta</a:t>
            </a:r>
          </a:p>
        </p:txBody>
      </p:sp>
      <p:sp>
        <p:nvSpPr>
          <p:cNvPr id="235527" name="Rectangle 7">
            <a:extLst>
              <a:ext uri="{FF2B5EF4-FFF2-40B4-BE49-F238E27FC236}">
                <a16:creationId xmlns:a16="http://schemas.microsoft.com/office/drawing/2014/main" id="{5865D04E-92DF-4A05-A7C2-B6FFFCFDB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75" y="2906713"/>
            <a:ext cx="1441450" cy="576262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Coagulação</a:t>
            </a:r>
          </a:p>
        </p:txBody>
      </p:sp>
      <p:sp>
        <p:nvSpPr>
          <p:cNvPr id="235528" name="Rectangle 8">
            <a:extLst>
              <a:ext uri="{FF2B5EF4-FFF2-40B4-BE49-F238E27FC236}">
                <a16:creationId xmlns:a16="http://schemas.microsoft.com/office/drawing/2014/main" id="{C176DDC0-EBC9-42D9-9A37-661017DA7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863" y="2974975"/>
            <a:ext cx="15128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Floculação</a:t>
            </a:r>
          </a:p>
        </p:txBody>
      </p:sp>
      <p:sp>
        <p:nvSpPr>
          <p:cNvPr id="235529" name="Rectangle 9">
            <a:extLst>
              <a:ext uri="{FF2B5EF4-FFF2-40B4-BE49-F238E27FC236}">
                <a16:creationId xmlns:a16="http://schemas.microsoft.com/office/drawing/2014/main" id="{4A4FDEE5-FA9E-40A6-A498-D86783FB6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3" y="4284663"/>
            <a:ext cx="1728787" cy="608012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Decantadores</a:t>
            </a:r>
          </a:p>
        </p:txBody>
      </p:sp>
      <p:sp>
        <p:nvSpPr>
          <p:cNvPr id="235530" name="Rectangle 10">
            <a:extLst>
              <a:ext uri="{FF2B5EF4-FFF2-40B4-BE49-F238E27FC236}">
                <a16:creationId xmlns:a16="http://schemas.microsoft.com/office/drawing/2014/main" id="{A21CDC9E-8FE7-47C4-9A2D-E3CA3BAA5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4370388"/>
            <a:ext cx="1368425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Filtração</a:t>
            </a:r>
          </a:p>
        </p:txBody>
      </p:sp>
      <p:sp>
        <p:nvSpPr>
          <p:cNvPr id="235531" name="Rectangle 11">
            <a:extLst>
              <a:ext uri="{FF2B5EF4-FFF2-40B4-BE49-F238E27FC236}">
                <a16:creationId xmlns:a16="http://schemas.microsoft.com/office/drawing/2014/main" id="{56D18AD6-8C0E-4FD8-918C-18EA2A30D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650" y="4375150"/>
            <a:ext cx="1512888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 err="1">
                <a:solidFill>
                  <a:schemeClr val="bg1"/>
                </a:solidFill>
              </a:rPr>
              <a:t>Reservação</a:t>
            </a:r>
            <a:endParaRPr lang="pt-BR" altLang="pt-BR" dirty="0">
              <a:solidFill>
                <a:schemeClr val="bg1"/>
              </a:solidFill>
            </a:endParaRPr>
          </a:p>
        </p:txBody>
      </p:sp>
      <p:cxnSp>
        <p:nvCxnSpPr>
          <p:cNvPr id="235532" name="AutoShape 12">
            <a:extLst>
              <a:ext uri="{FF2B5EF4-FFF2-40B4-BE49-F238E27FC236}">
                <a16:creationId xmlns:a16="http://schemas.microsoft.com/office/drawing/2014/main" id="{4C8E8C15-79C2-49DA-ADD5-81FBE8F87207}"/>
              </a:ext>
            </a:extLst>
          </p:cNvPr>
          <p:cNvCxnSpPr>
            <a:cxnSpLocks noChangeShapeType="1"/>
            <a:stCxn id="235525" idx="3"/>
            <a:endCxn id="235526" idx="1"/>
          </p:cNvCxnSpPr>
          <p:nvPr/>
        </p:nvCxnSpPr>
        <p:spPr bwMode="auto">
          <a:xfrm>
            <a:off x="2098675" y="3192463"/>
            <a:ext cx="503238" cy="4762"/>
          </a:xfrm>
          <a:prstGeom prst="bentConnector3">
            <a:avLst>
              <a:gd name="adj1" fmla="val 49843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33" name="AutoShape 13">
            <a:extLst>
              <a:ext uri="{FF2B5EF4-FFF2-40B4-BE49-F238E27FC236}">
                <a16:creationId xmlns:a16="http://schemas.microsoft.com/office/drawing/2014/main" id="{589A7743-0B6F-4628-ABF8-F59C79DFC6A0}"/>
              </a:ext>
            </a:extLst>
          </p:cNvPr>
          <p:cNvCxnSpPr>
            <a:cxnSpLocks noChangeShapeType="1"/>
            <a:stCxn id="235526" idx="3"/>
            <a:endCxn id="235527" idx="1"/>
          </p:cNvCxnSpPr>
          <p:nvPr/>
        </p:nvCxnSpPr>
        <p:spPr bwMode="auto">
          <a:xfrm flipV="1">
            <a:off x="4402138" y="3195638"/>
            <a:ext cx="503237" cy="1587"/>
          </a:xfrm>
          <a:prstGeom prst="bentConnector3">
            <a:avLst>
              <a:gd name="adj1" fmla="val 49843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34" name="AutoShape 14">
            <a:extLst>
              <a:ext uri="{FF2B5EF4-FFF2-40B4-BE49-F238E27FC236}">
                <a16:creationId xmlns:a16="http://schemas.microsoft.com/office/drawing/2014/main" id="{0D091604-8094-4A5D-AAD6-EDEAE09C339F}"/>
              </a:ext>
            </a:extLst>
          </p:cNvPr>
          <p:cNvCxnSpPr>
            <a:cxnSpLocks noChangeShapeType="1"/>
            <a:stCxn id="235527" idx="3"/>
            <a:endCxn id="235528" idx="1"/>
          </p:cNvCxnSpPr>
          <p:nvPr/>
        </p:nvCxnSpPr>
        <p:spPr bwMode="auto">
          <a:xfrm flipV="1">
            <a:off x="6346825" y="3190875"/>
            <a:ext cx="935038" cy="4763"/>
          </a:xfrm>
          <a:prstGeom prst="bentConnector3">
            <a:avLst>
              <a:gd name="adj1" fmla="val 4991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35" name="AutoShape 15">
            <a:extLst>
              <a:ext uri="{FF2B5EF4-FFF2-40B4-BE49-F238E27FC236}">
                <a16:creationId xmlns:a16="http://schemas.microsoft.com/office/drawing/2014/main" id="{4CD40EB4-ED86-4516-94C1-20427FA6A3B5}"/>
              </a:ext>
            </a:extLst>
          </p:cNvPr>
          <p:cNvCxnSpPr>
            <a:cxnSpLocks noChangeShapeType="1"/>
            <a:stCxn id="235528" idx="2"/>
            <a:endCxn id="235529" idx="0"/>
          </p:cNvCxnSpPr>
          <p:nvPr/>
        </p:nvCxnSpPr>
        <p:spPr bwMode="auto">
          <a:xfrm rot="5400000">
            <a:off x="7596981" y="3842544"/>
            <a:ext cx="877888" cy="6350"/>
          </a:xfrm>
          <a:prstGeom prst="bentConnector3">
            <a:avLst>
              <a:gd name="adj1" fmla="val 4990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36" name="AutoShape 16">
            <a:extLst>
              <a:ext uri="{FF2B5EF4-FFF2-40B4-BE49-F238E27FC236}">
                <a16:creationId xmlns:a16="http://schemas.microsoft.com/office/drawing/2014/main" id="{A97A04D7-F4A1-4AE7-8A52-AAC57BADEA2F}"/>
              </a:ext>
            </a:extLst>
          </p:cNvPr>
          <p:cNvCxnSpPr>
            <a:cxnSpLocks noChangeShapeType="1"/>
            <a:stCxn id="235529" idx="1"/>
            <a:endCxn id="235530" idx="3"/>
          </p:cNvCxnSpPr>
          <p:nvPr/>
        </p:nvCxnSpPr>
        <p:spPr bwMode="auto">
          <a:xfrm rot="10800000">
            <a:off x="5915025" y="4586288"/>
            <a:ext cx="1252538" cy="3175"/>
          </a:xfrm>
          <a:prstGeom prst="bentConnector3">
            <a:avLst>
              <a:gd name="adj1" fmla="val 4993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37" name="AutoShape 17">
            <a:extLst>
              <a:ext uri="{FF2B5EF4-FFF2-40B4-BE49-F238E27FC236}">
                <a16:creationId xmlns:a16="http://schemas.microsoft.com/office/drawing/2014/main" id="{3393D66D-FF64-4B0B-B413-2F2A8FC1B593}"/>
              </a:ext>
            </a:extLst>
          </p:cNvPr>
          <p:cNvCxnSpPr>
            <a:cxnSpLocks noChangeShapeType="1"/>
            <a:stCxn id="235530" idx="1"/>
            <a:endCxn id="235531" idx="3"/>
          </p:cNvCxnSpPr>
          <p:nvPr/>
        </p:nvCxnSpPr>
        <p:spPr bwMode="auto">
          <a:xfrm rot="10800000" flipV="1">
            <a:off x="3538538" y="4586288"/>
            <a:ext cx="1008062" cy="4762"/>
          </a:xfrm>
          <a:prstGeom prst="bentConnector3">
            <a:avLst>
              <a:gd name="adj1" fmla="val 49921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38" name="Rectangle 18">
            <a:extLst>
              <a:ext uri="{FF2B5EF4-FFF2-40B4-BE49-F238E27FC236}">
                <a16:creationId xmlns:a16="http://schemas.microsoft.com/office/drawing/2014/main" id="{CD8FAD4D-A136-40CA-AC77-E4584FB78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5" y="5540375"/>
            <a:ext cx="1873250" cy="576263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Rede</a:t>
            </a:r>
            <a:r>
              <a:rPr lang="pt-BR" altLang="pt-BR" b="1" dirty="0"/>
              <a:t> </a:t>
            </a:r>
            <a:r>
              <a:rPr lang="pt-BR" altLang="pt-BR" dirty="0">
                <a:solidFill>
                  <a:schemeClr val="bg1"/>
                </a:solidFill>
              </a:rPr>
              <a:t>de</a:t>
            </a:r>
            <a:r>
              <a:rPr lang="pt-BR" altLang="pt-BR" b="1" dirty="0"/>
              <a:t> </a:t>
            </a:r>
          </a:p>
          <a:p>
            <a:pPr algn="ctr" eaLnBrk="1" hangingPunct="1"/>
            <a:r>
              <a:rPr lang="pt-BR" altLang="pt-BR" dirty="0">
                <a:solidFill>
                  <a:schemeClr val="bg1"/>
                </a:solidFill>
              </a:rPr>
              <a:t>distribuição</a:t>
            </a:r>
          </a:p>
        </p:txBody>
      </p:sp>
      <p:cxnSp>
        <p:nvCxnSpPr>
          <p:cNvPr id="235539" name="AutoShape 19">
            <a:extLst>
              <a:ext uri="{FF2B5EF4-FFF2-40B4-BE49-F238E27FC236}">
                <a16:creationId xmlns:a16="http://schemas.microsoft.com/office/drawing/2014/main" id="{21E14A1C-4855-4E99-949D-D9F784E0A1FF}"/>
              </a:ext>
            </a:extLst>
          </p:cNvPr>
          <p:cNvCxnSpPr>
            <a:cxnSpLocks noChangeShapeType="1"/>
            <a:stCxn id="235531" idx="2"/>
            <a:endCxn id="235538" idx="0"/>
          </p:cNvCxnSpPr>
          <p:nvPr/>
        </p:nvCxnSpPr>
        <p:spPr bwMode="auto">
          <a:xfrm rot="5400000">
            <a:off x="2412206" y="5169694"/>
            <a:ext cx="733425" cy="7938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40" name="Text Box 22">
            <a:extLst>
              <a:ext uri="{FF2B5EF4-FFF2-40B4-BE49-F238E27FC236}">
                <a16:creationId xmlns:a16="http://schemas.microsoft.com/office/drawing/2014/main" id="{61CF19D4-349B-4414-92F3-BD96ECC01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75" y="2300288"/>
            <a:ext cx="1306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40 minutos</a:t>
            </a:r>
          </a:p>
        </p:txBody>
      </p:sp>
      <p:sp>
        <p:nvSpPr>
          <p:cNvPr id="235541" name="Text Box 23">
            <a:extLst>
              <a:ext uri="{FF2B5EF4-FFF2-40B4-BE49-F238E27FC236}">
                <a16:creationId xmlns:a16="http://schemas.microsoft.com/office/drawing/2014/main" id="{D583EDBB-B380-4FAE-84A2-51D1EE387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838" y="2371725"/>
            <a:ext cx="118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2 minutos</a:t>
            </a:r>
          </a:p>
        </p:txBody>
      </p:sp>
      <p:sp>
        <p:nvSpPr>
          <p:cNvPr id="235542" name="Text Box 24">
            <a:extLst>
              <a:ext uri="{FF2B5EF4-FFF2-40B4-BE49-F238E27FC236}">
                <a16:creationId xmlns:a16="http://schemas.microsoft.com/office/drawing/2014/main" id="{4DA81E92-0375-4AED-9ECC-45A03C87A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9350" y="2371725"/>
            <a:ext cx="13065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20 minutos</a:t>
            </a:r>
          </a:p>
        </p:txBody>
      </p:sp>
      <p:sp>
        <p:nvSpPr>
          <p:cNvPr id="235543" name="Text Box 25">
            <a:extLst>
              <a:ext uri="{FF2B5EF4-FFF2-40B4-BE49-F238E27FC236}">
                <a16:creationId xmlns:a16="http://schemas.microsoft.com/office/drawing/2014/main" id="{AD2FA63B-A1A1-4BD7-8A73-F6FD0B9F5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888" y="4964113"/>
            <a:ext cx="1431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120 minutos</a:t>
            </a:r>
          </a:p>
        </p:txBody>
      </p:sp>
      <p:sp>
        <p:nvSpPr>
          <p:cNvPr id="235544" name="Text Box 26">
            <a:extLst>
              <a:ext uri="{FF2B5EF4-FFF2-40B4-BE49-F238E27FC236}">
                <a16:creationId xmlns:a16="http://schemas.microsoft.com/office/drawing/2014/main" id="{126BF3DE-9492-4C5C-A84A-8D56E541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3" y="4813300"/>
            <a:ext cx="118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5 minutos</a:t>
            </a:r>
          </a:p>
        </p:txBody>
      </p:sp>
      <p:sp>
        <p:nvSpPr>
          <p:cNvPr id="235545" name="Text Box 27">
            <a:extLst>
              <a:ext uri="{FF2B5EF4-FFF2-40B4-BE49-F238E27FC236}">
                <a16:creationId xmlns:a16="http://schemas.microsoft.com/office/drawing/2014/main" id="{E40AA098-60C0-4229-879B-5DEA6ECA8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3811588"/>
            <a:ext cx="1306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25 minutos</a:t>
            </a:r>
          </a:p>
        </p:txBody>
      </p:sp>
      <p:sp>
        <p:nvSpPr>
          <p:cNvPr id="235546" name="Line 28">
            <a:extLst>
              <a:ext uri="{FF2B5EF4-FFF2-40B4-BE49-F238E27FC236}">
                <a16:creationId xmlns:a16="http://schemas.microsoft.com/office/drawing/2014/main" id="{2D97DEEB-F5E2-4CF8-8914-39D8625D8D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1063" y="2371725"/>
            <a:ext cx="0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547" name="Text Box 29">
            <a:extLst>
              <a:ext uri="{FF2B5EF4-FFF2-40B4-BE49-F238E27FC236}">
                <a16:creationId xmlns:a16="http://schemas.microsoft.com/office/drawing/2014/main" id="{E7A14D5E-F75D-4571-A868-BF410E84B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338" y="1701800"/>
            <a:ext cx="1798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C</a:t>
            </a:r>
            <a:r>
              <a:rPr lang="pt-BR" altLang="pt-BR" baseline="-25000"/>
              <a:t>r</a:t>
            </a:r>
            <a:r>
              <a:rPr lang="pt-BR" altLang="pt-BR"/>
              <a:t>=0,3 mg Cl</a:t>
            </a:r>
            <a:r>
              <a:rPr lang="pt-BR" altLang="pt-BR" baseline="-25000"/>
              <a:t>2</a:t>
            </a:r>
            <a:r>
              <a:rPr lang="pt-BR" altLang="pt-BR"/>
              <a:t>/L</a:t>
            </a:r>
          </a:p>
          <a:p>
            <a:pPr eaLnBrk="1" hangingPunct="1"/>
            <a:r>
              <a:rPr lang="pt-BR" altLang="pt-BR"/>
              <a:t>pH=6,0</a:t>
            </a:r>
          </a:p>
        </p:txBody>
      </p:sp>
      <p:sp>
        <p:nvSpPr>
          <p:cNvPr id="235548" name="Line 30">
            <a:extLst>
              <a:ext uri="{FF2B5EF4-FFF2-40B4-BE49-F238E27FC236}">
                <a16:creationId xmlns:a16="http://schemas.microsoft.com/office/drawing/2014/main" id="{16B38B80-9573-4811-911C-2A9A455C0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725" y="4100513"/>
            <a:ext cx="1588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549" name="Text Box 31">
            <a:extLst>
              <a:ext uri="{FF2B5EF4-FFF2-40B4-BE49-F238E27FC236}">
                <a16:creationId xmlns:a16="http://schemas.microsoft.com/office/drawing/2014/main" id="{C53A1772-4A29-4F88-9614-08525843D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3452813"/>
            <a:ext cx="1798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C</a:t>
            </a:r>
            <a:r>
              <a:rPr lang="pt-BR" altLang="pt-BR" baseline="-25000"/>
              <a:t>r</a:t>
            </a:r>
            <a:r>
              <a:rPr lang="pt-BR" altLang="pt-BR"/>
              <a:t>=0,5 mg Cl</a:t>
            </a:r>
            <a:r>
              <a:rPr lang="pt-BR" altLang="pt-BR" baseline="-25000"/>
              <a:t>2</a:t>
            </a:r>
            <a:r>
              <a:rPr lang="pt-BR" altLang="pt-BR"/>
              <a:t>/L</a:t>
            </a:r>
          </a:p>
          <a:p>
            <a:pPr eaLnBrk="1" hangingPunct="1"/>
            <a:r>
              <a:rPr lang="pt-BR" altLang="pt-BR"/>
              <a:t>pH=6,5</a:t>
            </a:r>
          </a:p>
        </p:txBody>
      </p:sp>
      <p:sp>
        <p:nvSpPr>
          <p:cNvPr id="235550" name="Text Box 32">
            <a:extLst>
              <a:ext uri="{FF2B5EF4-FFF2-40B4-BE49-F238E27FC236}">
                <a16:creationId xmlns:a16="http://schemas.microsoft.com/office/drawing/2014/main" id="{20736641-E6F6-40C3-9B66-F9130AD2F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4864100"/>
            <a:ext cx="1798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C</a:t>
            </a:r>
            <a:r>
              <a:rPr lang="pt-BR" altLang="pt-BR" baseline="-25000"/>
              <a:t>r</a:t>
            </a:r>
            <a:r>
              <a:rPr lang="pt-BR" altLang="pt-BR"/>
              <a:t>=1,8 mg Cl</a:t>
            </a:r>
            <a:r>
              <a:rPr lang="pt-BR" altLang="pt-BR" baseline="-25000"/>
              <a:t>2</a:t>
            </a:r>
            <a:r>
              <a:rPr lang="pt-BR" altLang="pt-BR"/>
              <a:t>/L</a:t>
            </a:r>
          </a:p>
          <a:p>
            <a:pPr eaLnBrk="1" hangingPunct="1"/>
            <a:r>
              <a:rPr lang="pt-BR" altLang="pt-BR"/>
              <a:t>pH=8,5</a:t>
            </a:r>
          </a:p>
        </p:txBody>
      </p:sp>
      <p:sp>
        <p:nvSpPr>
          <p:cNvPr id="235551" name="Line 33">
            <a:extLst>
              <a:ext uri="{FF2B5EF4-FFF2-40B4-BE49-F238E27FC236}">
                <a16:creationId xmlns:a16="http://schemas.microsoft.com/office/drawing/2014/main" id="{EB790CEC-31CC-49A9-965F-969AF598EAE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455863" y="4813300"/>
            <a:ext cx="1588" cy="522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52" name="Object 34">
                <a:extLst>
                  <a:ext uri="{FF2B5EF4-FFF2-40B4-BE49-F238E27FC236}">
                    <a16:creationId xmlns:a16="http://schemas.microsoft.com/office/drawing/2014/main" id="{5C43F279-83A8-497A-8F70-95FAC1768A53}"/>
                  </a:ext>
                </a:extLst>
              </p:cNvPr>
              <p:cNvSpPr txBox="1"/>
              <p:nvPr/>
            </p:nvSpPr>
            <p:spPr bwMode="auto">
              <a:xfrm>
                <a:off x="5145881" y="5811838"/>
                <a:ext cx="3336925" cy="482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𝑟𝑒𝑠𝑖𝑑𝑢𝑎𝑙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35552" name="Object 34">
                <a:extLst>
                  <a:ext uri="{FF2B5EF4-FFF2-40B4-BE49-F238E27FC236}">
                    <a16:creationId xmlns:a16="http://schemas.microsoft.com/office/drawing/2014/main" id="{5C43F279-83A8-497A-8F70-95FAC1768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5881" y="5811838"/>
                <a:ext cx="3336925" cy="482600"/>
              </a:xfrm>
              <a:prstGeom prst="rect">
                <a:avLst/>
              </a:prstGeom>
              <a:blipFill>
                <a:blip r:embed="rId3"/>
                <a:stretch>
                  <a:fillRect l="-36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53" name="Line 36">
            <a:extLst>
              <a:ext uri="{FF2B5EF4-FFF2-40B4-BE49-F238E27FC236}">
                <a16:creationId xmlns:a16="http://schemas.microsoft.com/office/drawing/2014/main" id="{025DD91E-0DE6-4CB1-9A11-9ADEC6F08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0300" y="2360613"/>
            <a:ext cx="0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554" name="Text Box 37">
            <a:extLst>
              <a:ext uri="{FF2B5EF4-FFF2-40B4-BE49-F238E27FC236}">
                <a16:creationId xmlns:a16="http://schemas.microsoft.com/office/drawing/2014/main" id="{150645E0-ABB1-4BFC-B51D-E2188FA7C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1938338"/>
            <a:ext cx="1439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4,0 mg Cl</a:t>
            </a:r>
            <a:r>
              <a:rPr lang="pt-BR" altLang="pt-BR" baseline="-25000"/>
              <a:t>2</a:t>
            </a:r>
            <a:r>
              <a:rPr lang="pt-BR" altLang="pt-BR"/>
              <a:t>/L</a:t>
            </a:r>
          </a:p>
        </p:txBody>
      </p:sp>
      <p:sp>
        <p:nvSpPr>
          <p:cNvPr id="235555" name="Text Box 38">
            <a:extLst>
              <a:ext uri="{FF2B5EF4-FFF2-40B4-BE49-F238E27FC236}">
                <a16:creationId xmlns:a16="http://schemas.microsoft.com/office/drawing/2014/main" id="{BD63BDF2-238F-422F-A9AD-D36869B91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5" y="3668713"/>
            <a:ext cx="143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2,0 mg Cl</a:t>
            </a:r>
            <a:r>
              <a:rPr lang="pt-BR" altLang="pt-BR" baseline="-25000"/>
              <a:t>2</a:t>
            </a:r>
            <a:r>
              <a:rPr lang="pt-BR" altLang="pt-BR"/>
              <a:t>/L</a:t>
            </a:r>
          </a:p>
        </p:txBody>
      </p:sp>
      <p:sp>
        <p:nvSpPr>
          <p:cNvPr id="235556" name="Line 39">
            <a:extLst>
              <a:ext uri="{FF2B5EF4-FFF2-40B4-BE49-F238E27FC236}">
                <a16:creationId xmlns:a16="http://schemas.microsoft.com/office/drawing/2014/main" id="{3185DE1B-0625-435A-8C93-EFE6533909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1063" y="3236913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557" name="Text Box 40">
            <a:extLst>
              <a:ext uri="{FF2B5EF4-FFF2-40B4-BE49-F238E27FC236}">
                <a16:creationId xmlns:a16="http://schemas.microsoft.com/office/drawing/2014/main" id="{02D7F360-86F2-4021-AC63-BF09415D8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5073650"/>
            <a:ext cx="1439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0,5 mg Cl</a:t>
            </a:r>
            <a:r>
              <a:rPr lang="pt-BR" altLang="pt-BR" baseline="-25000"/>
              <a:t>2</a:t>
            </a:r>
            <a:r>
              <a:rPr lang="pt-BR" altLang="pt-BR"/>
              <a:t>/L</a:t>
            </a:r>
          </a:p>
        </p:txBody>
      </p:sp>
      <p:sp>
        <p:nvSpPr>
          <p:cNvPr id="235558" name="Line 41">
            <a:extLst>
              <a:ext uri="{FF2B5EF4-FFF2-40B4-BE49-F238E27FC236}">
                <a16:creationId xmlns:a16="http://schemas.microsoft.com/office/drawing/2014/main" id="{03CEE124-0C10-47B8-9009-F3D49B97C9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2725" y="4633913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559" name="Text Box 42">
            <a:extLst>
              <a:ext uri="{FF2B5EF4-FFF2-40B4-BE49-F238E27FC236}">
                <a16:creationId xmlns:a16="http://schemas.microsoft.com/office/drawing/2014/main" id="{6B10A9AF-00D2-4F17-8CDB-D7166871E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5035550"/>
            <a:ext cx="1439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/>
              <a:t>3,0 mg Cl</a:t>
            </a:r>
            <a:r>
              <a:rPr lang="pt-BR" altLang="pt-BR" baseline="-25000"/>
              <a:t>2</a:t>
            </a:r>
            <a:r>
              <a:rPr lang="pt-BR" altLang="pt-BR"/>
              <a:t>/L</a:t>
            </a:r>
          </a:p>
        </p:txBody>
      </p:sp>
      <p:sp>
        <p:nvSpPr>
          <p:cNvPr id="235560" name="Line 43">
            <a:extLst>
              <a:ext uri="{FF2B5EF4-FFF2-40B4-BE49-F238E27FC236}">
                <a16:creationId xmlns:a16="http://schemas.microsoft.com/office/drawing/2014/main" id="{91B49C06-454C-457F-ACBB-7D308DD0A2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4619625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3">
            <a:extLst>
              <a:ext uri="{FF2B5EF4-FFF2-40B4-BE49-F238E27FC236}">
                <a16:creationId xmlns:a16="http://schemas.microsoft.com/office/drawing/2014/main" id="{D3234985-C738-460A-B6AE-C8561E843C9E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28" name="Rectangle 4">
            <a:extLst>
              <a:ext uri="{FF2B5EF4-FFF2-40B4-BE49-F238E27FC236}">
                <a16:creationId xmlns:a16="http://schemas.microsoft.com/office/drawing/2014/main" id="{1D7954B3-E080-4009-A844-857D0F5D72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450"/>
            <a:ext cx="69342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000" dirty="0"/>
              <a:t>PARÂMETRO CT </a:t>
            </a:r>
            <a:br>
              <a:rPr lang="pt-BR" altLang="pt-BR" sz="4000" dirty="0"/>
            </a:br>
            <a:r>
              <a:rPr lang="pt-BR" altLang="pt-BR" sz="4000" dirty="0"/>
              <a:t>EXEMPLO DE APLICAÇÃO</a:t>
            </a:r>
          </a:p>
        </p:txBody>
      </p:sp>
      <p:graphicFrame>
        <p:nvGraphicFramePr>
          <p:cNvPr id="205912" name="Group 88">
            <a:extLst>
              <a:ext uri="{FF2B5EF4-FFF2-40B4-BE49-F238E27FC236}">
                <a16:creationId xmlns:a16="http://schemas.microsoft.com/office/drawing/2014/main" id="{DB5B9CB6-5F18-4AEA-878D-29811625F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80744"/>
              </p:ext>
            </p:extLst>
          </p:nvPr>
        </p:nvGraphicFramePr>
        <p:xfrm>
          <a:off x="542925" y="2265043"/>
          <a:ext cx="8210550" cy="389520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3037474">
                  <a:extLst>
                    <a:ext uri="{9D8B030D-6E8A-4147-A177-3AD203B41FA5}">
                      <a16:colId xmlns:a16="http://schemas.microsoft.com/office/drawing/2014/main" val="2081804118"/>
                    </a:ext>
                  </a:extLst>
                </a:gridCol>
                <a:gridCol w="1500478">
                  <a:extLst>
                    <a:ext uri="{9D8B030D-6E8A-4147-A177-3AD203B41FA5}">
                      <a16:colId xmlns:a16="http://schemas.microsoft.com/office/drawing/2014/main" val="3102990001"/>
                    </a:ext>
                  </a:extLst>
                </a:gridCol>
                <a:gridCol w="3672598">
                  <a:extLst>
                    <a:ext uri="{9D8B030D-6E8A-4147-A177-3AD203B41FA5}">
                      <a16:colId xmlns:a16="http://schemas.microsoft.com/office/drawing/2014/main" val="3969258281"/>
                    </a:ext>
                  </a:extLst>
                </a:gridCol>
              </a:tblGrid>
              <a:tr h="4204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Regime de escoamento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</a:t>
                      </a:r>
                      <a:r>
                        <a:rPr kumimoji="0" lang="pt-BR" altLang="pt-BR" sz="18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pt-BR" altLang="pt-B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/T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Descrição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585582574"/>
                  </a:ext>
                </a:extLst>
              </a:tr>
              <a:tr h="618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Mistura completa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Baixa relação L/B, entrada com alta velocidade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796546968"/>
                  </a:ext>
                </a:extLst>
              </a:tr>
              <a:tr h="618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“Pobre”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0,3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Sem a presença de chicanas no interior do reator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526009588"/>
                  </a:ext>
                </a:extLst>
              </a:tr>
              <a:tr h="618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“Médio”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Com a presença de algumas chicanas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753325611"/>
                  </a:ext>
                </a:extLst>
              </a:tr>
              <a:tr h="887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“Superior”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0,7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Boas condições de entrada e saída e chicaneamento no interior do reator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631915732"/>
                  </a:ext>
                </a:extLst>
              </a:tr>
              <a:tr h="618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Pistonado ideal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Grande relação L/B e excelente </a:t>
                      </a:r>
                      <a:r>
                        <a:rPr kumimoji="0" lang="pt-BR" altLang="pt-BR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chicaneamento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82770145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1" name="Picture 3">
            <a:extLst>
              <a:ext uri="{FF2B5EF4-FFF2-40B4-BE49-F238E27FC236}">
                <a16:creationId xmlns:a16="http://schemas.microsoft.com/office/drawing/2014/main" id="{C8218693-231E-40AE-B530-E87FEB1FC2DD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6" name="Rectangle 4">
            <a:extLst>
              <a:ext uri="{FF2B5EF4-FFF2-40B4-BE49-F238E27FC236}">
                <a16:creationId xmlns:a16="http://schemas.microsoft.com/office/drawing/2014/main" id="{EB186002-8EA8-4A9F-B9CA-E368BE516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450"/>
            <a:ext cx="69342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000" dirty="0"/>
              <a:t>PARÂMETRO CT </a:t>
            </a:r>
            <a:br>
              <a:rPr lang="pt-BR" altLang="pt-BR" sz="4000" dirty="0"/>
            </a:br>
            <a:r>
              <a:rPr lang="pt-BR" altLang="pt-BR" sz="4000" dirty="0"/>
              <a:t>EXEMPLO DE APLICAÇÃO</a:t>
            </a:r>
          </a:p>
        </p:txBody>
      </p:sp>
      <p:graphicFrame>
        <p:nvGraphicFramePr>
          <p:cNvPr id="207974" name="Group 102">
            <a:extLst>
              <a:ext uri="{FF2B5EF4-FFF2-40B4-BE49-F238E27FC236}">
                <a16:creationId xmlns:a16="http://schemas.microsoft.com/office/drawing/2014/main" id="{81206CC3-CCCA-45CA-9A3B-5318975D2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168126"/>
              </p:ext>
            </p:extLst>
          </p:nvPr>
        </p:nvGraphicFramePr>
        <p:xfrm>
          <a:off x="651272" y="2295525"/>
          <a:ext cx="7841455" cy="3683002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943002">
                  <a:extLst>
                    <a:ext uri="{9D8B030D-6E8A-4147-A177-3AD203B41FA5}">
                      <a16:colId xmlns:a16="http://schemas.microsoft.com/office/drawing/2014/main" val="907379528"/>
                    </a:ext>
                  </a:extLst>
                </a:gridCol>
                <a:gridCol w="1743531">
                  <a:extLst>
                    <a:ext uri="{9D8B030D-6E8A-4147-A177-3AD203B41FA5}">
                      <a16:colId xmlns:a16="http://schemas.microsoft.com/office/drawing/2014/main" val="3452411676"/>
                    </a:ext>
                  </a:extLst>
                </a:gridCol>
                <a:gridCol w="1018044">
                  <a:extLst>
                    <a:ext uri="{9D8B030D-6E8A-4147-A177-3AD203B41FA5}">
                      <a16:colId xmlns:a16="http://schemas.microsoft.com/office/drawing/2014/main" val="1364392938"/>
                    </a:ext>
                  </a:extLst>
                </a:gridCol>
                <a:gridCol w="1569178">
                  <a:extLst>
                    <a:ext uri="{9D8B030D-6E8A-4147-A177-3AD203B41FA5}">
                      <a16:colId xmlns:a16="http://schemas.microsoft.com/office/drawing/2014/main" val="2450591032"/>
                    </a:ext>
                  </a:extLst>
                </a:gridCol>
                <a:gridCol w="1567700">
                  <a:extLst>
                    <a:ext uri="{9D8B030D-6E8A-4147-A177-3AD203B41FA5}">
                      <a16:colId xmlns:a16="http://schemas.microsoft.com/office/drawing/2014/main" val="2633146742"/>
                    </a:ext>
                  </a:extLst>
                </a:gridCol>
              </a:tblGrid>
              <a:tr h="526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Unidade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 (min)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</a:t>
                      </a:r>
                      <a:r>
                        <a:rPr kumimoji="0" lang="pt-BR" altLang="pt-BR" sz="20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/T</a:t>
                      </a:r>
                      <a:endParaRPr kumimoji="0" lang="pt-BR" altLang="pt-BR" sz="2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pH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</a:t>
                      </a:r>
                      <a:r>
                        <a:rPr kumimoji="0" lang="pt-BR" altLang="pt-BR" sz="20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(min)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161657697"/>
                  </a:ext>
                </a:extLst>
              </a:tr>
              <a:tr h="5251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Adutora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865264245"/>
                  </a:ext>
                </a:extLst>
              </a:tr>
              <a:tr h="526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Coagulação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6,5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851913924"/>
                  </a:ext>
                </a:extLst>
              </a:tr>
              <a:tr h="526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Floculadores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0,3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6,5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31385890"/>
                  </a:ext>
                </a:extLst>
              </a:tr>
              <a:tr h="526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Decantadores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6,5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544381736"/>
                  </a:ext>
                </a:extLst>
              </a:tr>
              <a:tr h="5251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Filtros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0,7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8,5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3,5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164051325"/>
                  </a:ext>
                </a:extLst>
              </a:tr>
              <a:tr h="526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Reservação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8,5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2,5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11694556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5" name="Picture 3">
            <a:extLst>
              <a:ext uri="{FF2B5EF4-FFF2-40B4-BE49-F238E27FC236}">
                <a16:creationId xmlns:a16="http://schemas.microsoft.com/office/drawing/2014/main" id="{AEB6338B-1A39-43C4-A091-04F90319CAB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Rectangle 4">
            <a:extLst>
              <a:ext uri="{FF2B5EF4-FFF2-40B4-BE49-F238E27FC236}">
                <a16:creationId xmlns:a16="http://schemas.microsoft.com/office/drawing/2014/main" id="{8452ADFC-5B4D-4931-8C5B-08AD0CC16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450"/>
            <a:ext cx="69342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000" dirty="0"/>
              <a:t>PARÂMETRO CT </a:t>
            </a:r>
            <a:br>
              <a:rPr lang="pt-BR" altLang="pt-BR" sz="4000" dirty="0"/>
            </a:br>
            <a:r>
              <a:rPr lang="pt-BR" altLang="pt-BR" sz="4000" dirty="0"/>
              <a:t>EXEMPLO DE APLICAÇÃO</a:t>
            </a:r>
          </a:p>
        </p:txBody>
      </p:sp>
      <p:graphicFrame>
        <p:nvGraphicFramePr>
          <p:cNvPr id="209003" name="Group 107">
            <a:extLst>
              <a:ext uri="{FF2B5EF4-FFF2-40B4-BE49-F238E27FC236}">
                <a16:creationId xmlns:a16="http://schemas.microsoft.com/office/drawing/2014/main" id="{381ACC62-5761-4B6C-A41E-28F73C1DC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984400"/>
              </p:ext>
            </p:extLst>
          </p:nvPr>
        </p:nvGraphicFramePr>
        <p:xfrm>
          <a:off x="609599" y="2266949"/>
          <a:ext cx="8077201" cy="3876672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018921">
                  <a:extLst>
                    <a:ext uri="{9D8B030D-6E8A-4147-A177-3AD203B41FA5}">
                      <a16:colId xmlns:a16="http://schemas.microsoft.com/office/drawing/2014/main" val="2801732116"/>
                    </a:ext>
                  </a:extLst>
                </a:gridCol>
                <a:gridCol w="1628798">
                  <a:extLst>
                    <a:ext uri="{9D8B030D-6E8A-4147-A177-3AD203B41FA5}">
                      <a16:colId xmlns:a16="http://schemas.microsoft.com/office/drawing/2014/main" val="2719857927"/>
                    </a:ext>
                  </a:extLst>
                </a:gridCol>
                <a:gridCol w="1399583">
                  <a:extLst>
                    <a:ext uri="{9D8B030D-6E8A-4147-A177-3AD203B41FA5}">
                      <a16:colId xmlns:a16="http://schemas.microsoft.com/office/drawing/2014/main" val="385002899"/>
                    </a:ext>
                  </a:extLst>
                </a:gridCol>
                <a:gridCol w="1478518">
                  <a:extLst>
                    <a:ext uri="{9D8B030D-6E8A-4147-A177-3AD203B41FA5}">
                      <a16:colId xmlns:a16="http://schemas.microsoft.com/office/drawing/2014/main" val="840328103"/>
                    </a:ext>
                  </a:extLst>
                </a:gridCol>
                <a:gridCol w="1551381">
                  <a:extLst>
                    <a:ext uri="{9D8B030D-6E8A-4147-A177-3AD203B41FA5}">
                      <a16:colId xmlns:a16="http://schemas.microsoft.com/office/drawing/2014/main" val="280377543"/>
                    </a:ext>
                  </a:extLst>
                </a:gridCol>
              </a:tblGrid>
              <a:tr h="7409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Unidade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</a:t>
                      </a:r>
                      <a:r>
                        <a:rPr kumimoji="0" lang="pt-BR" altLang="pt-BR" sz="20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r</a:t>
                      </a: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(mg/l)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</a:t>
                      </a:r>
                      <a:r>
                        <a:rPr kumimoji="0" lang="pt-BR" altLang="pt-BR" sz="20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(min)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T (min)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sym typeface="Symbol" panose="05050102010706020507" pitchFamily="18" charset="2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C.T (mg/l.min)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extLst>
                  <a:ext uri="{0D108BD9-81ED-4DB2-BD59-A6C34878D82A}">
                    <a16:rowId xmlns:a16="http://schemas.microsoft.com/office/drawing/2014/main" val="3093006086"/>
                  </a:ext>
                </a:extLst>
              </a:tr>
              <a:tr h="521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Adutora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0,3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extLst>
                  <a:ext uri="{0D108BD9-81ED-4DB2-BD59-A6C34878D82A}">
                    <a16:rowId xmlns:a16="http://schemas.microsoft.com/office/drawing/2014/main" val="359916188"/>
                  </a:ext>
                </a:extLst>
              </a:tr>
              <a:tr h="5231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Coagulação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extLst>
                  <a:ext uri="{0D108BD9-81ED-4DB2-BD59-A6C34878D82A}">
                    <a16:rowId xmlns:a16="http://schemas.microsoft.com/office/drawing/2014/main" val="2428624876"/>
                  </a:ext>
                </a:extLst>
              </a:tr>
              <a:tr h="5231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Floculadores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extLst>
                  <a:ext uri="{0D108BD9-81ED-4DB2-BD59-A6C34878D82A}">
                    <a16:rowId xmlns:a16="http://schemas.microsoft.com/office/drawing/2014/main" val="1854090071"/>
                  </a:ext>
                </a:extLst>
              </a:tr>
              <a:tr h="5231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Decantadores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66,2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33,1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extLst>
                  <a:ext uri="{0D108BD9-81ED-4DB2-BD59-A6C34878D82A}">
                    <a16:rowId xmlns:a16="http://schemas.microsoft.com/office/drawing/2014/main" val="3004918313"/>
                  </a:ext>
                </a:extLst>
              </a:tr>
              <a:tr h="521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Filtros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3,5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extLst>
                  <a:ext uri="{0D108BD9-81ED-4DB2-BD59-A6C34878D82A}">
                    <a16:rowId xmlns:a16="http://schemas.microsoft.com/office/drawing/2014/main" val="3117480670"/>
                  </a:ext>
                </a:extLst>
              </a:tr>
              <a:tr h="5231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Reservação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1,8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2,5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10,8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3" marB="45713" horzOverflow="overflow"/>
                </a:tc>
                <a:extLst>
                  <a:ext uri="{0D108BD9-81ED-4DB2-BD59-A6C34878D82A}">
                    <a16:rowId xmlns:a16="http://schemas.microsoft.com/office/drawing/2014/main" val="294244993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9" name="Picture 3">
            <a:extLst>
              <a:ext uri="{FF2B5EF4-FFF2-40B4-BE49-F238E27FC236}">
                <a16:creationId xmlns:a16="http://schemas.microsoft.com/office/drawing/2014/main" id="{88AB68CC-FC3E-4EC5-BC6C-FA832D9A4D92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4" name="Rectangle 4">
            <a:extLst>
              <a:ext uri="{FF2B5EF4-FFF2-40B4-BE49-F238E27FC236}">
                <a16:creationId xmlns:a16="http://schemas.microsoft.com/office/drawing/2014/main" id="{4D440135-005D-4BDE-9363-B135395E1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450"/>
            <a:ext cx="69342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000" dirty="0"/>
              <a:t>PARÂMETRO CT </a:t>
            </a:r>
            <a:br>
              <a:rPr lang="pt-BR" altLang="pt-BR" sz="4000" dirty="0"/>
            </a:br>
            <a:r>
              <a:rPr lang="pt-BR" altLang="pt-BR" sz="4000" dirty="0"/>
              <a:t>EXEMPLO DE APLICAÇÃO</a:t>
            </a:r>
          </a:p>
        </p:txBody>
      </p:sp>
      <p:graphicFrame>
        <p:nvGraphicFramePr>
          <p:cNvPr id="210024" name="Group 104">
            <a:extLst>
              <a:ext uri="{FF2B5EF4-FFF2-40B4-BE49-F238E27FC236}">
                <a16:creationId xmlns:a16="http://schemas.microsoft.com/office/drawing/2014/main" id="{BBD06114-7F51-4AEE-A6B8-6139C678A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025897"/>
              </p:ext>
            </p:extLst>
          </p:nvPr>
        </p:nvGraphicFramePr>
        <p:xfrm>
          <a:off x="1116012" y="1952623"/>
          <a:ext cx="7242174" cy="400844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095657">
                  <a:extLst>
                    <a:ext uri="{9D8B030D-6E8A-4147-A177-3AD203B41FA5}">
                      <a16:colId xmlns:a16="http://schemas.microsoft.com/office/drawing/2014/main" val="502228093"/>
                    </a:ext>
                  </a:extLst>
                </a:gridCol>
                <a:gridCol w="1732390">
                  <a:extLst>
                    <a:ext uri="{9D8B030D-6E8A-4147-A177-3AD203B41FA5}">
                      <a16:colId xmlns:a16="http://schemas.microsoft.com/office/drawing/2014/main" val="3188013767"/>
                    </a:ext>
                  </a:extLst>
                </a:gridCol>
                <a:gridCol w="1699103">
                  <a:extLst>
                    <a:ext uri="{9D8B030D-6E8A-4147-A177-3AD203B41FA5}">
                      <a16:colId xmlns:a16="http://schemas.microsoft.com/office/drawing/2014/main" val="3809212280"/>
                    </a:ext>
                  </a:extLst>
                </a:gridCol>
                <a:gridCol w="1715024">
                  <a:extLst>
                    <a:ext uri="{9D8B030D-6E8A-4147-A177-3AD203B41FA5}">
                      <a16:colId xmlns:a16="http://schemas.microsoft.com/office/drawing/2014/main" val="116161279"/>
                    </a:ext>
                  </a:extLst>
                </a:gridCol>
              </a:tblGrid>
              <a:tr h="8202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Unidade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C.T (mg/l.min)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CT</a:t>
                      </a:r>
                      <a:r>
                        <a:rPr kumimoji="0" lang="pt-BR" altLang="pt-BR" sz="20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4virus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(mg/l.min)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Log(N</a:t>
                      </a:r>
                      <a:r>
                        <a:rPr kumimoji="0" lang="pt-BR" altLang="pt-BR" sz="2000" u="none" strike="noStrike" cap="none" normalizeH="0" baseline="-2500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0</a:t>
                      </a: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/N)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sym typeface="Symbol" panose="05050102010706020507" pitchFamily="18" charset="2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2758649507"/>
                  </a:ext>
                </a:extLst>
              </a:tr>
              <a:tr h="5303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Adutora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16,0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657598436"/>
                  </a:ext>
                </a:extLst>
              </a:tr>
              <a:tr h="531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Coagulação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3662455727"/>
                  </a:ext>
                </a:extLst>
              </a:tr>
              <a:tr h="531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Floculadores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2162104600"/>
                  </a:ext>
                </a:extLst>
              </a:tr>
              <a:tr h="531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Decantadores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33,1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44,1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3520109778"/>
                  </a:ext>
                </a:extLst>
              </a:tr>
              <a:tr h="5303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Filtros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665547036"/>
                  </a:ext>
                </a:extLst>
              </a:tr>
              <a:tr h="531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Reservação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10,8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14,4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828353399"/>
                  </a:ext>
                </a:extLst>
              </a:tr>
            </a:tbl>
          </a:graphicData>
        </a:graphic>
      </p:graphicFrame>
      <p:sp>
        <p:nvSpPr>
          <p:cNvPr id="210025" name="Text Box 105">
            <a:extLst>
              <a:ext uri="{FF2B5EF4-FFF2-40B4-BE49-F238E27FC236}">
                <a16:creationId xmlns:a16="http://schemas.microsoft.com/office/drawing/2014/main" id="{1A7086E2-565E-44CB-857E-9792F2FD0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8" y="5961063"/>
            <a:ext cx="6774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74,5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0A238C02-AC06-4569-B08A-923D5AEBFF2B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DC0D2A2-3ECE-4022-919B-EDD718CCFF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74" y="1819275"/>
            <a:ext cx="6988348" cy="444817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1EA7ADB4-AA5B-4A17-998F-D81A26D33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6755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sz="4000" dirty="0"/>
              <a:t>VALORES DE C.T PARA CLORO RESIDUAL LIVRE – CISTOS DE GIARDIA </a:t>
            </a:r>
          </a:p>
        </p:txBody>
      </p:sp>
    </p:spTree>
    <p:extLst>
      <p:ext uri="{BB962C8B-B14F-4D97-AF65-F5344CB8AC3E}">
        <p14:creationId xmlns:p14="http://schemas.microsoft.com/office/powerpoint/2010/main" val="40822106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3" name="Picture 3">
            <a:extLst>
              <a:ext uri="{FF2B5EF4-FFF2-40B4-BE49-F238E27FC236}">
                <a16:creationId xmlns:a16="http://schemas.microsoft.com/office/drawing/2014/main" id="{43586024-E236-4B02-AB3A-4E2BA92E732D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48" name="Rectangle 4">
            <a:extLst>
              <a:ext uri="{FF2B5EF4-FFF2-40B4-BE49-F238E27FC236}">
                <a16:creationId xmlns:a16="http://schemas.microsoft.com/office/drawing/2014/main" id="{C47BAB9E-9BE7-4005-A08C-CB798376A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4450"/>
            <a:ext cx="69342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4000" dirty="0"/>
              <a:t>PARÂMETRO CT </a:t>
            </a:r>
            <a:br>
              <a:rPr lang="pt-BR" altLang="pt-BR" sz="4000" dirty="0"/>
            </a:br>
            <a:r>
              <a:rPr lang="pt-BR" altLang="pt-BR" sz="4000" dirty="0"/>
              <a:t>EXEMPLO DE APLICAÇÃO</a:t>
            </a:r>
          </a:p>
        </p:txBody>
      </p:sp>
      <p:graphicFrame>
        <p:nvGraphicFramePr>
          <p:cNvPr id="210949" name="Group 5">
            <a:extLst>
              <a:ext uri="{FF2B5EF4-FFF2-40B4-BE49-F238E27FC236}">
                <a16:creationId xmlns:a16="http://schemas.microsoft.com/office/drawing/2014/main" id="{1DEB64B1-939B-45E2-8858-547B6CA09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0808"/>
              </p:ext>
            </p:extLst>
          </p:nvPr>
        </p:nvGraphicFramePr>
        <p:xfrm>
          <a:off x="1047749" y="1990725"/>
          <a:ext cx="7478713" cy="3910012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164104">
                  <a:extLst>
                    <a:ext uri="{9D8B030D-6E8A-4147-A177-3AD203B41FA5}">
                      <a16:colId xmlns:a16="http://schemas.microsoft.com/office/drawing/2014/main" val="3359787980"/>
                    </a:ext>
                  </a:extLst>
                </a:gridCol>
                <a:gridCol w="1788972">
                  <a:extLst>
                    <a:ext uri="{9D8B030D-6E8A-4147-A177-3AD203B41FA5}">
                      <a16:colId xmlns:a16="http://schemas.microsoft.com/office/drawing/2014/main" val="3603627152"/>
                    </a:ext>
                  </a:extLst>
                </a:gridCol>
                <a:gridCol w="1754598">
                  <a:extLst>
                    <a:ext uri="{9D8B030D-6E8A-4147-A177-3AD203B41FA5}">
                      <a16:colId xmlns:a16="http://schemas.microsoft.com/office/drawing/2014/main" val="310035335"/>
                    </a:ext>
                  </a:extLst>
                </a:gridCol>
                <a:gridCol w="1771039">
                  <a:extLst>
                    <a:ext uri="{9D8B030D-6E8A-4147-A177-3AD203B41FA5}">
                      <a16:colId xmlns:a16="http://schemas.microsoft.com/office/drawing/2014/main" val="1644835808"/>
                    </a:ext>
                  </a:extLst>
                </a:gridCol>
              </a:tblGrid>
              <a:tr h="792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Unidade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C.T (mg/</a:t>
                      </a:r>
                      <a:r>
                        <a:rPr kumimoji="0" lang="pt-BR" altLang="pt-BR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l.min</a:t>
                      </a: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CT</a:t>
                      </a:r>
                      <a:r>
                        <a:rPr kumimoji="0" lang="pt-BR" altLang="pt-BR" sz="20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3,Giardia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(mg/l.min)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Log(N</a:t>
                      </a:r>
                      <a:r>
                        <a:rPr kumimoji="0" lang="pt-BR" altLang="pt-BR" sz="2000" u="none" strike="noStrike" cap="none" normalizeH="0" baseline="-2500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0</a:t>
                      </a: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/N)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sym typeface="Symbol" panose="05050102010706020507" pitchFamily="18" charset="2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2351289949"/>
                  </a:ext>
                </a:extLst>
              </a:tr>
              <a:tr h="5186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Adutora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36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338206169"/>
                  </a:ext>
                </a:extLst>
              </a:tr>
              <a:tr h="520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Coagulação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3609771125"/>
                  </a:ext>
                </a:extLst>
              </a:tr>
              <a:tr h="520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Floculadores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79224789"/>
                  </a:ext>
                </a:extLst>
              </a:tr>
              <a:tr h="520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Decantadores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33,1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44,5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2,2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144657110"/>
                  </a:ext>
                </a:extLst>
              </a:tr>
              <a:tr h="5186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Filtros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------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3916887000"/>
                  </a:ext>
                </a:extLst>
              </a:tr>
              <a:tr h="520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Reservação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10,8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108</a:t>
                      </a:r>
                      <a:endParaRPr kumimoji="0" lang="pt-BR" alt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0,3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2664380038"/>
                  </a:ext>
                </a:extLst>
              </a:tr>
            </a:tbl>
          </a:graphicData>
        </a:graphic>
      </p:graphicFrame>
      <p:sp>
        <p:nvSpPr>
          <p:cNvPr id="211009" name="Text Box 65">
            <a:extLst>
              <a:ext uri="{FF2B5EF4-FFF2-40B4-BE49-F238E27FC236}">
                <a16:creationId xmlns:a16="http://schemas.microsoft.com/office/drawing/2014/main" id="{8A3F21B1-3A8B-44D2-9F47-9090383DE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225" y="5900737"/>
            <a:ext cx="5405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3,5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20214882-9E7A-43AB-B58E-E6175C302C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2600" y="971549"/>
            <a:ext cx="6705600" cy="2811463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9600" dirty="0"/>
              <a:t>Muito Obrigado !!!</a:t>
            </a:r>
          </a:p>
        </p:txBody>
      </p:sp>
      <p:pic>
        <p:nvPicPr>
          <p:cNvPr id="241667" name="Picture 3">
            <a:extLst>
              <a:ext uri="{FF2B5EF4-FFF2-40B4-BE49-F238E27FC236}">
                <a16:creationId xmlns:a16="http://schemas.microsoft.com/office/drawing/2014/main" id="{4528F39F-8C27-4681-A847-FD2EC7B85A2E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>
          <a:xfrm>
            <a:off x="385192" y="2149375"/>
            <a:ext cx="8507288" cy="3255278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Cilindros de 45 kg (Retirada de gás)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Cilindros de 90 kg (Retirada de gás)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Cilindros de 900 kg (Gás ou Líquido)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Carretas de 18 toneladas  a 20 toneladas (Líquido)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Tanque estacionário de 50 toneladas</a:t>
            </a:r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323528" y="5517232"/>
            <a:ext cx="7148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dirty="0"/>
              <a:t>* Observação: Retirada de cloro gasoso é limitado a 1% de sua capacidade mássica por hora</a:t>
            </a:r>
          </a:p>
        </p:txBody>
      </p:sp>
      <p:pic>
        <p:nvPicPr>
          <p:cNvPr id="238597" name="Picture 5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F6E8A4AF-125A-4593-A632-80AA4DE3C9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04664"/>
            <a:ext cx="7212013" cy="10573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pt-BR" altLang="pt-BR" sz="3600" dirty="0"/>
              <a:t>FORNECIMENTO DO CLORO NA FORMA DE </a:t>
            </a:r>
            <a:br>
              <a:rPr lang="pt-BR" altLang="pt-BR" sz="3600" dirty="0"/>
            </a:br>
            <a:r>
              <a:rPr lang="pt-BR" altLang="pt-BR" sz="3600" dirty="0"/>
              <a:t>CILINDROS DE 90 KG</a:t>
            </a:r>
          </a:p>
        </p:txBody>
      </p:sp>
      <p:pic>
        <p:nvPicPr>
          <p:cNvPr id="3" name="Imagem 2" descr="Garrafa de refrigerante&#10;&#10;Descrição gerada automaticamente com confiança média">
            <a:extLst>
              <a:ext uri="{FF2B5EF4-FFF2-40B4-BE49-F238E27FC236}">
                <a16:creationId xmlns:a16="http://schemas.microsoft.com/office/drawing/2014/main" id="{527591F2-2959-422D-99E9-1AB0E7F07C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652" y="2294193"/>
            <a:ext cx="3736258" cy="2802194"/>
          </a:xfrm>
          <a:prstGeom prst="rect">
            <a:avLst/>
          </a:prstGeom>
        </p:spPr>
      </p:pic>
      <p:pic>
        <p:nvPicPr>
          <p:cNvPr id="5" name="Imagem 4" descr="Uma imagem contendo no interior, mesa, comida, balcão&#10;&#10;Descrição gerada automaticamente">
            <a:extLst>
              <a:ext uri="{FF2B5EF4-FFF2-40B4-BE49-F238E27FC236}">
                <a16:creationId xmlns:a16="http://schemas.microsoft.com/office/drawing/2014/main" id="{7E3E2A49-386B-4230-836B-E4682316C4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377" y="2294193"/>
            <a:ext cx="2651023" cy="353469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6934200" cy="1007393"/>
          </a:xfrm>
        </p:spPr>
        <p:txBody>
          <a:bodyPr>
            <a:normAutofit/>
          </a:bodyPr>
          <a:lstStyle/>
          <a:p>
            <a:pPr algn="ctr"/>
            <a:r>
              <a:rPr lang="pt-BR" altLang="pt-BR" sz="4000" dirty="0"/>
              <a:t>REATORES HETEROGÊNEOS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055" y="2466975"/>
            <a:ext cx="7850833" cy="3219635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Introdução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Cloro e suas variantes (cloro liquefeito, hipoclorito de sódio e hipoclorito de cálcio)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Cloraminas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Dióxido de cloro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58835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4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60648"/>
            <a:ext cx="7212013" cy="11950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pt-BR" altLang="pt-BR" sz="3600" dirty="0"/>
              <a:t>FORNECIMENTO DO CLORO NA FORMA DE </a:t>
            </a:r>
            <a:br>
              <a:rPr lang="pt-BR" altLang="pt-BR" sz="3600" dirty="0"/>
            </a:br>
            <a:r>
              <a:rPr lang="pt-BR" altLang="pt-BR" sz="3600" dirty="0"/>
              <a:t>CILINDROS DE 900 KG</a:t>
            </a:r>
          </a:p>
        </p:txBody>
      </p:sp>
      <p:pic>
        <p:nvPicPr>
          <p:cNvPr id="3" name="Imagem 2" descr="Uma imagem contendo ao ar livre, edifício, laranja, mesa&#10;&#10;Descrição gerada automaticamente">
            <a:extLst>
              <a:ext uri="{FF2B5EF4-FFF2-40B4-BE49-F238E27FC236}">
                <a16:creationId xmlns:a16="http://schemas.microsoft.com/office/drawing/2014/main" id="{D7219D73-7FD0-41A8-A4EB-FA50DCAE18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329126"/>
            <a:ext cx="4007892" cy="2671928"/>
          </a:xfrm>
          <a:prstGeom prst="rect">
            <a:avLst/>
          </a:prstGeom>
        </p:spPr>
      </p:pic>
      <p:pic>
        <p:nvPicPr>
          <p:cNvPr id="5" name="Imagem 4" descr="Uma imagem contendo edifício, no interior, laranja, água&#10;&#10;Descrição gerada automaticamente">
            <a:extLst>
              <a:ext uri="{FF2B5EF4-FFF2-40B4-BE49-F238E27FC236}">
                <a16:creationId xmlns:a16="http://schemas.microsoft.com/office/drawing/2014/main" id="{F7E6121B-459B-4C95-A038-FEF2B92C84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0" y="2333597"/>
            <a:ext cx="4007892" cy="26719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2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66713"/>
            <a:ext cx="7212013" cy="111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3200" dirty="0"/>
              <a:t>FORNECIMENTO DO CLORO NA FORMA DE CAMINHÃO TANQUE DE 18 TON</a:t>
            </a:r>
          </a:p>
        </p:txBody>
      </p:sp>
      <p:pic>
        <p:nvPicPr>
          <p:cNvPr id="3" name="Imagem 2" descr="Estação de trem&#10;&#10;Descrição gerada automaticamente">
            <a:extLst>
              <a:ext uri="{FF2B5EF4-FFF2-40B4-BE49-F238E27FC236}">
                <a16:creationId xmlns:a16="http://schemas.microsoft.com/office/drawing/2014/main" id="{9E96E6AB-4BAE-4D5E-8D95-3814012957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989" y="2024604"/>
            <a:ext cx="4060791" cy="2707194"/>
          </a:xfrm>
          <a:prstGeom prst="rect">
            <a:avLst/>
          </a:prstGeom>
        </p:spPr>
      </p:pic>
      <p:pic>
        <p:nvPicPr>
          <p:cNvPr id="5" name="Imagem 4" descr="Edifício de tijolos&#10;&#10;Descrição gerada automaticamente com confiança média">
            <a:extLst>
              <a:ext uri="{FF2B5EF4-FFF2-40B4-BE49-F238E27FC236}">
                <a16:creationId xmlns:a16="http://schemas.microsoft.com/office/drawing/2014/main" id="{44AAA185-24A4-438D-85F8-03216C77BC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97" y="2637654"/>
            <a:ext cx="4060791" cy="304559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3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4" name="Rectangle 4"/>
          <p:cNvSpPr>
            <a:spLocks noGrp="1" noChangeArrowheads="1"/>
          </p:cNvSpPr>
          <p:nvPr>
            <p:ph type="title"/>
          </p:nvPr>
        </p:nvSpPr>
        <p:spPr>
          <a:xfrm>
            <a:off x="1835696" y="333375"/>
            <a:ext cx="7059729" cy="111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pt-BR" altLang="pt-BR" sz="3600" dirty="0"/>
              <a:t>FORNECIMENTO DO CLORO NA FORMA DE TANQUES ESTACIONÁRIOS DE 50 TON</a:t>
            </a:r>
          </a:p>
        </p:txBody>
      </p:sp>
      <p:pic>
        <p:nvPicPr>
          <p:cNvPr id="3" name="Imagem 2" descr="Uma imagem contendo ao ar livre, edifício, estrada, casa&#10;&#10;Descrição gerada automaticamente">
            <a:extLst>
              <a:ext uri="{FF2B5EF4-FFF2-40B4-BE49-F238E27FC236}">
                <a16:creationId xmlns:a16="http://schemas.microsoft.com/office/drawing/2014/main" id="{B9451CA4-CC59-4AFE-AFF7-3A1886997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757" y="3365131"/>
            <a:ext cx="4127374" cy="2751583"/>
          </a:xfrm>
          <a:prstGeom prst="rect">
            <a:avLst/>
          </a:prstGeom>
        </p:spPr>
      </p:pic>
      <p:pic>
        <p:nvPicPr>
          <p:cNvPr id="5" name="Imagem 4" descr="Caminhão azul parado na rua&#10;&#10;Descrição gerada automaticamente com confiança baixa">
            <a:extLst>
              <a:ext uri="{FF2B5EF4-FFF2-40B4-BE49-F238E27FC236}">
                <a16:creationId xmlns:a16="http://schemas.microsoft.com/office/drawing/2014/main" id="{36F36603-B240-4414-9203-5AB8D6F0EE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69" y="2295618"/>
            <a:ext cx="3887679" cy="259178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 descr="ETA Alto Tietê - Cilindros de Cloro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889126" cy="245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79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7381" name="Text Box 5"/>
          <p:cNvSpPr txBox="1">
            <a:spLocks noChangeArrowheads="1"/>
          </p:cNvSpPr>
          <p:nvPr/>
        </p:nvSpPr>
        <p:spPr bwMode="auto">
          <a:xfrm>
            <a:off x="366217" y="2360960"/>
            <a:ext cx="3413695" cy="701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  <a:extLst/>
          </a:lstStyle>
          <a:p>
            <a:r>
              <a:rPr lang="pt-BR" altLang="pt-BR" dirty="0"/>
              <a:t>Cloro Gasoso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7382" name="Object 6"/>
              <p:cNvSpPr txBox="1"/>
              <p:nvPr/>
            </p:nvSpPr>
            <p:spPr bwMode="auto">
              <a:xfrm>
                <a:off x="615950" y="3429000"/>
                <a:ext cx="4172074" cy="720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𝑎𝑞𝑢𝑜𝑠𝑜</m:t>
                          </m:r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57382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950" y="3429000"/>
                <a:ext cx="4172074" cy="7207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383" name="Object 7"/>
              <p:cNvSpPr txBox="1"/>
              <p:nvPr/>
            </p:nvSpPr>
            <p:spPr bwMode="auto">
              <a:xfrm>
                <a:off x="597773" y="5030540"/>
                <a:ext cx="7812360" cy="1192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𝑚𝑜𝑙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𝑎𝑡𝑚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2(</m:t>
                                  </m:r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𝑎𝑞𝑢𝑜𝑠𝑜</m:t>
                                  </m:r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𝑝𝑎𝑟𝑐𝑖𝑎𝑙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 (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=4,805.1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2.818,48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57383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773" y="5030540"/>
                <a:ext cx="7812360" cy="11922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5">
            <a:extLst>
              <a:ext uri="{FF2B5EF4-FFF2-40B4-BE49-F238E27FC236}">
                <a16:creationId xmlns:a16="http://schemas.microsoft.com/office/drawing/2014/main" id="{4D3F5E31-CBE7-4931-A92B-B5D9B82313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8406" name="Object 6"/>
              <p:cNvSpPr txBox="1"/>
              <p:nvPr/>
            </p:nvSpPr>
            <p:spPr bwMode="auto">
              <a:xfrm>
                <a:off x="377825" y="3429000"/>
                <a:ext cx="5289550" cy="6223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58406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25" y="3429000"/>
                <a:ext cx="5289550" cy="622300"/>
              </a:xfrm>
              <a:prstGeom prst="rect">
                <a:avLst/>
              </a:prstGeom>
              <a:blipFill>
                <a:blip r:embed="rId3"/>
                <a:stretch>
                  <a:fillRect l="-34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407" name="Object 7"/>
              <p:cNvSpPr txBox="1"/>
              <p:nvPr/>
            </p:nvSpPr>
            <p:spPr bwMode="auto">
              <a:xfrm>
                <a:off x="1138886" y="4762007"/>
                <a:ext cx="7223878" cy="10810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𝐻𝑂𝐶𝐿</m:t>
                              </m:r>
                            </m:e>
                          </m:d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2(</m:t>
                                  </m:r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𝑎𝑞𝑢𝑜𝑠𝑜</m:t>
                                  </m:r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=2,581.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−2.581,93</m:t>
                              </m:r>
                            </m:num>
                            <m:den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58407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8886" y="4762007"/>
                <a:ext cx="7223878" cy="10810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66217" y="2360960"/>
            <a:ext cx="3485703" cy="701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  <a:extLst/>
          </a:lstStyle>
          <a:p>
            <a:r>
              <a:rPr lang="pt-BR" altLang="pt-BR" dirty="0"/>
              <a:t>Cloro Gasoso</a:t>
            </a:r>
          </a:p>
        </p:txBody>
      </p:sp>
      <p:pic>
        <p:nvPicPr>
          <p:cNvPr id="9" name="Picture 2" descr="ETA Alto Tietê - Cilindros de Cloro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7" y="2133972"/>
            <a:ext cx="3097037" cy="195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5D75276D-58AE-4048-908C-614B2C117037}"/>
              </a:ext>
            </a:extLst>
          </p:cNvPr>
          <p:cNvSpPr/>
          <p:nvPr/>
        </p:nvSpPr>
        <p:spPr>
          <a:xfrm>
            <a:off x="4451400" y="3307486"/>
            <a:ext cx="936105" cy="69277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575C5BB2-A8B7-46B7-89C0-69D4B49E4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4979" name="Object 3"/>
              <p:cNvSpPr txBox="1"/>
              <p:nvPr/>
            </p:nvSpPr>
            <p:spPr bwMode="auto">
              <a:xfrm>
                <a:off x="5471629" y="2350591"/>
                <a:ext cx="3528392" cy="4175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4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4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𝑂𝐶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54979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1629" y="2350591"/>
                <a:ext cx="3528392" cy="417513"/>
              </a:xfrm>
              <a:prstGeom prst="rect">
                <a:avLst/>
              </a:prstGeom>
              <a:blipFill>
                <a:blip r:embed="rId2"/>
                <a:stretch>
                  <a:fillRect l="-519" b="-5882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4980" name="Object 4"/>
              <p:cNvSpPr txBox="1"/>
              <p:nvPr/>
            </p:nvSpPr>
            <p:spPr bwMode="auto">
              <a:xfrm>
                <a:off x="2522661" y="5217571"/>
                <a:ext cx="4962774" cy="10382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=−10,069+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3.000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+0,025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5498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2661" y="5217571"/>
                <a:ext cx="4962774" cy="1038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4981" name="Object 5"/>
              <p:cNvSpPr txBox="1"/>
              <p:nvPr/>
            </p:nvSpPr>
            <p:spPr bwMode="auto">
              <a:xfrm>
                <a:off x="5229301" y="3176466"/>
                <a:ext cx="3873424" cy="1016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𝑂𝐶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𝐻𝑂𝐶𝑙</m:t>
                              </m:r>
                            </m:e>
                          </m:d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−7,5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54981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9301" y="3176466"/>
                <a:ext cx="3873424" cy="1016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4983" name="Picture 7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8"/>
          <p:cNvGraphicFramePr>
            <a:graphicFrameLocks noChangeAspect="1"/>
          </p:cNvGraphicFramePr>
          <p:nvPr/>
        </p:nvGraphicFramePr>
        <p:xfrm>
          <a:off x="63338" y="2133600"/>
          <a:ext cx="5165963" cy="3228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C8CEAE3C-A215-4EA7-B944-A54B1C0DD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9" name="Picture 5" descr="ETA Sucupira 08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746648" cy="20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565015"/>
            <a:ext cx="5951998" cy="3168129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Cloro liquefeito (Líquido – Gás)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Hipoclorito de sódio (Solução líquida)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Hipoclorito de cálcio (Sólido)</a:t>
            </a:r>
          </a:p>
        </p:txBody>
      </p:sp>
      <p:pic>
        <p:nvPicPr>
          <p:cNvPr id="236548" name="Picture 4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6551" name="Rectangle 7"/>
          <p:cNvSpPr>
            <a:spLocks noChangeArrowheads="1"/>
          </p:cNvSpPr>
          <p:nvPr/>
        </p:nvSpPr>
        <p:spPr bwMode="auto">
          <a:xfrm>
            <a:off x="267923" y="3140857"/>
            <a:ext cx="5804404" cy="123532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D3963EE-2D32-4963-B8E6-F3F8272E1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159174513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1" name="Rectangle 5"/>
          <p:cNvSpPr>
            <a:spLocks noGrp="1" noChangeArrowheads="1"/>
          </p:cNvSpPr>
          <p:nvPr>
            <p:ph idx="1"/>
          </p:nvPr>
        </p:nvSpPr>
        <p:spPr>
          <a:xfrm>
            <a:off x="251521" y="2276872"/>
            <a:ext cx="5616624" cy="3887688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Produto adquirido na forma líquida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Pureza: 10% a 16%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Massa Específica: 1.220 kg/m</a:t>
            </a:r>
            <a:r>
              <a:rPr lang="pt-BR" sz="3200" baseline="30000" dirty="0"/>
              <a:t>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pH da solução igual a 12</a:t>
            </a:r>
          </a:p>
        </p:txBody>
      </p:sp>
      <p:pic>
        <p:nvPicPr>
          <p:cNvPr id="5" name="Imagem 4" descr="Uma imagem contendo no interior, mesa, edifício, branco&#10;&#10;Descrição gerada automaticamente">
            <a:extLst>
              <a:ext uri="{FF2B5EF4-FFF2-40B4-BE49-F238E27FC236}">
                <a16:creationId xmlns:a16="http://schemas.microsoft.com/office/drawing/2014/main" id="{3978B959-DBE8-4A6F-9EF7-E4FF1303F1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219" y="3933055"/>
            <a:ext cx="3558326" cy="2372217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EE3D664F-D37C-450E-97EA-F9E1CB648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2289578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1" name="Picture 3" descr="ETA Ribeirão da Estiva - Produtos Químicos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227" y="3152210"/>
            <a:ext cx="3552455" cy="23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72" name="Picture 4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80B8193-2110-4FE2-B891-37C646287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95F67979-A5DE-4DD0-A8BE-02732D75806E}"/>
                  </a:ext>
                </a:extLst>
              </p:cNvPr>
              <p:cNvSpPr txBox="1"/>
              <p:nvPr/>
            </p:nvSpPr>
            <p:spPr>
              <a:xfrm>
                <a:off x="876300" y="2328029"/>
                <a:ext cx="771025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𝑁𝑎𝑂𝐻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 ⟶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𝑁𝑎𝑂𝐶𝑙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𝑁𝑎𝐶𝑙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𝑐𝑎𝑙𝑜𝑟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95F67979-A5DE-4DD0-A8BE-02732D758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2328029"/>
                <a:ext cx="771025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 descr="Torre verde em cima de um edifício&#10;&#10;Descrição gerada automaticamente com confiança baixa">
            <a:extLst>
              <a:ext uri="{FF2B5EF4-FFF2-40B4-BE49-F238E27FC236}">
                <a16:creationId xmlns:a16="http://schemas.microsoft.com/office/drawing/2014/main" id="{B522A0EA-E80D-4CCF-BA92-6F5E5440C7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428" y="3684630"/>
            <a:ext cx="3552455" cy="236002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2603" y="188640"/>
            <a:ext cx="7246938" cy="144870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APLICAÇÃO DO CLORO EM ETAS</a:t>
            </a:r>
            <a:br>
              <a:rPr lang="pt-BR" altLang="pt-BR" sz="3600" dirty="0"/>
            </a:br>
            <a:r>
              <a:rPr lang="pt-BR" altLang="pt-BR" sz="3600" dirty="0"/>
              <a:t>HIPOCLORITO DE SÓDIO GERADO “IN LOCO”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8B3CA74-3534-4756-A660-A53676579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003" y="2911779"/>
            <a:ext cx="5020695" cy="32332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D1536B68-7584-44CD-8BD9-F858CC527378}"/>
                  </a:ext>
                </a:extLst>
              </p:cNvPr>
              <p:cNvSpPr txBox="1"/>
              <p:nvPr/>
            </p:nvSpPr>
            <p:spPr>
              <a:xfrm>
                <a:off x="1074198" y="2247599"/>
                <a:ext cx="66760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latin typeface="Cambria Math" panose="02040503050406030204" pitchFamily="18" charset="0"/>
                        </a:rPr>
                        <m:t>𝑁𝑎𝐶𝑙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𝑒𝑛𝑒𝑟𝑔𝑖𝑎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 ⟶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𝑁𝑎𝑂𝐶𝑙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D1536B68-7584-44CD-8BD9-F858CC527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198" y="2247599"/>
                <a:ext cx="667600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46999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6934200" cy="1007393"/>
          </a:xfrm>
        </p:spPr>
        <p:txBody>
          <a:bodyPr>
            <a:normAutofit/>
          </a:bodyPr>
          <a:lstStyle/>
          <a:p>
            <a:pPr algn="ctr"/>
            <a:r>
              <a:rPr lang="pt-BR" altLang="pt-BR" sz="4000" dirty="0"/>
              <a:t>REATORES HETEROGÊNEOS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055" y="2266765"/>
            <a:ext cx="7850833" cy="3832194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Permanganato de potássio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Ozônio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Cinética do processo de desinfecção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Conceituação do parâmetro C.T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Comentários finais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564616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611F74B-7CD5-48B1-8FE3-8CC6BEF08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44" y="2492896"/>
            <a:ext cx="4712903" cy="31419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4A2D2A8-4203-49F6-91CF-6925314C1D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13120" y="2692677"/>
            <a:ext cx="4113559" cy="274237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967BA7-6301-4D38-AB39-56FDF9C68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2603" y="188640"/>
            <a:ext cx="7246938" cy="144870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APLICAÇÃO DO CLORO EM ETAS</a:t>
            </a:r>
            <a:br>
              <a:rPr lang="pt-BR" altLang="pt-BR" sz="3600" dirty="0"/>
            </a:br>
            <a:r>
              <a:rPr lang="pt-BR" altLang="pt-BR" sz="3600" dirty="0"/>
              <a:t>HIPOCLORITO DE SÓDIO GERADO “IN LOCO” </a:t>
            </a:r>
          </a:p>
        </p:txBody>
      </p:sp>
    </p:spTree>
    <p:extLst>
      <p:ext uri="{BB962C8B-B14F-4D97-AF65-F5344CB8AC3E}">
        <p14:creationId xmlns:p14="http://schemas.microsoft.com/office/powerpoint/2010/main" val="274122202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6620726-B2A2-445C-8B9B-1755851871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254" y="3284984"/>
            <a:ext cx="4222070" cy="28147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6A8E028-2059-4415-9FAD-699321BC5F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42" y="2204864"/>
            <a:ext cx="4243066" cy="282871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EE30622-17B9-48A0-9563-CBC339275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2603" y="188640"/>
            <a:ext cx="7246938" cy="144870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APLICAÇÃO DO CLORO EM ETA’S</a:t>
            </a:r>
            <a:br>
              <a:rPr lang="pt-BR" altLang="pt-BR" sz="3600" dirty="0"/>
            </a:br>
            <a:r>
              <a:rPr lang="pt-BR" altLang="pt-BR" sz="3600" dirty="0"/>
              <a:t>HIPOCLORITO DE SÓDIO GERADO “IN LOCO” </a:t>
            </a:r>
          </a:p>
        </p:txBody>
      </p:sp>
    </p:spTree>
    <p:extLst>
      <p:ext uri="{BB962C8B-B14F-4D97-AF65-F5344CB8AC3E}">
        <p14:creationId xmlns:p14="http://schemas.microsoft.com/office/powerpoint/2010/main" val="248727059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1">
            <a:extLst>
              <a:ext uri="{FF2B5EF4-FFF2-40B4-BE49-F238E27FC236}">
                <a16:creationId xmlns:a16="http://schemas.microsoft.com/office/drawing/2014/main" id="{F395CAE9-1A44-436C-AB0A-2903C2BC39C3}"/>
              </a:ext>
            </a:extLst>
          </p:cNvPr>
          <p:cNvSpPr txBox="1">
            <a:spLocks/>
          </p:cNvSpPr>
          <p:nvPr/>
        </p:nvSpPr>
        <p:spPr>
          <a:xfrm>
            <a:off x="467544" y="2458988"/>
            <a:ext cx="8229600" cy="363430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pt-BR" sz="3200" dirty="0"/>
              <a:t>Concentração de cloro: 0,5% a 0,8% (como Cl</a:t>
            </a:r>
            <a:r>
              <a:rPr lang="pt-BR" sz="3200" baseline="-25000" dirty="0"/>
              <a:t>2</a:t>
            </a:r>
            <a:r>
              <a:rPr lang="pt-BR" sz="3200" dirty="0"/>
              <a:t>)</a:t>
            </a:r>
          </a:p>
          <a:p>
            <a:pPr fontAlgn="auto"/>
            <a:r>
              <a:rPr lang="pt-BR" sz="3200" dirty="0"/>
              <a:t>Consumo de sal: 3,0 a 4,0 kg </a:t>
            </a:r>
            <a:r>
              <a:rPr lang="pt-BR" sz="3200" dirty="0" err="1"/>
              <a:t>NaCl</a:t>
            </a:r>
            <a:r>
              <a:rPr lang="pt-BR" sz="3200" dirty="0"/>
              <a:t> por kg Cl</a:t>
            </a:r>
            <a:r>
              <a:rPr lang="pt-BR" sz="3200" baseline="-25000" dirty="0"/>
              <a:t>2</a:t>
            </a:r>
            <a:r>
              <a:rPr lang="pt-BR" sz="3200" dirty="0"/>
              <a:t> produzido</a:t>
            </a:r>
          </a:p>
          <a:p>
            <a:pPr fontAlgn="auto"/>
            <a:r>
              <a:rPr lang="pt-BR" sz="3200" dirty="0"/>
              <a:t>Consumo de energia:0,9 a 1,0 kWh por kg Cl</a:t>
            </a:r>
            <a:r>
              <a:rPr lang="pt-BR" sz="3200" baseline="-25000" dirty="0"/>
              <a:t>2</a:t>
            </a:r>
            <a:r>
              <a:rPr lang="pt-BR" sz="3200" dirty="0"/>
              <a:t> produzido</a:t>
            </a:r>
          </a:p>
          <a:p>
            <a:pPr fontAlgn="auto"/>
            <a:endParaRPr lang="pt-BR" sz="3200" dirty="0"/>
          </a:p>
          <a:p>
            <a:pPr fontAlgn="auto"/>
            <a:endParaRPr lang="pt-BR" sz="3200" dirty="0"/>
          </a:p>
          <a:p>
            <a:pPr fontAlgn="auto"/>
            <a:endParaRPr lang="pt-BR" sz="3200" dirty="0"/>
          </a:p>
          <a:p>
            <a:pPr fontAlgn="auto"/>
            <a:endParaRPr lang="pt-BR" sz="32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060DF51-AF30-4D96-AB70-820B80330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2603" y="188640"/>
            <a:ext cx="7246938" cy="144870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APLICAÇÃO DO CLORO EM ETA’S</a:t>
            </a:r>
            <a:br>
              <a:rPr lang="pt-BR" altLang="pt-BR" sz="3600" dirty="0"/>
            </a:br>
            <a:r>
              <a:rPr lang="pt-BR" altLang="pt-BR" sz="3600" dirty="0"/>
              <a:t>HIPOCLORITO DE SÓDIO GERADO “IN LOCO” </a:t>
            </a:r>
          </a:p>
        </p:txBody>
      </p:sp>
    </p:spTree>
    <p:extLst>
      <p:ext uri="{BB962C8B-B14F-4D97-AF65-F5344CB8AC3E}">
        <p14:creationId xmlns:p14="http://schemas.microsoft.com/office/powerpoint/2010/main" val="22620838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9" name="Picture 5" descr="ETA Sucupira 08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746648" cy="20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565015"/>
            <a:ext cx="5951998" cy="3168129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Cloro liquefeito (Líquido – Gás)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Hipoclorito de sódio (Solução líquida)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Hipoclorito de cálcio (Sólido)</a:t>
            </a:r>
          </a:p>
        </p:txBody>
      </p:sp>
      <p:pic>
        <p:nvPicPr>
          <p:cNvPr id="236548" name="Picture 4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6551" name="Rectangle 7"/>
          <p:cNvSpPr>
            <a:spLocks noChangeArrowheads="1"/>
          </p:cNvSpPr>
          <p:nvPr/>
        </p:nvSpPr>
        <p:spPr bwMode="auto">
          <a:xfrm>
            <a:off x="241176" y="4270159"/>
            <a:ext cx="5804404" cy="77184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D3963EE-2D32-4963-B8E6-F3F8272E1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247438558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1" name="Rectangle 5"/>
          <p:cNvSpPr>
            <a:spLocks noGrp="1" noChangeArrowheads="1"/>
          </p:cNvSpPr>
          <p:nvPr>
            <p:ph idx="1"/>
          </p:nvPr>
        </p:nvSpPr>
        <p:spPr>
          <a:xfrm>
            <a:off x="251521" y="2276872"/>
            <a:ext cx="5616624" cy="3887688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Produto adquirido na forma sólida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Pureza: 60% a 65%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Massa específica aparente: 1.900 kg/m</a:t>
            </a:r>
            <a:r>
              <a:rPr lang="pt-BR" sz="3200" baseline="30000" dirty="0"/>
              <a:t>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Solubilidade: 40 g/L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521F703-5EE1-4418-A333-881C7EDD65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1" y="3683838"/>
            <a:ext cx="3491724" cy="262942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12B6CEF-4053-40C1-8A2F-801DADCF8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A78D1BA-5D61-4F81-A308-56C719AC1F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  <p:pic>
        <p:nvPicPr>
          <p:cNvPr id="5" name="Imagem 4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0C79B10-D1F0-4E01-8680-A3202B67E5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382" y="3163190"/>
            <a:ext cx="2937769" cy="2937769"/>
          </a:xfrm>
          <a:prstGeom prst="rect">
            <a:avLst/>
          </a:prstGeom>
        </p:spPr>
      </p:pic>
      <p:pic>
        <p:nvPicPr>
          <p:cNvPr id="7" name="Imagem 6" descr="Uma imagem contendo no interior, mesa, metal, comida&#10;&#10;Descrição gerada automaticamente">
            <a:extLst>
              <a:ext uri="{FF2B5EF4-FFF2-40B4-BE49-F238E27FC236}">
                <a16:creationId xmlns:a16="http://schemas.microsoft.com/office/drawing/2014/main" id="{338AA6FF-ABC3-4F39-9AD2-669BD42808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17" y="3163190"/>
            <a:ext cx="3796683" cy="2522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0F6800B8-3FB2-428C-ADF6-2B6DD03F2CE5}"/>
                  </a:ext>
                </a:extLst>
              </p:cNvPr>
              <p:cNvSpPr txBox="1"/>
              <p:nvPr/>
            </p:nvSpPr>
            <p:spPr>
              <a:xfrm>
                <a:off x="665825" y="2262628"/>
                <a:ext cx="781235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𝐶𝑎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𝐶𝑎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𝑂𝐶𝑙</m:t>
                              </m:r>
                            </m:e>
                          </m:d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𝐶𝑎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0F6800B8-3FB2-428C-ADF6-2B6DD03F2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25" y="2262628"/>
                <a:ext cx="781235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472104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276872"/>
            <a:ext cx="4130927" cy="274432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3139669"/>
            <a:ext cx="4328887" cy="2875835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A78D1BA-5D61-4F81-A308-56C719AC1F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201704818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276872"/>
            <a:ext cx="4176464" cy="27745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876" y="3140968"/>
            <a:ext cx="4463809" cy="2965468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7A95587-6832-412E-8BEC-745B7D949B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312400337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1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0453" name="Text Box 5"/>
          <p:cNvSpPr txBox="1">
            <a:spLocks noChangeArrowheads="1"/>
          </p:cNvSpPr>
          <p:nvPr/>
        </p:nvSpPr>
        <p:spPr bwMode="auto">
          <a:xfrm>
            <a:off x="683568" y="2439293"/>
            <a:ext cx="6336704" cy="701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pt-BR" altLang="pt-BR" sz="4000" dirty="0"/>
              <a:t>Hipoclorito de Sódio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0454" name="Object 6"/>
              <p:cNvSpPr txBox="1"/>
              <p:nvPr/>
            </p:nvSpPr>
            <p:spPr bwMode="auto">
              <a:xfrm>
                <a:off x="1344935" y="3213215"/>
                <a:ext cx="7326311" cy="6477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𝑁𝑎𝑂𝐶𝑙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60454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4935" y="3213215"/>
                <a:ext cx="7326311" cy="64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0455" name="Text Box 7"/>
          <p:cNvSpPr txBox="1">
            <a:spLocks noChangeArrowheads="1"/>
          </p:cNvSpPr>
          <p:nvPr/>
        </p:nvSpPr>
        <p:spPr bwMode="auto">
          <a:xfrm>
            <a:off x="683568" y="4050270"/>
            <a:ext cx="5833318" cy="701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pt-BR" altLang="pt-BR" dirty="0"/>
              <a:t>Hipoclorito de Cálcio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0456" name="Object 8"/>
              <p:cNvSpPr txBox="1"/>
              <p:nvPr/>
            </p:nvSpPr>
            <p:spPr bwMode="auto">
              <a:xfrm>
                <a:off x="914436" y="5084984"/>
                <a:ext cx="8187307" cy="5762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𝐶𝑎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𝑂𝐶𝑙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⇔2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60456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36" y="5084984"/>
                <a:ext cx="8187307" cy="576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ipse 11">
            <a:extLst>
              <a:ext uri="{FF2B5EF4-FFF2-40B4-BE49-F238E27FC236}">
                <a16:creationId xmlns:a16="http://schemas.microsoft.com/office/drawing/2014/main" id="{C10C8F9A-D4A9-423F-8E78-ACCCB604EDB7}"/>
              </a:ext>
            </a:extLst>
          </p:cNvPr>
          <p:cNvSpPr/>
          <p:nvPr/>
        </p:nvSpPr>
        <p:spPr>
          <a:xfrm>
            <a:off x="4355976" y="3010479"/>
            <a:ext cx="1296144" cy="9144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ABD8251-35E1-4E7A-90DA-93E23F965F04}"/>
              </a:ext>
            </a:extLst>
          </p:cNvPr>
          <p:cNvSpPr/>
          <p:nvPr/>
        </p:nvSpPr>
        <p:spPr>
          <a:xfrm>
            <a:off x="4674814" y="4915915"/>
            <a:ext cx="1337346" cy="9144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F684F740-D987-4C30-AB20-367CCF1283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4979" name="Object 3"/>
              <p:cNvSpPr txBox="1"/>
              <p:nvPr/>
            </p:nvSpPr>
            <p:spPr bwMode="auto">
              <a:xfrm>
                <a:off x="5471629" y="2350591"/>
                <a:ext cx="3528392" cy="4175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4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4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𝑂𝐶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54979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1629" y="2350591"/>
                <a:ext cx="3528392" cy="417513"/>
              </a:xfrm>
              <a:prstGeom prst="rect">
                <a:avLst/>
              </a:prstGeom>
              <a:blipFill>
                <a:blip r:embed="rId2"/>
                <a:stretch>
                  <a:fillRect l="-519" b="-5882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4980" name="Object 4"/>
              <p:cNvSpPr txBox="1"/>
              <p:nvPr/>
            </p:nvSpPr>
            <p:spPr bwMode="auto">
              <a:xfrm>
                <a:off x="2522661" y="5217571"/>
                <a:ext cx="4962774" cy="10382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=−10,069+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3.000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+0,025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5498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2661" y="5217571"/>
                <a:ext cx="4962774" cy="1038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4981" name="Object 5"/>
              <p:cNvSpPr txBox="1"/>
              <p:nvPr/>
            </p:nvSpPr>
            <p:spPr bwMode="auto">
              <a:xfrm>
                <a:off x="5229301" y="3176466"/>
                <a:ext cx="3873424" cy="1016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𝑂𝐶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𝐻𝑂𝐶𝑙</m:t>
                              </m:r>
                            </m:e>
                          </m:d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−7,5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54981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9301" y="3176466"/>
                <a:ext cx="3873424" cy="1016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4983" name="Picture 7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8"/>
          <p:cNvGraphicFramePr>
            <a:graphicFrameLocks noChangeAspect="1"/>
          </p:cNvGraphicFramePr>
          <p:nvPr/>
        </p:nvGraphicFramePr>
        <p:xfrm>
          <a:off x="63338" y="2133600"/>
          <a:ext cx="5165963" cy="3228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C8CEAE3C-A215-4EA7-B944-A54B1C0DD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21085382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180264" cy="111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sz="3200" dirty="0"/>
              <a:t>TRATAMENTO CONVENCIONAL DE ÁGUAS </a:t>
            </a:r>
            <a:br>
              <a:rPr lang="pt-BR" sz="3200" dirty="0"/>
            </a:br>
            <a:r>
              <a:rPr lang="pt-BR" sz="3200" dirty="0"/>
              <a:t>DE ABASTECIMENTO</a:t>
            </a:r>
          </a:p>
        </p:txBody>
      </p:sp>
      <p:grpSp>
        <p:nvGrpSpPr>
          <p:cNvPr id="107524" name="Group 4"/>
          <p:cNvGrpSpPr>
            <a:grpSpLocks/>
          </p:cNvGrpSpPr>
          <p:nvPr/>
        </p:nvGrpSpPr>
        <p:grpSpPr bwMode="auto">
          <a:xfrm>
            <a:off x="166688" y="1306513"/>
            <a:ext cx="8918575" cy="5030787"/>
            <a:chOff x="113" y="823"/>
            <a:chExt cx="5618" cy="3169"/>
          </a:xfrm>
        </p:grpSpPr>
        <p:sp>
          <p:nvSpPr>
            <p:cNvPr id="107525" name="AutoShape 5"/>
            <p:cNvSpPr>
              <a:spLocks noChangeArrowheads="1"/>
            </p:cNvSpPr>
            <p:nvPr/>
          </p:nvSpPr>
          <p:spPr bwMode="auto">
            <a:xfrm>
              <a:off x="113" y="1789"/>
              <a:ext cx="89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Manancial</a:t>
              </a:r>
            </a:p>
          </p:txBody>
        </p:sp>
        <p:sp>
          <p:nvSpPr>
            <p:cNvPr id="107526" name="AutoShape 6"/>
            <p:cNvSpPr>
              <a:spLocks noChangeArrowheads="1"/>
            </p:cNvSpPr>
            <p:nvPr/>
          </p:nvSpPr>
          <p:spPr bwMode="auto">
            <a:xfrm>
              <a:off x="1653" y="1789"/>
              <a:ext cx="90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Coagulação</a:t>
              </a:r>
            </a:p>
          </p:txBody>
        </p:sp>
        <p:sp>
          <p:nvSpPr>
            <p:cNvPr id="107527" name="AutoShape 7"/>
            <p:cNvSpPr>
              <a:spLocks noChangeArrowheads="1"/>
            </p:cNvSpPr>
            <p:nvPr/>
          </p:nvSpPr>
          <p:spPr bwMode="auto">
            <a:xfrm>
              <a:off x="2939" y="1789"/>
              <a:ext cx="83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Floculação</a:t>
              </a:r>
            </a:p>
          </p:txBody>
        </p:sp>
        <p:sp>
          <p:nvSpPr>
            <p:cNvPr id="107528" name="AutoShape 8"/>
            <p:cNvSpPr>
              <a:spLocks noChangeArrowheads="1"/>
            </p:cNvSpPr>
            <p:nvPr/>
          </p:nvSpPr>
          <p:spPr bwMode="auto">
            <a:xfrm>
              <a:off x="4243" y="1789"/>
              <a:ext cx="1071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Sedimentação</a:t>
              </a:r>
            </a:p>
          </p:txBody>
        </p:sp>
        <p:sp>
          <p:nvSpPr>
            <p:cNvPr id="107529" name="AutoShape 9"/>
            <p:cNvSpPr>
              <a:spLocks noChangeArrowheads="1"/>
            </p:cNvSpPr>
            <p:nvPr/>
          </p:nvSpPr>
          <p:spPr bwMode="auto">
            <a:xfrm>
              <a:off x="4419" y="2724"/>
              <a:ext cx="71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Filtração</a:t>
              </a:r>
            </a:p>
          </p:txBody>
        </p:sp>
        <p:sp>
          <p:nvSpPr>
            <p:cNvPr id="107530" name="AutoShape 10"/>
            <p:cNvSpPr>
              <a:spLocks noChangeArrowheads="1"/>
            </p:cNvSpPr>
            <p:nvPr/>
          </p:nvSpPr>
          <p:spPr bwMode="auto">
            <a:xfrm>
              <a:off x="2948" y="2722"/>
              <a:ext cx="93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Desinfecção</a:t>
              </a:r>
            </a:p>
          </p:txBody>
        </p:sp>
        <p:sp>
          <p:nvSpPr>
            <p:cNvPr id="107531" name="AutoShape 11"/>
            <p:cNvSpPr>
              <a:spLocks noChangeArrowheads="1"/>
            </p:cNvSpPr>
            <p:nvPr/>
          </p:nvSpPr>
          <p:spPr bwMode="auto">
            <a:xfrm>
              <a:off x="1508" y="2724"/>
              <a:ext cx="917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Fluoretação</a:t>
              </a:r>
            </a:p>
          </p:txBody>
        </p:sp>
        <p:sp>
          <p:nvSpPr>
            <p:cNvPr id="107532" name="AutoShape 12"/>
            <p:cNvSpPr>
              <a:spLocks noChangeArrowheads="1"/>
            </p:cNvSpPr>
            <p:nvPr/>
          </p:nvSpPr>
          <p:spPr bwMode="auto">
            <a:xfrm>
              <a:off x="116" y="2724"/>
              <a:ext cx="116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Correção de pH</a:t>
              </a:r>
            </a:p>
          </p:txBody>
        </p:sp>
        <p:sp>
          <p:nvSpPr>
            <p:cNvPr id="107533" name="AutoShape 13"/>
            <p:cNvSpPr>
              <a:spLocks noChangeArrowheads="1"/>
            </p:cNvSpPr>
            <p:nvPr/>
          </p:nvSpPr>
          <p:spPr bwMode="auto">
            <a:xfrm>
              <a:off x="281" y="3549"/>
              <a:ext cx="845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Água Final</a:t>
              </a:r>
            </a:p>
          </p:txBody>
        </p:sp>
        <p:cxnSp>
          <p:nvCxnSpPr>
            <p:cNvPr id="107534" name="AutoShape 14"/>
            <p:cNvCxnSpPr>
              <a:cxnSpLocks noChangeShapeType="1"/>
              <a:stCxn id="107525" idx="4"/>
              <a:endCxn id="107526" idx="2"/>
            </p:cNvCxnSpPr>
            <p:nvPr/>
          </p:nvCxnSpPr>
          <p:spPr bwMode="auto">
            <a:xfrm>
              <a:off x="934" y="1970"/>
              <a:ext cx="71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5" name="AutoShape 15"/>
            <p:cNvCxnSpPr>
              <a:cxnSpLocks noChangeShapeType="1"/>
              <a:stCxn id="107526" idx="4"/>
              <a:endCxn id="107527" idx="2"/>
            </p:cNvCxnSpPr>
            <p:nvPr/>
          </p:nvCxnSpPr>
          <p:spPr bwMode="auto">
            <a:xfrm>
              <a:off x="2490" y="1970"/>
              <a:ext cx="44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6" name="AutoShape 16"/>
            <p:cNvCxnSpPr>
              <a:cxnSpLocks noChangeShapeType="1"/>
              <a:stCxn id="107527" idx="4"/>
              <a:endCxn id="107528" idx="2"/>
            </p:cNvCxnSpPr>
            <p:nvPr/>
          </p:nvCxnSpPr>
          <p:spPr bwMode="auto">
            <a:xfrm>
              <a:off x="3706" y="1970"/>
              <a:ext cx="537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7" name="AutoShape 17"/>
            <p:cNvCxnSpPr>
              <a:cxnSpLocks noChangeShapeType="1"/>
              <a:stCxn id="107528" idx="3"/>
              <a:endCxn id="107529" idx="1"/>
            </p:cNvCxnSpPr>
            <p:nvPr/>
          </p:nvCxnSpPr>
          <p:spPr bwMode="auto">
            <a:xfrm flipH="1">
              <a:off x="4739" y="2078"/>
              <a:ext cx="3" cy="71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8" name="AutoShape 18"/>
            <p:cNvCxnSpPr>
              <a:cxnSpLocks noChangeShapeType="1"/>
              <a:stCxn id="107529" idx="2"/>
              <a:endCxn id="107530" idx="4"/>
            </p:cNvCxnSpPr>
            <p:nvPr/>
          </p:nvCxnSpPr>
          <p:spPr bwMode="auto">
            <a:xfrm flipH="1" flipV="1">
              <a:off x="3814" y="2903"/>
              <a:ext cx="60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9" name="AutoShape 19"/>
            <p:cNvCxnSpPr>
              <a:cxnSpLocks noChangeShapeType="1"/>
              <a:stCxn id="107530" idx="2"/>
              <a:endCxn id="107531" idx="4"/>
            </p:cNvCxnSpPr>
            <p:nvPr/>
          </p:nvCxnSpPr>
          <p:spPr bwMode="auto">
            <a:xfrm flipH="1">
              <a:off x="2353" y="2903"/>
              <a:ext cx="59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40" name="AutoShape 20"/>
            <p:cNvCxnSpPr>
              <a:cxnSpLocks noChangeShapeType="1"/>
              <a:stCxn id="107532" idx="3"/>
              <a:endCxn id="107533" idx="1"/>
            </p:cNvCxnSpPr>
            <p:nvPr/>
          </p:nvCxnSpPr>
          <p:spPr bwMode="auto">
            <a:xfrm>
              <a:off x="664" y="3013"/>
              <a:ext cx="3" cy="60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41" name="AutoShape 21"/>
            <p:cNvCxnSpPr>
              <a:cxnSpLocks noChangeShapeType="1"/>
              <a:stCxn id="107531" idx="2"/>
              <a:endCxn id="107532" idx="4"/>
            </p:cNvCxnSpPr>
            <p:nvPr/>
          </p:nvCxnSpPr>
          <p:spPr bwMode="auto">
            <a:xfrm flipH="1">
              <a:off x="1212" y="2905"/>
              <a:ext cx="296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542" name="Line 22"/>
            <p:cNvSpPr>
              <a:spLocks noChangeShapeType="1"/>
            </p:cNvSpPr>
            <p:nvPr/>
          </p:nvSpPr>
          <p:spPr bwMode="auto">
            <a:xfrm>
              <a:off x="1269" y="14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3" name="Text Box 23"/>
            <p:cNvSpPr txBox="1">
              <a:spLocks noChangeArrowheads="1"/>
            </p:cNvSpPr>
            <p:nvPr/>
          </p:nvSpPr>
          <p:spPr bwMode="auto">
            <a:xfrm rot="-5350329">
              <a:off x="657" y="1309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44" name="Line 24"/>
            <p:cNvSpPr>
              <a:spLocks noChangeShapeType="1"/>
            </p:cNvSpPr>
            <p:nvPr/>
          </p:nvSpPr>
          <p:spPr bwMode="auto">
            <a:xfrm>
              <a:off x="1490" y="140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5" name="Text Box 25"/>
            <p:cNvSpPr txBox="1">
              <a:spLocks noChangeArrowheads="1"/>
            </p:cNvSpPr>
            <p:nvPr/>
          </p:nvSpPr>
          <p:spPr bwMode="auto">
            <a:xfrm rot="-5350329">
              <a:off x="923" y="1298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CAP</a:t>
              </a:r>
            </a:p>
          </p:txBody>
        </p:sp>
        <p:sp>
          <p:nvSpPr>
            <p:cNvPr id="107546" name="Line 26"/>
            <p:cNvSpPr>
              <a:spLocks noChangeShapeType="1"/>
            </p:cNvSpPr>
            <p:nvPr/>
          </p:nvSpPr>
          <p:spPr bwMode="auto">
            <a:xfrm>
              <a:off x="1938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7" name="Text Box 27"/>
            <p:cNvSpPr txBox="1">
              <a:spLocks noChangeArrowheads="1"/>
            </p:cNvSpPr>
            <p:nvPr/>
          </p:nvSpPr>
          <p:spPr bwMode="auto">
            <a:xfrm rot="-5350329">
              <a:off x="1337" y="1202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Coagulante</a:t>
              </a:r>
            </a:p>
          </p:txBody>
        </p:sp>
        <p:sp>
          <p:nvSpPr>
            <p:cNvPr id="107548" name="Text Box 28"/>
            <p:cNvSpPr txBox="1">
              <a:spLocks noChangeArrowheads="1"/>
            </p:cNvSpPr>
            <p:nvPr/>
          </p:nvSpPr>
          <p:spPr bwMode="auto">
            <a:xfrm rot="-5350329">
              <a:off x="1559" y="1202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Alcalinizante</a:t>
              </a:r>
            </a:p>
          </p:txBody>
        </p:sp>
        <p:sp>
          <p:nvSpPr>
            <p:cNvPr id="107549" name="Line 29"/>
            <p:cNvSpPr>
              <a:spLocks noChangeShapeType="1"/>
            </p:cNvSpPr>
            <p:nvPr/>
          </p:nvSpPr>
          <p:spPr bwMode="auto">
            <a:xfrm>
              <a:off x="2159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0" name="Line 30"/>
            <p:cNvSpPr>
              <a:spLocks noChangeShapeType="1"/>
            </p:cNvSpPr>
            <p:nvPr/>
          </p:nvSpPr>
          <p:spPr bwMode="auto">
            <a:xfrm>
              <a:off x="2381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1" name="Text Box 31"/>
            <p:cNvSpPr txBox="1">
              <a:spLocks noChangeArrowheads="1"/>
            </p:cNvSpPr>
            <p:nvPr/>
          </p:nvSpPr>
          <p:spPr bwMode="auto">
            <a:xfrm rot="-5350329">
              <a:off x="1780" y="1203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52" name="Line 32"/>
            <p:cNvSpPr>
              <a:spLocks noChangeShapeType="1"/>
            </p:cNvSpPr>
            <p:nvPr/>
          </p:nvSpPr>
          <p:spPr bwMode="auto">
            <a:xfrm>
              <a:off x="2786" y="139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3" name="Text Box 33"/>
            <p:cNvSpPr txBox="1">
              <a:spLocks noChangeArrowheads="1"/>
            </p:cNvSpPr>
            <p:nvPr/>
          </p:nvSpPr>
          <p:spPr bwMode="auto">
            <a:xfrm rot="-5350329">
              <a:off x="2310" y="1470"/>
              <a:ext cx="7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Polímero</a:t>
              </a:r>
            </a:p>
          </p:txBody>
        </p:sp>
        <p:sp>
          <p:nvSpPr>
            <p:cNvPr id="107554" name="Line 34"/>
            <p:cNvSpPr>
              <a:spLocks noChangeShapeType="1"/>
            </p:cNvSpPr>
            <p:nvPr/>
          </p:nvSpPr>
          <p:spPr bwMode="auto">
            <a:xfrm>
              <a:off x="4150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5" name="Text Box 35"/>
            <p:cNvSpPr txBox="1">
              <a:spLocks noChangeArrowheads="1"/>
            </p:cNvSpPr>
            <p:nvPr/>
          </p:nvSpPr>
          <p:spPr bwMode="auto">
            <a:xfrm>
              <a:off x="4150" y="2263"/>
              <a:ext cx="5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Polímero</a:t>
              </a:r>
            </a:p>
          </p:txBody>
        </p:sp>
        <p:sp>
          <p:nvSpPr>
            <p:cNvPr id="107556" name="Line 36"/>
            <p:cNvSpPr>
              <a:spLocks noChangeShapeType="1"/>
            </p:cNvSpPr>
            <p:nvPr/>
          </p:nvSpPr>
          <p:spPr bwMode="auto">
            <a:xfrm>
              <a:off x="4815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7" name="Text Box 37"/>
            <p:cNvSpPr txBox="1">
              <a:spLocks noChangeArrowheads="1"/>
            </p:cNvSpPr>
            <p:nvPr/>
          </p:nvSpPr>
          <p:spPr bwMode="auto">
            <a:xfrm>
              <a:off x="4771" y="2275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58" name="Line 38"/>
            <p:cNvSpPr>
              <a:spLocks noChangeShapeType="1"/>
            </p:cNvSpPr>
            <p:nvPr/>
          </p:nvSpPr>
          <p:spPr bwMode="auto">
            <a:xfrm>
              <a:off x="3389" y="302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9" name="Text Box 39"/>
            <p:cNvSpPr txBox="1">
              <a:spLocks noChangeArrowheads="1"/>
            </p:cNvSpPr>
            <p:nvPr/>
          </p:nvSpPr>
          <p:spPr bwMode="auto">
            <a:xfrm rot="-5350329">
              <a:off x="2744" y="3401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60" name="Line 40"/>
            <p:cNvSpPr>
              <a:spLocks noChangeShapeType="1"/>
            </p:cNvSpPr>
            <p:nvPr/>
          </p:nvSpPr>
          <p:spPr bwMode="auto">
            <a:xfrm>
              <a:off x="1963" y="304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61" name="Text Box 41"/>
            <p:cNvSpPr txBox="1">
              <a:spLocks noChangeArrowheads="1"/>
            </p:cNvSpPr>
            <p:nvPr/>
          </p:nvSpPr>
          <p:spPr bwMode="auto">
            <a:xfrm rot="-5350329">
              <a:off x="1693" y="3205"/>
              <a:ext cx="43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Flúor</a:t>
              </a:r>
            </a:p>
            <a:p>
              <a:endParaRPr lang="pt-BR" altLang="pt-BR" sz="1600">
                <a:latin typeface="Times New Roman" pitchFamily="18" charset="0"/>
              </a:endParaRPr>
            </a:p>
          </p:txBody>
        </p:sp>
        <p:sp>
          <p:nvSpPr>
            <p:cNvPr id="107562" name="Line 42"/>
            <p:cNvSpPr>
              <a:spLocks noChangeShapeType="1"/>
            </p:cNvSpPr>
            <p:nvPr/>
          </p:nvSpPr>
          <p:spPr bwMode="auto">
            <a:xfrm>
              <a:off x="712" y="3362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63" name="Text Box 43"/>
            <p:cNvSpPr txBox="1">
              <a:spLocks noChangeArrowheads="1"/>
            </p:cNvSpPr>
            <p:nvPr/>
          </p:nvSpPr>
          <p:spPr bwMode="auto">
            <a:xfrm>
              <a:off x="657" y="3127"/>
              <a:ext cx="8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Alcalinizante</a:t>
              </a:r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7E117C4C-A25B-4420-AADB-A1AE01A3B11A}"/>
              </a:ext>
            </a:extLst>
          </p:cNvPr>
          <p:cNvSpPr/>
          <p:nvPr/>
        </p:nvSpPr>
        <p:spPr>
          <a:xfrm>
            <a:off x="4496595" y="4093368"/>
            <a:ext cx="1916111" cy="9144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4D3947EE-4D68-4A2A-9FF2-61EBDEDDCD8E}"/>
                  </a:ext>
                </a:extLst>
              </p:cNvPr>
              <p:cNvSpPr txBox="1"/>
              <p:nvPr/>
            </p:nvSpPr>
            <p:spPr bwMode="auto">
              <a:xfrm>
                <a:off x="2700052" y="2198740"/>
                <a:ext cx="3743895" cy="468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4D3947EE-4D68-4A2A-9FF2-61EBDEDDC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0052" y="2198740"/>
                <a:ext cx="3743895" cy="468313"/>
              </a:xfrm>
              <a:prstGeom prst="rect">
                <a:avLst/>
              </a:prstGeom>
              <a:blipFill>
                <a:blip r:embed="rId3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4">
                <a:extLst>
                  <a:ext uri="{FF2B5EF4-FFF2-40B4-BE49-F238E27FC236}">
                    <a16:creationId xmlns:a16="http://schemas.microsoft.com/office/drawing/2014/main" id="{1E1A636B-599E-40E5-A9FE-B61DBAA1F11C}"/>
                  </a:ext>
                </a:extLst>
              </p:cNvPr>
              <p:cNvSpPr txBox="1"/>
              <p:nvPr/>
            </p:nvSpPr>
            <p:spPr bwMode="auto">
              <a:xfrm>
                <a:off x="1593206" y="3117383"/>
                <a:ext cx="6419800" cy="4683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7" name="Object 4">
                <a:extLst>
                  <a:ext uri="{FF2B5EF4-FFF2-40B4-BE49-F238E27FC236}">
                    <a16:creationId xmlns:a16="http://schemas.microsoft.com/office/drawing/2014/main" id="{1E1A636B-599E-40E5-A9FE-B61DBAA1F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3206" y="3117383"/>
                <a:ext cx="6419800" cy="468312"/>
              </a:xfrm>
              <a:prstGeom prst="rect">
                <a:avLst/>
              </a:prstGeom>
              <a:blipFill>
                <a:blip r:embed="rId4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CC2BEE23-137F-4895-AA9A-E90D19F85A9C}"/>
                  </a:ext>
                </a:extLst>
              </p:cNvPr>
              <p:cNvSpPr txBox="1"/>
              <p:nvPr/>
            </p:nvSpPr>
            <p:spPr bwMode="auto">
              <a:xfrm>
                <a:off x="1593206" y="4052072"/>
                <a:ext cx="6122035" cy="4683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CC2BEE23-137F-4895-AA9A-E90D19F85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3206" y="4052072"/>
                <a:ext cx="6122035" cy="468312"/>
              </a:xfrm>
              <a:prstGeom prst="rect">
                <a:avLst/>
              </a:prstGeom>
              <a:blipFill>
                <a:blip r:embed="rId5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Elipse 19">
            <a:extLst>
              <a:ext uri="{FF2B5EF4-FFF2-40B4-BE49-F238E27FC236}">
                <a16:creationId xmlns:a16="http://schemas.microsoft.com/office/drawing/2014/main" id="{C2BA7903-8495-4FE0-8E04-1F174C3F84A2}"/>
              </a:ext>
            </a:extLst>
          </p:cNvPr>
          <p:cNvSpPr/>
          <p:nvPr/>
        </p:nvSpPr>
        <p:spPr>
          <a:xfrm>
            <a:off x="2267744" y="2027299"/>
            <a:ext cx="4320480" cy="96965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0F3A509B-6512-4DEE-AD4C-78B708EB19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20" y="4725144"/>
            <a:ext cx="2160240" cy="1440160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E3CE0664-16FE-4F06-9535-FDE6ED9AC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14387129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4D3947EE-4D68-4A2A-9FF2-61EBDEDDCD8E}"/>
                  </a:ext>
                </a:extLst>
              </p:cNvPr>
              <p:cNvSpPr txBox="1"/>
              <p:nvPr/>
            </p:nvSpPr>
            <p:spPr bwMode="auto">
              <a:xfrm>
                <a:off x="2700052" y="2198740"/>
                <a:ext cx="3743895" cy="468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4D3947EE-4D68-4A2A-9FF2-61EBDEDDC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0052" y="2198740"/>
                <a:ext cx="3743895" cy="468313"/>
              </a:xfrm>
              <a:prstGeom prst="rect">
                <a:avLst/>
              </a:prstGeom>
              <a:blipFill>
                <a:blip r:embed="rId3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4">
                <a:extLst>
                  <a:ext uri="{FF2B5EF4-FFF2-40B4-BE49-F238E27FC236}">
                    <a16:creationId xmlns:a16="http://schemas.microsoft.com/office/drawing/2014/main" id="{1E1A636B-599E-40E5-A9FE-B61DBAA1F11C}"/>
                  </a:ext>
                </a:extLst>
              </p:cNvPr>
              <p:cNvSpPr txBox="1"/>
              <p:nvPr/>
            </p:nvSpPr>
            <p:spPr bwMode="auto">
              <a:xfrm>
                <a:off x="1593206" y="3117383"/>
                <a:ext cx="6419800" cy="4683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7" name="Object 4">
                <a:extLst>
                  <a:ext uri="{FF2B5EF4-FFF2-40B4-BE49-F238E27FC236}">
                    <a16:creationId xmlns:a16="http://schemas.microsoft.com/office/drawing/2014/main" id="{1E1A636B-599E-40E5-A9FE-B61DBAA1F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3206" y="3117383"/>
                <a:ext cx="6419800" cy="468312"/>
              </a:xfrm>
              <a:prstGeom prst="rect">
                <a:avLst/>
              </a:prstGeom>
              <a:blipFill>
                <a:blip r:embed="rId4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CC2BEE23-137F-4895-AA9A-E90D19F85A9C}"/>
                  </a:ext>
                </a:extLst>
              </p:cNvPr>
              <p:cNvSpPr txBox="1"/>
              <p:nvPr/>
            </p:nvSpPr>
            <p:spPr bwMode="auto">
              <a:xfrm>
                <a:off x="1593206" y="4052072"/>
                <a:ext cx="6122035" cy="4683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CC2BEE23-137F-4895-AA9A-E90D19F85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3206" y="4052072"/>
                <a:ext cx="6122035" cy="468312"/>
              </a:xfrm>
              <a:prstGeom prst="rect">
                <a:avLst/>
              </a:prstGeom>
              <a:blipFill>
                <a:blip r:embed="rId5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Elipse 19">
            <a:extLst>
              <a:ext uri="{FF2B5EF4-FFF2-40B4-BE49-F238E27FC236}">
                <a16:creationId xmlns:a16="http://schemas.microsoft.com/office/drawing/2014/main" id="{C2BA7903-8495-4FE0-8E04-1F174C3F84A2}"/>
              </a:ext>
            </a:extLst>
          </p:cNvPr>
          <p:cNvSpPr/>
          <p:nvPr/>
        </p:nvSpPr>
        <p:spPr>
          <a:xfrm>
            <a:off x="1403647" y="2909158"/>
            <a:ext cx="6311593" cy="96965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0452C67-5392-4B84-9187-07347DBA0D9C}"/>
              </a:ext>
            </a:extLst>
          </p:cNvPr>
          <p:cNvSpPr txBox="1">
            <a:spLocks noChangeArrowheads="1"/>
          </p:cNvSpPr>
          <p:nvPr/>
        </p:nvSpPr>
        <p:spPr>
          <a:xfrm>
            <a:off x="950301" y="5164024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1 mol de HOCL   </a:t>
            </a:r>
          </a:p>
        </p:txBody>
      </p:sp>
      <p:sp>
        <p:nvSpPr>
          <p:cNvPr id="12" name="Seta: da Esquerda para a Direita 11">
            <a:extLst>
              <a:ext uri="{FF2B5EF4-FFF2-40B4-BE49-F238E27FC236}">
                <a16:creationId xmlns:a16="http://schemas.microsoft.com/office/drawing/2014/main" id="{FDAA9FA7-7BA6-4364-B3DD-89EF24870752}"/>
              </a:ext>
            </a:extLst>
          </p:cNvPr>
          <p:cNvSpPr/>
          <p:nvPr/>
        </p:nvSpPr>
        <p:spPr>
          <a:xfrm>
            <a:off x="4046645" y="5192516"/>
            <a:ext cx="158417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FECF0CE-379D-44C6-B99E-377AE0540050}"/>
              </a:ext>
            </a:extLst>
          </p:cNvPr>
          <p:cNvSpPr txBox="1">
            <a:spLocks noChangeArrowheads="1"/>
          </p:cNvSpPr>
          <p:nvPr/>
        </p:nvSpPr>
        <p:spPr>
          <a:xfrm>
            <a:off x="6274625" y="5164023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1 mol de Cl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   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D4FA3B75-CBAA-416D-BDDB-FA0E1E175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414163147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4D3947EE-4D68-4A2A-9FF2-61EBDEDDCD8E}"/>
                  </a:ext>
                </a:extLst>
              </p:cNvPr>
              <p:cNvSpPr txBox="1"/>
              <p:nvPr/>
            </p:nvSpPr>
            <p:spPr bwMode="auto">
              <a:xfrm>
                <a:off x="2700052" y="2198740"/>
                <a:ext cx="3743895" cy="468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4D3947EE-4D68-4A2A-9FF2-61EBDEDDC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0052" y="2198740"/>
                <a:ext cx="3743895" cy="468313"/>
              </a:xfrm>
              <a:prstGeom prst="rect">
                <a:avLst/>
              </a:prstGeom>
              <a:blipFill>
                <a:blip r:embed="rId3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4">
                <a:extLst>
                  <a:ext uri="{FF2B5EF4-FFF2-40B4-BE49-F238E27FC236}">
                    <a16:creationId xmlns:a16="http://schemas.microsoft.com/office/drawing/2014/main" id="{1E1A636B-599E-40E5-A9FE-B61DBAA1F11C}"/>
                  </a:ext>
                </a:extLst>
              </p:cNvPr>
              <p:cNvSpPr txBox="1"/>
              <p:nvPr/>
            </p:nvSpPr>
            <p:spPr bwMode="auto">
              <a:xfrm>
                <a:off x="1593206" y="3117383"/>
                <a:ext cx="6419800" cy="4683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7" name="Object 4">
                <a:extLst>
                  <a:ext uri="{FF2B5EF4-FFF2-40B4-BE49-F238E27FC236}">
                    <a16:creationId xmlns:a16="http://schemas.microsoft.com/office/drawing/2014/main" id="{1E1A636B-599E-40E5-A9FE-B61DBAA1F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3206" y="3117383"/>
                <a:ext cx="6419800" cy="468312"/>
              </a:xfrm>
              <a:prstGeom prst="rect">
                <a:avLst/>
              </a:prstGeom>
              <a:blipFill>
                <a:blip r:embed="rId4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CC2BEE23-137F-4895-AA9A-E90D19F85A9C}"/>
                  </a:ext>
                </a:extLst>
              </p:cNvPr>
              <p:cNvSpPr txBox="1"/>
              <p:nvPr/>
            </p:nvSpPr>
            <p:spPr bwMode="auto">
              <a:xfrm>
                <a:off x="1593206" y="4052072"/>
                <a:ext cx="6122035" cy="4683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CC2BEE23-137F-4895-AA9A-E90D19F85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3206" y="4052072"/>
                <a:ext cx="6122035" cy="468312"/>
              </a:xfrm>
              <a:prstGeom prst="rect">
                <a:avLst/>
              </a:prstGeom>
              <a:blipFill>
                <a:blip r:embed="rId5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Elipse 19">
            <a:extLst>
              <a:ext uri="{FF2B5EF4-FFF2-40B4-BE49-F238E27FC236}">
                <a16:creationId xmlns:a16="http://schemas.microsoft.com/office/drawing/2014/main" id="{C2BA7903-8495-4FE0-8E04-1F174C3F84A2}"/>
              </a:ext>
            </a:extLst>
          </p:cNvPr>
          <p:cNvSpPr/>
          <p:nvPr/>
        </p:nvSpPr>
        <p:spPr>
          <a:xfrm>
            <a:off x="1403647" y="3837632"/>
            <a:ext cx="6311593" cy="96965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E1E6660-8DA8-4B4E-B326-4C6181F185E8}"/>
              </a:ext>
            </a:extLst>
          </p:cNvPr>
          <p:cNvSpPr txBox="1">
            <a:spLocks noChangeArrowheads="1"/>
          </p:cNvSpPr>
          <p:nvPr/>
        </p:nvSpPr>
        <p:spPr>
          <a:xfrm>
            <a:off x="755576" y="5289727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1 mol de OCL</a:t>
            </a:r>
            <a:r>
              <a:rPr lang="pt-BR" altLang="pt-BR" sz="3200" baseline="30000" dirty="0"/>
              <a:t>-</a:t>
            </a:r>
            <a:r>
              <a:rPr lang="pt-BR" altLang="pt-BR" sz="3200" dirty="0"/>
              <a:t>   </a:t>
            </a:r>
          </a:p>
        </p:txBody>
      </p:sp>
      <p:sp>
        <p:nvSpPr>
          <p:cNvPr id="12" name="Seta: da Esquerda para a Direita 11">
            <a:extLst>
              <a:ext uri="{FF2B5EF4-FFF2-40B4-BE49-F238E27FC236}">
                <a16:creationId xmlns:a16="http://schemas.microsoft.com/office/drawing/2014/main" id="{E077D75D-CB8F-451A-8DDF-91E703ABBB21}"/>
              </a:ext>
            </a:extLst>
          </p:cNvPr>
          <p:cNvSpPr/>
          <p:nvPr/>
        </p:nvSpPr>
        <p:spPr>
          <a:xfrm>
            <a:off x="3851920" y="5318219"/>
            <a:ext cx="158417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F4A598C-DD7B-4BC0-B822-11144E32B6FC}"/>
              </a:ext>
            </a:extLst>
          </p:cNvPr>
          <p:cNvSpPr txBox="1">
            <a:spLocks noChangeArrowheads="1"/>
          </p:cNvSpPr>
          <p:nvPr/>
        </p:nvSpPr>
        <p:spPr>
          <a:xfrm>
            <a:off x="6079900" y="5289726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1 mol de Cl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   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FB82194B-CE9E-4B59-A063-888B522B0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87485914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0BD39CD-B254-4AC7-9A6D-D98B154C3DAE}"/>
              </a:ext>
            </a:extLst>
          </p:cNvPr>
          <p:cNvSpPr txBox="1">
            <a:spLocks noChangeArrowheads="1"/>
          </p:cNvSpPr>
          <p:nvPr/>
        </p:nvSpPr>
        <p:spPr>
          <a:xfrm>
            <a:off x="485574" y="2376321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1 mol de HOCL   </a:t>
            </a:r>
          </a:p>
        </p:txBody>
      </p:sp>
      <p:sp>
        <p:nvSpPr>
          <p:cNvPr id="2" name="Seta: da Esquerda para a Direita 1">
            <a:extLst>
              <a:ext uri="{FF2B5EF4-FFF2-40B4-BE49-F238E27FC236}">
                <a16:creationId xmlns:a16="http://schemas.microsoft.com/office/drawing/2014/main" id="{A2758842-2D50-462D-80BE-F0863BB2664C}"/>
              </a:ext>
            </a:extLst>
          </p:cNvPr>
          <p:cNvSpPr/>
          <p:nvPr/>
        </p:nvSpPr>
        <p:spPr>
          <a:xfrm>
            <a:off x="3581918" y="2404813"/>
            <a:ext cx="158417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3C57E1D-F5CE-4665-86F8-09B0B54B8260}"/>
              </a:ext>
            </a:extLst>
          </p:cNvPr>
          <p:cNvSpPr txBox="1">
            <a:spLocks noChangeArrowheads="1"/>
          </p:cNvSpPr>
          <p:nvPr/>
        </p:nvSpPr>
        <p:spPr>
          <a:xfrm>
            <a:off x="5809898" y="2376320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1 mol de Cl</a:t>
            </a:r>
            <a:r>
              <a:rPr lang="pt-BR" altLang="pt-BR" sz="2800" baseline="-25000" dirty="0"/>
              <a:t>2</a:t>
            </a:r>
            <a:r>
              <a:rPr lang="pt-BR" altLang="pt-BR" sz="2800" dirty="0"/>
              <a:t>   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87283DE-4861-4659-AD04-8ECD4F5C1EC4}"/>
              </a:ext>
            </a:extLst>
          </p:cNvPr>
          <p:cNvSpPr txBox="1">
            <a:spLocks noChangeArrowheads="1"/>
          </p:cNvSpPr>
          <p:nvPr/>
        </p:nvSpPr>
        <p:spPr>
          <a:xfrm>
            <a:off x="485574" y="3298177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1 mol de OCL</a:t>
            </a:r>
            <a:r>
              <a:rPr lang="pt-BR" altLang="pt-BR" sz="2800" baseline="30000" dirty="0"/>
              <a:t>-</a:t>
            </a:r>
            <a:r>
              <a:rPr lang="pt-BR" altLang="pt-BR" sz="2800" dirty="0"/>
              <a:t>   </a:t>
            </a:r>
          </a:p>
        </p:txBody>
      </p:sp>
      <p:sp>
        <p:nvSpPr>
          <p:cNvPr id="12" name="Seta: da Esquerda para a Direita 11">
            <a:extLst>
              <a:ext uri="{FF2B5EF4-FFF2-40B4-BE49-F238E27FC236}">
                <a16:creationId xmlns:a16="http://schemas.microsoft.com/office/drawing/2014/main" id="{E1E3AA64-8312-4141-BFBD-1A1264DD5FBE}"/>
              </a:ext>
            </a:extLst>
          </p:cNvPr>
          <p:cNvSpPr/>
          <p:nvPr/>
        </p:nvSpPr>
        <p:spPr>
          <a:xfrm>
            <a:off x="3581918" y="3326669"/>
            <a:ext cx="158417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C5B8D52-35D8-47F1-A51D-AEA5F09F1EEF}"/>
              </a:ext>
            </a:extLst>
          </p:cNvPr>
          <p:cNvSpPr txBox="1">
            <a:spLocks noChangeArrowheads="1"/>
          </p:cNvSpPr>
          <p:nvPr/>
        </p:nvSpPr>
        <p:spPr>
          <a:xfrm>
            <a:off x="5809898" y="3298176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1 mol de Cl</a:t>
            </a:r>
            <a:r>
              <a:rPr lang="pt-BR" altLang="pt-BR" sz="2800" baseline="-25000" dirty="0"/>
              <a:t>2</a:t>
            </a:r>
            <a:r>
              <a:rPr lang="pt-BR" altLang="pt-BR" sz="2800" dirty="0"/>
              <a:t>    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79291411-AC26-4CA4-8264-B4DE9BE11937}"/>
              </a:ext>
            </a:extLst>
          </p:cNvPr>
          <p:cNvSpPr txBox="1">
            <a:spLocks noChangeArrowheads="1"/>
          </p:cNvSpPr>
          <p:nvPr/>
        </p:nvSpPr>
        <p:spPr>
          <a:xfrm>
            <a:off x="437841" y="4277021"/>
            <a:ext cx="8229600" cy="128927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3200" dirty="0"/>
              <a:t>Conclusão: Todas as dosagens de cloro da forma de cloro residual livre e combinado são expressas como mg Cl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/L !!! </a:t>
            </a:r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C5EBB919-6E98-49D1-83A0-44053D1F9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66" y="4277021"/>
            <a:ext cx="8380711" cy="1383010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D5C6C140-052E-479F-9295-CC778DFC30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352864984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>
            <a:extLst>
              <a:ext uri="{FF2B5EF4-FFF2-40B4-BE49-F238E27FC236}">
                <a16:creationId xmlns:a16="http://schemas.microsoft.com/office/drawing/2014/main" id="{EAA6D70B-E906-44D6-B6B5-88C710C9D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013" y="2194926"/>
            <a:ext cx="8229600" cy="667923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Cloro Residual Livre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/>
              <p:nvPr/>
            </p:nvSpPr>
            <p:spPr bwMode="auto">
              <a:xfrm>
                <a:off x="2675607" y="2971800"/>
                <a:ext cx="4671144" cy="457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𝐶𝑅𝐿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𝐻𝑂𝐶𝑙</m:t>
                          </m:r>
                        </m:e>
                      </m:d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𝑂𝐶</m:t>
                          </m:r>
                          <m:sSup>
                            <m:sSup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5607" y="2971800"/>
                <a:ext cx="4671144" cy="457200"/>
              </a:xfrm>
              <a:prstGeom prst="rect">
                <a:avLst/>
              </a:prstGeom>
              <a:blipFill>
                <a:blip r:embed="rId2"/>
                <a:stretch>
                  <a:fillRect b="-933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8053" name="Rectangle 5">
            <a:extLst>
              <a:ext uri="{FF2B5EF4-FFF2-40B4-BE49-F238E27FC236}">
                <a16:creationId xmlns:a16="http://schemas.microsoft.com/office/drawing/2014/main" id="{0FA4D719-59BD-4EDD-9833-1EA23CD7E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3933826"/>
            <a:ext cx="7772400" cy="7620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Cloro Residual Combinado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4" name="Object 6">
                <a:extLst>
                  <a:ext uri="{FF2B5EF4-FFF2-40B4-BE49-F238E27FC236}">
                    <a16:creationId xmlns:a16="http://schemas.microsoft.com/office/drawing/2014/main" id="{152ECD6F-53D1-408A-AFC2-F9E5A12A68BD}"/>
                  </a:ext>
                </a:extLst>
              </p:cNvPr>
              <p:cNvSpPr txBox="1"/>
              <p:nvPr/>
            </p:nvSpPr>
            <p:spPr bwMode="auto">
              <a:xfrm>
                <a:off x="1187624" y="4913728"/>
                <a:ext cx="7069459" cy="482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𝐶𝑅𝐶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</m:d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𝑁𝐻𝐶</m:t>
                          </m:r>
                          <m:sSub>
                            <m:sSub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𝑁𝐶</m:t>
                          </m:r>
                          <m:sSub>
                            <m:sSub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4" name="Object 6">
                <a:extLst>
                  <a:ext uri="{FF2B5EF4-FFF2-40B4-BE49-F238E27FC236}">
                    <a16:creationId xmlns:a16="http://schemas.microsoft.com/office/drawing/2014/main" id="{152ECD6F-53D1-408A-AFC2-F9E5A12A6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913728"/>
                <a:ext cx="7069459" cy="482600"/>
              </a:xfrm>
              <a:prstGeom prst="rect">
                <a:avLst/>
              </a:prstGeom>
              <a:blipFill>
                <a:blip r:embed="rId3"/>
                <a:stretch>
                  <a:fillRect b="-759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8056" name="Picture 8">
            <a:extLst>
              <a:ext uri="{FF2B5EF4-FFF2-40B4-BE49-F238E27FC236}">
                <a16:creationId xmlns:a16="http://schemas.microsoft.com/office/drawing/2014/main" id="{F12DE81A-4720-4C5B-B2D1-71EE2F2BE5E6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BCAE4766-A30D-46AD-A1C7-4BBA316616D0}"/>
              </a:ext>
            </a:extLst>
          </p:cNvPr>
          <p:cNvSpPr/>
          <p:nvPr/>
        </p:nvSpPr>
        <p:spPr>
          <a:xfrm>
            <a:off x="2267744" y="2708920"/>
            <a:ext cx="5328592" cy="100700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F04C5A2-3A02-4B62-89CB-C51FA267D7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>
            <a:extLst>
              <a:ext uri="{FF2B5EF4-FFF2-40B4-BE49-F238E27FC236}">
                <a16:creationId xmlns:a16="http://schemas.microsoft.com/office/drawing/2014/main" id="{EAA6D70B-E906-44D6-B6B5-88C710C9D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013" y="2194926"/>
            <a:ext cx="8229600" cy="667923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Cloro Residual Total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/>
              <p:nvPr/>
            </p:nvSpPr>
            <p:spPr bwMode="auto">
              <a:xfrm>
                <a:off x="2627784" y="3161213"/>
                <a:ext cx="4671144" cy="457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𝐶𝑅𝑇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CRL</m:t>
                      </m:r>
                      <m:r>
                        <a:rPr lang="pt-BR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CRC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784" y="3161213"/>
                <a:ext cx="4671144" cy="457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8056" name="Picture 8">
            <a:extLst>
              <a:ext uri="{FF2B5EF4-FFF2-40B4-BE49-F238E27FC236}">
                <a16:creationId xmlns:a16="http://schemas.microsoft.com/office/drawing/2014/main" id="{F12DE81A-4720-4C5B-B2D1-71EE2F2BE5E6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FEE4862-2607-49E6-A574-B9C22DB08838}"/>
              </a:ext>
            </a:extLst>
          </p:cNvPr>
          <p:cNvSpPr/>
          <p:nvPr/>
        </p:nvSpPr>
        <p:spPr>
          <a:xfrm>
            <a:off x="2236428" y="2924175"/>
            <a:ext cx="4671144" cy="100700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8787A8-0168-44F6-92F6-2A0C4FBE3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3992505"/>
            <a:ext cx="2997933" cy="199862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42A7D457-F3E0-4C56-8055-9D545EA3E5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178660796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1" name="Picture 3" descr="1_htic_foto_esp_galer01">
            <a:extLst>
              <a:ext uri="{FF2B5EF4-FFF2-40B4-BE49-F238E27FC236}">
                <a16:creationId xmlns:a16="http://schemas.microsoft.com/office/drawing/2014/main" id="{E96F496D-8023-4F1C-A992-75DA8F03689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584" y="4191465"/>
            <a:ext cx="2744515" cy="18784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3" name="Rectangle 5">
            <a:extLst>
              <a:ext uri="{FF2B5EF4-FFF2-40B4-BE49-F238E27FC236}">
                <a16:creationId xmlns:a16="http://schemas.microsoft.com/office/drawing/2014/main" id="{70B60595-7864-4821-874F-0F6CA5388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7580" y="131763"/>
            <a:ext cx="7212013" cy="1371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/>
              <a:t>CLORO E SUAS REAÇÕES </a:t>
            </a:r>
            <a:br>
              <a:rPr lang="pt-BR" altLang="pt-BR" sz="4000" dirty="0"/>
            </a:br>
            <a:r>
              <a:rPr lang="pt-BR" altLang="pt-BR" sz="4000" dirty="0"/>
              <a:t>DEMANDA DE CLORO</a:t>
            </a:r>
          </a:p>
        </p:txBody>
      </p:sp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728345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a luz </a:t>
            </a:r>
            <a:r>
              <a:rPr lang="pt-BR" altLang="pt-BR" sz="4000" dirty="0" err="1"/>
              <a:t>ultra-violeta</a:t>
            </a:r>
            <a:endParaRPr lang="pt-BR" altLang="pt-BR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5335" name="Object 7">
                <a:extLst>
                  <a:ext uri="{FF2B5EF4-FFF2-40B4-BE49-F238E27FC236}">
                    <a16:creationId xmlns:a16="http://schemas.microsoft.com/office/drawing/2014/main" id="{02874EA0-D1B6-48CD-B260-1B99ADD8328A}"/>
                  </a:ext>
                </a:extLst>
              </p:cNvPr>
              <p:cNvSpPr txBox="1"/>
              <p:nvPr/>
            </p:nvSpPr>
            <p:spPr bwMode="auto">
              <a:xfrm>
                <a:off x="1871700" y="3241625"/>
                <a:ext cx="5400600" cy="6746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55335" name="Object 7">
                <a:extLst>
                  <a:ext uri="{FF2B5EF4-FFF2-40B4-BE49-F238E27FC236}">
                    <a16:creationId xmlns:a16="http://schemas.microsoft.com/office/drawing/2014/main" id="{02874EA0-D1B6-48CD-B260-1B99ADD83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1700" y="3241625"/>
                <a:ext cx="5400600" cy="6746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orio_524x250_pool3">
            <a:extLst>
              <a:ext uri="{FF2B5EF4-FFF2-40B4-BE49-F238E27FC236}">
                <a16:creationId xmlns:a16="http://schemas.microsoft.com/office/drawing/2014/main" id="{63CC30D7-10E5-4842-84F5-4AFD5BF4613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2040" y="4191465"/>
            <a:ext cx="3163684" cy="1509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2500" name="Object 4"/>
              <p:cNvSpPr txBox="1">
                <a:spLocks noGrp="1"/>
              </p:cNvSpPr>
              <p:nvPr>
                <p:ph idx="1"/>
              </p:nvPr>
            </p:nvSpPr>
            <p:spPr bwMode="auto">
              <a:xfrm>
                <a:off x="615950" y="3995623"/>
                <a:ext cx="8229326" cy="5508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⇔2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𝐹𝑒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𝑂𝐻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3(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6250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615950" y="3995623"/>
                <a:ext cx="8229326" cy="5508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2499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599" y="254058"/>
            <a:ext cx="6749913" cy="11239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pt-BR" altLang="pt-BR" sz="3600" b="1" dirty="0"/>
              <a:t>CLORO E SUAS REAÇÕES </a:t>
            </a:r>
            <a:br>
              <a:rPr lang="pt-BR" altLang="pt-BR" sz="3600" b="1" dirty="0"/>
            </a:br>
            <a:r>
              <a:rPr lang="pt-BR" altLang="pt-BR" sz="3600" b="1" dirty="0"/>
              <a:t>DEMANDA DE CLORO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2502" name="Object 6"/>
              <p:cNvSpPr txBox="1">
                <a:spLocks noGrp="1"/>
              </p:cNvSpPr>
              <p:nvPr>
                <p:ph sz="half" idx="4294967295"/>
              </p:nvPr>
            </p:nvSpPr>
            <p:spPr bwMode="auto">
              <a:xfrm>
                <a:off x="939613" y="4987696"/>
                <a:ext cx="7165975" cy="6477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62502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 bwMode="auto">
              <a:xfrm>
                <a:off x="939613" y="4987696"/>
                <a:ext cx="7165975" cy="647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2501" name="Rectangle 5"/>
          <p:cNvSpPr>
            <a:spLocks noChangeArrowheads="1"/>
          </p:cNvSpPr>
          <p:nvPr/>
        </p:nvSpPr>
        <p:spPr bwMode="auto">
          <a:xfrm>
            <a:off x="615950" y="2160588"/>
            <a:ext cx="7988300" cy="11239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Reações com compostos inorgânicos (Fe</a:t>
            </a:r>
            <a:r>
              <a:rPr lang="pt-BR" altLang="pt-BR" sz="4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+2</a:t>
            </a: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Mn</a:t>
            </a:r>
            <a:r>
              <a:rPr lang="pt-BR" altLang="pt-BR" sz="4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+2</a:t>
            </a: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</a:t>
            </a:r>
            <a:r>
              <a:rPr lang="pt-BR" altLang="pt-BR" sz="4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-2</a:t>
            </a: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NO</a:t>
            </a:r>
            <a:r>
              <a:rPr lang="pt-BR" altLang="pt-BR" sz="40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pt-BR" altLang="pt-BR" sz="4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62503" name="Rectangle 7"/>
          <p:cNvSpPr>
            <a:spLocks noChangeArrowheads="1"/>
          </p:cNvSpPr>
          <p:nvPr/>
        </p:nvSpPr>
        <p:spPr bwMode="auto">
          <a:xfrm>
            <a:off x="450270" y="3825760"/>
            <a:ext cx="8395006" cy="720725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2500" name="Object 4"/>
              <p:cNvSpPr txBox="1">
                <a:spLocks noGrp="1"/>
              </p:cNvSpPr>
              <p:nvPr>
                <p:ph idx="1"/>
              </p:nvPr>
            </p:nvSpPr>
            <p:spPr bwMode="auto">
              <a:xfrm>
                <a:off x="615950" y="3995623"/>
                <a:ext cx="8229326" cy="5508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⇔2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𝐹𝑒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𝑂𝐻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3(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6250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615950" y="3995623"/>
                <a:ext cx="8229326" cy="5508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2499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25553"/>
            <a:ext cx="6831632" cy="11239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pt-BR" altLang="pt-BR" sz="3600" b="1" dirty="0"/>
              <a:t>CLORO E SUAS REAÇÕES </a:t>
            </a:r>
            <a:br>
              <a:rPr lang="pt-BR" altLang="pt-BR" sz="3600" b="1" dirty="0"/>
            </a:br>
            <a:r>
              <a:rPr lang="pt-BR" altLang="pt-BR" sz="3600" b="1" dirty="0"/>
              <a:t>DEMANDA DE CLORO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2502" name="Object 6"/>
              <p:cNvSpPr txBox="1">
                <a:spLocks noGrp="1"/>
              </p:cNvSpPr>
              <p:nvPr>
                <p:ph sz="half" idx="4294967295"/>
              </p:nvPr>
            </p:nvSpPr>
            <p:spPr bwMode="auto">
              <a:xfrm>
                <a:off x="939613" y="4987696"/>
                <a:ext cx="7165975" cy="6477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62502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 bwMode="auto">
              <a:xfrm>
                <a:off x="939613" y="4987696"/>
                <a:ext cx="7165975" cy="647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2501" name="Rectangle 5"/>
          <p:cNvSpPr>
            <a:spLocks noChangeArrowheads="1"/>
          </p:cNvSpPr>
          <p:nvPr/>
        </p:nvSpPr>
        <p:spPr bwMode="auto">
          <a:xfrm>
            <a:off x="615950" y="2160588"/>
            <a:ext cx="7988300" cy="11239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Reações com compostos inorgânicos (Fe</a:t>
            </a:r>
            <a:r>
              <a:rPr lang="pt-BR" altLang="pt-BR" sz="4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+2</a:t>
            </a: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Mn</a:t>
            </a:r>
            <a:r>
              <a:rPr lang="pt-BR" altLang="pt-BR" sz="4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+2</a:t>
            </a: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</a:t>
            </a:r>
            <a:r>
              <a:rPr lang="pt-BR" altLang="pt-BR" sz="4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-2</a:t>
            </a: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NO</a:t>
            </a:r>
            <a:r>
              <a:rPr lang="pt-BR" altLang="pt-BR" sz="40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pt-BR" altLang="pt-BR" sz="4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62503" name="Rectangle 7"/>
          <p:cNvSpPr>
            <a:spLocks noChangeArrowheads="1"/>
          </p:cNvSpPr>
          <p:nvPr/>
        </p:nvSpPr>
        <p:spPr bwMode="auto">
          <a:xfrm>
            <a:off x="464558" y="4833826"/>
            <a:ext cx="8395006" cy="720725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00969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7" name="Picture 3" descr="SISTEM~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9882" y="1963472"/>
            <a:ext cx="2065562" cy="146084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4546" name="Picture 2" descr="Rio Itatinga Turbinado"/>
          <p:cNvPicPr>
            <a:picLocks noGrp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9882" y="4663585"/>
            <a:ext cx="2066400" cy="146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4548" name="Picture 4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4549" name="Rectangle 5"/>
          <p:cNvSpPr>
            <a:spLocks noChangeArrowheads="1"/>
          </p:cNvSpPr>
          <p:nvPr/>
        </p:nvSpPr>
        <p:spPr bwMode="auto">
          <a:xfrm>
            <a:off x="703263" y="2119313"/>
            <a:ext cx="5668937" cy="7620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Reações com compostos orgânicos</a:t>
            </a:r>
          </a:p>
        </p:txBody>
      </p:sp>
      <p:sp>
        <p:nvSpPr>
          <p:cNvPr id="364550" name="Rectangle 6"/>
          <p:cNvSpPr>
            <a:spLocks noChangeArrowheads="1"/>
          </p:cNvSpPr>
          <p:nvPr/>
        </p:nvSpPr>
        <p:spPr bwMode="auto">
          <a:xfrm>
            <a:off x="1226580" y="3640303"/>
            <a:ext cx="4347495" cy="246790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Reações com compostos fenólicos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Reações com substâncias húmicas</a:t>
            </a:r>
          </a:p>
        </p:txBody>
      </p:sp>
      <p:sp>
        <p:nvSpPr>
          <p:cNvPr id="364552" name="Rectangle 8"/>
          <p:cNvSpPr>
            <a:spLocks noChangeArrowheads="1"/>
          </p:cNvSpPr>
          <p:nvPr/>
        </p:nvSpPr>
        <p:spPr bwMode="auto">
          <a:xfrm>
            <a:off x="976413" y="3539910"/>
            <a:ext cx="4847828" cy="1342901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910160C-F111-4F43-AC4A-3776158A0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254058"/>
            <a:ext cx="6749913" cy="11239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pt-BR" altLang="pt-BR" sz="3600" b="1" dirty="0"/>
              <a:t>CLORO E SUAS REAÇÕES </a:t>
            </a:r>
            <a:br>
              <a:rPr lang="pt-BR" altLang="pt-BR" sz="3600" b="1" dirty="0"/>
            </a:br>
            <a:r>
              <a:rPr lang="pt-BR" altLang="pt-BR" sz="3600" b="1" dirty="0"/>
              <a:t>DEMANDA DE CLORO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1" name="Rectangle 3">
            <a:extLst>
              <a:ext uri="{FF2B5EF4-FFF2-40B4-BE49-F238E27FC236}">
                <a16:creationId xmlns:a16="http://schemas.microsoft.com/office/drawing/2014/main" id="{3FD46931-1260-486D-89A6-B0D903563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13064"/>
            <a:ext cx="6705600" cy="1246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4000" dirty="0"/>
              <a:t>PROCESSO DE TRATAMENTO DE ESGOTOS POR LODOS ATIVADOS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625E5F9-68D2-4A07-8CB5-DCD9CEB50266}"/>
              </a:ext>
            </a:extLst>
          </p:cNvPr>
          <p:cNvSpPr/>
          <p:nvPr/>
        </p:nvSpPr>
        <p:spPr>
          <a:xfrm>
            <a:off x="373368" y="2592502"/>
            <a:ext cx="12713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Gradeamento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B05EB75C-798E-49A2-A48B-B8BC15F188A7}"/>
              </a:ext>
            </a:extLst>
          </p:cNvPr>
          <p:cNvSpPr/>
          <p:nvPr/>
        </p:nvSpPr>
        <p:spPr>
          <a:xfrm>
            <a:off x="2145434" y="2578433"/>
            <a:ext cx="965199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Caixas de areia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A32DC4E2-3FCE-4AF7-BF61-E29B3D6682A1}"/>
              </a:ext>
            </a:extLst>
          </p:cNvPr>
          <p:cNvSpPr/>
          <p:nvPr/>
        </p:nvSpPr>
        <p:spPr>
          <a:xfrm>
            <a:off x="3523603" y="2592502"/>
            <a:ext cx="1239875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primários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74F8C59F-B7BB-4BC9-BB4B-94A132984D9D}"/>
              </a:ext>
            </a:extLst>
          </p:cNvPr>
          <p:cNvSpPr/>
          <p:nvPr/>
        </p:nvSpPr>
        <p:spPr>
          <a:xfrm>
            <a:off x="5220322" y="2598434"/>
            <a:ext cx="1152128" cy="42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Tanques de aeração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C70AC4DF-6D3E-4D4F-A4D9-AEE180B77575}"/>
              </a:ext>
            </a:extLst>
          </p:cNvPr>
          <p:cNvSpPr/>
          <p:nvPr/>
        </p:nvSpPr>
        <p:spPr>
          <a:xfrm>
            <a:off x="6879874" y="25925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</a:t>
            </a:r>
            <a:r>
              <a:rPr lang="pt-BR" sz="1400" dirty="0" err="1"/>
              <a:t>secundáriuos</a:t>
            </a:r>
            <a:endParaRPr lang="pt-BR" sz="1400" dirty="0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D7F65AB9-BA8A-47D5-8610-89583639DC38}"/>
              </a:ext>
            </a:extLst>
          </p:cNvPr>
          <p:cNvSpPr/>
          <p:nvPr/>
        </p:nvSpPr>
        <p:spPr>
          <a:xfrm>
            <a:off x="6879874" y="38337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Desinfecção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C72E534B-5E4C-45C9-81F9-A09EB505F64B}"/>
              </a:ext>
            </a:extLst>
          </p:cNvPr>
          <p:cNvSpPr/>
          <p:nvPr/>
        </p:nvSpPr>
        <p:spPr>
          <a:xfrm>
            <a:off x="6006906" y="4740808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61E46DDD-F97E-48F7-8FB3-AA52D286B801}"/>
              </a:ext>
            </a:extLst>
          </p:cNvPr>
          <p:cNvSpPr/>
          <p:nvPr/>
        </p:nvSpPr>
        <p:spPr>
          <a:xfrm>
            <a:off x="6006906" y="5173665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94559F-A69F-4E68-99E0-C5372E3464CF}"/>
              </a:ext>
            </a:extLst>
          </p:cNvPr>
          <p:cNvSpPr txBox="1"/>
          <p:nvPr/>
        </p:nvSpPr>
        <p:spPr>
          <a:xfrm>
            <a:off x="6665014" y="4916874"/>
            <a:ext cx="160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Corpo receptor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ECC4C5E-60D6-4E64-88F2-5F168E585369}"/>
              </a:ext>
            </a:extLst>
          </p:cNvPr>
          <p:cNvCxnSpPr>
            <a:stCxn id="2" idx="3"/>
            <a:endCxn id="37" idx="1"/>
          </p:cNvCxnSpPr>
          <p:nvPr/>
        </p:nvCxnSpPr>
        <p:spPr>
          <a:xfrm flipV="1">
            <a:off x="1644716" y="2808525"/>
            <a:ext cx="5007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50B3C30-7208-4E02-9D02-655EFB5FC9BB}"/>
              </a:ext>
            </a:extLst>
          </p:cNvPr>
          <p:cNvCxnSpPr>
            <a:stCxn id="37" idx="3"/>
            <a:endCxn id="38" idx="1"/>
          </p:cNvCxnSpPr>
          <p:nvPr/>
        </p:nvCxnSpPr>
        <p:spPr>
          <a:xfrm>
            <a:off x="3110633" y="2808525"/>
            <a:ext cx="4129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F32A249-0AD7-48FE-9C06-4A8CAEA3AF9B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>
            <a:off x="4763478" y="2808526"/>
            <a:ext cx="456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28936021-BD92-4B7E-8CF7-52A5386FF483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 flipV="1">
            <a:off x="6372450" y="2808524"/>
            <a:ext cx="50742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C1050869-44D5-4DDB-BAB9-EA3892C3BCDA}"/>
              </a:ext>
            </a:extLst>
          </p:cNvPr>
          <p:cNvCxnSpPr>
            <a:stCxn id="40" idx="2"/>
            <a:endCxn id="41" idx="0"/>
          </p:cNvCxnSpPr>
          <p:nvPr/>
        </p:nvCxnSpPr>
        <p:spPr>
          <a:xfrm>
            <a:off x="7527946" y="3024548"/>
            <a:ext cx="0" cy="809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BE2E2CC-0D72-4FB3-BC12-B76F27D8D4EC}"/>
              </a:ext>
            </a:extLst>
          </p:cNvPr>
          <p:cNvCxnSpPr>
            <a:stCxn id="41" idx="2"/>
          </p:cNvCxnSpPr>
          <p:nvPr/>
        </p:nvCxnSpPr>
        <p:spPr>
          <a:xfrm>
            <a:off x="7527946" y="4265748"/>
            <a:ext cx="0" cy="587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08112B47-76EB-47F0-9D8B-012F78EDCE0B}"/>
              </a:ext>
            </a:extLst>
          </p:cNvPr>
          <p:cNvSpPr/>
          <p:nvPr/>
        </p:nvSpPr>
        <p:spPr>
          <a:xfrm>
            <a:off x="3495471" y="377743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Adensamento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1D3D3519-39A0-4880-9870-2EB5329177B7}"/>
              </a:ext>
            </a:extLst>
          </p:cNvPr>
          <p:cNvCxnSpPr>
            <a:stCxn id="38" idx="2"/>
            <a:endCxn id="61" idx="0"/>
          </p:cNvCxnSpPr>
          <p:nvPr/>
        </p:nvCxnSpPr>
        <p:spPr>
          <a:xfrm flipH="1">
            <a:off x="4143540" y="3024550"/>
            <a:ext cx="1" cy="75288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33D2FC03-225B-4257-B465-840E363E9360}"/>
              </a:ext>
            </a:extLst>
          </p:cNvPr>
          <p:cNvCxnSpPr>
            <a:cxnSpLocks/>
            <a:stCxn id="40" idx="2"/>
            <a:endCxn id="61" idx="0"/>
          </p:cNvCxnSpPr>
          <p:nvPr/>
        </p:nvCxnSpPr>
        <p:spPr>
          <a:xfrm rot="5400000">
            <a:off x="5459301" y="1708787"/>
            <a:ext cx="752884" cy="3384406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E86E88A3-2116-4331-AB84-EA3F65DD55E4}"/>
              </a:ext>
            </a:extLst>
          </p:cNvPr>
          <p:cNvSpPr/>
          <p:nvPr/>
        </p:nvSpPr>
        <p:spPr>
          <a:xfrm>
            <a:off x="3495471" y="4641357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Digestão</a:t>
            </a:r>
          </a:p>
        </p:txBody>
      </p:sp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id="{559733F9-91F4-4454-9A33-D934B2E9BFFB}"/>
              </a:ext>
            </a:extLst>
          </p:cNvPr>
          <p:cNvCxnSpPr>
            <a:cxnSpLocks/>
            <a:stCxn id="61" idx="2"/>
            <a:endCxn id="67" idx="0"/>
          </p:cNvCxnSpPr>
          <p:nvPr/>
        </p:nvCxnSpPr>
        <p:spPr>
          <a:xfrm>
            <a:off x="4143540" y="4237615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4F68C8B5-7EA0-4281-9410-2350C81D06BE}"/>
              </a:ext>
            </a:extLst>
          </p:cNvPr>
          <p:cNvSpPr/>
          <p:nvPr/>
        </p:nvSpPr>
        <p:spPr>
          <a:xfrm>
            <a:off x="3495471" y="550528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/>
              <a:t>Desidrataçao</a:t>
            </a:r>
            <a:endParaRPr lang="pt-BR" sz="1400" dirty="0"/>
          </a:p>
        </p:txBody>
      </p:sp>
      <p:cxnSp>
        <p:nvCxnSpPr>
          <p:cNvPr id="76" name="Conector de Seta Reta 75">
            <a:extLst>
              <a:ext uri="{FF2B5EF4-FFF2-40B4-BE49-F238E27FC236}">
                <a16:creationId xmlns:a16="http://schemas.microsoft.com/office/drawing/2014/main" id="{7BC6CB55-C10F-4DF8-956D-7BE55A8644B3}"/>
              </a:ext>
            </a:extLst>
          </p:cNvPr>
          <p:cNvCxnSpPr>
            <a:cxnSpLocks/>
            <a:stCxn id="67" idx="2"/>
            <a:endCxn id="75" idx="0"/>
          </p:cNvCxnSpPr>
          <p:nvPr/>
        </p:nvCxnSpPr>
        <p:spPr>
          <a:xfrm>
            <a:off x="4143540" y="5101540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: Angulado 78">
            <a:extLst>
              <a:ext uri="{FF2B5EF4-FFF2-40B4-BE49-F238E27FC236}">
                <a16:creationId xmlns:a16="http://schemas.microsoft.com/office/drawing/2014/main" id="{64C630FF-0E9C-4002-8853-74B5458EBB03}"/>
              </a:ext>
            </a:extLst>
          </p:cNvPr>
          <p:cNvCxnSpPr>
            <a:cxnSpLocks/>
            <a:stCxn id="61" idx="1"/>
            <a:endCxn id="37" idx="2"/>
          </p:cNvCxnSpPr>
          <p:nvPr/>
        </p:nvCxnSpPr>
        <p:spPr>
          <a:xfrm rot="10800000">
            <a:off x="2628035" y="3038616"/>
            <a:ext cx="867437" cy="96890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: Angulado 81">
            <a:extLst>
              <a:ext uri="{FF2B5EF4-FFF2-40B4-BE49-F238E27FC236}">
                <a16:creationId xmlns:a16="http://schemas.microsoft.com/office/drawing/2014/main" id="{5566CD69-288E-4E1B-A29A-0FF86FF79CF3}"/>
              </a:ext>
            </a:extLst>
          </p:cNvPr>
          <p:cNvCxnSpPr>
            <a:cxnSpLocks/>
            <a:stCxn id="67" idx="1"/>
            <a:endCxn id="37" idx="2"/>
          </p:cNvCxnSpPr>
          <p:nvPr/>
        </p:nvCxnSpPr>
        <p:spPr>
          <a:xfrm rot="10800000">
            <a:off x="2628035" y="3038617"/>
            <a:ext cx="867437" cy="1832833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: Angulado 84">
            <a:extLst>
              <a:ext uri="{FF2B5EF4-FFF2-40B4-BE49-F238E27FC236}">
                <a16:creationId xmlns:a16="http://schemas.microsoft.com/office/drawing/2014/main" id="{E2DC6204-DB1E-40CA-BA09-2A0946517CEC}"/>
              </a:ext>
            </a:extLst>
          </p:cNvPr>
          <p:cNvCxnSpPr>
            <a:cxnSpLocks/>
            <a:stCxn id="75" idx="1"/>
            <a:endCxn id="37" idx="2"/>
          </p:cNvCxnSpPr>
          <p:nvPr/>
        </p:nvCxnSpPr>
        <p:spPr>
          <a:xfrm rot="10800000">
            <a:off x="2628035" y="3038616"/>
            <a:ext cx="867437" cy="269675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28">
            <a:extLst>
              <a:ext uri="{FF2B5EF4-FFF2-40B4-BE49-F238E27FC236}">
                <a16:creationId xmlns:a16="http://schemas.microsoft.com/office/drawing/2014/main" id="{CE0901D0-77E1-4F33-AECF-E82DA229C774}"/>
              </a:ext>
            </a:extLst>
          </p:cNvPr>
          <p:cNvSpPr/>
          <p:nvPr/>
        </p:nvSpPr>
        <p:spPr>
          <a:xfrm>
            <a:off x="6569890" y="3606592"/>
            <a:ext cx="1916111" cy="9144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7" name="Picture 3" descr="SISTEM~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9882" y="1963472"/>
            <a:ext cx="2065562" cy="146084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4546" name="Picture 2" descr="Rio Itatinga Turbinado"/>
          <p:cNvPicPr>
            <a:picLocks noGrp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9882" y="4663585"/>
            <a:ext cx="2066400" cy="146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4548" name="Picture 4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4549" name="Rectangle 5"/>
          <p:cNvSpPr>
            <a:spLocks noChangeArrowheads="1"/>
          </p:cNvSpPr>
          <p:nvPr/>
        </p:nvSpPr>
        <p:spPr bwMode="auto">
          <a:xfrm>
            <a:off x="703263" y="2119313"/>
            <a:ext cx="5668937" cy="7620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Reações com compostos orgânicos</a:t>
            </a:r>
          </a:p>
        </p:txBody>
      </p:sp>
      <p:sp>
        <p:nvSpPr>
          <p:cNvPr id="364550" name="Rectangle 6"/>
          <p:cNvSpPr>
            <a:spLocks noChangeArrowheads="1"/>
          </p:cNvSpPr>
          <p:nvPr/>
        </p:nvSpPr>
        <p:spPr bwMode="auto">
          <a:xfrm>
            <a:off x="1226580" y="3640303"/>
            <a:ext cx="4347495" cy="246790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Reações com compostos fenólicos</a:t>
            </a:r>
          </a:p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Reações com substâncias húmicas</a:t>
            </a:r>
          </a:p>
        </p:txBody>
      </p:sp>
      <p:sp>
        <p:nvSpPr>
          <p:cNvPr id="364552" name="Rectangle 8"/>
          <p:cNvSpPr>
            <a:spLocks noChangeArrowheads="1"/>
          </p:cNvSpPr>
          <p:nvPr/>
        </p:nvSpPr>
        <p:spPr bwMode="auto">
          <a:xfrm>
            <a:off x="976413" y="4849672"/>
            <a:ext cx="4847828" cy="1342901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910160C-F111-4F43-AC4A-3776158A0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254058"/>
            <a:ext cx="6749913" cy="11239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pt-BR" altLang="pt-BR" sz="3600" b="1" dirty="0"/>
              <a:t>CLORO E SUAS REAÇÕES </a:t>
            </a:r>
            <a:br>
              <a:rPr lang="pt-BR" altLang="pt-BR" sz="3600" b="1" dirty="0"/>
            </a:br>
            <a:r>
              <a:rPr lang="pt-BR" altLang="pt-BR" sz="3600" b="1" dirty="0"/>
              <a:t>DEMANDA DE CLORO</a:t>
            </a:r>
          </a:p>
        </p:txBody>
      </p:sp>
    </p:spTree>
    <p:extLst>
      <p:ext uri="{BB962C8B-B14F-4D97-AF65-F5344CB8AC3E}">
        <p14:creationId xmlns:p14="http://schemas.microsoft.com/office/powerpoint/2010/main" val="90833465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33588"/>
            <a:ext cx="7772400" cy="69215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nitrogênio amoniacal</a:t>
            </a:r>
          </a:p>
        </p:txBody>
      </p:sp>
      <p:pic>
        <p:nvPicPr>
          <p:cNvPr id="257033" name="Picture 9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1163933" y="2875162"/>
            <a:ext cx="7243167" cy="6492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2248FAE-44CD-4EA1-BCE2-330AF0B29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254058"/>
            <a:ext cx="6749913" cy="11239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pt-BR" altLang="pt-BR" sz="3600" b="1" dirty="0"/>
              <a:t>CLORO E SUAS REAÇÕES </a:t>
            </a:r>
            <a:br>
              <a:rPr lang="pt-BR" altLang="pt-BR" sz="3600" b="1" dirty="0"/>
            </a:br>
            <a:r>
              <a:rPr lang="pt-BR" altLang="pt-BR" sz="3600" b="1" dirty="0"/>
              <a:t>DEMANDA DE CLORO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7">
                <a:extLst>
                  <a:ext uri="{FF2B5EF4-FFF2-40B4-BE49-F238E27FC236}">
                    <a16:creationId xmlns:a16="http://schemas.microsoft.com/office/drawing/2014/main" id="{4CF857BE-9D6E-419C-9984-495D16FAE32B}"/>
                  </a:ext>
                </a:extLst>
              </p:cNvPr>
              <p:cNvSpPr txBox="1"/>
              <p:nvPr/>
            </p:nvSpPr>
            <p:spPr bwMode="auto">
              <a:xfrm>
                <a:off x="1163933" y="2962264"/>
                <a:ext cx="7128792" cy="44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" name="Object 7">
                <a:extLst>
                  <a:ext uri="{FF2B5EF4-FFF2-40B4-BE49-F238E27FC236}">
                    <a16:creationId xmlns:a16="http://schemas.microsoft.com/office/drawing/2014/main" id="{4CF857BE-9D6E-419C-9984-495D16FAE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933" y="2962264"/>
                <a:ext cx="7128792" cy="449332"/>
              </a:xfrm>
              <a:prstGeom prst="rect">
                <a:avLst/>
              </a:prstGeom>
              <a:blipFill>
                <a:blip r:embed="rId3"/>
                <a:stretch>
                  <a:fillRect b="-270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F11B061E-5CF4-432E-8C63-E6C3EA0E86F7}"/>
                  </a:ext>
                </a:extLst>
              </p:cNvPr>
              <p:cNvSpPr txBox="1"/>
              <p:nvPr/>
            </p:nvSpPr>
            <p:spPr bwMode="auto">
              <a:xfrm>
                <a:off x="1173480" y="3815261"/>
                <a:ext cx="7772400" cy="5038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+6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F11B061E-5CF4-432E-8C63-E6C3EA0E8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3480" y="3815261"/>
                <a:ext cx="7772400" cy="5038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have Esquerda 1">
            <a:extLst>
              <a:ext uri="{FF2B5EF4-FFF2-40B4-BE49-F238E27FC236}">
                <a16:creationId xmlns:a16="http://schemas.microsoft.com/office/drawing/2014/main" id="{62BB413D-78E7-4AFB-88A9-81603E8B0327}"/>
              </a:ext>
            </a:extLst>
          </p:cNvPr>
          <p:cNvSpPr/>
          <p:nvPr/>
        </p:nvSpPr>
        <p:spPr>
          <a:xfrm rot="16200000">
            <a:off x="4071342" y="827233"/>
            <a:ext cx="1140716" cy="7530800"/>
          </a:xfrm>
          <a:prstGeom prst="leftBrace">
            <a:avLst>
              <a:gd name="adj1" fmla="val 8333"/>
              <a:gd name="adj2" fmla="val 500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BC30B6EF-3F74-46CD-B8EF-16FD3405F509}"/>
              </a:ext>
            </a:extLst>
          </p:cNvPr>
          <p:cNvSpPr txBox="1">
            <a:spLocks noChangeArrowheads="1"/>
          </p:cNvSpPr>
          <p:nvPr/>
        </p:nvSpPr>
        <p:spPr>
          <a:xfrm>
            <a:off x="1872167" y="5314740"/>
            <a:ext cx="5712323" cy="6921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4000" dirty="0"/>
              <a:t>Cloração ao “</a:t>
            </a:r>
            <a:r>
              <a:rPr lang="pt-BR" altLang="pt-BR" sz="4000" dirty="0" err="1"/>
              <a:t>break-point</a:t>
            </a:r>
            <a:r>
              <a:rPr lang="pt-BR" altLang="pt-BR" sz="40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425492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33588"/>
            <a:ext cx="7772400" cy="69215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nitrogênio amoniacal</a:t>
            </a:r>
          </a:p>
        </p:txBody>
      </p:sp>
      <p:pic>
        <p:nvPicPr>
          <p:cNvPr id="257033" name="Picture 9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1163933" y="3732426"/>
            <a:ext cx="7243167" cy="6492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2248FAE-44CD-4EA1-BCE2-330AF0B29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254058"/>
            <a:ext cx="6749913" cy="11239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pt-BR" altLang="pt-BR" sz="3600" b="1" dirty="0"/>
              <a:t>CLORO E SUAS REAÇÕES </a:t>
            </a:r>
            <a:br>
              <a:rPr lang="pt-BR" altLang="pt-BR" sz="3600" b="1" dirty="0"/>
            </a:br>
            <a:r>
              <a:rPr lang="pt-BR" altLang="pt-BR" sz="3600" b="1" dirty="0"/>
              <a:t>DEMANDA DE CLORO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7">
                <a:extLst>
                  <a:ext uri="{FF2B5EF4-FFF2-40B4-BE49-F238E27FC236}">
                    <a16:creationId xmlns:a16="http://schemas.microsoft.com/office/drawing/2014/main" id="{4CF857BE-9D6E-419C-9984-495D16FAE32B}"/>
                  </a:ext>
                </a:extLst>
              </p:cNvPr>
              <p:cNvSpPr txBox="1"/>
              <p:nvPr/>
            </p:nvSpPr>
            <p:spPr bwMode="auto">
              <a:xfrm>
                <a:off x="1163933" y="2962264"/>
                <a:ext cx="7128792" cy="44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" name="Object 7">
                <a:extLst>
                  <a:ext uri="{FF2B5EF4-FFF2-40B4-BE49-F238E27FC236}">
                    <a16:creationId xmlns:a16="http://schemas.microsoft.com/office/drawing/2014/main" id="{4CF857BE-9D6E-419C-9984-495D16FAE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933" y="2962264"/>
                <a:ext cx="7128792" cy="449332"/>
              </a:xfrm>
              <a:prstGeom prst="rect">
                <a:avLst/>
              </a:prstGeom>
              <a:blipFill>
                <a:blip r:embed="rId3"/>
                <a:stretch>
                  <a:fillRect b="-270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F11B061E-5CF4-432E-8C63-E6C3EA0E86F7}"/>
                  </a:ext>
                </a:extLst>
              </p:cNvPr>
              <p:cNvSpPr txBox="1"/>
              <p:nvPr/>
            </p:nvSpPr>
            <p:spPr bwMode="auto">
              <a:xfrm>
                <a:off x="1173480" y="3815261"/>
                <a:ext cx="7772400" cy="5038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+6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F11B061E-5CF4-432E-8C63-E6C3EA0E8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3480" y="3815261"/>
                <a:ext cx="7772400" cy="5038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have Esquerda 1">
            <a:extLst>
              <a:ext uri="{FF2B5EF4-FFF2-40B4-BE49-F238E27FC236}">
                <a16:creationId xmlns:a16="http://schemas.microsoft.com/office/drawing/2014/main" id="{62BB413D-78E7-4AFB-88A9-81603E8B0327}"/>
              </a:ext>
            </a:extLst>
          </p:cNvPr>
          <p:cNvSpPr/>
          <p:nvPr/>
        </p:nvSpPr>
        <p:spPr>
          <a:xfrm rot="16200000">
            <a:off x="4214222" y="827233"/>
            <a:ext cx="1140716" cy="7530800"/>
          </a:xfrm>
          <a:prstGeom prst="leftBrace">
            <a:avLst>
              <a:gd name="adj1" fmla="val 8333"/>
              <a:gd name="adj2" fmla="val 500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BC30B6EF-3F74-46CD-B8EF-16FD3405F509}"/>
              </a:ext>
            </a:extLst>
          </p:cNvPr>
          <p:cNvSpPr txBox="1">
            <a:spLocks noChangeArrowheads="1"/>
          </p:cNvSpPr>
          <p:nvPr/>
        </p:nvSpPr>
        <p:spPr>
          <a:xfrm>
            <a:off x="1872167" y="5314740"/>
            <a:ext cx="5712323" cy="6921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4000" dirty="0"/>
              <a:t>Cloração ao “</a:t>
            </a:r>
            <a:r>
              <a:rPr lang="pt-BR" altLang="pt-BR" sz="4000" dirty="0" err="1"/>
              <a:t>break-point</a:t>
            </a:r>
            <a:r>
              <a:rPr lang="pt-BR" altLang="pt-BR" sz="40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738326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>
            <a:extLst>
              <a:ext uri="{FF2B5EF4-FFF2-40B4-BE49-F238E27FC236}">
                <a16:creationId xmlns:a16="http://schemas.microsoft.com/office/drawing/2014/main" id="{EAA6D70B-E906-44D6-B6B5-88C710C9D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013" y="2265266"/>
            <a:ext cx="7149355" cy="667923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Demanda de Cloro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/>
              <p:nvPr/>
            </p:nvSpPr>
            <p:spPr bwMode="auto">
              <a:xfrm>
                <a:off x="1439652" y="3246260"/>
                <a:ext cx="6264696" cy="6351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𝐶𝑙𝑜𝑟𝑜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𝑎𝑝𝑙𝑖𝑐𝑎𝑑𝑜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𝐶𝑅𝐿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652" y="3246260"/>
                <a:ext cx="6264696" cy="6351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8056" name="Picture 8">
            <a:extLst>
              <a:ext uri="{FF2B5EF4-FFF2-40B4-BE49-F238E27FC236}">
                <a16:creationId xmlns:a16="http://schemas.microsoft.com/office/drawing/2014/main" id="{F12DE81A-4720-4C5B-B2D1-71EE2F2BE5E6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824D9888-501E-4E18-9722-FE68D2E9BEFC}"/>
                  </a:ext>
                </a:extLst>
              </p:cNvPr>
              <p:cNvSpPr txBox="1"/>
              <p:nvPr/>
            </p:nvSpPr>
            <p:spPr bwMode="auto">
              <a:xfrm>
                <a:off x="1439652" y="4437112"/>
                <a:ext cx="6264696" cy="6351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𝐶𝑙𝑜𝑟𝑜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𝑎𝑝𝑙𝑖𝑐𝑎𝑑𝑜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𝐶𝑅𝑇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824D9888-501E-4E18-9722-FE68D2E9B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652" y="4437112"/>
                <a:ext cx="6264696" cy="6351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32">
            <a:extLst>
              <a:ext uri="{FF2B5EF4-FFF2-40B4-BE49-F238E27FC236}">
                <a16:creationId xmlns:a16="http://schemas.microsoft.com/office/drawing/2014/main" id="{BA388D30-2778-4152-A67E-813427694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742" y="3198265"/>
            <a:ext cx="6531149" cy="746407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505594DB-41C1-4891-A529-A35C353CE6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255157688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>
            <a:extLst>
              <a:ext uri="{FF2B5EF4-FFF2-40B4-BE49-F238E27FC236}">
                <a16:creationId xmlns:a16="http://schemas.microsoft.com/office/drawing/2014/main" id="{EAA6D70B-E906-44D6-B6B5-88C710C9D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013" y="2265266"/>
            <a:ext cx="7149355" cy="667923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Demanda de Cloro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/>
              <p:nvPr/>
            </p:nvSpPr>
            <p:spPr bwMode="auto">
              <a:xfrm>
                <a:off x="1439652" y="3246260"/>
                <a:ext cx="6264696" cy="6351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𝐶𝑙𝑜𝑟𝑜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𝑎𝑝𝑙𝑖𝑐𝑎𝑑𝑜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𝐶𝑅𝐿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652" y="3246260"/>
                <a:ext cx="6264696" cy="6351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8056" name="Picture 8">
            <a:extLst>
              <a:ext uri="{FF2B5EF4-FFF2-40B4-BE49-F238E27FC236}">
                <a16:creationId xmlns:a16="http://schemas.microsoft.com/office/drawing/2014/main" id="{F12DE81A-4720-4C5B-B2D1-71EE2F2BE5E6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824D9888-501E-4E18-9722-FE68D2E9BEFC}"/>
                  </a:ext>
                </a:extLst>
              </p:cNvPr>
              <p:cNvSpPr txBox="1"/>
              <p:nvPr/>
            </p:nvSpPr>
            <p:spPr bwMode="auto">
              <a:xfrm>
                <a:off x="1439652" y="4437112"/>
                <a:ext cx="6264696" cy="6351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𝐶𝑙𝑜𝑟𝑜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𝑎𝑝𝑙𝑖𝑐𝑎𝑑𝑜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𝐶𝑅𝑇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824D9888-501E-4E18-9722-FE68D2E9B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652" y="4437112"/>
                <a:ext cx="6264696" cy="6351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32">
            <a:extLst>
              <a:ext uri="{FF2B5EF4-FFF2-40B4-BE49-F238E27FC236}">
                <a16:creationId xmlns:a16="http://schemas.microsoft.com/office/drawing/2014/main" id="{9EE7A502-A550-4EA0-9C34-735FEFA78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741" y="4381495"/>
            <a:ext cx="6531149" cy="746407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19460E3-CB32-45BB-B1A3-E718D7BA1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378033580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>
            <a:extLst>
              <a:ext uri="{FF2B5EF4-FFF2-40B4-BE49-F238E27FC236}">
                <a16:creationId xmlns:a16="http://schemas.microsoft.com/office/drawing/2014/main" id="{AC388EC5-867D-45FA-8F79-797BC37C2A14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880CE7D-E4C9-4F09-A2CE-1D306E7CBC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CLORO EM MEIO AQUOSO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0835D2E-7B00-4105-8DFB-5387316ED4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531322"/>
              </p:ext>
            </p:extLst>
          </p:nvPr>
        </p:nvGraphicFramePr>
        <p:xfrm>
          <a:off x="1031326" y="2133600"/>
          <a:ext cx="6957060" cy="41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112060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1244" cy="1007393"/>
          </a:xfrm>
        </p:spPr>
        <p:txBody>
          <a:bodyPr>
            <a:normAutofit/>
          </a:bodyPr>
          <a:lstStyle/>
          <a:p>
            <a:pPr algn="ctr"/>
            <a:r>
              <a:rPr lang="pt-BR" altLang="pt-BR" sz="3200" dirty="0"/>
              <a:t>VANTAGENS DO USO DO CLORO COMO AGENTE OXIDANTE E DESINFETANTE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055" y="2284763"/>
            <a:ext cx="7469093" cy="3867462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Apresenta baixo custo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Grande disponibilidade no mercado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Apresenta propriedades oxidantes e desinfetantes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Apresenta estabilidade na fase líquida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Pode ser empregado como agente desinfetante secundário</a:t>
            </a:r>
          </a:p>
          <a:p>
            <a:pPr marL="0" indent="0">
              <a:buNone/>
            </a:pPr>
            <a:r>
              <a:rPr lang="pt-BR" altLang="pt-BR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4253865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1244" cy="1007393"/>
          </a:xfrm>
        </p:spPr>
        <p:txBody>
          <a:bodyPr>
            <a:normAutofit/>
          </a:bodyPr>
          <a:lstStyle/>
          <a:p>
            <a:pPr algn="ctr"/>
            <a:r>
              <a:rPr lang="pt-BR" altLang="pt-BR" sz="3200" dirty="0"/>
              <a:t>DESVANTAGENS DO USO DO CLORO COMO AGENTE OXIDANTE E DESINFETANTE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055" y="2284763"/>
            <a:ext cx="7469093" cy="3744416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Apresenta capacidade de formação de subprodutos da desinfecção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Apresenta riscos com relação ao seu manuseio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Ação desinfetante do cloro depende do pH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Perda de estabilidade do cloro na forma de hipoclorito de sódio</a:t>
            </a:r>
          </a:p>
          <a:p>
            <a:pPr marL="0" indent="0">
              <a:buNone/>
            </a:pPr>
            <a:r>
              <a:rPr lang="pt-BR" altLang="pt-BR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24168933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TA Rio Grande - Linhas de Cloro Gá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567" y="4311167"/>
            <a:ext cx="3069555" cy="20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40" name="Picture 8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3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205038"/>
            <a:ext cx="8200216" cy="68580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Cloro (Cloro liquefeito, hipoclorito de sódio e hipoclorito de cálcio) </a:t>
            </a:r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60350"/>
            <a:ext cx="7212013" cy="13716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PRINCIPAIS AGENTES OXIDANTES E DESINFETANTES UTILIZADOS NA ENGENHARIA AMBIENTAL </a:t>
            </a:r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703263" y="3276600"/>
            <a:ext cx="2789237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Cloraminas</a:t>
            </a:r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693738" y="3967163"/>
            <a:ext cx="4598342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Dióxido de cloro</a:t>
            </a:r>
          </a:p>
        </p:txBody>
      </p:sp>
      <p:sp>
        <p:nvSpPr>
          <p:cNvPr id="223238" name="Rectangle 6"/>
          <p:cNvSpPr>
            <a:spLocks noChangeArrowheads="1"/>
          </p:cNvSpPr>
          <p:nvPr/>
        </p:nvSpPr>
        <p:spPr bwMode="auto">
          <a:xfrm>
            <a:off x="703263" y="5387216"/>
            <a:ext cx="3446463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Ozônio</a:t>
            </a:r>
          </a:p>
        </p:txBody>
      </p:sp>
      <p:sp>
        <p:nvSpPr>
          <p:cNvPr id="223239" name="Rectangle 7"/>
          <p:cNvSpPr>
            <a:spLocks noChangeArrowheads="1"/>
          </p:cNvSpPr>
          <p:nvPr/>
        </p:nvSpPr>
        <p:spPr bwMode="auto">
          <a:xfrm>
            <a:off x="684213" y="4695825"/>
            <a:ext cx="5299337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Permanganato de potássio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7B8CD60-C6F1-4CB6-B1D6-6E8C38752344}"/>
              </a:ext>
            </a:extLst>
          </p:cNvPr>
          <p:cNvSpPr/>
          <p:nvPr/>
        </p:nvSpPr>
        <p:spPr>
          <a:xfrm>
            <a:off x="613150" y="3271009"/>
            <a:ext cx="5299336" cy="61840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816069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33588"/>
            <a:ext cx="7772400" cy="69215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nitrogênio amoniacal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7028" name="Object 4"/>
              <p:cNvSpPr txBox="1"/>
              <p:nvPr/>
            </p:nvSpPr>
            <p:spPr bwMode="auto">
              <a:xfrm>
                <a:off x="1847341" y="2881929"/>
                <a:ext cx="6029845" cy="5048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5702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7341" y="2881929"/>
                <a:ext cx="6029845" cy="5048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7033" name="Picture 9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1240679" y="2815686"/>
            <a:ext cx="7243167" cy="6492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2" name="AutoShape 4">
            <a:extLst>
              <a:ext uri="{FF2B5EF4-FFF2-40B4-BE49-F238E27FC236}">
                <a16:creationId xmlns:a16="http://schemas.microsoft.com/office/drawing/2014/main" id="{F80B00A3-E589-415F-BAF8-12C279222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744" y="4170686"/>
            <a:ext cx="1006253" cy="899316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" name="AutoShape 5">
            <a:extLst>
              <a:ext uri="{FF2B5EF4-FFF2-40B4-BE49-F238E27FC236}">
                <a16:creationId xmlns:a16="http://schemas.microsoft.com/office/drawing/2014/main" id="{61239A94-FC45-481E-8FC3-05D90F210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857" y="5501419"/>
            <a:ext cx="368935" cy="180022"/>
          </a:xfrm>
          <a:prstGeom prst="can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B26D13DE-37BD-48B8-A68C-7AC0DB21A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791" y="3664580"/>
            <a:ext cx="2464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000" dirty="0">
                <a:cs typeface="Arial" panose="020B0604020202020204" pitchFamily="34" charset="0"/>
              </a:rPr>
              <a:t>Nitrogênio amoniacal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31EB09D0-808A-4D9D-9B62-999C5FC50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305" y="6005004"/>
            <a:ext cx="820677" cy="19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>
                <a:cs typeface="Arial" panose="020B0604020202020204" pitchFamily="34" charset="0"/>
              </a:rPr>
              <a:t>Cloro aplicado</a:t>
            </a:r>
          </a:p>
        </p:txBody>
      </p:sp>
      <p:cxnSp>
        <p:nvCxnSpPr>
          <p:cNvPr id="36" name="AutoShape 8">
            <a:extLst>
              <a:ext uri="{FF2B5EF4-FFF2-40B4-BE49-F238E27FC236}">
                <a16:creationId xmlns:a16="http://schemas.microsoft.com/office/drawing/2014/main" id="{12A6869D-1228-40E9-A712-9619B55D03A2}"/>
              </a:ext>
            </a:extLst>
          </p:cNvPr>
          <p:cNvCxnSpPr>
            <a:cxnSpLocks noChangeShapeType="1"/>
            <a:stCxn id="34" idx="2"/>
            <a:endCxn id="32" idx="5"/>
          </p:cNvCxnSpPr>
          <p:nvPr/>
        </p:nvCxnSpPr>
        <p:spPr bwMode="auto">
          <a:xfrm rot="5400000">
            <a:off x="3609521" y="3871166"/>
            <a:ext cx="443240" cy="830288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AutoShape 9">
            <a:extLst>
              <a:ext uri="{FF2B5EF4-FFF2-40B4-BE49-F238E27FC236}">
                <a16:creationId xmlns:a16="http://schemas.microsoft.com/office/drawing/2014/main" id="{9B9E53A5-120D-48D0-8829-2F23ED079261}"/>
              </a:ext>
            </a:extLst>
          </p:cNvPr>
          <p:cNvCxnSpPr>
            <a:cxnSpLocks noChangeShapeType="1"/>
            <a:stCxn id="35" idx="0"/>
            <a:endCxn id="33" idx="3"/>
          </p:cNvCxnSpPr>
          <p:nvPr/>
        </p:nvCxnSpPr>
        <p:spPr bwMode="auto">
          <a:xfrm rot="5400000" flipH="1">
            <a:off x="2730387" y="5780747"/>
            <a:ext cx="323563" cy="12495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AutoShape 10">
            <a:extLst>
              <a:ext uri="{FF2B5EF4-FFF2-40B4-BE49-F238E27FC236}">
                <a16:creationId xmlns:a16="http://schemas.microsoft.com/office/drawing/2014/main" id="{952E86FA-4F46-4441-A4C9-6D5C7124C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163" y="4798204"/>
            <a:ext cx="816842" cy="649288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9" name="AutoShape 11">
            <a:extLst>
              <a:ext uri="{FF2B5EF4-FFF2-40B4-BE49-F238E27FC236}">
                <a16:creationId xmlns:a16="http://schemas.microsoft.com/office/drawing/2014/main" id="{5C143C43-ACCB-42A3-8A2E-00784BD9C085}"/>
              </a:ext>
            </a:extLst>
          </p:cNvPr>
          <p:cNvCxnSpPr>
            <a:cxnSpLocks noChangeShapeType="1"/>
            <a:stCxn id="34" idx="2"/>
            <a:endCxn id="38" idx="0"/>
          </p:cNvCxnSpPr>
          <p:nvPr/>
        </p:nvCxnSpPr>
        <p:spPr bwMode="auto">
          <a:xfrm rot="16200000" flipH="1">
            <a:off x="4456758" y="3854217"/>
            <a:ext cx="733514" cy="115446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AutoShape 12">
            <a:extLst>
              <a:ext uri="{FF2B5EF4-FFF2-40B4-BE49-F238E27FC236}">
                <a16:creationId xmlns:a16="http://schemas.microsoft.com/office/drawing/2014/main" id="{A179BCA7-EFCD-4978-8954-44DE898B273B}"/>
              </a:ext>
            </a:extLst>
          </p:cNvPr>
          <p:cNvCxnSpPr>
            <a:cxnSpLocks noChangeShapeType="1"/>
            <a:stCxn id="32" idx="4"/>
            <a:endCxn id="38" idx="2"/>
          </p:cNvCxnSpPr>
          <p:nvPr/>
        </p:nvCxnSpPr>
        <p:spPr bwMode="auto">
          <a:xfrm>
            <a:off x="3191168" y="4732759"/>
            <a:ext cx="1719995" cy="47125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AutoShape 13">
            <a:extLst>
              <a:ext uri="{FF2B5EF4-FFF2-40B4-BE49-F238E27FC236}">
                <a16:creationId xmlns:a16="http://schemas.microsoft.com/office/drawing/2014/main" id="{DFD04483-46CE-414C-842E-E6ADEC15FEFA}"/>
              </a:ext>
            </a:extLst>
          </p:cNvPr>
          <p:cNvCxnSpPr>
            <a:cxnSpLocks noChangeShapeType="1"/>
            <a:stCxn id="33" idx="4"/>
            <a:endCxn id="38" idx="2"/>
          </p:cNvCxnSpPr>
          <p:nvPr/>
        </p:nvCxnSpPr>
        <p:spPr bwMode="auto">
          <a:xfrm flipV="1">
            <a:off x="3013792" y="5204009"/>
            <a:ext cx="1897371" cy="387421"/>
          </a:xfrm>
          <a:prstGeom prst="bentConnector3">
            <a:avLst>
              <a:gd name="adj1" fmla="val 54664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Oval 15">
            <a:extLst>
              <a:ext uri="{FF2B5EF4-FFF2-40B4-BE49-F238E27FC236}">
                <a16:creationId xmlns:a16="http://schemas.microsoft.com/office/drawing/2014/main" id="{AE4E5174-278F-4CC1-B206-82EBC777D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534" y="4845421"/>
            <a:ext cx="301654" cy="179229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7832D1C2-9BF2-48F6-BF75-7B8E16BAC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5589240"/>
            <a:ext cx="19720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000" dirty="0" err="1">
                <a:cs typeface="Arial" panose="020B0604020202020204" pitchFamily="34" charset="0"/>
              </a:rPr>
              <a:t>Monocloramina</a:t>
            </a:r>
            <a:endParaRPr lang="pt-BR" altLang="pt-BR" sz="2000" dirty="0">
              <a:cs typeface="Arial" panose="020B0604020202020204" pitchFamily="34" charset="0"/>
            </a:endParaRPr>
          </a:p>
        </p:txBody>
      </p:sp>
      <p:cxnSp>
        <p:nvCxnSpPr>
          <p:cNvPr id="45" name="AutoShape 17">
            <a:extLst>
              <a:ext uri="{FF2B5EF4-FFF2-40B4-BE49-F238E27FC236}">
                <a16:creationId xmlns:a16="http://schemas.microsoft.com/office/drawing/2014/main" id="{C29B29DA-67BF-4B7A-A068-99C51AF9295B}"/>
              </a:ext>
            </a:extLst>
          </p:cNvPr>
          <p:cNvCxnSpPr>
            <a:cxnSpLocks noChangeShapeType="1"/>
            <a:stCxn id="44" idx="0"/>
            <a:endCxn id="43" idx="4"/>
          </p:cNvCxnSpPr>
          <p:nvPr/>
        </p:nvCxnSpPr>
        <p:spPr bwMode="auto">
          <a:xfrm rot="16200000" flipV="1">
            <a:off x="6840493" y="5143518"/>
            <a:ext cx="564590" cy="326854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AutoShape 18">
            <a:extLst>
              <a:ext uri="{FF2B5EF4-FFF2-40B4-BE49-F238E27FC236}">
                <a16:creationId xmlns:a16="http://schemas.microsoft.com/office/drawing/2014/main" id="{CC5B9FBF-578B-4D79-A6CF-B399888288B0}"/>
              </a:ext>
            </a:extLst>
          </p:cNvPr>
          <p:cNvCxnSpPr>
            <a:cxnSpLocks noChangeShapeType="1"/>
            <a:stCxn id="38" idx="4"/>
            <a:endCxn id="43" idx="2"/>
          </p:cNvCxnSpPr>
          <p:nvPr/>
        </p:nvCxnSpPr>
        <p:spPr bwMode="auto">
          <a:xfrm flipV="1">
            <a:off x="5565683" y="4935036"/>
            <a:ext cx="1242851" cy="26897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5">
            <a:extLst>
              <a:ext uri="{FF2B5EF4-FFF2-40B4-BE49-F238E27FC236}">
                <a16:creationId xmlns:a16="http://schemas.microsoft.com/office/drawing/2014/main" id="{AFABBE83-3999-4FA4-BD14-FBEDA4710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312868254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>
            <a:extLst>
              <a:ext uri="{FF2B5EF4-FFF2-40B4-BE49-F238E27FC236}">
                <a16:creationId xmlns:a16="http://schemas.microsoft.com/office/drawing/2014/main" id="{AC388EC5-867D-45FA-8F79-797BC37C2A14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8" name="Rectangle 4">
            <a:extLst>
              <a:ext uri="{FF2B5EF4-FFF2-40B4-BE49-F238E27FC236}">
                <a16:creationId xmlns:a16="http://schemas.microsoft.com/office/drawing/2014/main" id="{134841FD-8CEA-4520-987C-A46ADA1DB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7" y="2133600"/>
            <a:ext cx="8964613" cy="3815680"/>
          </a:xfrm>
        </p:spPr>
        <p:txBody>
          <a:bodyPr>
            <a:noAutofit/>
          </a:bodyPr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Oxidação de compostos inorgânicos em estado reduzido (Fe</a:t>
            </a:r>
            <a:r>
              <a:rPr lang="pt-BR" altLang="pt-BR" sz="3600" baseline="30000" dirty="0"/>
              <a:t>+2</a:t>
            </a:r>
            <a:r>
              <a:rPr lang="pt-BR" altLang="pt-BR" sz="3600" dirty="0"/>
              <a:t>, Mn</a:t>
            </a:r>
            <a:r>
              <a:rPr lang="pt-BR" altLang="pt-BR" sz="3600" baseline="30000" dirty="0"/>
              <a:t>+2</a:t>
            </a:r>
            <a:r>
              <a:rPr lang="pt-BR" altLang="pt-BR" sz="3600" dirty="0"/>
              <a:t>, Sulfetos, etc...)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Auxiliar no processo de coagulação e floculação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Controle microbiológico das unidades componentes das </a:t>
            </a:r>
            <a:r>
              <a:rPr lang="pt-BR" altLang="pt-BR" sz="3600" dirty="0" err="1"/>
              <a:t>ETA´s</a:t>
            </a:r>
            <a:endParaRPr lang="pt-BR" altLang="pt-BR" sz="3600" dirty="0"/>
          </a:p>
          <a:p>
            <a:pPr marL="0" indent="0"/>
            <a:endParaRPr lang="pt-BR" altLang="pt-BR" sz="3600" dirty="0"/>
          </a:p>
        </p:txBody>
      </p:sp>
      <p:sp>
        <p:nvSpPr>
          <p:cNvPr id="318469" name="Rectangle 5">
            <a:extLst>
              <a:ext uri="{FF2B5EF4-FFF2-40B4-BE49-F238E27FC236}">
                <a16:creationId xmlns:a16="http://schemas.microsoft.com/office/drawing/2014/main" id="{07A2ECE7-F540-426E-8AF9-B58D0A8B5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OXIDAÇÃO E DESINFECÇÃO NA ENGENHARIA AMBIENTAL</a:t>
            </a:r>
          </a:p>
        </p:txBody>
      </p:sp>
      <p:sp>
        <p:nvSpPr>
          <p:cNvPr id="318470" name="Rectangle 6">
            <a:extLst>
              <a:ext uri="{FF2B5EF4-FFF2-40B4-BE49-F238E27FC236}">
                <a16:creationId xmlns:a16="http://schemas.microsoft.com/office/drawing/2014/main" id="{BC95294B-D7BE-4898-AC1C-05F9517A4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5" y="2133601"/>
            <a:ext cx="8496300" cy="107937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33588"/>
            <a:ext cx="7772400" cy="69215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nitrogênio amoniacal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7028" name="Object 4"/>
              <p:cNvSpPr txBox="1"/>
              <p:nvPr/>
            </p:nvSpPr>
            <p:spPr bwMode="auto">
              <a:xfrm>
                <a:off x="1847341" y="2881929"/>
                <a:ext cx="6029845" cy="5048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5702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7341" y="2881929"/>
                <a:ext cx="6029845" cy="5048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7033" name="Picture 9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1240679" y="2815686"/>
            <a:ext cx="7243167" cy="6492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2" name="AutoShape 4">
            <a:extLst>
              <a:ext uri="{FF2B5EF4-FFF2-40B4-BE49-F238E27FC236}">
                <a16:creationId xmlns:a16="http://schemas.microsoft.com/office/drawing/2014/main" id="{F80B00A3-E589-415F-BAF8-12C279222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744" y="4170686"/>
            <a:ext cx="1006253" cy="899316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" name="AutoShape 5">
            <a:extLst>
              <a:ext uri="{FF2B5EF4-FFF2-40B4-BE49-F238E27FC236}">
                <a16:creationId xmlns:a16="http://schemas.microsoft.com/office/drawing/2014/main" id="{61239A94-FC45-481E-8FC3-05D90F210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857" y="5281331"/>
            <a:ext cx="368935" cy="400110"/>
          </a:xfrm>
          <a:prstGeom prst="can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B26D13DE-37BD-48B8-A68C-7AC0DB21A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791" y="3664580"/>
            <a:ext cx="2464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000" dirty="0">
                <a:cs typeface="Arial" panose="020B0604020202020204" pitchFamily="34" charset="0"/>
              </a:rPr>
              <a:t>Nitrogênio amoniacal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31EB09D0-808A-4D9D-9B62-999C5FC50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305" y="6005004"/>
            <a:ext cx="820677" cy="19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>
                <a:cs typeface="Arial" panose="020B0604020202020204" pitchFamily="34" charset="0"/>
              </a:rPr>
              <a:t>Cloro aplicado</a:t>
            </a:r>
          </a:p>
        </p:txBody>
      </p:sp>
      <p:cxnSp>
        <p:nvCxnSpPr>
          <p:cNvPr id="36" name="AutoShape 8">
            <a:extLst>
              <a:ext uri="{FF2B5EF4-FFF2-40B4-BE49-F238E27FC236}">
                <a16:creationId xmlns:a16="http://schemas.microsoft.com/office/drawing/2014/main" id="{12A6869D-1228-40E9-A712-9619B55D03A2}"/>
              </a:ext>
            </a:extLst>
          </p:cNvPr>
          <p:cNvCxnSpPr>
            <a:cxnSpLocks noChangeShapeType="1"/>
            <a:stCxn id="34" idx="2"/>
            <a:endCxn id="32" idx="5"/>
          </p:cNvCxnSpPr>
          <p:nvPr/>
        </p:nvCxnSpPr>
        <p:spPr bwMode="auto">
          <a:xfrm rot="5400000">
            <a:off x="3609521" y="3871166"/>
            <a:ext cx="443240" cy="830288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AutoShape 9">
            <a:extLst>
              <a:ext uri="{FF2B5EF4-FFF2-40B4-BE49-F238E27FC236}">
                <a16:creationId xmlns:a16="http://schemas.microsoft.com/office/drawing/2014/main" id="{9B9E53A5-120D-48D0-8829-2F23ED079261}"/>
              </a:ext>
            </a:extLst>
          </p:cNvPr>
          <p:cNvCxnSpPr>
            <a:cxnSpLocks noChangeShapeType="1"/>
            <a:stCxn id="35" idx="0"/>
            <a:endCxn id="33" idx="3"/>
          </p:cNvCxnSpPr>
          <p:nvPr/>
        </p:nvCxnSpPr>
        <p:spPr bwMode="auto">
          <a:xfrm rot="16200000" flipV="1">
            <a:off x="2730204" y="5780563"/>
            <a:ext cx="323563" cy="125319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AutoShape 10">
            <a:extLst>
              <a:ext uri="{FF2B5EF4-FFF2-40B4-BE49-F238E27FC236}">
                <a16:creationId xmlns:a16="http://schemas.microsoft.com/office/drawing/2014/main" id="{952E86FA-4F46-4441-A4C9-6D5C7124C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163" y="4902652"/>
            <a:ext cx="567615" cy="544840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9" name="AutoShape 11">
            <a:extLst>
              <a:ext uri="{FF2B5EF4-FFF2-40B4-BE49-F238E27FC236}">
                <a16:creationId xmlns:a16="http://schemas.microsoft.com/office/drawing/2014/main" id="{5C143C43-ACCB-42A3-8A2E-00784BD9C085}"/>
              </a:ext>
            </a:extLst>
          </p:cNvPr>
          <p:cNvCxnSpPr>
            <a:cxnSpLocks noChangeShapeType="1"/>
            <a:stCxn id="34" idx="2"/>
            <a:endCxn id="38" idx="0"/>
          </p:cNvCxnSpPr>
          <p:nvPr/>
        </p:nvCxnSpPr>
        <p:spPr bwMode="auto">
          <a:xfrm rot="16200000" flipH="1">
            <a:off x="4335699" y="3975275"/>
            <a:ext cx="837962" cy="1016791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AutoShape 12">
            <a:extLst>
              <a:ext uri="{FF2B5EF4-FFF2-40B4-BE49-F238E27FC236}">
                <a16:creationId xmlns:a16="http://schemas.microsoft.com/office/drawing/2014/main" id="{A179BCA7-EFCD-4978-8954-44DE898B273B}"/>
              </a:ext>
            </a:extLst>
          </p:cNvPr>
          <p:cNvCxnSpPr>
            <a:cxnSpLocks noChangeShapeType="1"/>
            <a:stCxn id="32" idx="4"/>
            <a:endCxn id="38" idx="2"/>
          </p:cNvCxnSpPr>
          <p:nvPr/>
        </p:nvCxnSpPr>
        <p:spPr bwMode="auto">
          <a:xfrm>
            <a:off x="3191168" y="4732759"/>
            <a:ext cx="1719995" cy="510418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AutoShape 13">
            <a:extLst>
              <a:ext uri="{FF2B5EF4-FFF2-40B4-BE49-F238E27FC236}">
                <a16:creationId xmlns:a16="http://schemas.microsoft.com/office/drawing/2014/main" id="{DFD04483-46CE-414C-842E-E6ADEC15FEFA}"/>
              </a:ext>
            </a:extLst>
          </p:cNvPr>
          <p:cNvCxnSpPr>
            <a:cxnSpLocks noChangeShapeType="1"/>
            <a:stCxn id="33" idx="4"/>
            <a:endCxn id="38" idx="2"/>
          </p:cNvCxnSpPr>
          <p:nvPr/>
        </p:nvCxnSpPr>
        <p:spPr bwMode="auto">
          <a:xfrm flipV="1">
            <a:off x="3013792" y="5243177"/>
            <a:ext cx="1897371" cy="238209"/>
          </a:xfrm>
          <a:prstGeom prst="bentConnector3">
            <a:avLst>
              <a:gd name="adj1" fmla="val 54664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Oval 15">
            <a:extLst>
              <a:ext uri="{FF2B5EF4-FFF2-40B4-BE49-F238E27FC236}">
                <a16:creationId xmlns:a16="http://schemas.microsoft.com/office/drawing/2014/main" id="{AE4E5174-278F-4CC1-B206-82EBC777D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534" y="4624541"/>
            <a:ext cx="715794" cy="400109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7832D1C2-9BF2-48F6-BF75-7B8E16BAC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5589240"/>
            <a:ext cx="19720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000" dirty="0" err="1">
                <a:cs typeface="Arial" panose="020B0604020202020204" pitchFamily="34" charset="0"/>
              </a:rPr>
              <a:t>Monocloramina</a:t>
            </a:r>
            <a:endParaRPr lang="pt-BR" altLang="pt-BR" sz="2000" dirty="0">
              <a:cs typeface="Arial" panose="020B0604020202020204" pitchFamily="34" charset="0"/>
            </a:endParaRPr>
          </a:p>
        </p:txBody>
      </p:sp>
      <p:cxnSp>
        <p:nvCxnSpPr>
          <p:cNvPr id="45" name="AutoShape 17">
            <a:extLst>
              <a:ext uri="{FF2B5EF4-FFF2-40B4-BE49-F238E27FC236}">
                <a16:creationId xmlns:a16="http://schemas.microsoft.com/office/drawing/2014/main" id="{C29B29DA-67BF-4B7A-A068-99C51AF9295B}"/>
              </a:ext>
            </a:extLst>
          </p:cNvPr>
          <p:cNvCxnSpPr>
            <a:cxnSpLocks noChangeShapeType="1"/>
            <a:stCxn id="44" idx="0"/>
            <a:endCxn id="43" idx="4"/>
          </p:cNvCxnSpPr>
          <p:nvPr/>
        </p:nvCxnSpPr>
        <p:spPr bwMode="auto">
          <a:xfrm rot="16200000" flipV="1">
            <a:off x="6944028" y="5247053"/>
            <a:ext cx="564590" cy="119784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AutoShape 18">
            <a:extLst>
              <a:ext uri="{FF2B5EF4-FFF2-40B4-BE49-F238E27FC236}">
                <a16:creationId xmlns:a16="http://schemas.microsoft.com/office/drawing/2014/main" id="{CC5B9FBF-578B-4D79-A6CF-B399888288B0}"/>
              </a:ext>
            </a:extLst>
          </p:cNvPr>
          <p:cNvCxnSpPr>
            <a:cxnSpLocks noChangeShapeType="1"/>
            <a:stCxn id="38" idx="4"/>
            <a:endCxn id="43" idx="2"/>
          </p:cNvCxnSpPr>
          <p:nvPr/>
        </p:nvCxnSpPr>
        <p:spPr bwMode="auto">
          <a:xfrm flipV="1">
            <a:off x="5342568" y="4824596"/>
            <a:ext cx="1465966" cy="418581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5">
            <a:extLst>
              <a:ext uri="{FF2B5EF4-FFF2-40B4-BE49-F238E27FC236}">
                <a16:creationId xmlns:a16="http://schemas.microsoft.com/office/drawing/2014/main" id="{580046F0-0236-4BD4-AFAC-81C35428B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168243406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33588"/>
            <a:ext cx="7772400" cy="69215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nitrogênio amoniacal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7028" name="Object 4"/>
              <p:cNvSpPr txBox="1"/>
              <p:nvPr/>
            </p:nvSpPr>
            <p:spPr bwMode="auto">
              <a:xfrm>
                <a:off x="1847341" y="2881929"/>
                <a:ext cx="6029845" cy="5048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5702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7341" y="2881929"/>
                <a:ext cx="6029845" cy="5048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7033" name="Picture 9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1240679" y="2815686"/>
            <a:ext cx="7243167" cy="6492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2" name="AutoShape 4">
            <a:extLst>
              <a:ext uri="{FF2B5EF4-FFF2-40B4-BE49-F238E27FC236}">
                <a16:creationId xmlns:a16="http://schemas.microsoft.com/office/drawing/2014/main" id="{F80B00A3-E589-415F-BAF8-12C279222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744" y="4170686"/>
            <a:ext cx="1006253" cy="899316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" name="AutoShape 5">
            <a:extLst>
              <a:ext uri="{FF2B5EF4-FFF2-40B4-BE49-F238E27FC236}">
                <a16:creationId xmlns:a16="http://schemas.microsoft.com/office/drawing/2014/main" id="{61239A94-FC45-481E-8FC3-05D90F210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857" y="5281331"/>
            <a:ext cx="368935" cy="564590"/>
          </a:xfrm>
          <a:prstGeom prst="can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B26D13DE-37BD-48B8-A68C-7AC0DB21A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791" y="3664580"/>
            <a:ext cx="2464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000" dirty="0">
                <a:cs typeface="Arial" panose="020B0604020202020204" pitchFamily="34" charset="0"/>
              </a:rPr>
              <a:t>Nitrogênio amoniacal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31EB09D0-808A-4D9D-9B62-999C5FC50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305" y="6005004"/>
            <a:ext cx="21717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000" dirty="0">
                <a:cs typeface="Arial" panose="020B0604020202020204" pitchFamily="34" charset="0"/>
              </a:rPr>
              <a:t>Cloro aplicado</a:t>
            </a:r>
          </a:p>
        </p:txBody>
      </p:sp>
      <p:cxnSp>
        <p:nvCxnSpPr>
          <p:cNvPr id="36" name="AutoShape 8">
            <a:extLst>
              <a:ext uri="{FF2B5EF4-FFF2-40B4-BE49-F238E27FC236}">
                <a16:creationId xmlns:a16="http://schemas.microsoft.com/office/drawing/2014/main" id="{12A6869D-1228-40E9-A712-9619B55D03A2}"/>
              </a:ext>
            </a:extLst>
          </p:cNvPr>
          <p:cNvCxnSpPr>
            <a:cxnSpLocks noChangeShapeType="1"/>
            <a:stCxn id="34" idx="2"/>
            <a:endCxn id="32" idx="5"/>
          </p:cNvCxnSpPr>
          <p:nvPr/>
        </p:nvCxnSpPr>
        <p:spPr bwMode="auto">
          <a:xfrm rot="5400000">
            <a:off x="3609521" y="3871166"/>
            <a:ext cx="443240" cy="830288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AutoShape 9">
            <a:extLst>
              <a:ext uri="{FF2B5EF4-FFF2-40B4-BE49-F238E27FC236}">
                <a16:creationId xmlns:a16="http://schemas.microsoft.com/office/drawing/2014/main" id="{9B9E53A5-120D-48D0-8829-2F23ED079261}"/>
              </a:ext>
            </a:extLst>
          </p:cNvPr>
          <p:cNvCxnSpPr>
            <a:cxnSpLocks noChangeShapeType="1"/>
            <a:stCxn id="35" idx="0"/>
            <a:endCxn id="33" idx="3"/>
          </p:cNvCxnSpPr>
          <p:nvPr/>
        </p:nvCxnSpPr>
        <p:spPr bwMode="auto">
          <a:xfrm rot="16200000" flipV="1">
            <a:off x="3150202" y="5525045"/>
            <a:ext cx="159083" cy="800836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AutoShape 10">
            <a:extLst>
              <a:ext uri="{FF2B5EF4-FFF2-40B4-BE49-F238E27FC236}">
                <a16:creationId xmlns:a16="http://schemas.microsoft.com/office/drawing/2014/main" id="{952E86FA-4F46-4441-A4C9-6D5C7124C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163" y="5281330"/>
            <a:ext cx="92885" cy="166161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9" name="AutoShape 11">
            <a:extLst>
              <a:ext uri="{FF2B5EF4-FFF2-40B4-BE49-F238E27FC236}">
                <a16:creationId xmlns:a16="http://schemas.microsoft.com/office/drawing/2014/main" id="{5C143C43-ACCB-42A3-8A2E-00784BD9C085}"/>
              </a:ext>
            </a:extLst>
          </p:cNvPr>
          <p:cNvCxnSpPr>
            <a:cxnSpLocks noChangeShapeType="1"/>
            <a:stCxn id="34" idx="2"/>
            <a:endCxn id="38" idx="0"/>
          </p:cNvCxnSpPr>
          <p:nvPr/>
        </p:nvCxnSpPr>
        <p:spPr bwMode="auto">
          <a:xfrm rot="16200000" flipH="1">
            <a:off x="3999430" y="4311544"/>
            <a:ext cx="1216640" cy="722931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AutoShape 12">
            <a:extLst>
              <a:ext uri="{FF2B5EF4-FFF2-40B4-BE49-F238E27FC236}">
                <a16:creationId xmlns:a16="http://schemas.microsoft.com/office/drawing/2014/main" id="{A179BCA7-EFCD-4978-8954-44DE898B273B}"/>
              </a:ext>
            </a:extLst>
          </p:cNvPr>
          <p:cNvCxnSpPr>
            <a:cxnSpLocks noChangeShapeType="1"/>
            <a:stCxn id="32" idx="4"/>
            <a:endCxn id="38" idx="2"/>
          </p:cNvCxnSpPr>
          <p:nvPr/>
        </p:nvCxnSpPr>
        <p:spPr bwMode="auto">
          <a:xfrm>
            <a:off x="3191168" y="4732759"/>
            <a:ext cx="1719995" cy="64326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AutoShape 13">
            <a:extLst>
              <a:ext uri="{FF2B5EF4-FFF2-40B4-BE49-F238E27FC236}">
                <a16:creationId xmlns:a16="http://schemas.microsoft.com/office/drawing/2014/main" id="{DFD04483-46CE-414C-842E-E6ADEC15FEFA}"/>
              </a:ext>
            </a:extLst>
          </p:cNvPr>
          <p:cNvCxnSpPr>
            <a:cxnSpLocks noChangeShapeType="1"/>
            <a:stCxn id="33" idx="4"/>
            <a:endCxn id="38" idx="2"/>
          </p:cNvCxnSpPr>
          <p:nvPr/>
        </p:nvCxnSpPr>
        <p:spPr bwMode="auto">
          <a:xfrm flipV="1">
            <a:off x="3013792" y="5376021"/>
            <a:ext cx="1897371" cy="187605"/>
          </a:xfrm>
          <a:prstGeom prst="bentConnector3">
            <a:avLst>
              <a:gd name="adj1" fmla="val 54664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Oval 15">
            <a:extLst>
              <a:ext uri="{FF2B5EF4-FFF2-40B4-BE49-F238E27FC236}">
                <a16:creationId xmlns:a16="http://schemas.microsoft.com/office/drawing/2014/main" id="{AE4E5174-278F-4CC1-B206-82EBC777D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534" y="4170687"/>
            <a:ext cx="1291858" cy="853964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7832D1C2-9BF2-48F6-BF75-7B8E16BAC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5589240"/>
            <a:ext cx="19720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000" dirty="0" err="1">
                <a:cs typeface="Arial" panose="020B0604020202020204" pitchFamily="34" charset="0"/>
              </a:rPr>
              <a:t>Monocloramina</a:t>
            </a:r>
            <a:endParaRPr lang="pt-BR" altLang="pt-BR" sz="2000" dirty="0">
              <a:cs typeface="Arial" panose="020B0604020202020204" pitchFamily="34" charset="0"/>
            </a:endParaRPr>
          </a:p>
        </p:txBody>
      </p:sp>
      <p:cxnSp>
        <p:nvCxnSpPr>
          <p:cNvPr id="45" name="AutoShape 17">
            <a:extLst>
              <a:ext uri="{FF2B5EF4-FFF2-40B4-BE49-F238E27FC236}">
                <a16:creationId xmlns:a16="http://schemas.microsoft.com/office/drawing/2014/main" id="{C29B29DA-67BF-4B7A-A068-99C51AF9295B}"/>
              </a:ext>
            </a:extLst>
          </p:cNvPr>
          <p:cNvCxnSpPr>
            <a:cxnSpLocks noChangeShapeType="1"/>
            <a:stCxn id="44" idx="0"/>
            <a:endCxn id="43" idx="4"/>
          </p:cNvCxnSpPr>
          <p:nvPr/>
        </p:nvCxnSpPr>
        <p:spPr bwMode="auto">
          <a:xfrm rot="5400000" flipH="1" flipV="1">
            <a:off x="7088045" y="5222822"/>
            <a:ext cx="564589" cy="168248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AutoShape 18">
            <a:extLst>
              <a:ext uri="{FF2B5EF4-FFF2-40B4-BE49-F238E27FC236}">
                <a16:creationId xmlns:a16="http://schemas.microsoft.com/office/drawing/2014/main" id="{CC5B9FBF-578B-4D79-A6CF-B399888288B0}"/>
              </a:ext>
            </a:extLst>
          </p:cNvPr>
          <p:cNvCxnSpPr>
            <a:cxnSpLocks noChangeShapeType="1"/>
            <a:stCxn id="38" idx="4"/>
            <a:endCxn id="43" idx="2"/>
          </p:cNvCxnSpPr>
          <p:nvPr/>
        </p:nvCxnSpPr>
        <p:spPr bwMode="auto">
          <a:xfrm flipV="1">
            <a:off x="4980827" y="4597669"/>
            <a:ext cx="1827707" cy="77835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5">
            <a:extLst>
              <a:ext uri="{FF2B5EF4-FFF2-40B4-BE49-F238E27FC236}">
                <a16:creationId xmlns:a16="http://schemas.microsoft.com/office/drawing/2014/main" id="{E0B193A0-7DFF-4609-B5C1-B44281C627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1929670044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3291344" y="5373688"/>
            <a:ext cx="2740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Cl</a:t>
            </a:r>
            <a:r>
              <a:rPr lang="pt-BR" altLang="pt-BR" baseline="-25000">
                <a:cs typeface="Arial" charset="0"/>
              </a:rPr>
              <a:t>2</a:t>
            </a:r>
            <a:r>
              <a:rPr lang="pt-BR" altLang="pt-BR">
                <a:cs typeface="Arial" charset="0"/>
              </a:rPr>
              <a:t>/NH</a:t>
            </a:r>
            <a:r>
              <a:rPr lang="pt-BR" altLang="pt-BR" baseline="-25000">
                <a:cs typeface="Arial" charset="0"/>
              </a:rPr>
              <a:t>3</a:t>
            </a:r>
            <a:r>
              <a:rPr lang="pt-BR" altLang="pt-BR">
                <a:cs typeface="Arial" charset="0"/>
              </a:rPr>
              <a:t>-N (Base Mássica)</a:t>
            </a:r>
          </a:p>
        </p:txBody>
      </p:sp>
      <p:sp>
        <p:nvSpPr>
          <p:cNvPr id="370692" name="Line 4"/>
          <p:cNvSpPr>
            <a:spLocks noChangeShapeType="1"/>
          </p:cNvSpPr>
          <p:nvPr/>
        </p:nvSpPr>
        <p:spPr bwMode="auto">
          <a:xfrm flipV="1">
            <a:off x="1067257" y="1855788"/>
            <a:ext cx="0" cy="3168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3" name="Line 5"/>
          <p:cNvSpPr>
            <a:spLocks noChangeShapeType="1"/>
          </p:cNvSpPr>
          <p:nvPr/>
        </p:nvSpPr>
        <p:spPr bwMode="auto">
          <a:xfrm>
            <a:off x="483057" y="4735513"/>
            <a:ext cx="84963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4" name="Line 6"/>
          <p:cNvSpPr>
            <a:spLocks noChangeShapeType="1"/>
          </p:cNvSpPr>
          <p:nvPr/>
        </p:nvSpPr>
        <p:spPr bwMode="auto">
          <a:xfrm>
            <a:off x="1983244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5" name="Line 7"/>
          <p:cNvSpPr>
            <a:spLocks noChangeShapeType="1"/>
          </p:cNvSpPr>
          <p:nvPr/>
        </p:nvSpPr>
        <p:spPr bwMode="auto">
          <a:xfrm>
            <a:off x="3150057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6" name="Line 8"/>
          <p:cNvSpPr>
            <a:spLocks noChangeShapeType="1"/>
          </p:cNvSpPr>
          <p:nvPr/>
        </p:nvSpPr>
        <p:spPr bwMode="auto">
          <a:xfrm>
            <a:off x="4232732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7" name="Line 9"/>
          <p:cNvSpPr>
            <a:spLocks noChangeShapeType="1"/>
          </p:cNvSpPr>
          <p:nvPr/>
        </p:nvSpPr>
        <p:spPr bwMode="auto">
          <a:xfrm>
            <a:off x="5231269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6329819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9" name="Line 11"/>
          <p:cNvSpPr>
            <a:spLocks noChangeShapeType="1"/>
          </p:cNvSpPr>
          <p:nvPr/>
        </p:nvSpPr>
        <p:spPr bwMode="auto">
          <a:xfrm>
            <a:off x="7396619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0" name="Text Box 12"/>
          <p:cNvSpPr txBox="1">
            <a:spLocks noChangeArrowheads="1"/>
          </p:cNvSpPr>
          <p:nvPr/>
        </p:nvSpPr>
        <p:spPr bwMode="auto">
          <a:xfrm>
            <a:off x="1807032" y="4906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2</a:t>
            </a:r>
          </a:p>
        </p:txBody>
      </p:sp>
      <p:sp>
        <p:nvSpPr>
          <p:cNvPr id="370701" name="Text Box 13"/>
          <p:cNvSpPr txBox="1">
            <a:spLocks noChangeArrowheads="1"/>
          </p:cNvSpPr>
          <p:nvPr/>
        </p:nvSpPr>
        <p:spPr bwMode="auto">
          <a:xfrm>
            <a:off x="2957969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4</a:t>
            </a:r>
          </a:p>
        </p:txBody>
      </p:sp>
      <p:sp>
        <p:nvSpPr>
          <p:cNvPr id="370702" name="Text Box 14"/>
          <p:cNvSpPr txBox="1">
            <a:spLocks noChangeArrowheads="1"/>
          </p:cNvSpPr>
          <p:nvPr/>
        </p:nvSpPr>
        <p:spPr bwMode="auto">
          <a:xfrm>
            <a:off x="4066044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6</a:t>
            </a:r>
          </a:p>
        </p:txBody>
      </p:sp>
      <p:sp>
        <p:nvSpPr>
          <p:cNvPr id="370703" name="Text Box 15"/>
          <p:cNvSpPr txBox="1">
            <a:spLocks noChangeArrowheads="1"/>
          </p:cNvSpPr>
          <p:nvPr/>
        </p:nvSpPr>
        <p:spPr bwMode="auto">
          <a:xfrm>
            <a:off x="5050294" y="49180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8</a:t>
            </a:r>
          </a:p>
        </p:txBody>
      </p:sp>
      <p:sp>
        <p:nvSpPr>
          <p:cNvPr id="370704" name="Text Box 16"/>
          <p:cNvSpPr txBox="1">
            <a:spLocks noChangeArrowheads="1"/>
          </p:cNvSpPr>
          <p:nvPr/>
        </p:nvSpPr>
        <p:spPr bwMode="auto">
          <a:xfrm>
            <a:off x="6063119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10</a:t>
            </a:r>
          </a:p>
        </p:txBody>
      </p:sp>
      <p:sp>
        <p:nvSpPr>
          <p:cNvPr id="370705" name="Text Box 17"/>
          <p:cNvSpPr txBox="1">
            <a:spLocks noChangeArrowheads="1"/>
          </p:cNvSpPr>
          <p:nvPr/>
        </p:nvSpPr>
        <p:spPr bwMode="auto">
          <a:xfrm>
            <a:off x="7147382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12</a:t>
            </a:r>
          </a:p>
        </p:txBody>
      </p:sp>
      <p:sp>
        <p:nvSpPr>
          <p:cNvPr id="370706" name="Line 18"/>
          <p:cNvSpPr>
            <a:spLocks noChangeShapeType="1"/>
          </p:cNvSpPr>
          <p:nvPr/>
        </p:nvSpPr>
        <p:spPr bwMode="auto">
          <a:xfrm flipV="1">
            <a:off x="3565982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7" name="Line 19"/>
          <p:cNvSpPr>
            <a:spLocks noChangeShapeType="1"/>
          </p:cNvSpPr>
          <p:nvPr/>
        </p:nvSpPr>
        <p:spPr bwMode="auto">
          <a:xfrm>
            <a:off x="1067257" y="2216150"/>
            <a:ext cx="724535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8" name="Line 20"/>
          <p:cNvSpPr>
            <a:spLocks noChangeShapeType="1"/>
          </p:cNvSpPr>
          <p:nvPr/>
        </p:nvSpPr>
        <p:spPr bwMode="auto">
          <a:xfrm flipV="1">
            <a:off x="4982032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9" name="Line 21"/>
          <p:cNvSpPr>
            <a:spLocks noChangeShapeType="1"/>
          </p:cNvSpPr>
          <p:nvPr/>
        </p:nvSpPr>
        <p:spPr bwMode="auto">
          <a:xfrm flipV="1">
            <a:off x="1067257" y="2574925"/>
            <a:ext cx="2498725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10" name="Line 22"/>
          <p:cNvSpPr>
            <a:spLocks noChangeShapeType="1"/>
          </p:cNvSpPr>
          <p:nvPr/>
        </p:nvSpPr>
        <p:spPr bwMode="auto">
          <a:xfrm>
            <a:off x="3565982" y="2574925"/>
            <a:ext cx="1416050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11" name="Line 23"/>
          <p:cNvSpPr>
            <a:spLocks noChangeShapeType="1"/>
          </p:cNvSpPr>
          <p:nvPr/>
        </p:nvSpPr>
        <p:spPr bwMode="auto">
          <a:xfrm flipV="1">
            <a:off x="4982032" y="3511550"/>
            <a:ext cx="2332037" cy="122396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12" name="Text Box 24"/>
          <p:cNvSpPr txBox="1">
            <a:spLocks noChangeArrowheads="1"/>
          </p:cNvSpPr>
          <p:nvPr/>
        </p:nvSpPr>
        <p:spPr bwMode="auto">
          <a:xfrm>
            <a:off x="1885618" y="1762889"/>
            <a:ext cx="9023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Zona A</a:t>
            </a:r>
          </a:p>
        </p:txBody>
      </p:sp>
      <p:sp>
        <p:nvSpPr>
          <p:cNvPr id="370713" name="Text Box 25"/>
          <p:cNvSpPr txBox="1">
            <a:spLocks noChangeArrowheads="1"/>
          </p:cNvSpPr>
          <p:nvPr/>
        </p:nvSpPr>
        <p:spPr bwMode="auto">
          <a:xfrm>
            <a:off x="3839255" y="1785171"/>
            <a:ext cx="892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Zona B</a:t>
            </a:r>
          </a:p>
        </p:txBody>
      </p:sp>
      <p:sp>
        <p:nvSpPr>
          <p:cNvPr id="370714" name="Text Box 26"/>
          <p:cNvSpPr txBox="1">
            <a:spLocks noChangeArrowheads="1"/>
          </p:cNvSpPr>
          <p:nvPr/>
        </p:nvSpPr>
        <p:spPr bwMode="auto">
          <a:xfrm>
            <a:off x="6082931" y="1816040"/>
            <a:ext cx="8879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Zona C</a:t>
            </a:r>
          </a:p>
        </p:txBody>
      </p:sp>
      <p:sp>
        <p:nvSpPr>
          <p:cNvPr id="370715" name="Text Box 27"/>
          <p:cNvSpPr txBox="1">
            <a:spLocks noChangeArrowheads="1"/>
          </p:cNvSpPr>
          <p:nvPr/>
        </p:nvSpPr>
        <p:spPr bwMode="auto">
          <a:xfrm>
            <a:off x="1202194" y="2503488"/>
            <a:ext cx="1639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Cl</a:t>
            </a:r>
            <a:r>
              <a:rPr lang="pt-BR" altLang="pt-BR" baseline="-25000">
                <a:cs typeface="Arial" charset="0"/>
              </a:rPr>
              <a:t>2</a:t>
            </a:r>
            <a:r>
              <a:rPr lang="pt-BR" altLang="pt-BR">
                <a:cs typeface="Arial" charset="0"/>
              </a:rPr>
              <a:t>/NH</a:t>
            </a:r>
            <a:r>
              <a:rPr lang="pt-BR" altLang="pt-BR" baseline="-25000">
                <a:cs typeface="Arial" charset="0"/>
              </a:rPr>
              <a:t>3</a:t>
            </a:r>
            <a:r>
              <a:rPr lang="pt-BR" altLang="pt-BR">
                <a:cs typeface="Arial" charset="0"/>
              </a:rPr>
              <a:t>-N: 1,0</a:t>
            </a:r>
          </a:p>
        </p:txBody>
      </p:sp>
      <p:cxnSp>
        <p:nvCxnSpPr>
          <p:cNvPr id="370716" name="AutoShape 28"/>
          <p:cNvCxnSpPr>
            <a:cxnSpLocks noChangeShapeType="1"/>
            <a:stCxn id="370715" idx="3"/>
          </p:cNvCxnSpPr>
          <p:nvPr/>
        </p:nvCxnSpPr>
        <p:spPr bwMode="auto">
          <a:xfrm flipV="1">
            <a:off x="2842082" y="2503488"/>
            <a:ext cx="665162" cy="184150"/>
          </a:xfrm>
          <a:prstGeom prst="curved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0717" name="Text Box 29"/>
          <p:cNvSpPr txBox="1">
            <a:spLocks noChangeArrowheads="1"/>
          </p:cNvSpPr>
          <p:nvPr/>
        </p:nvSpPr>
        <p:spPr bwMode="auto">
          <a:xfrm>
            <a:off x="5810707" y="2574925"/>
            <a:ext cx="1639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Cl</a:t>
            </a:r>
            <a:r>
              <a:rPr lang="pt-BR" altLang="pt-BR" baseline="-25000">
                <a:cs typeface="Arial" charset="0"/>
              </a:rPr>
              <a:t>2</a:t>
            </a:r>
            <a:r>
              <a:rPr lang="pt-BR" altLang="pt-BR">
                <a:cs typeface="Arial" charset="0"/>
              </a:rPr>
              <a:t>/NH</a:t>
            </a:r>
            <a:r>
              <a:rPr lang="pt-BR" altLang="pt-BR" baseline="-25000">
                <a:cs typeface="Arial" charset="0"/>
              </a:rPr>
              <a:t>3</a:t>
            </a:r>
            <a:r>
              <a:rPr lang="pt-BR" altLang="pt-BR">
                <a:cs typeface="Arial" charset="0"/>
              </a:rPr>
              <a:t>-N: 1,5</a:t>
            </a:r>
          </a:p>
        </p:txBody>
      </p:sp>
      <p:cxnSp>
        <p:nvCxnSpPr>
          <p:cNvPr id="370718" name="AutoShape 30"/>
          <p:cNvCxnSpPr>
            <a:cxnSpLocks noChangeShapeType="1"/>
            <a:stCxn id="370717" idx="1"/>
          </p:cNvCxnSpPr>
          <p:nvPr/>
        </p:nvCxnSpPr>
        <p:spPr bwMode="auto">
          <a:xfrm rot="10800000">
            <a:off x="5018544" y="2574925"/>
            <a:ext cx="792163" cy="184150"/>
          </a:xfrm>
          <a:prstGeom prst="curvedConnector3">
            <a:avLst>
              <a:gd name="adj1" fmla="val 49898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0719" name="Object 31"/>
              <p:cNvSpPr txBox="1">
                <a:spLocks noGrp="1"/>
              </p:cNvSpPr>
              <p:nvPr>
                <p:ph idx="1"/>
              </p:nvPr>
            </p:nvSpPr>
            <p:spPr bwMode="auto">
              <a:xfrm>
                <a:off x="370344" y="5844716"/>
                <a:ext cx="5842000" cy="4699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70719" name="Object 3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70344" y="5844716"/>
                <a:ext cx="5842000" cy="469900"/>
              </a:xfrm>
              <a:prstGeom prst="rect">
                <a:avLst/>
              </a:prstGeom>
              <a:blipFill>
                <a:blip r:embed="rId3"/>
                <a:stretch>
                  <a:fillRect l="-1879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0720" name="Rectangle 32"/>
          <p:cNvSpPr>
            <a:spLocks noChangeArrowheads="1"/>
          </p:cNvSpPr>
          <p:nvPr/>
        </p:nvSpPr>
        <p:spPr bwMode="auto">
          <a:xfrm>
            <a:off x="1057732" y="2205038"/>
            <a:ext cx="2520950" cy="2519362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70721" name="AutoShape 33"/>
          <p:cNvCxnSpPr>
            <a:cxnSpLocks noChangeShapeType="1"/>
            <a:stCxn id="370719" idx="0"/>
            <a:endCxn id="370720" idx="2"/>
          </p:cNvCxnSpPr>
          <p:nvPr/>
        </p:nvCxnSpPr>
        <p:spPr bwMode="auto">
          <a:xfrm rot="16200000" flipV="1">
            <a:off x="2244618" y="4797989"/>
            <a:ext cx="1120316" cy="973137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Rectangle 5">
            <a:extLst>
              <a:ext uri="{FF2B5EF4-FFF2-40B4-BE49-F238E27FC236}">
                <a16:creationId xmlns:a16="http://schemas.microsoft.com/office/drawing/2014/main" id="{D874D6DA-4880-4C06-84FA-01D7EEAA6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  <p:sp>
        <p:nvSpPr>
          <p:cNvPr id="38" name="Text Box 24">
            <a:extLst>
              <a:ext uri="{FF2B5EF4-FFF2-40B4-BE49-F238E27FC236}">
                <a16:creationId xmlns:a16="http://schemas.microsoft.com/office/drawing/2014/main" id="{1863D7B6-2CA9-4DEB-8FDA-AD3EA92614D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39040" y="3157507"/>
            <a:ext cx="21624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Cloro residual total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33588"/>
            <a:ext cx="7772400" cy="69215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nitrogênio amoniacal</a:t>
            </a:r>
          </a:p>
        </p:txBody>
      </p:sp>
      <p:pic>
        <p:nvPicPr>
          <p:cNvPr id="257033" name="Picture 9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1505970" y="2808462"/>
            <a:ext cx="7243167" cy="6492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2" name="AutoShape 4">
            <a:extLst>
              <a:ext uri="{FF2B5EF4-FFF2-40B4-BE49-F238E27FC236}">
                <a16:creationId xmlns:a16="http://schemas.microsoft.com/office/drawing/2014/main" id="{F80B00A3-E589-415F-BAF8-12C279222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744" y="4170686"/>
            <a:ext cx="1006253" cy="899316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" name="AutoShape 5">
            <a:extLst>
              <a:ext uri="{FF2B5EF4-FFF2-40B4-BE49-F238E27FC236}">
                <a16:creationId xmlns:a16="http://schemas.microsoft.com/office/drawing/2014/main" id="{61239A94-FC45-481E-8FC3-05D90F210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121" y="5281391"/>
            <a:ext cx="491376" cy="853964"/>
          </a:xfrm>
          <a:prstGeom prst="can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B26D13DE-37BD-48B8-A68C-7AC0DB21A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791" y="3664580"/>
            <a:ext cx="2464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000" dirty="0">
                <a:cs typeface="Arial" panose="020B0604020202020204" pitchFamily="34" charset="0"/>
              </a:rPr>
              <a:t>Nitrogênio amoniacal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31EB09D0-808A-4D9D-9B62-999C5FC50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02" y="5069821"/>
            <a:ext cx="17019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000" dirty="0">
                <a:cs typeface="Arial" panose="020B0604020202020204" pitchFamily="34" charset="0"/>
              </a:rPr>
              <a:t>Cloro aplicado</a:t>
            </a:r>
          </a:p>
        </p:txBody>
      </p:sp>
      <p:cxnSp>
        <p:nvCxnSpPr>
          <p:cNvPr id="36" name="AutoShape 8">
            <a:extLst>
              <a:ext uri="{FF2B5EF4-FFF2-40B4-BE49-F238E27FC236}">
                <a16:creationId xmlns:a16="http://schemas.microsoft.com/office/drawing/2014/main" id="{12A6869D-1228-40E9-A712-9619B55D03A2}"/>
              </a:ext>
            </a:extLst>
          </p:cNvPr>
          <p:cNvCxnSpPr>
            <a:cxnSpLocks noChangeShapeType="1"/>
            <a:stCxn id="34" idx="2"/>
            <a:endCxn id="32" idx="5"/>
          </p:cNvCxnSpPr>
          <p:nvPr/>
        </p:nvCxnSpPr>
        <p:spPr bwMode="auto">
          <a:xfrm rot="5400000">
            <a:off x="3609521" y="3871166"/>
            <a:ext cx="443240" cy="830288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AutoShape 9">
            <a:extLst>
              <a:ext uri="{FF2B5EF4-FFF2-40B4-BE49-F238E27FC236}">
                <a16:creationId xmlns:a16="http://schemas.microsoft.com/office/drawing/2014/main" id="{9B9E53A5-120D-48D0-8829-2F23ED079261}"/>
              </a:ext>
            </a:extLst>
          </p:cNvPr>
          <p:cNvCxnSpPr>
            <a:cxnSpLocks noChangeShapeType="1"/>
            <a:stCxn id="35" idx="3"/>
            <a:endCxn id="33" idx="2"/>
          </p:cNvCxnSpPr>
          <p:nvPr/>
        </p:nvCxnSpPr>
        <p:spPr bwMode="auto">
          <a:xfrm>
            <a:off x="2070382" y="5269876"/>
            <a:ext cx="527739" cy="43849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AutoShape 12">
            <a:extLst>
              <a:ext uri="{FF2B5EF4-FFF2-40B4-BE49-F238E27FC236}">
                <a16:creationId xmlns:a16="http://schemas.microsoft.com/office/drawing/2014/main" id="{A179BCA7-EFCD-4978-8954-44DE898B273B}"/>
              </a:ext>
            </a:extLst>
          </p:cNvPr>
          <p:cNvCxnSpPr>
            <a:cxnSpLocks noChangeShapeType="1"/>
            <a:stCxn id="32" idx="4"/>
          </p:cNvCxnSpPr>
          <p:nvPr/>
        </p:nvCxnSpPr>
        <p:spPr bwMode="auto">
          <a:xfrm>
            <a:off x="3191168" y="4732759"/>
            <a:ext cx="1719995" cy="47125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AutoShape 13">
            <a:extLst>
              <a:ext uri="{FF2B5EF4-FFF2-40B4-BE49-F238E27FC236}">
                <a16:creationId xmlns:a16="http://schemas.microsoft.com/office/drawing/2014/main" id="{DFD04483-46CE-414C-842E-E6ADEC15FEFA}"/>
              </a:ext>
            </a:extLst>
          </p:cNvPr>
          <p:cNvCxnSpPr>
            <a:cxnSpLocks noChangeShapeType="1"/>
            <a:stCxn id="33" idx="4"/>
            <a:endCxn id="23" idx="2"/>
          </p:cNvCxnSpPr>
          <p:nvPr/>
        </p:nvCxnSpPr>
        <p:spPr bwMode="auto">
          <a:xfrm flipV="1">
            <a:off x="3089497" y="5204009"/>
            <a:ext cx="1811116" cy="504364"/>
          </a:xfrm>
          <a:prstGeom prst="bentConnector3">
            <a:avLst>
              <a:gd name="adj1" fmla="val 5315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 Box 16">
            <a:extLst>
              <a:ext uri="{FF2B5EF4-FFF2-40B4-BE49-F238E27FC236}">
                <a16:creationId xmlns:a16="http://schemas.microsoft.com/office/drawing/2014/main" id="{7832D1C2-9BF2-48F6-BF75-7B8E16BAC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465" y="4107820"/>
            <a:ext cx="19720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000" dirty="0" err="1">
                <a:cs typeface="Arial" panose="020B0604020202020204" pitchFamily="34" charset="0"/>
              </a:rPr>
              <a:t>Monocloramina</a:t>
            </a:r>
            <a:endParaRPr lang="pt-BR" altLang="pt-BR" sz="2000" dirty="0">
              <a:cs typeface="Arial" panose="020B0604020202020204" pitchFamily="34" charset="0"/>
            </a:endParaRPr>
          </a:p>
        </p:txBody>
      </p:sp>
      <p:cxnSp>
        <p:nvCxnSpPr>
          <p:cNvPr id="45" name="AutoShape 17">
            <a:extLst>
              <a:ext uri="{FF2B5EF4-FFF2-40B4-BE49-F238E27FC236}">
                <a16:creationId xmlns:a16="http://schemas.microsoft.com/office/drawing/2014/main" id="{C29B29DA-67BF-4B7A-A068-99C51AF9295B}"/>
              </a:ext>
            </a:extLst>
          </p:cNvPr>
          <p:cNvCxnSpPr>
            <a:cxnSpLocks noChangeShapeType="1"/>
            <a:stCxn id="44" idx="2"/>
            <a:endCxn id="23" idx="7"/>
          </p:cNvCxnSpPr>
          <p:nvPr/>
        </p:nvCxnSpPr>
        <p:spPr bwMode="auto">
          <a:xfrm rot="5400000">
            <a:off x="6084810" y="4435408"/>
            <a:ext cx="394157" cy="5392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5">
                <a:extLst>
                  <a:ext uri="{FF2B5EF4-FFF2-40B4-BE49-F238E27FC236}">
                    <a16:creationId xmlns:a16="http://schemas.microsoft.com/office/drawing/2014/main" id="{A7F24A79-CB63-4B3C-BC35-97CB4BA0EC15}"/>
                  </a:ext>
                </a:extLst>
              </p:cNvPr>
              <p:cNvSpPr txBox="1"/>
              <p:nvPr/>
            </p:nvSpPr>
            <p:spPr bwMode="auto">
              <a:xfrm>
                <a:off x="2211057" y="2892359"/>
                <a:ext cx="5832995" cy="4841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𝑁𝐻𝐶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1" name="Object 5">
                <a:extLst>
                  <a:ext uri="{FF2B5EF4-FFF2-40B4-BE49-F238E27FC236}">
                    <a16:creationId xmlns:a16="http://schemas.microsoft.com/office/drawing/2014/main" id="{A7F24A79-CB63-4B3C-BC35-97CB4BA0E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11057" y="2892359"/>
                <a:ext cx="5832995" cy="4841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15">
            <a:extLst>
              <a:ext uri="{FF2B5EF4-FFF2-40B4-BE49-F238E27FC236}">
                <a16:creationId xmlns:a16="http://schemas.microsoft.com/office/drawing/2014/main" id="{8671F30C-ACED-4860-A5FF-AE6DFC364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4777027"/>
            <a:ext cx="1302408" cy="853964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" name="Text Box 6">
            <a:extLst>
              <a:ext uri="{FF2B5EF4-FFF2-40B4-BE49-F238E27FC236}">
                <a16:creationId xmlns:a16="http://schemas.microsoft.com/office/drawing/2014/main" id="{FE1E32D6-65E4-44A9-8A11-2C6F0ED59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697" y="4107820"/>
            <a:ext cx="1501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 err="1">
                <a:cs typeface="Arial" panose="020B0604020202020204" pitchFamily="34" charset="0"/>
              </a:rPr>
              <a:t>Dicloramina</a:t>
            </a:r>
            <a:endParaRPr lang="pt-BR" altLang="pt-BR" sz="2000" dirty="0">
              <a:cs typeface="Arial" panose="020B0604020202020204" pitchFamily="34" charset="0"/>
            </a:endParaRPr>
          </a:p>
        </p:txBody>
      </p:sp>
      <p:cxnSp>
        <p:nvCxnSpPr>
          <p:cNvPr id="48" name="AutoShape 8">
            <a:extLst>
              <a:ext uri="{FF2B5EF4-FFF2-40B4-BE49-F238E27FC236}">
                <a16:creationId xmlns:a16="http://schemas.microsoft.com/office/drawing/2014/main" id="{B7628909-996A-4C10-AC6D-B421DB8630BC}"/>
              </a:ext>
            </a:extLst>
          </p:cNvPr>
          <p:cNvCxnSpPr>
            <a:cxnSpLocks noChangeShapeType="1"/>
            <a:stCxn id="47" idx="2"/>
            <a:endCxn id="49" idx="0"/>
          </p:cNvCxnSpPr>
          <p:nvPr/>
        </p:nvCxnSpPr>
        <p:spPr bwMode="auto">
          <a:xfrm rot="5400000">
            <a:off x="7743497" y="4330079"/>
            <a:ext cx="375472" cy="72470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Oval 16">
            <a:extLst>
              <a:ext uri="{FF2B5EF4-FFF2-40B4-BE49-F238E27FC236}">
                <a16:creationId xmlns:a16="http://schemas.microsoft.com/office/drawing/2014/main" id="{4528A5AB-BF95-4E93-8D41-E733CD8FA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899" y="4880167"/>
            <a:ext cx="1223962" cy="6477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51" name="AutoShape 13">
            <a:extLst>
              <a:ext uri="{FF2B5EF4-FFF2-40B4-BE49-F238E27FC236}">
                <a16:creationId xmlns:a16="http://schemas.microsoft.com/office/drawing/2014/main" id="{834D7149-057B-4885-81FF-F82D07509D0C}"/>
              </a:ext>
            </a:extLst>
          </p:cNvPr>
          <p:cNvCxnSpPr>
            <a:cxnSpLocks noChangeShapeType="1"/>
            <a:stCxn id="23" idx="6"/>
            <a:endCxn id="49" idx="2"/>
          </p:cNvCxnSpPr>
          <p:nvPr/>
        </p:nvCxnSpPr>
        <p:spPr bwMode="auto">
          <a:xfrm>
            <a:off x="6203021" y="5204009"/>
            <a:ext cx="753878" cy="8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tangle 5">
            <a:extLst>
              <a:ext uri="{FF2B5EF4-FFF2-40B4-BE49-F238E27FC236}">
                <a16:creationId xmlns:a16="http://schemas.microsoft.com/office/drawing/2014/main" id="{C5FCCB3B-4776-438E-9487-F76EF9384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336475501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3291344" y="5373688"/>
            <a:ext cx="2740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Cl</a:t>
            </a:r>
            <a:r>
              <a:rPr lang="pt-BR" altLang="pt-BR" baseline="-25000">
                <a:cs typeface="Arial" charset="0"/>
              </a:rPr>
              <a:t>2</a:t>
            </a:r>
            <a:r>
              <a:rPr lang="pt-BR" altLang="pt-BR">
                <a:cs typeface="Arial" charset="0"/>
              </a:rPr>
              <a:t>/NH</a:t>
            </a:r>
            <a:r>
              <a:rPr lang="pt-BR" altLang="pt-BR" baseline="-25000">
                <a:cs typeface="Arial" charset="0"/>
              </a:rPr>
              <a:t>3</a:t>
            </a:r>
            <a:r>
              <a:rPr lang="pt-BR" altLang="pt-BR">
                <a:cs typeface="Arial" charset="0"/>
              </a:rPr>
              <a:t>-N (Base Mássica)</a:t>
            </a:r>
          </a:p>
        </p:txBody>
      </p:sp>
      <p:sp>
        <p:nvSpPr>
          <p:cNvPr id="370692" name="Line 4"/>
          <p:cNvSpPr>
            <a:spLocks noChangeShapeType="1"/>
          </p:cNvSpPr>
          <p:nvPr/>
        </p:nvSpPr>
        <p:spPr bwMode="auto">
          <a:xfrm flipV="1">
            <a:off x="1067257" y="1855788"/>
            <a:ext cx="0" cy="3168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3" name="Line 5"/>
          <p:cNvSpPr>
            <a:spLocks noChangeShapeType="1"/>
          </p:cNvSpPr>
          <p:nvPr/>
        </p:nvSpPr>
        <p:spPr bwMode="auto">
          <a:xfrm>
            <a:off x="483057" y="4735513"/>
            <a:ext cx="84963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4" name="Line 6"/>
          <p:cNvSpPr>
            <a:spLocks noChangeShapeType="1"/>
          </p:cNvSpPr>
          <p:nvPr/>
        </p:nvSpPr>
        <p:spPr bwMode="auto">
          <a:xfrm>
            <a:off x="1983244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5" name="Line 7"/>
          <p:cNvSpPr>
            <a:spLocks noChangeShapeType="1"/>
          </p:cNvSpPr>
          <p:nvPr/>
        </p:nvSpPr>
        <p:spPr bwMode="auto">
          <a:xfrm>
            <a:off x="3150057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6" name="Line 8"/>
          <p:cNvSpPr>
            <a:spLocks noChangeShapeType="1"/>
          </p:cNvSpPr>
          <p:nvPr/>
        </p:nvSpPr>
        <p:spPr bwMode="auto">
          <a:xfrm>
            <a:off x="4232732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7" name="Line 9"/>
          <p:cNvSpPr>
            <a:spLocks noChangeShapeType="1"/>
          </p:cNvSpPr>
          <p:nvPr/>
        </p:nvSpPr>
        <p:spPr bwMode="auto">
          <a:xfrm>
            <a:off x="5231269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6329819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9" name="Line 11"/>
          <p:cNvSpPr>
            <a:spLocks noChangeShapeType="1"/>
          </p:cNvSpPr>
          <p:nvPr/>
        </p:nvSpPr>
        <p:spPr bwMode="auto">
          <a:xfrm>
            <a:off x="7396619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0" name="Text Box 12"/>
          <p:cNvSpPr txBox="1">
            <a:spLocks noChangeArrowheads="1"/>
          </p:cNvSpPr>
          <p:nvPr/>
        </p:nvSpPr>
        <p:spPr bwMode="auto">
          <a:xfrm>
            <a:off x="1807032" y="4906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2</a:t>
            </a:r>
          </a:p>
        </p:txBody>
      </p:sp>
      <p:sp>
        <p:nvSpPr>
          <p:cNvPr id="370701" name="Text Box 13"/>
          <p:cNvSpPr txBox="1">
            <a:spLocks noChangeArrowheads="1"/>
          </p:cNvSpPr>
          <p:nvPr/>
        </p:nvSpPr>
        <p:spPr bwMode="auto">
          <a:xfrm>
            <a:off x="2957969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4</a:t>
            </a:r>
          </a:p>
        </p:txBody>
      </p:sp>
      <p:sp>
        <p:nvSpPr>
          <p:cNvPr id="370702" name="Text Box 14"/>
          <p:cNvSpPr txBox="1">
            <a:spLocks noChangeArrowheads="1"/>
          </p:cNvSpPr>
          <p:nvPr/>
        </p:nvSpPr>
        <p:spPr bwMode="auto">
          <a:xfrm>
            <a:off x="4066044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6</a:t>
            </a:r>
          </a:p>
        </p:txBody>
      </p:sp>
      <p:sp>
        <p:nvSpPr>
          <p:cNvPr id="370703" name="Text Box 15"/>
          <p:cNvSpPr txBox="1">
            <a:spLocks noChangeArrowheads="1"/>
          </p:cNvSpPr>
          <p:nvPr/>
        </p:nvSpPr>
        <p:spPr bwMode="auto">
          <a:xfrm>
            <a:off x="5050294" y="49180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8</a:t>
            </a:r>
          </a:p>
        </p:txBody>
      </p:sp>
      <p:sp>
        <p:nvSpPr>
          <p:cNvPr id="370704" name="Text Box 16"/>
          <p:cNvSpPr txBox="1">
            <a:spLocks noChangeArrowheads="1"/>
          </p:cNvSpPr>
          <p:nvPr/>
        </p:nvSpPr>
        <p:spPr bwMode="auto">
          <a:xfrm>
            <a:off x="6063119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10</a:t>
            </a:r>
          </a:p>
        </p:txBody>
      </p:sp>
      <p:sp>
        <p:nvSpPr>
          <p:cNvPr id="370705" name="Text Box 17"/>
          <p:cNvSpPr txBox="1">
            <a:spLocks noChangeArrowheads="1"/>
          </p:cNvSpPr>
          <p:nvPr/>
        </p:nvSpPr>
        <p:spPr bwMode="auto">
          <a:xfrm>
            <a:off x="7147382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12</a:t>
            </a:r>
          </a:p>
        </p:txBody>
      </p:sp>
      <p:sp>
        <p:nvSpPr>
          <p:cNvPr id="370706" name="Line 18"/>
          <p:cNvSpPr>
            <a:spLocks noChangeShapeType="1"/>
          </p:cNvSpPr>
          <p:nvPr/>
        </p:nvSpPr>
        <p:spPr bwMode="auto">
          <a:xfrm flipV="1">
            <a:off x="3565982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7" name="Line 19"/>
          <p:cNvSpPr>
            <a:spLocks noChangeShapeType="1"/>
          </p:cNvSpPr>
          <p:nvPr/>
        </p:nvSpPr>
        <p:spPr bwMode="auto">
          <a:xfrm>
            <a:off x="1067257" y="2216150"/>
            <a:ext cx="724535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8" name="Line 20"/>
          <p:cNvSpPr>
            <a:spLocks noChangeShapeType="1"/>
          </p:cNvSpPr>
          <p:nvPr/>
        </p:nvSpPr>
        <p:spPr bwMode="auto">
          <a:xfrm flipV="1">
            <a:off x="4982032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9" name="Line 21"/>
          <p:cNvSpPr>
            <a:spLocks noChangeShapeType="1"/>
          </p:cNvSpPr>
          <p:nvPr/>
        </p:nvSpPr>
        <p:spPr bwMode="auto">
          <a:xfrm flipV="1">
            <a:off x="1067257" y="2574925"/>
            <a:ext cx="2498725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10" name="Line 22"/>
          <p:cNvSpPr>
            <a:spLocks noChangeShapeType="1"/>
          </p:cNvSpPr>
          <p:nvPr/>
        </p:nvSpPr>
        <p:spPr bwMode="auto">
          <a:xfrm>
            <a:off x="3565982" y="2574925"/>
            <a:ext cx="1416050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11" name="Line 23"/>
          <p:cNvSpPr>
            <a:spLocks noChangeShapeType="1"/>
          </p:cNvSpPr>
          <p:nvPr/>
        </p:nvSpPr>
        <p:spPr bwMode="auto">
          <a:xfrm flipV="1">
            <a:off x="4982032" y="3511550"/>
            <a:ext cx="2332037" cy="122396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12" name="Text Box 24"/>
          <p:cNvSpPr txBox="1">
            <a:spLocks noChangeArrowheads="1"/>
          </p:cNvSpPr>
          <p:nvPr/>
        </p:nvSpPr>
        <p:spPr bwMode="auto">
          <a:xfrm>
            <a:off x="1885618" y="1762889"/>
            <a:ext cx="9023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Zona A</a:t>
            </a:r>
          </a:p>
        </p:txBody>
      </p:sp>
      <p:sp>
        <p:nvSpPr>
          <p:cNvPr id="370713" name="Text Box 25"/>
          <p:cNvSpPr txBox="1">
            <a:spLocks noChangeArrowheads="1"/>
          </p:cNvSpPr>
          <p:nvPr/>
        </p:nvSpPr>
        <p:spPr bwMode="auto">
          <a:xfrm>
            <a:off x="3839255" y="1785171"/>
            <a:ext cx="892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Zona B</a:t>
            </a:r>
          </a:p>
        </p:txBody>
      </p:sp>
      <p:sp>
        <p:nvSpPr>
          <p:cNvPr id="370714" name="Text Box 26"/>
          <p:cNvSpPr txBox="1">
            <a:spLocks noChangeArrowheads="1"/>
          </p:cNvSpPr>
          <p:nvPr/>
        </p:nvSpPr>
        <p:spPr bwMode="auto">
          <a:xfrm>
            <a:off x="6082931" y="1816040"/>
            <a:ext cx="8879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Zona C</a:t>
            </a:r>
          </a:p>
        </p:txBody>
      </p:sp>
      <p:sp>
        <p:nvSpPr>
          <p:cNvPr id="370715" name="Text Box 27"/>
          <p:cNvSpPr txBox="1">
            <a:spLocks noChangeArrowheads="1"/>
          </p:cNvSpPr>
          <p:nvPr/>
        </p:nvSpPr>
        <p:spPr bwMode="auto">
          <a:xfrm>
            <a:off x="1202194" y="2503488"/>
            <a:ext cx="1639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Cl</a:t>
            </a:r>
            <a:r>
              <a:rPr lang="pt-BR" altLang="pt-BR" baseline="-25000">
                <a:cs typeface="Arial" charset="0"/>
              </a:rPr>
              <a:t>2</a:t>
            </a:r>
            <a:r>
              <a:rPr lang="pt-BR" altLang="pt-BR">
                <a:cs typeface="Arial" charset="0"/>
              </a:rPr>
              <a:t>/NH</a:t>
            </a:r>
            <a:r>
              <a:rPr lang="pt-BR" altLang="pt-BR" baseline="-25000">
                <a:cs typeface="Arial" charset="0"/>
              </a:rPr>
              <a:t>3</a:t>
            </a:r>
            <a:r>
              <a:rPr lang="pt-BR" altLang="pt-BR">
                <a:cs typeface="Arial" charset="0"/>
              </a:rPr>
              <a:t>-N: 1,0</a:t>
            </a:r>
          </a:p>
        </p:txBody>
      </p:sp>
      <p:cxnSp>
        <p:nvCxnSpPr>
          <p:cNvPr id="370716" name="AutoShape 28"/>
          <p:cNvCxnSpPr>
            <a:cxnSpLocks noChangeShapeType="1"/>
            <a:stCxn id="370715" idx="3"/>
          </p:cNvCxnSpPr>
          <p:nvPr/>
        </p:nvCxnSpPr>
        <p:spPr bwMode="auto">
          <a:xfrm flipV="1">
            <a:off x="2842082" y="2503488"/>
            <a:ext cx="665162" cy="184150"/>
          </a:xfrm>
          <a:prstGeom prst="curved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0717" name="Text Box 29"/>
          <p:cNvSpPr txBox="1">
            <a:spLocks noChangeArrowheads="1"/>
          </p:cNvSpPr>
          <p:nvPr/>
        </p:nvSpPr>
        <p:spPr bwMode="auto">
          <a:xfrm>
            <a:off x="5810707" y="2574925"/>
            <a:ext cx="1639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Cl</a:t>
            </a:r>
            <a:r>
              <a:rPr lang="pt-BR" altLang="pt-BR" baseline="-25000">
                <a:cs typeface="Arial" charset="0"/>
              </a:rPr>
              <a:t>2</a:t>
            </a:r>
            <a:r>
              <a:rPr lang="pt-BR" altLang="pt-BR">
                <a:cs typeface="Arial" charset="0"/>
              </a:rPr>
              <a:t>/NH</a:t>
            </a:r>
            <a:r>
              <a:rPr lang="pt-BR" altLang="pt-BR" baseline="-25000">
                <a:cs typeface="Arial" charset="0"/>
              </a:rPr>
              <a:t>3</a:t>
            </a:r>
            <a:r>
              <a:rPr lang="pt-BR" altLang="pt-BR">
                <a:cs typeface="Arial" charset="0"/>
              </a:rPr>
              <a:t>-N: 1,5</a:t>
            </a:r>
          </a:p>
        </p:txBody>
      </p:sp>
      <p:cxnSp>
        <p:nvCxnSpPr>
          <p:cNvPr id="370718" name="AutoShape 30"/>
          <p:cNvCxnSpPr>
            <a:cxnSpLocks noChangeShapeType="1"/>
            <a:stCxn id="370717" idx="1"/>
          </p:cNvCxnSpPr>
          <p:nvPr/>
        </p:nvCxnSpPr>
        <p:spPr bwMode="auto">
          <a:xfrm rot="10800000">
            <a:off x="5018544" y="2574925"/>
            <a:ext cx="792163" cy="184150"/>
          </a:xfrm>
          <a:prstGeom prst="curvedConnector3">
            <a:avLst>
              <a:gd name="adj1" fmla="val 49898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0720" name="Rectangle 32"/>
          <p:cNvSpPr>
            <a:spLocks noChangeArrowheads="1"/>
          </p:cNvSpPr>
          <p:nvPr/>
        </p:nvSpPr>
        <p:spPr bwMode="auto">
          <a:xfrm>
            <a:off x="3565981" y="2204372"/>
            <a:ext cx="1422401" cy="2519362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70721" name="AutoShape 33"/>
          <p:cNvCxnSpPr>
            <a:cxnSpLocks noChangeShapeType="1"/>
            <a:stCxn id="39" idx="0"/>
            <a:endCxn id="370720" idx="2"/>
          </p:cNvCxnSpPr>
          <p:nvPr/>
        </p:nvCxnSpPr>
        <p:spPr bwMode="auto">
          <a:xfrm rot="5400000" flipH="1" flipV="1">
            <a:off x="3187824" y="4710574"/>
            <a:ext cx="1076197" cy="1102519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5">
                <a:extLst>
                  <a:ext uri="{FF2B5EF4-FFF2-40B4-BE49-F238E27FC236}">
                    <a16:creationId xmlns:a16="http://schemas.microsoft.com/office/drawing/2014/main" id="{4F02BCA9-1C80-42F1-8FEA-A8BEA7171965}"/>
                  </a:ext>
                </a:extLst>
              </p:cNvPr>
              <p:cNvSpPr txBox="1"/>
              <p:nvPr/>
            </p:nvSpPr>
            <p:spPr bwMode="auto">
              <a:xfrm>
                <a:off x="258165" y="5799931"/>
                <a:ext cx="5832995" cy="4841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𝑁𝐻𝐶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9" name="Object 5">
                <a:extLst>
                  <a:ext uri="{FF2B5EF4-FFF2-40B4-BE49-F238E27FC236}">
                    <a16:creationId xmlns:a16="http://schemas.microsoft.com/office/drawing/2014/main" id="{4F02BCA9-1C80-42F1-8FEA-A8BEA7171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165" y="5799931"/>
                <a:ext cx="5832995" cy="4841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5">
            <a:extLst>
              <a:ext uri="{FF2B5EF4-FFF2-40B4-BE49-F238E27FC236}">
                <a16:creationId xmlns:a16="http://schemas.microsoft.com/office/drawing/2014/main" id="{DEAE4EA9-1EC0-4AED-8E69-C41084AF3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  <p:sp>
        <p:nvSpPr>
          <p:cNvPr id="38" name="Text Box 24">
            <a:extLst>
              <a:ext uri="{FF2B5EF4-FFF2-40B4-BE49-F238E27FC236}">
                <a16:creationId xmlns:a16="http://schemas.microsoft.com/office/drawing/2014/main" id="{DAD2C69C-062B-45A4-8BC0-7BBD9BE60D7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06069" y="3196522"/>
            <a:ext cx="21624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Cloro residual total</a:t>
            </a:r>
          </a:p>
        </p:txBody>
      </p:sp>
    </p:spTree>
    <p:extLst>
      <p:ext uri="{BB962C8B-B14F-4D97-AF65-F5344CB8AC3E}">
        <p14:creationId xmlns:p14="http://schemas.microsoft.com/office/powerpoint/2010/main" val="131904402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33588"/>
            <a:ext cx="7772400" cy="69215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nitrogênio amoniacal</a:t>
            </a:r>
          </a:p>
        </p:txBody>
      </p:sp>
      <p:pic>
        <p:nvPicPr>
          <p:cNvPr id="257033" name="Picture 9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1163933" y="2875162"/>
            <a:ext cx="7243167" cy="6492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7">
                <a:extLst>
                  <a:ext uri="{FF2B5EF4-FFF2-40B4-BE49-F238E27FC236}">
                    <a16:creationId xmlns:a16="http://schemas.microsoft.com/office/drawing/2014/main" id="{4CF857BE-9D6E-419C-9984-495D16FAE32B}"/>
                  </a:ext>
                </a:extLst>
              </p:cNvPr>
              <p:cNvSpPr txBox="1"/>
              <p:nvPr/>
            </p:nvSpPr>
            <p:spPr bwMode="auto">
              <a:xfrm>
                <a:off x="1163933" y="2962264"/>
                <a:ext cx="7128792" cy="44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" name="Object 7">
                <a:extLst>
                  <a:ext uri="{FF2B5EF4-FFF2-40B4-BE49-F238E27FC236}">
                    <a16:creationId xmlns:a16="http://schemas.microsoft.com/office/drawing/2014/main" id="{4CF857BE-9D6E-419C-9984-495D16FAE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933" y="2962264"/>
                <a:ext cx="7128792" cy="449332"/>
              </a:xfrm>
              <a:prstGeom prst="rect">
                <a:avLst/>
              </a:prstGeom>
              <a:blipFill>
                <a:blip r:embed="rId3"/>
                <a:stretch>
                  <a:fillRect b="-270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F11B061E-5CF4-432E-8C63-E6C3EA0E86F7}"/>
                  </a:ext>
                </a:extLst>
              </p:cNvPr>
              <p:cNvSpPr txBox="1"/>
              <p:nvPr/>
            </p:nvSpPr>
            <p:spPr bwMode="auto">
              <a:xfrm>
                <a:off x="1173480" y="3815261"/>
                <a:ext cx="7772400" cy="5038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+6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F11B061E-5CF4-432E-8C63-E6C3EA0E8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3480" y="3815261"/>
                <a:ext cx="7772400" cy="5038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have Esquerda 1">
            <a:extLst>
              <a:ext uri="{FF2B5EF4-FFF2-40B4-BE49-F238E27FC236}">
                <a16:creationId xmlns:a16="http://schemas.microsoft.com/office/drawing/2014/main" id="{62BB413D-78E7-4AFB-88A9-81603E8B0327}"/>
              </a:ext>
            </a:extLst>
          </p:cNvPr>
          <p:cNvSpPr/>
          <p:nvPr/>
        </p:nvSpPr>
        <p:spPr>
          <a:xfrm rot="16200000">
            <a:off x="4071342" y="827233"/>
            <a:ext cx="1140716" cy="7530800"/>
          </a:xfrm>
          <a:prstGeom prst="leftBrace">
            <a:avLst>
              <a:gd name="adj1" fmla="val 8333"/>
              <a:gd name="adj2" fmla="val 500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BC30B6EF-3F74-46CD-B8EF-16FD3405F509}"/>
              </a:ext>
            </a:extLst>
          </p:cNvPr>
          <p:cNvSpPr txBox="1">
            <a:spLocks noChangeArrowheads="1"/>
          </p:cNvSpPr>
          <p:nvPr/>
        </p:nvSpPr>
        <p:spPr>
          <a:xfrm>
            <a:off x="1872167" y="5314740"/>
            <a:ext cx="5712323" cy="6921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4000" dirty="0"/>
              <a:t>Cloração ao “</a:t>
            </a:r>
            <a:r>
              <a:rPr lang="pt-BR" altLang="pt-BR" sz="4000" dirty="0" err="1"/>
              <a:t>break-point</a:t>
            </a:r>
            <a:r>
              <a:rPr lang="pt-BR" altLang="pt-BR" sz="4000" dirty="0"/>
              <a:t>”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12913FB-CD3F-4C6E-A24A-EEABA3FCE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20256617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33588"/>
            <a:ext cx="7772400" cy="69215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nitrogênio amoniacal</a:t>
            </a:r>
          </a:p>
        </p:txBody>
      </p:sp>
      <p:pic>
        <p:nvPicPr>
          <p:cNvPr id="257033" name="Picture 9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1163933" y="3732426"/>
            <a:ext cx="7243167" cy="6492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7">
                <a:extLst>
                  <a:ext uri="{FF2B5EF4-FFF2-40B4-BE49-F238E27FC236}">
                    <a16:creationId xmlns:a16="http://schemas.microsoft.com/office/drawing/2014/main" id="{4CF857BE-9D6E-419C-9984-495D16FAE32B}"/>
                  </a:ext>
                </a:extLst>
              </p:cNvPr>
              <p:cNvSpPr txBox="1"/>
              <p:nvPr/>
            </p:nvSpPr>
            <p:spPr bwMode="auto">
              <a:xfrm>
                <a:off x="1163933" y="2962264"/>
                <a:ext cx="7128792" cy="44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" name="Object 7">
                <a:extLst>
                  <a:ext uri="{FF2B5EF4-FFF2-40B4-BE49-F238E27FC236}">
                    <a16:creationId xmlns:a16="http://schemas.microsoft.com/office/drawing/2014/main" id="{4CF857BE-9D6E-419C-9984-495D16FAE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933" y="2962264"/>
                <a:ext cx="7128792" cy="449332"/>
              </a:xfrm>
              <a:prstGeom prst="rect">
                <a:avLst/>
              </a:prstGeom>
              <a:blipFill>
                <a:blip r:embed="rId3"/>
                <a:stretch>
                  <a:fillRect b="-270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F11B061E-5CF4-432E-8C63-E6C3EA0E86F7}"/>
                  </a:ext>
                </a:extLst>
              </p:cNvPr>
              <p:cNvSpPr txBox="1"/>
              <p:nvPr/>
            </p:nvSpPr>
            <p:spPr bwMode="auto">
              <a:xfrm>
                <a:off x="1173480" y="3815261"/>
                <a:ext cx="7772400" cy="5038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+6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F11B061E-5CF4-432E-8C63-E6C3EA0E8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3480" y="3815261"/>
                <a:ext cx="7772400" cy="5038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have Esquerda 1">
            <a:extLst>
              <a:ext uri="{FF2B5EF4-FFF2-40B4-BE49-F238E27FC236}">
                <a16:creationId xmlns:a16="http://schemas.microsoft.com/office/drawing/2014/main" id="{62BB413D-78E7-4AFB-88A9-81603E8B0327}"/>
              </a:ext>
            </a:extLst>
          </p:cNvPr>
          <p:cNvSpPr/>
          <p:nvPr/>
        </p:nvSpPr>
        <p:spPr>
          <a:xfrm rot="16200000">
            <a:off x="4214222" y="827233"/>
            <a:ext cx="1140716" cy="7530800"/>
          </a:xfrm>
          <a:prstGeom prst="leftBrace">
            <a:avLst>
              <a:gd name="adj1" fmla="val 8333"/>
              <a:gd name="adj2" fmla="val 500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BC30B6EF-3F74-46CD-B8EF-16FD3405F509}"/>
              </a:ext>
            </a:extLst>
          </p:cNvPr>
          <p:cNvSpPr txBox="1">
            <a:spLocks noChangeArrowheads="1"/>
          </p:cNvSpPr>
          <p:nvPr/>
        </p:nvSpPr>
        <p:spPr>
          <a:xfrm>
            <a:off x="1872167" y="5314740"/>
            <a:ext cx="5712323" cy="6921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4000" dirty="0"/>
              <a:t>Cloração ao “</a:t>
            </a:r>
            <a:r>
              <a:rPr lang="pt-BR" altLang="pt-BR" sz="4000" dirty="0" err="1"/>
              <a:t>break-point</a:t>
            </a:r>
            <a:r>
              <a:rPr lang="pt-BR" altLang="pt-BR" sz="4000" dirty="0"/>
              <a:t>”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857F2DA-5A92-4233-B901-A717B3A0B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3185075189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2469242" y="5256178"/>
            <a:ext cx="2740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dirty="0">
                <a:cs typeface="Arial" charset="0"/>
              </a:rPr>
              <a:t>Cl</a:t>
            </a:r>
            <a:r>
              <a:rPr lang="pt-BR" altLang="pt-BR" baseline="-25000" dirty="0">
                <a:cs typeface="Arial" charset="0"/>
              </a:rPr>
              <a:t>2</a:t>
            </a:r>
            <a:r>
              <a:rPr lang="pt-BR" altLang="pt-BR" dirty="0">
                <a:cs typeface="Arial" charset="0"/>
              </a:rPr>
              <a:t>/NH</a:t>
            </a:r>
            <a:r>
              <a:rPr lang="pt-BR" altLang="pt-BR" baseline="-25000" dirty="0">
                <a:cs typeface="Arial" charset="0"/>
              </a:rPr>
              <a:t>3</a:t>
            </a:r>
            <a:r>
              <a:rPr lang="pt-BR" altLang="pt-BR" dirty="0">
                <a:cs typeface="Arial" charset="0"/>
              </a:rPr>
              <a:t>-N (Base Mássica)</a:t>
            </a:r>
          </a:p>
        </p:txBody>
      </p:sp>
      <p:sp>
        <p:nvSpPr>
          <p:cNvPr id="370692" name="Line 4"/>
          <p:cNvSpPr>
            <a:spLocks noChangeShapeType="1"/>
          </p:cNvSpPr>
          <p:nvPr/>
        </p:nvSpPr>
        <p:spPr bwMode="auto">
          <a:xfrm flipV="1">
            <a:off x="1067257" y="1855788"/>
            <a:ext cx="0" cy="3168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3" name="Line 5"/>
          <p:cNvSpPr>
            <a:spLocks noChangeShapeType="1"/>
          </p:cNvSpPr>
          <p:nvPr/>
        </p:nvSpPr>
        <p:spPr bwMode="auto">
          <a:xfrm>
            <a:off x="483057" y="4735513"/>
            <a:ext cx="84963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4" name="Line 6"/>
          <p:cNvSpPr>
            <a:spLocks noChangeShapeType="1"/>
          </p:cNvSpPr>
          <p:nvPr/>
        </p:nvSpPr>
        <p:spPr bwMode="auto">
          <a:xfrm>
            <a:off x="1983244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5" name="Line 7"/>
          <p:cNvSpPr>
            <a:spLocks noChangeShapeType="1"/>
          </p:cNvSpPr>
          <p:nvPr/>
        </p:nvSpPr>
        <p:spPr bwMode="auto">
          <a:xfrm>
            <a:off x="3150057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6" name="Line 8"/>
          <p:cNvSpPr>
            <a:spLocks noChangeShapeType="1"/>
          </p:cNvSpPr>
          <p:nvPr/>
        </p:nvSpPr>
        <p:spPr bwMode="auto">
          <a:xfrm>
            <a:off x="4232732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7" name="Line 9"/>
          <p:cNvSpPr>
            <a:spLocks noChangeShapeType="1"/>
          </p:cNvSpPr>
          <p:nvPr/>
        </p:nvSpPr>
        <p:spPr bwMode="auto">
          <a:xfrm>
            <a:off x="5231269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6329819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699" name="Line 11"/>
          <p:cNvSpPr>
            <a:spLocks noChangeShapeType="1"/>
          </p:cNvSpPr>
          <p:nvPr/>
        </p:nvSpPr>
        <p:spPr bwMode="auto">
          <a:xfrm>
            <a:off x="7396619" y="4592638"/>
            <a:ext cx="0" cy="287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0" name="Text Box 12"/>
          <p:cNvSpPr txBox="1">
            <a:spLocks noChangeArrowheads="1"/>
          </p:cNvSpPr>
          <p:nvPr/>
        </p:nvSpPr>
        <p:spPr bwMode="auto">
          <a:xfrm>
            <a:off x="1807032" y="4906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2</a:t>
            </a:r>
          </a:p>
        </p:txBody>
      </p:sp>
      <p:sp>
        <p:nvSpPr>
          <p:cNvPr id="370701" name="Text Box 13"/>
          <p:cNvSpPr txBox="1">
            <a:spLocks noChangeArrowheads="1"/>
          </p:cNvSpPr>
          <p:nvPr/>
        </p:nvSpPr>
        <p:spPr bwMode="auto">
          <a:xfrm>
            <a:off x="2957969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4</a:t>
            </a:r>
          </a:p>
        </p:txBody>
      </p:sp>
      <p:sp>
        <p:nvSpPr>
          <p:cNvPr id="370702" name="Text Box 14"/>
          <p:cNvSpPr txBox="1">
            <a:spLocks noChangeArrowheads="1"/>
          </p:cNvSpPr>
          <p:nvPr/>
        </p:nvSpPr>
        <p:spPr bwMode="auto">
          <a:xfrm>
            <a:off x="4066044" y="4926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6</a:t>
            </a:r>
          </a:p>
        </p:txBody>
      </p:sp>
      <p:sp>
        <p:nvSpPr>
          <p:cNvPr id="370703" name="Text Box 15"/>
          <p:cNvSpPr txBox="1">
            <a:spLocks noChangeArrowheads="1"/>
          </p:cNvSpPr>
          <p:nvPr/>
        </p:nvSpPr>
        <p:spPr bwMode="auto">
          <a:xfrm>
            <a:off x="5050294" y="49180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8</a:t>
            </a:r>
          </a:p>
        </p:txBody>
      </p:sp>
      <p:sp>
        <p:nvSpPr>
          <p:cNvPr id="370704" name="Text Box 16"/>
          <p:cNvSpPr txBox="1">
            <a:spLocks noChangeArrowheads="1"/>
          </p:cNvSpPr>
          <p:nvPr/>
        </p:nvSpPr>
        <p:spPr bwMode="auto">
          <a:xfrm>
            <a:off x="6063119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10</a:t>
            </a:r>
          </a:p>
        </p:txBody>
      </p:sp>
      <p:sp>
        <p:nvSpPr>
          <p:cNvPr id="370705" name="Text Box 17"/>
          <p:cNvSpPr txBox="1">
            <a:spLocks noChangeArrowheads="1"/>
          </p:cNvSpPr>
          <p:nvPr/>
        </p:nvSpPr>
        <p:spPr bwMode="auto">
          <a:xfrm>
            <a:off x="7147382" y="495141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12</a:t>
            </a:r>
          </a:p>
        </p:txBody>
      </p:sp>
      <p:sp>
        <p:nvSpPr>
          <p:cNvPr id="370706" name="Line 18"/>
          <p:cNvSpPr>
            <a:spLocks noChangeShapeType="1"/>
          </p:cNvSpPr>
          <p:nvPr/>
        </p:nvSpPr>
        <p:spPr bwMode="auto">
          <a:xfrm flipV="1">
            <a:off x="3565982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7" name="Line 19"/>
          <p:cNvSpPr>
            <a:spLocks noChangeShapeType="1"/>
          </p:cNvSpPr>
          <p:nvPr/>
        </p:nvSpPr>
        <p:spPr bwMode="auto">
          <a:xfrm>
            <a:off x="1067257" y="2216150"/>
            <a:ext cx="724535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8" name="Line 20"/>
          <p:cNvSpPr>
            <a:spLocks noChangeShapeType="1"/>
          </p:cNvSpPr>
          <p:nvPr/>
        </p:nvSpPr>
        <p:spPr bwMode="auto">
          <a:xfrm flipV="1">
            <a:off x="4982032" y="1927225"/>
            <a:ext cx="0" cy="279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09" name="Line 21"/>
          <p:cNvSpPr>
            <a:spLocks noChangeShapeType="1"/>
          </p:cNvSpPr>
          <p:nvPr/>
        </p:nvSpPr>
        <p:spPr bwMode="auto">
          <a:xfrm flipV="1">
            <a:off x="1067257" y="2574925"/>
            <a:ext cx="2498725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10" name="Line 22"/>
          <p:cNvSpPr>
            <a:spLocks noChangeShapeType="1"/>
          </p:cNvSpPr>
          <p:nvPr/>
        </p:nvSpPr>
        <p:spPr bwMode="auto">
          <a:xfrm>
            <a:off x="3565982" y="2574925"/>
            <a:ext cx="1416050" cy="21605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11" name="Line 23"/>
          <p:cNvSpPr>
            <a:spLocks noChangeShapeType="1"/>
          </p:cNvSpPr>
          <p:nvPr/>
        </p:nvSpPr>
        <p:spPr bwMode="auto">
          <a:xfrm flipV="1">
            <a:off x="4982032" y="3511550"/>
            <a:ext cx="2332037" cy="122396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0712" name="Text Box 24"/>
          <p:cNvSpPr txBox="1">
            <a:spLocks noChangeArrowheads="1"/>
          </p:cNvSpPr>
          <p:nvPr/>
        </p:nvSpPr>
        <p:spPr bwMode="auto">
          <a:xfrm>
            <a:off x="1885618" y="1762889"/>
            <a:ext cx="9023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Zona A</a:t>
            </a:r>
          </a:p>
        </p:txBody>
      </p:sp>
      <p:sp>
        <p:nvSpPr>
          <p:cNvPr id="370713" name="Text Box 25"/>
          <p:cNvSpPr txBox="1">
            <a:spLocks noChangeArrowheads="1"/>
          </p:cNvSpPr>
          <p:nvPr/>
        </p:nvSpPr>
        <p:spPr bwMode="auto">
          <a:xfrm>
            <a:off x="3839255" y="1785171"/>
            <a:ext cx="892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Zona B</a:t>
            </a:r>
          </a:p>
        </p:txBody>
      </p:sp>
      <p:sp>
        <p:nvSpPr>
          <p:cNvPr id="370714" name="Text Box 26"/>
          <p:cNvSpPr txBox="1">
            <a:spLocks noChangeArrowheads="1"/>
          </p:cNvSpPr>
          <p:nvPr/>
        </p:nvSpPr>
        <p:spPr bwMode="auto">
          <a:xfrm>
            <a:off x="6082931" y="1816040"/>
            <a:ext cx="8879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Zona C</a:t>
            </a:r>
          </a:p>
        </p:txBody>
      </p:sp>
      <p:sp>
        <p:nvSpPr>
          <p:cNvPr id="370715" name="Text Box 27"/>
          <p:cNvSpPr txBox="1">
            <a:spLocks noChangeArrowheads="1"/>
          </p:cNvSpPr>
          <p:nvPr/>
        </p:nvSpPr>
        <p:spPr bwMode="auto">
          <a:xfrm>
            <a:off x="1202194" y="2503488"/>
            <a:ext cx="1639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Cl</a:t>
            </a:r>
            <a:r>
              <a:rPr lang="pt-BR" altLang="pt-BR" baseline="-25000">
                <a:cs typeface="Arial" charset="0"/>
              </a:rPr>
              <a:t>2</a:t>
            </a:r>
            <a:r>
              <a:rPr lang="pt-BR" altLang="pt-BR">
                <a:cs typeface="Arial" charset="0"/>
              </a:rPr>
              <a:t>/NH</a:t>
            </a:r>
            <a:r>
              <a:rPr lang="pt-BR" altLang="pt-BR" baseline="-25000">
                <a:cs typeface="Arial" charset="0"/>
              </a:rPr>
              <a:t>3</a:t>
            </a:r>
            <a:r>
              <a:rPr lang="pt-BR" altLang="pt-BR">
                <a:cs typeface="Arial" charset="0"/>
              </a:rPr>
              <a:t>-N: 1,0</a:t>
            </a:r>
          </a:p>
        </p:txBody>
      </p:sp>
      <p:cxnSp>
        <p:nvCxnSpPr>
          <p:cNvPr id="370716" name="AutoShape 28"/>
          <p:cNvCxnSpPr>
            <a:cxnSpLocks noChangeShapeType="1"/>
            <a:stCxn id="370715" idx="3"/>
          </p:cNvCxnSpPr>
          <p:nvPr/>
        </p:nvCxnSpPr>
        <p:spPr bwMode="auto">
          <a:xfrm flipV="1">
            <a:off x="2842082" y="2503488"/>
            <a:ext cx="665162" cy="184150"/>
          </a:xfrm>
          <a:prstGeom prst="curvedConnector3">
            <a:avLst>
              <a:gd name="adj1" fmla="val 4988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0717" name="Text Box 29"/>
          <p:cNvSpPr txBox="1">
            <a:spLocks noChangeArrowheads="1"/>
          </p:cNvSpPr>
          <p:nvPr/>
        </p:nvSpPr>
        <p:spPr bwMode="auto">
          <a:xfrm>
            <a:off x="5810707" y="2574925"/>
            <a:ext cx="1639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cs typeface="Arial" charset="0"/>
              </a:rPr>
              <a:t>Cl</a:t>
            </a:r>
            <a:r>
              <a:rPr lang="pt-BR" altLang="pt-BR" baseline="-25000">
                <a:cs typeface="Arial" charset="0"/>
              </a:rPr>
              <a:t>2</a:t>
            </a:r>
            <a:r>
              <a:rPr lang="pt-BR" altLang="pt-BR">
                <a:cs typeface="Arial" charset="0"/>
              </a:rPr>
              <a:t>/NH</a:t>
            </a:r>
            <a:r>
              <a:rPr lang="pt-BR" altLang="pt-BR" baseline="-25000">
                <a:cs typeface="Arial" charset="0"/>
              </a:rPr>
              <a:t>3</a:t>
            </a:r>
            <a:r>
              <a:rPr lang="pt-BR" altLang="pt-BR">
                <a:cs typeface="Arial" charset="0"/>
              </a:rPr>
              <a:t>-N: 1,5</a:t>
            </a:r>
          </a:p>
        </p:txBody>
      </p:sp>
      <p:cxnSp>
        <p:nvCxnSpPr>
          <p:cNvPr id="370718" name="AutoShape 30"/>
          <p:cNvCxnSpPr>
            <a:cxnSpLocks noChangeShapeType="1"/>
            <a:stCxn id="370717" idx="1"/>
          </p:cNvCxnSpPr>
          <p:nvPr/>
        </p:nvCxnSpPr>
        <p:spPr bwMode="auto">
          <a:xfrm rot="10800000">
            <a:off x="5018544" y="2574925"/>
            <a:ext cx="792163" cy="184150"/>
          </a:xfrm>
          <a:prstGeom prst="curvedConnector3">
            <a:avLst>
              <a:gd name="adj1" fmla="val 49898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0720" name="Rectangle 32"/>
          <p:cNvSpPr>
            <a:spLocks noChangeArrowheads="1"/>
          </p:cNvSpPr>
          <p:nvPr/>
        </p:nvSpPr>
        <p:spPr bwMode="auto">
          <a:xfrm>
            <a:off x="4982031" y="2216151"/>
            <a:ext cx="2455864" cy="2519362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70721" name="AutoShape 33"/>
          <p:cNvCxnSpPr>
            <a:cxnSpLocks noChangeShapeType="1"/>
            <a:stCxn id="37" idx="0"/>
            <a:endCxn id="370720" idx="2"/>
          </p:cNvCxnSpPr>
          <p:nvPr/>
        </p:nvCxnSpPr>
        <p:spPr bwMode="auto">
          <a:xfrm rot="5400000" flipH="1" flipV="1">
            <a:off x="5078887" y="4675171"/>
            <a:ext cx="1070733" cy="1191419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7">
                <a:extLst>
                  <a:ext uri="{FF2B5EF4-FFF2-40B4-BE49-F238E27FC236}">
                    <a16:creationId xmlns:a16="http://schemas.microsoft.com/office/drawing/2014/main" id="{17AE7ACA-C6B0-4271-BD33-C893DFF92439}"/>
                  </a:ext>
                </a:extLst>
              </p:cNvPr>
              <p:cNvSpPr txBox="1"/>
              <p:nvPr/>
            </p:nvSpPr>
            <p:spPr bwMode="auto">
              <a:xfrm>
                <a:off x="1454148" y="5806246"/>
                <a:ext cx="7128792" cy="44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7" name="Object 7">
                <a:extLst>
                  <a:ext uri="{FF2B5EF4-FFF2-40B4-BE49-F238E27FC236}">
                    <a16:creationId xmlns:a16="http://schemas.microsoft.com/office/drawing/2014/main" id="{17AE7ACA-C6B0-4271-BD33-C893DFF92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4148" y="5806246"/>
                <a:ext cx="7128792" cy="449332"/>
              </a:xfrm>
              <a:prstGeom prst="rect">
                <a:avLst/>
              </a:prstGeom>
              <a:blipFill>
                <a:blip r:embed="rId3"/>
                <a:stretch>
                  <a:fillRect b="-270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5">
            <a:extLst>
              <a:ext uri="{FF2B5EF4-FFF2-40B4-BE49-F238E27FC236}">
                <a16:creationId xmlns:a16="http://schemas.microsoft.com/office/drawing/2014/main" id="{6EB6C5FC-7C37-4CE8-BC49-D3EF3FE66E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  <p:sp>
        <p:nvSpPr>
          <p:cNvPr id="39" name="Text Box 24">
            <a:extLst>
              <a:ext uri="{FF2B5EF4-FFF2-40B4-BE49-F238E27FC236}">
                <a16:creationId xmlns:a16="http://schemas.microsoft.com/office/drawing/2014/main" id="{B517FC0F-DA2A-43B7-8C37-1B6BBD77FA2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08511" y="3157645"/>
            <a:ext cx="21624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dirty="0">
                <a:cs typeface="Arial" charset="0"/>
              </a:rPr>
              <a:t>Cloro residual total</a:t>
            </a:r>
          </a:p>
        </p:txBody>
      </p:sp>
    </p:spTree>
    <p:extLst>
      <p:ext uri="{BB962C8B-B14F-4D97-AF65-F5344CB8AC3E}">
        <p14:creationId xmlns:p14="http://schemas.microsoft.com/office/powerpoint/2010/main" val="83108457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>
            <a:extLst>
              <a:ext uri="{FF2B5EF4-FFF2-40B4-BE49-F238E27FC236}">
                <a16:creationId xmlns:a16="http://schemas.microsoft.com/office/drawing/2014/main" id="{C8BBD34E-C8AE-49FE-BFEA-E7D6588099D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2" name="Rectangle 4">
            <a:extLst>
              <a:ext uri="{FF2B5EF4-FFF2-40B4-BE49-F238E27FC236}">
                <a16:creationId xmlns:a16="http://schemas.microsoft.com/office/drawing/2014/main" id="{2EF1452A-9480-4517-8090-92438757B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39"/>
            <a:ext cx="7283896" cy="1275829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CLORAÇÃO AO “BREAK-POINT”</a:t>
            </a:r>
            <a:br>
              <a:rPr lang="pt-BR" altLang="pt-BR" sz="4000" dirty="0">
                <a:solidFill>
                  <a:schemeClr val="tx1"/>
                </a:solidFill>
              </a:rPr>
            </a:br>
            <a:r>
              <a:rPr lang="pt-BR" altLang="pt-BR" sz="4000" dirty="0">
                <a:solidFill>
                  <a:schemeClr val="tx1"/>
                </a:solidFill>
              </a:rPr>
              <a:t>pH IGUAL A 8,5</a:t>
            </a:r>
          </a:p>
        </p:txBody>
      </p:sp>
      <p:graphicFrame>
        <p:nvGraphicFramePr>
          <p:cNvPr id="78868" name="Object 20">
            <a:extLst>
              <a:ext uri="{FF2B5EF4-FFF2-40B4-BE49-F238E27FC236}">
                <a16:creationId xmlns:a16="http://schemas.microsoft.com/office/drawing/2014/main" id="{160EB2AD-8D99-4F48-8704-334D5A4E4F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712" y="1653107"/>
          <a:ext cx="6603028" cy="4683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áfico" r:id="rId3" imgW="10957489" imgH="4762563" progId="Excel.Chart.8">
                  <p:embed followColorScheme="full"/>
                </p:oleObj>
              </mc:Choice>
              <mc:Fallback>
                <p:oleObj name="Gráfico" r:id="rId3" imgW="10957489" imgH="4762563" progId="Excel.Chart.8">
                  <p:embed followColorScheme="full"/>
                  <p:pic>
                    <p:nvPicPr>
                      <p:cNvPr id="78868" name="Object 20">
                        <a:extLst>
                          <a:ext uri="{FF2B5EF4-FFF2-40B4-BE49-F238E27FC236}">
                            <a16:creationId xmlns:a16="http://schemas.microsoft.com/office/drawing/2014/main" id="{160EB2AD-8D99-4F48-8704-334D5A4E4F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653107"/>
                        <a:ext cx="6603028" cy="4683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32C7FDCE-74F0-4851-B108-23E4BCC5CF4D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5" name="Rectangle 3">
            <a:extLst>
              <a:ext uri="{FF2B5EF4-FFF2-40B4-BE49-F238E27FC236}">
                <a16:creationId xmlns:a16="http://schemas.microsoft.com/office/drawing/2014/main" id="{A4305048-838A-4188-A866-95679B54B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1755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CLORAÇÃO AO “BREAK-POINT”</a:t>
            </a:r>
            <a:br>
              <a:rPr lang="pt-BR" altLang="pt-BR" sz="4000" dirty="0">
                <a:solidFill>
                  <a:schemeClr val="tx1"/>
                </a:solidFill>
              </a:rPr>
            </a:br>
            <a:r>
              <a:rPr lang="pt-BR" altLang="pt-BR" sz="4000" dirty="0">
                <a:solidFill>
                  <a:schemeClr val="tx1"/>
                </a:solidFill>
              </a:rPr>
              <a:t>pH IGUAL A 7,5</a:t>
            </a:r>
          </a:p>
        </p:txBody>
      </p:sp>
      <p:graphicFrame>
        <p:nvGraphicFramePr>
          <p:cNvPr id="79877" name="Object 5">
            <a:extLst>
              <a:ext uri="{FF2B5EF4-FFF2-40B4-BE49-F238E27FC236}">
                <a16:creationId xmlns:a16="http://schemas.microsoft.com/office/drawing/2014/main" id="{7B322A87-2D06-472C-8C4B-E01BBE09AD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4403" y="1740818"/>
          <a:ext cx="6598653" cy="4680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áfico" r:id="rId3" imgW="10957489" imgH="4762563" progId="Excel.Chart.8">
                  <p:embed followColorScheme="full"/>
                </p:oleObj>
              </mc:Choice>
              <mc:Fallback>
                <p:oleObj name="Gráfico" r:id="rId3" imgW="10957489" imgH="4762563" progId="Excel.Chart.8">
                  <p:embed followColorScheme="full"/>
                  <p:pic>
                    <p:nvPicPr>
                      <p:cNvPr id="79877" name="Object 5">
                        <a:extLst>
                          <a:ext uri="{FF2B5EF4-FFF2-40B4-BE49-F238E27FC236}">
                            <a16:creationId xmlns:a16="http://schemas.microsoft.com/office/drawing/2014/main" id="{7B322A87-2D06-472C-8C4B-E01BBE09AD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403" y="1740818"/>
                        <a:ext cx="6598653" cy="4680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>
            <a:extLst>
              <a:ext uri="{FF2B5EF4-FFF2-40B4-BE49-F238E27FC236}">
                <a16:creationId xmlns:a16="http://schemas.microsoft.com/office/drawing/2014/main" id="{AC388EC5-867D-45FA-8F79-797BC37C2A14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8" name="Rectangle 4">
            <a:extLst>
              <a:ext uri="{FF2B5EF4-FFF2-40B4-BE49-F238E27FC236}">
                <a16:creationId xmlns:a16="http://schemas.microsoft.com/office/drawing/2014/main" id="{134841FD-8CEA-4520-987C-A46ADA1DB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7" y="2133600"/>
            <a:ext cx="8964613" cy="3815680"/>
          </a:xfrm>
        </p:spPr>
        <p:txBody>
          <a:bodyPr>
            <a:noAutofit/>
          </a:bodyPr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Oxidação de compostos inorgânicos em estado reduzido (Fe</a:t>
            </a:r>
            <a:r>
              <a:rPr lang="pt-BR" altLang="pt-BR" sz="3600" baseline="30000" dirty="0"/>
              <a:t>+2</a:t>
            </a:r>
            <a:r>
              <a:rPr lang="pt-BR" altLang="pt-BR" sz="3600" dirty="0"/>
              <a:t>, Mn</a:t>
            </a:r>
            <a:r>
              <a:rPr lang="pt-BR" altLang="pt-BR" sz="3600" baseline="30000" dirty="0"/>
              <a:t>+2</a:t>
            </a:r>
            <a:r>
              <a:rPr lang="pt-BR" altLang="pt-BR" sz="3600" dirty="0"/>
              <a:t>, Sulfetos, etc...)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Auxiliar no processo de coagulação e floculação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Controle microbiológico das unidades componentes das </a:t>
            </a:r>
            <a:r>
              <a:rPr lang="pt-BR" altLang="pt-BR" sz="3600" dirty="0" err="1"/>
              <a:t>ETA´s</a:t>
            </a:r>
            <a:endParaRPr lang="pt-BR" altLang="pt-BR" sz="3600" dirty="0"/>
          </a:p>
          <a:p>
            <a:pPr marL="0" indent="0"/>
            <a:endParaRPr lang="pt-BR" altLang="pt-BR" sz="3600" dirty="0"/>
          </a:p>
        </p:txBody>
      </p:sp>
      <p:sp>
        <p:nvSpPr>
          <p:cNvPr id="318470" name="Rectangle 6">
            <a:extLst>
              <a:ext uri="{FF2B5EF4-FFF2-40B4-BE49-F238E27FC236}">
                <a16:creationId xmlns:a16="http://schemas.microsoft.com/office/drawing/2014/main" id="{BC95294B-D7BE-4898-AC1C-05F9517A4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201242"/>
            <a:ext cx="8496300" cy="60927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9F4EE8-350B-4B0F-99E0-D5FA4EE7D8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OXIDAÇÃO E DESINFECÇÃO NA ENGENHARIA AMBIENTAL</a:t>
            </a:r>
          </a:p>
        </p:txBody>
      </p:sp>
    </p:spTree>
    <p:extLst>
      <p:ext uri="{BB962C8B-B14F-4D97-AF65-F5344CB8AC3E}">
        <p14:creationId xmlns:p14="http://schemas.microsoft.com/office/powerpoint/2010/main" val="281725828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3F346652-2C9D-4E40-A457-0726F4975BD9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Rectangle 3">
            <a:extLst>
              <a:ext uri="{FF2B5EF4-FFF2-40B4-BE49-F238E27FC236}">
                <a16:creationId xmlns:a16="http://schemas.microsoft.com/office/drawing/2014/main" id="{FC4C4C3D-1BD2-43A6-AEE8-C30DFB70D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1755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CLORAÇÃO AO “BREAK-POINT”</a:t>
            </a:r>
            <a:br>
              <a:rPr lang="pt-BR" altLang="pt-BR" sz="4000" dirty="0">
                <a:solidFill>
                  <a:schemeClr val="tx1"/>
                </a:solidFill>
              </a:rPr>
            </a:br>
            <a:r>
              <a:rPr lang="pt-BR" altLang="pt-BR" sz="4000" dirty="0">
                <a:solidFill>
                  <a:schemeClr val="tx1"/>
                </a:solidFill>
              </a:rPr>
              <a:t>pH IGUAL A 6,0</a:t>
            </a:r>
          </a:p>
        </p:txBody>
      </p:sp>
      <p:graphicFrame>
        <p:nvGraphicFramePr>
          <p:cNvPr id="80901" name="Object 5">
            <a:extLst>
              <a:ext uri="{FF2B5EF4-FFF2-40B4-BE49-F238E27FC236}">
                <a16:creationId xmlns:a16="http://schemas.microsoft.com/office/drawing/2014/main" id="{3D5F7845-897F-4B09-BFA0-F5BD919606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7704" y="1727101"/>
          <a:ext cx="6293298" cy="446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áfico" r:id="rId3" imgW="10957489" imgH="4762563" progId="Excel.Chart.8">
                  <p:embed followColorScheme="full"/>
                </p:oleObj>
              </mc:Choice>
              <mc:Fallback>
                <p:oleObj name="Gráfico" r:id="rId3" imgW="10957489" imgH="4762563" progId="Excel.Chart.8">
                  <p:embed followColorScheme="full"/>
                  <p:pic>
                    <p:nvPicPr>
                      <p:cNvPr id="80901" name="Object 5">
                        <a:extLst>
                          <a:ext uri="{FF2B5EF4-FFF2-40B4-BE49-F238E27FC236}">
                            <a16:creationId xmlns:a16="http://schemas.microsoft.com/office/drawing/2014/main" id="{3D5F7845-897F-4B09-BFA0-F5BD919606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727101"/>
                        <a:ext cx="6293298" cy="446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25674BCA-3F35-4129-990F-3A4C333C2932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3" name="Rectangle 3">
            <a:extLst>
              <a:ext uri="{FF2B5EF4-FFF2-40B4-BE49-F238E27FC236}">
                <a16:creationId xmlns:a16="http://schemas.microsoft.com/office/drawing/2014/main" id="{C8E24798-72CD-4F4C-8333-72B6827A6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1755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CLORAÇÃO AO “BREAK-POINT”</a:t>
            </a:r>
            <a:br>
              <a:rPr lang="pt-BR" altLang="pt-BR" sz="4000" dirty="0">
                <a:solidFill>
                  <a:schemeClr val="tx1"/>
                </a:solidFill>
              </a:rPr>
            </a:br>
            <a:r>
              <a:rPr lang="pt-BR" altLang="pt-BR" sz="4000" dirty="0">
                <a:solidFill>
                  <a:schemeClr val="tx1"/>
                </a:solidFill>
              </a:rPr>
              <a:t>FORMAÇÃO DE MONOCLORAMINA</a:t>
            </a:r>
          </a:p>
        </p:txBody>
      </p:sp>
      <p:graphicFrame>
        <p:nvGraphicFramePr>
          <p:cNvPr id="81925" name="Object 5">
            <a:extLst>
              <a:ext uri="{FF2B5EF4-FFF2-40B4-BE49-F238E27FC236}">
                <a16:creationId xmlns:a16="http://schemas.microsoft.com/office/drawing/2014/main" id="{35255FE4-91E0-4BCC-BEC7-E59A39F54A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9672" y="1554187"/>
          <a:ext cx="6597072" cy="4679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áfico" r:id="rId3" imgW="10957489" imgH="4762563" progId="Excel.Chart.8">
                  <p:embed followColorScheme="full"/>
                </p:oleObj>
              </mc:Choice>
              <mc:Fallback>
                <p:oleObj name="Gráfico" r:id="rId3" imgW="10957489" imgH="4762563" progId="Excel.Chart.8">
                  <p:embed followColorScheme="full"/>
                  <p:pic>
                    <p:nvPicPr>
                      <p:cNvPr id="81925" name="Object 5">
                        <a:extLst>
                          <a:ext uri="{FF2B5EF4-FFF2-40B4-BE49-F238E27FC236}">
                            <a16:creationId xmlns:a16="http://schemas.microsoft.com/office/drawing/2014/main" id="{35255FE4-91E0-4BCC-BEC7-E59A39F54A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554187"/>
                        <a:ext cx="6597072" cy="4679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21DB41B1-8C74-4D1C-B23F-10E3B694866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7" name="Rectangle 3">
            <a:extLst>
              <a:ext uri="{FF2B5EF4-FFF2-40B4-BE49-F238E27FC236}">
                <a16:creationId xmlns:a16="http://schemas.microsoft.com/office/drawing/2014/main" id="{231B6287-04AF-4E2A-94E9-9E147983B3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175500" cy="1371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pt-BR" altLang="pt-BR" sz="4000" dirty="0">
                <a:solidFill>
                  <a:schemeClr val="tx1"/>
                </a:solidFill>
              </a:rPr>
              <a:t>CLORAÇÃO AO “BREAK-POINT”</a:t>
            </a:r>
            <a:br>
              <a:rPr lang="pt-BR" altLang="pt-BR" sz="4000" dirty="0">
                <a:solidFill>
                  <a:schemeClr val="tx1"/>
                </a:solidFill>
              </a:rPr>
            </a:br>
            <a:r>
              <a:rPr lang="pt-BR" altLang="pt-BR" sz="4000" dirty="0">
                <a:solidFill>
                  <a:schemeClr val="tx1"/>
                </a:solidFill>
              </a:rPr>
              <a:t>FORMAÇÃO DE DICLORAMINA</a:t>
            </a:r>
          </a:p>
        </p:txBody>
      </p:sp>
      <p:graphicFrame>
        <p:nvGraphicFramePr>
          <p:cNvPr id="82948" name="Object 4">
            <a:extLst>
              <a:ext uri="{FF2B5EF4-FFF2-40B4-BE49-F238E27FC236}">
                <a16:creationId xmlns:a16="http://schemas.microsoft.com/office/drawing/2014/main" id="{60F18C8B-74F2-4B63-B052-A8C2BA292B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696" y="1749152"/>
          <a:ext cx="6435904" cy="4565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áfico" r:id="rId3" imgW="10957489" imgH="4762563" progId="Excel.Chart.8">
                  <p:embed followColorScheme="full"/>
                </p:oleObj>
              </mc:Choice>
              <mc:Fallback>
                <p:oleObj name="Gráfico" r:id="rId3" imgW="10957489" imgH="4762563" progId="Excel.Chart.8">
                  <p:embed followColorScheme="full"/>
                  <p:pic>
                    <p:nvPicPr>
                      <p:cNvPr id="82948" name="Object 4">
                        <a:extLst>
                          <a:ext uri="{FF2B5EF4-FFF2-40B4-BE49-F238E27FC236}">
                            <a16:creationId xmlns:a16="http://schemas.microsoft.com/office/drawing/2014/main" id="{60F18C8B-74F2-4B63-B052-A8C2BA292B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749152"/>
                        <a:ext cx="6435904" cy="4565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>
            <a:extLst>
              <a:ext uri="{FF2B5EF4-FFF2-40B4-BE49-F238E27FC236}">
                <a16:creationId xmlns:a16="http://schemas.microsoft.com/office/drawing/2014/main" id="{54E2A2F3-42A2-40CD-9FCE-2252779F68EA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667" name="Rectangle 3">
            <a:extLst>
              <a:ext uri="{FF2B5EF4-FFF2-40B4-BE49-F238E27FC236}">
                <a16:creationId xmlns:a16="http://schemas.microsoft.com/office/drawing/2014/main" id="{943CD8A2-EEAE-49C2-8BBB-A1E2A682D9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4280" y="254398"/>
            <a:ext cx="7218804" cy="10509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3200" dirty="0">
                <a:solidFill>
                  <a:schemeClr val="tx1"/>
                </a:solidFill>
              </a:rPr>
              <a:t>DIAGRAMA DE FORMAÇÃO DE ESPÉCIES CLORAMINADAS EM FUNÇÃO DO pH</a:t>
            </a:r>
          </a:p>
        </p:txBody>
      </p:sp>
      <p:grpSp>
        <p:nvGrpSpPr>
          <p:cNvPr id="241668" name="Group 4">
            <a:extLst>
              <a:ext uri="{FF2B5EF4-FFF2-40B4-BE49-F238E27FC236}">
                <a16:creationId xmlns:a16="http://schemas.microsoft.com/office/drawing/2014/main" id="{0D282AED-94DB-4914-83DB-66E65265755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700808"/>
            <a:ext cx="6766938" cy="4677591"/>
            <a:chOff x="657" y="1027"/>
            <a:chExt cx="4438" cy="3054"/>
          </a:xfrm>
        </p:grpSpPr>
        <p:sp>
          <p:nvSpPr>
            <p:cNvPr id="241669" name="Line 5">
              <a:extLst>
                <a:ext uri="{FF2B5EF4-FFF2-40B4-BE49-F238E27FC236}">
                  <a16:creationId xmlns:a16="http://schemas.microsoft.com/office/drawing/2014/main" id="{F14A76E9-44E1-4F92-B243-E062D24F79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4" y="1027"/>
              <a:ext cx="0" cy="26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1670" name="Line 6">
              <a:extLst>
                <a:ext uri="{FF2B5EF4-FFF2-40B4-BE49-F238E27FC236}">
                  <a16:creationId xmlns:a16="http://schemas.microsoft.com/office/drawing/2014/main" id="{73A59B32-8CB2-4045-A434-84621EDB17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" y="3476"/>
              <a:ext cx="426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1671" name="Text Box 7">
              <a:extLst>
                <a:ext uri="{FF2B5EF4-FFF2-40B4-BE49-F238E27FC236}">
                  <a16:creationId xmlns:a16="http://schemas.microsoft.com/office/drawing/2014/main" id="{755BD10F-EA70-4CB3-9128-3DECD3B20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" y="3793"/>
              <a:ext cx="3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cs typeface="Arial" panose="020B0604020202020204" pitchFamily="34" charset="0"/>
                </a:rPr>
                <a:t>pH</a:t>
              </a:r>
            </a:p>
          </p:txBody>
        </p:sp>
        <p:sp>
          <p:nvSpPr>
            <p:cNvPr id="241672" name="Text Box 8">
              <a:extLst>
                <a:ext uri="{FF2B5EF4-FFF2-40B4-BE49-F238E27FC236}">
                  <a16:creationId xmlns:a16="http://schemas.microsoft.com/office/drawing/2014/main" id="{9A562619-3CA4-489F-BA22-A9A3FFBE70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57" y="2158"/>
              <a:ext cx="18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>
                  <a:cs typeface="Arial" panose="020B0604020202020204" pitchFamily="34" charset="0"/>
                </a:rPr>
                <a:t>Cloro Combinado Total (%)</a:t>
              </a:r>
            </a:p>
          </p:txBody>
        </p:sp>
        <p:sp>
          <p:nvSpPr>
            <p:cNvPr id="241673" name="Line 9">
              <a:extLst>
                <a:ext uri="{FF2B5EF4-FFF2-40B4-BE49-F238E27FC236}">
                  <a16:creationId xmlns:a16="http://schemas.microsoft.com/office/drawing/2014/main" id="{14791691-C322-4E2A-B2F1-874150EA5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6" y="3385"/>
              <a:ext cx="0" cy="18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1674" name="Line 10">
              <a:extLst>
                <a:ext uri="{FF2B5EF4-FFF2-40B4-BE49-F238E27FC236}">
                  <a16:creationId xmlns:a16="http://schemas.microsoft.com/office/drawing/2014/main" id="{E73C083F-E89C-43BD-95B7-B3B3DDDE2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2" y="3385"/>
              <a:ext cx="0" cy="18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1675" name="Line 11">
              <a:extLst>
                <a:ext uri="{FF2B5EF4-FFF2-40B4-BE49-F238E27FC236}">
                  <a16:creationId xmlns:a16="http://schemas.microsoft.com/office/drawing/2014/main" id="{57C1E3F6-7ED1-47D9-B139-95D0CC99D9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" y="3385"/>
              <a:ext cx="0" cy="18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1676" name="Line 12">
              <a:extLst>
                <a:ext uri="{FF2B5EF4-FFF2-40B4-BE49-F238E27FC236}">
                  <a16:creationId xmlns:a16="http://schemas.microsoft.com/office/drawing/2014/main" id="{1C65E6EA-DDBD-4DDD-98F1-6218F8BC29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" y="3385"/>
              <a:ext cx="0" cy="18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1677" name="Text Box 13">
              <a:extLst>
                <a:ext uri="{FF2B5EF4-FFF2-40B4-BE49-F238E27FC236}">
                  <a16:creationId xmlns:a16="http://schemas.microsoft.com/office/drawing/2014/main" id="{29DB73DB-B7BD-4147-A078-45843BD58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6" y="3596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41678" name="Text Box 14">
              <a:extLst>
                <a:ext uri="{FF2B5EF4-FFF2-40B4-BE49-F238E27FC236}">
                  <a16:creationId xmlns:a16="http://schemas.microsoft.com/office/drawing/2014/main" id="{13B84903-73EC-40DB-823E-4A991E2CE5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2" y="3583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1679" name="Text Box 15">
              <a:extLst>
                <a:ext uri="{FF2B5EF4-FFF2-40B4-BE49-F238E27FC236}">
                  <a16:creationId xmlns:a16="http://schemas.microsoft.com/office/drawing/2014/main" id="{17FD21CD-B29E-4618-8966-F8E7FD409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3567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41680" name="Text Box 16">
              <a:extLst>
                <a:ext uri="{FF2B5EF4-FFF2-40B4-BE49-F238E27FC236}">
                  <a16:creationId xmlns:a16="http://schemas.microsoft.com/office/drawing/2014/main" id="{6C3208B7-806E-4D5D-BC52-3C18E4CFF5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0" y="3575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41681" name="Freeform 17">
              <a:extLst>
                <a:ext uri="{FF2B5EF4-FFF2-40B4-BE49-F238E27FC236}">
                  <a16:creationId xmlns:a16="http://schemas.microsoft.com/office/drawing/2014/main" id="{F6BD159A-EF32-458C-8106-6890CDAED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1933"/>
              <a:ext cx="1361" cy="1557"/>
            </a:xfrm>
            <a:custGeom>
              <a:avLst/>
              <a:gdLst>
                <a:gd name="T0" fmla="*/ 0 w 1361"/>
                <a:gd name="T1" fmla="*/ 0 h 1557"/>
                <a:gd name="T2" fmla="*/ 91 w 1361"/>
                <a:gd name="T3" fmla="*/ 590 h 1557"/>
                <a:gd name="T4" fmla="*/ 272 w 1361"/>
                <a:gd name="T5" fmla="*/ 1043 h 1557"/>
                <a:gd name="T6" fmla="*/ 499 w 1361"/>
                <a:gd name="T7" fmla="*/ 1270 h 1557"/>
                <a:gd name="T8" fmla="*/ 862 w 1361"/>
                <a:gd name="T9" fmla="*/ 1452 h 1557"/>
                <a:gd name="T10" fmla="*/ 1089 w 1361"/>
                <a:gd name="T11" fmla="*/ 1542 h 1557"/>
                <a:gd name="T12" fmla="*/ 1361 w 1361"/>
                <a:gd name="T13" fmla="*/ 1542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1557">
                  <a:moveTo>
                    <a:pt x="0" y="0"/>
                  </a:moveTo>
                  <a:cubicBezTo>
                    <a:pt x="23" y="208"/>
                    <a:pt x="46" y="416"/>
                    <a:pt x="91" y="590"/>
                  </a:cubicBezTo>
                  <a:cubicBezTo>
                    <a:pt x="136" y="764"/>
                    <a:pt x="204" y="930"/>
                    <a:pt x="272" y="1043"/>
                  </a:cubicBezTo>
                  <a:cubicBezTo>
                    <a:pt x="340" y="1156"/>
                    <a:pt x="401" y="1202"/>
                    <a:pt x="499" y="1270"/>
                  </a:cubicBezTo>
                  <a:cubicBezTo>
                    <a:pt x="597" y="1338"/>
                    <a:pt x="764" y="1407"/>
                    <a:pt x="862" y="1452"/>
                  </a:cubicBezTo>
                  <a:cubicBezTo>
                    <a:pt x="960" y="1497"/>
                    <a:pt x="1006" y="1527"/>
                    <a:pt x="1089" y="1542"/>
                  </a:cubicBezTo>
                  <a:cubicBezTo>
                    <a:pt x="1172" y="1557"/>
                    <a:pt x="1316" y="1542"/>
                    <a:pt x="1361" y="1542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1682" name="Freeform 18">
              <a:extLst>
                <a:ext uri="{FF2B5EF4-FFF2-40B4-BE49-F238E27FC236}">
                  <a16:creationId xmlns:a16="http://schemas.microsoft.com/office/drawing/2014/main" id="{D8C27C9E-222C-46B0-9F45-68F6F80FE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" y="1555"/>
              <a:ext cx="2404" cy="1920"/>
            </a:xfrm>
            <a:custGeom>
              <a:avLst/>
              <a:gdLst>
                <a:gd name="T0" fmla="*/ 0 w 2404"/>
                <a:gd name="T1" fmla="*/ 1830 h 1920"/>
                <a:gd name="T2" fmla="*/ 91 w 2404"/>
                <a:gd name="T3" fmla="*/ 1376 h 1920"/>
                <a:gd name="T4" fmla="*/ 182 w 2404"/>
                <a:gd name="T5" fmla="*/ 968 h 1920"/>
                <a:gd name="T6" fmla="*/ 363 w 2404"/>
                <a:gd name="T7" fmla="*/ 424 h 1920"/>
                <a:gd name="T8" fmla="*/ 635 w 2404"/>
                <a:gd name="T9" fmla="*/ 151 h 1920"/>
                <a:gd name="T10" fmla="*/ 998 w 2404"/>
                <a:gd name="T11" fmla="*/ 15 h 1920"/>
                <a:gd name="T12" fmla="*/ 1315 w 2404"/>
                <a:gd name="T13" fmla="*/ 61 h 1920"/>
                <a:gd name="T14" fmla="*/ 1497 w 2404"/>
                <a:gd name="T15" fmla="*/ 287 h 1920"/>
                <a:gd name="T16" fmla="*/ 1633 w 2404"/>
                <a:gd name="T17" fmla="*/ 696 h 1920"/>
                <a:gd name="T18" fmla="*/ 1860 w 2404"/>
                <a:gd name="T19" fmla="*/ 1195 h 1920"/>
                <a:gd name="T20" fmla="*/ 2041 w 2404"/>
                <a:gd name="T21" fmla="*/ 1512 h 1920"/>
                <a:gd name="T22" fmla="*/ 2404 w 2404"/>
                <a:gd name="T23" fmla="*/ 1920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4" h="1920">
                  <a:moveTo>
                    <a:pt x="0" y="1830"/>
                  </a:moveTo>
                  <a:cubicBezTo>
                    <a:pt x="30" y="1675"/>
                    <a:pt x="61" y="1520"/>
                    <a:pt x="91" y="1376"/>
                  </a:cubicBezTo>
                  <a:cubicBezTo>
                    <a:pt x="121" y="1232"/>
                    <a:pt x="137" y="1127"/>
                    <a:pt x="182" y="968"/>
                  </a:cubicBezTo>
                  <a:cubicBezTo>
                    <a:pt x="227" y="809"/>
                    <a:pt x="288" y="560"/>
                    <a:pt x="363" y="424"/>
                  </a:cubicBezTo>
                  <a:cubicBezTo>
                    <a:pt x="438" y="288"/>
                    <a:pt x="529" y="219"/>
                    <a:pt x="635" y="151"/>
                  </a:cubicBezTo>
                  <a:cubicBezTo>
                    <a:pt x="741" y="83"/>
                    <a:pt x="885" y="30"/>
                    <a:pt x="998" y="15"/>
                  </a:cubicBezTo>
                  <a:cubicBezTo>
                    <a:pt x="1111" y="0"/>
                    <a:pt x="1232" y="16"/>
                    <a:pt x="1315" y="61"/>
                  </a:cubicBezTo>
                  <a:cubicBezTo>
                    <a:pt x="1398" y="106"/>
                    <a:pt x="1444" y="181"/>
                    <a:pt x="1497" y="287"/>
                  </a:cubicBezTo>
                  <a:cubicBezTo>
                    <a:pt x="1550" y="393"/>
                    <a:pt x="1573" y="545"/>
                    <a:pt x="1633" y="696"/>
                  </a:cubicBezTo>
                  <a:cubicBezTo>
                    <a:pt x="1693" y="847"/>
                    <a:pt x="1792" y="1059"/>
                    <a:pt x="1860" y="1195"/>
                  </a:cubicBezTo>
                  <a:cubicBezTo>
                    <a:pt x="1928" y="1331"/>
                    <a:pt x="1950" y="1391"/>
                    <a:pt x="2041" y="1512"/>
                  </a:cubicBezTo>
                  <a:cubicBezTo>
                    <a:pt x="2132" y="1633"/>
                    <a:pt x="2343" y="1852"/>
                    <a:pt x="2404" y="1920"/>
                  </a:cubicBezTo>
                </a:path>
              </a:pathLst>
            </a:custGeom>
            <a:noFill/>
            <a:ln w="508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1683" name="Freeform 19">
              <a:extLst>
                <a:ext uri="{FF2B5EF4-FFF2-40B4-BE49-F238E27FC236}">
                  <a16:creationId xmlns:a16="http://schemas.microsoft.com/office/drawing/2014/main" id="{6394F571-3F6D-41B7-B578-ECFF243E7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192"/>
              <a:ext cx="2813" cy="2283"/>
            </a:xfrm>
            <a:custGeom>
              <a:avLst/>
              <a:gdLst>
                <a:gd name="T0" fmla="*/ 0 w 2813"/>
                <a:gd name="T1" fmla="*/ 2283 h 2283"/>
                <a:gd name="T2" fmla="*/ 318 w 2813"/>
                <a:gd name="T3" fmla="*/ 2193 h 2283"/>
                <a:gd name="T4" fmla="*/ 726 w 2813"/>
                <a:gd name="T5" fmla="*/ 1966 h 2283"/>
                <a:gd name="T6" fmla="*/ 1225 w 2813"/>
                <a:gd name="T7" fmla="*/ 1603 h 2283"/>
                <a:gd name="T8" fmla="*/ 1543 w 2813"/>
                <a:gd name="T9" fmla="*/ 1104 h 2283"/>
                <a:gd name="T10" fmla="*/ 1769 w 2813"/>
                <a:gd name="T11" fmla="*/ 696 h 2283"/>
                <a:gd name="T12" fmla="*/ 1905 w 2813"/>
                <a:gd name="T13" fmla="*/ 378 h 2283"/>
                <a:gd name="T14" fmla="*/ 2223 w 2813"/>
                <a:gd name="T15" fmla="*/ 61 h 2283"/>
                <a:gd name="T16" fmla="*/ 2586 w 2813"/>
                <a:gd name="T17" fmla="*/ 15 h 2283"/>
                <a:gd name="T18" fmla="*/ 2813 w 2813"/>
                <a:gd name="T19" fmla="*/ 15 h 2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3" h="2283">
                  <a:moveTo>
                    <a:pt x="0" y="2283"/>
                  </a:moveTo>
                  <a:cubicBezTo>
                    <a:pt x="98" y="2264"/>
                    <a:pt x="197" y="2246"/>
                    <a:pt x="318" y="2193"/>
                  </a:cubicBezTo>
                  <a:cubicBezTo>
                    <a:pt x="439" y="2140"/>
                    <a:pt x="575" y="2064"/>
                    <a:pt x="726" y="1966"/>
                  </a:cubicBezTo>
                  <a:cubicBezTo>
                    <a:pt x="877" y="1868"/>
                    <a:pt x="1089" y="1747"/>
                    <a:pt x="1225" y="1603"/>
                  </a:cubicBezTo>
                  <a:cubicBezTo>
                    <a:pt x="1361" y="1459"/>
                    <a:pt x="1452" y="1255"/>
                    <a:pt x="1543" y="1104"/>
                  </a:cubicBezTo>
                  <a:cubicBezTo>
                    <a:pt x="1634" y="953"/>
                    <a:pt x="1709" y="817"/>
                    <a:pt x="1769" y="696"/>
                  </a:cubicBezTo>
                  <a:cubicBezTo>
                    <a:pt x="1829" y="575"/>
                    <a:pt x="1829" y="484"/>
                    <a:pt x="1905" y="378"/>
                  </a:cubicBezTo>
                  <a:cubicBezTo>
                    <a:pt x="1981" y="272"/>
                    <a:pt x="2109" y="122"/>
                    <a:pt x="2223" y="61"/>
                  </a:cubicBezTo>
                  <a:cubicBezTo>
                    <a:pt x="2337" y="0"/>
                    <a:pt x="2488" y="23"/>
                    <a:pt x="2586" y="15"/>
                  </a:cubicBezTo>
                  <a:cubicBezTo>
                    <a:pt x="2684" y="7"/>
                    <a:pt x="2775" y="15"/>
                    <a:pt x="2813" y="15"/>
                  </a:cubicBezTo>
                </a:path>
              </a:pathLst>
            </a:custGeom>
            <a:noFill/>
            <a:ln w="508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1684" name="Text Box 20">
              <a:extLst>
                <a:ext uri="{FF2B5EF4-FFF2-40B4-BE49-F238E27FC236}">
                  <a16:creationId xmlns:a16="http://schemas.microsoft.com/office/drawing/2014/main" id="{8C1ABAFC-092D-4470-83E9-EF6910CC5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251"/>
              <a:ext cx="13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Monocloramina</a:t>
              </a:r>
            </a:p>
          </p:txBody>
        </p:sp>
        <p:sp>
          <p:nvSpPr>
            <p:cNvPr id="241685" name="Text Box 21">
              <a:extLst>
                <a:ext uri="{FF2B5EF4-FFF2-40B4-BE49-F238E27FC236}">
                  <a16:creationId xmlns:a16="http://schemas.microsoft.com/office/drawing/2014/main" id="{E906F055-422C-473D-90A7-7E6A07715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1117"/>
              <a:ext cx="116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Tricloramina</a:t>
              </a:r>
            </a:p>
          </p:txBody>
        </p:sp>
        <p:sp>
          <p:nvSpPr>
            <p:cNvPr id="241686" name="Text Box 22">
              <a:extLst>
                <a:ext uri="{FF2B5EF4-FFF2-40B4-BE49-F238E27FC236}">
                  <a16:creationId xmlns:a16="http://schemas.microsoft.com/office/drawing/2014/main" id="{44BE0FA9-2E33-4FC9-AA85-3735A715A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2523"/>
              <a:ext cx="11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Dicloramina</a:t>
              </a:r>
            </a:p>
          </p:txBody>
        </p:sp>
        <p:cxnSp>
          <p:nvCxnSpPr>
            <p:cNvPr id="241687" name="AutoShape 23">
              <a:extLst>
                <a:ext uri="{FF2B5EF4-FFF2-40B4-BE49-F238E27FC236}">
                  <a16:creationId xmlns:a16="http://schemas.microsoft.com/office/drawing/2014/main" id="{25B153E0-6C7D-436D-A428-6B1132273149}"/>
                </a:ext>
              </a:extLst>
            </p:cNvPr>
            <p:cNvCxnSpPr>
              <a:cxnSpLocks noChangeShapeType="1"/>
              <a:stCxn id="241685" idx="2"/>
              <a:endCxn id="241681" idx="0"/>
            </p:cNvCxnSpPr>
            <p:nvPr/>
          </p:nvCxnSpPr>
          <p:spPr bwMode="auto">
            <a:xfrm rot="5400000">
              <a:off x="1214" y="1302"/>
              <a:ext cx="512" cy="717"/>
            </a:xfrm>
            <a:prstGeom prst="curvedConnector3">
              <a:avLst>
                <a:gd name="adj1" fmla="val 51565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1688" name="AutoShape 24">
              <a:extLst>
                <a:ext uri="{FF2B5EF4-FFF2-40B4-BE49-F238E27FC236}">
                  <a16:creationId xmlns:a16="http://schemas.microsoft.com/office/drawing/2014/main" id="{E620A1F2-F4A3-4D4F-BDBD-C395ED194998}"/>
                </a:ext>
              </a:extLst>
            </p:cNvPr>
            <p:cNvCxnSpPr>
              <a:cxnSpLocks noChangeShapeType="1"/>
              <a:stCxn id="241686" idx="1"/>
              <a:endCxn id="241682" idx="2"/>
            </p:cNvCxnSpPr>
            <p:nvPr/>
          </p:nvCxnSpPr>
          <p:spPr bwMode="auto">
            <a:xfrm rot="10800000">
              <a:off x="1413" y="2523"/>
              <a:ext cx="288" cy="144"/>
            </a:xfrm>
            <a:prstGeom prst="curvedConnector3">
              <a:avLst>
                <a:gd name="adj1" fmla="val 39583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1689" name="AutoShape 25">
              <a:extLst>
                <a:ext uri="{FF2B5EF4-FFF2-40B4-BE49-F238E27FC236}">
                  <a16:creationId xmlns:a16="http://schemas.microsoft.com/office/drawing/2014/main" id="{01CD09D3-C977-4502-82FC-DA3C316B9AFA}"/>
                </a:ext>
              </a:extLst>
            </p:cNvPr>
            <p:cNvCxnSpPr>
              <a:cxnSpLocks noChangeShapeType="1"/>
              <a:stCxn id="241684" idx="0"/>
              <a:endCxn id="241683" idx="5"/>
            </p:cNvCxnSpPr>
            <p:nvPr/>
          </p:nvCxnSpPr>
          <p:spPr bwMode="auto">
            <a:xfrm rot="5400000" flipH="1">
              <a:off x="3788" y="1644"/>
              <a:ext cx="379" cy="836"/>
            </a:xfrm>
            <a:prstGeom prst="curvedConnector3">
              <a:avLst>
                <a:gd name="adj1" fmla="val 15565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A296C98-7812-4714-932E-6131EEEC42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1801" y="2466566"/>
            <a:ext cx="7772400" cy="2690626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Modelação matemática das reações do cloro livre e nitrogênio amoniacal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4000" dirty="0">
                <a:hlinkClick r:id="rId3"/>
              </a:rPr>
              <a:t>https://usepaord.shinyapps.io/Breakpoint-Curve/</a:t>
            </a:r>
            <a:endParaRPr lang="pt-BR" altLang="pt-BR" sz="4000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2D913A7-5CBE-4483-803F-AC39193F6D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1340931938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>
            <a:extLst>
              <a:ext uri="{FF2B5EF4-FFF2-40B4-BE49-F238E27FC236}">
                <a16:creationId xmlns:a16="http://schemas.microsoft.com/office/drawing/2014/main" id="{EAA6D70B-E906-44D6-B6B5-88C710C9D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013" y="2194926"/>
            <a:ext cx="8229600" cy="667923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Cloro Residual Livre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/>
              <p:nvPr/>
            </p:nvSpPr>
            <p:spPr bwMode="auto">
              <a:xfrm>
                <a:off x="2675607" y="2971800"/>
                <a:ext cx="4671144" cy="457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𝐶𝑅𝐿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𝐻𝑂𝐶𝑙</m:t>
                          </m:r>
                        </m:e>
                      </m:d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𝑂𝐶</m:t>
                          </m:r>
                          <m:sSup>
                            <m:sSup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5607" y="2971800"/>
                <a:ext cx="4671144" cy="457200"/>
              </a:xfrm>
              <a:prstGeom prst="rect">
                <a:avLst/>
              </a:prstGeom>
              <a:blipFill>
                <a:blip r:embed="rId2"/>
                <a:stretch>
                  <a:fillRect b="-933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8053" name="Rectangle 5">
            <a:extLst>
              <a:ext uri="{FF2B5EF4-FFF2-40B4-BE49-F238E27FC236}">
                <a16:creationId xmlns:a16="http://schemas.microsoft.com/office/drawing/2014/main" id="{0FA4D719-59BD-4EDD-9833-1EA23CD7E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3933826"/>
            <a:ext cx="7772400" cy="7620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Cloro Residual Combinado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4" name="Object 6">
                <a:extLst>
                  <a:ext uri="{FF2B5EF4-FFF2-40B4-BE49-F238E27FC236}">
                    <a16:creationId xmlns:a16="http://schemas.microsoft.com/office/drawing/2014/main" id="{152ECD6F-53D1-408A-AFC2-F9E5A12A68BD}"/>
                  </a:ext>
                </a:extLst>
              </p:cNvPr>
              <p:cNvSpPr txBox="1"/>
              <p:nvPr/>
            </p:nvSpPr>
            <p:spPr bwMode="auto">
              <a:xfrm>
                <a:off x="1187624" y="4913728"/>
                <a:ext cx="7069459" cy="482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𝐶𝑅𝐶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</m:d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𝑁𝐻𝐶</m:t>
                          </m:r>
                          <m:sSub>
                            <m:sSub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𝑁𝐶</m:t>
                          </m:r>
                          <m:sSub>
                            <m:sSub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4" name="Object 6">
                <a:extLst>
                  <a:ext uri="{FF2B5EF4-FFF2-40B4-BE49-F238E27FC236}">
                    <a16:creationId xmlns:a16="http://schemas.microsoft.com/office/drawing/2014/main" id="{152ECD6F-53D1-408A-AFC2-F9E5A12A6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913728"/>
                <a:ext cx="7069459" cy="482600"/>
              </a:xfrm>
              <a:prstGeom prst="rect">
                <a:avLst/>
              </a:prstGeom>
              <a:blipFill>
                <a:blip r:embed="rId3"/>
                <a:stretch>
                  <a:fillRect b="-759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8056" name="Picture 8">
            <a:extLst>
              <a:ext uri="{FF2B5EF4-FFF2-40B4-BE49-F238E27FC236}">
                <a16:creationId xmlns:a16="http://schemas.microsoft.com/office/drawing/2014/main" id="{F12DE81A-4720-4C5B-B2D1-71EE2F2BE5E6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BCAE4766-A30D-46AD-A1C7-4BBA316616D0}"/>
              </a:ext>
            </a:extLst>
          </p:cNvPr>
          <p:cNvSpPr/>
          <p:nvPr/>
        </p:nvSpPr>
        <p:spPr>
          <a:xfrm>
            <a:off x="2267744" y="2708920"/>
            <a:ext cx="5328592" cy="100700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7A5D9C5-26F2-4DEC-A966-C095B8CAAE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>
            <a:extLst>
              <a:ext uri="{FF2B5EF4-FFF2-40B4-BE49-F238E27FC236}">
                <a16:creationId xmlns:a16="http://schemas.microsoft.com/office/drawing/2014/main" id="{EAA6D70B-E906-44D6-B6B5-88C710C9D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013" y="2194926"/>
            <a:ext cx="8229600" cy="667923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Cloro Residual Livre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/>
              <p:nvPr/>
            </p:nvSpPr>
            <p:spPr bwMode="auto">
              <a:xfrm>
                <a:off x="2675607" y="2971800"/>
                <a:ext cx="4671144" cy="457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𝐶𝑅𝐿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𝐻𝑂𝐶𝑙</m:t>
                          </m:r>
                        </m:e>
                      </m:d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𝑂𝐶</m:t>
                          </m:r>
                          <m:sSup>
                            <m:sSup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5607" y="2971800"/>
                <a:ext cx="4671144" cy="457200"/>
              </a:xfrm>
              <a:prstGeom prst="rect">
                <a:avLst/>
              </a:prstGeom>
              <a:blipFill>
                <a:blip r:embed="rId2"/>
                <a:stretch>
                  <a:fillRect b="-933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8053" name="Rectangle 5">
            <a:extLst>
              <a:ext uri="{FF2B5EF4-FFF2-40B4-BE49-F238E27FC236}">
                <a16:creationId xmlns:a16="http://schemas.microsoft.com/office/drawing/2014/main" id="{0FA4D719-59BD-4EDD-9833-1EA23CD7E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3933826"/>
            <a:ext cx="7772400" cy="7620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Cloro Residual Combinado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4" name="Object 6">
                <a:extLst>
                  <a:ext uri="{FF2B5EF4-FFF2-40B4-BE49-F238E27FC236}">
                    <a16:creationId xmlns:a16="http://schemas.microsoft.com/office/drawing/2014/main" id="{152ECD6F-53D1-408A-AFC2-F9E5A12A68BD}"/>
                  </a:ext>
                </a:extLst>
              </p:cNvPr>
              <p:cNvSpPr txBox="1"/>
              <p:nvPr/>
            </p:nvSpPr>
            <p:spPr bwMode="auto">
              <a:xfrm>
                <a:off x="1187624" y="4913728"/>
                <a:ext cx="7069459" cy="482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𝐶𝑅𝐶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</m:d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𝑁𝐻𝐶</m:t>
                          </m:r>
                          <m:sSub>
                            <m:sSub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𝑁𝐶</m:t>
                          </m:r>
                          <m:sSub>
                            <m:sSubPr>
                              <m:ctrlP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4" name="Object 6">
                <a:extLst>
                  <a:ext uri="{FF2B5EF4-FFF2-40B4-BE49-F238E27FC236}">
                    <a16:creationId xmlns:a16="http://schemas.microsoft.com/office/drawing/2014/main" id="{152ECD6F-53D1-408A-AFC2-F9E5A12A6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913728"/>
                <a:ext cx="7069459" cy="482600"/>
              </a:xfrm>
              <a:prstGeom prst="rect">
                <a:avLst/>
              </a:prstGeom>
              <a:blipFill>
                <a:blip r:embed="rId3"/>
                <a:stretch>
                  <a:fillRect b="-759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8056" name="Picture 8">
            <a:extLst>
              <a:ext uri="{FF2B5EF4-FFF2-40B4-BE49-F238E27FC236}">
                <a16:creationId xmlns:a16="http://schemas.microsoft.com/office/drawing/2014/main" id="{F12DE81A-4720-4C5B-B2D1-71EE2F2BE5E6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BCAE4766-A30D-46AD-A1C7-4BBA316616D0}"/>
              </a:ext>
            </a:extLst>
          </p:cNvPr>
          <p:cNvSpPr/>
          <p:nvPr/>
        </p:nvSpPr>
        <p:spPr>
          <a:xfrm>
            <a:off x="876300" y="4695825"/>
            <a:ext cx="7224092" cy="1070977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DAFA5B0-C86A-40DF-8C26-207A635379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332717180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>
            <a:extLst>
              <a:ext uri="{FF2B5EF4-FFF2-40B4-BE49-F238E27FC236}">
                <a16:creationId xmlns:a16="http://schemas.microsoft.com/office/drawing/2014/main" id="{EAA6D70B-E906-44D6-B6B5-88C710C9D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013" y="2194926"/>
            <a:ext cx="8229600" cy="667923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Cloro Residual Total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/>
              <p:nvPr/>
            </p:nvSpPr>
            <p:spPr bwMode="auto">
              <a:xfrm>
                <a:off x="2627784" y="3161213"/>
                <a:ext cx="4671144" cy="457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𝐶𝑅𝑇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CRL</m:t>
                      </m:r>
                      <m:r>
                        <a:rPr lang="pt-BR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CRC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784" y="3161213"/>
                <a:ext cx="4671144" cy="457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8056" name="Picture 8">
            <a:extLst>
              <a:ext uri="{FF2B5EF4-FFF2-40B4-BE49-F238E27FC236}">
                <a16:creationId xmlns:a16="http://schemas.microsoft.com/office/drawing/2014/main" id="{F12DE81A-4720-4C5B-B2D1-71EE2F2BE5E6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FEE4862-2607-49E6-A574-B9C22DB08838}"/>
              </a:ext>
            </a:extLst>
          </p:cNvPr>
          <p:cNvSpPr/>
          <p:nvPr/>
        </p:nvSpPr>
        <p:spPr>
          <a:xfrm>
            <a:off x="2236428" y="2924175"/>
            <a:ext cx="4671144" cy="100700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8787A8-0168-44F6-92F6-2A0C4FBE3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3992505"/>
            <a:ext cx="2997933" cy="199862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B3730C57-7121-4D28-A9C9-0124AB6F67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139144626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>
            <a:extLst>
              <a:ext uri="{FF2B5EF4-FFF2-40B4-BE49-F238E27FC236}">
                <a16:creationId xmlns:a16="http://schemas.microsoft.com/office/drawing/2014/main" id="{EAA6D70B-E906-44D6-B6B5-88C710C9D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013" y="2265266"/>
            <a:ext cx="7149355" cy="667923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Demanda de Cloro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/>
              <p:nvPr/>
            </p:nvSpPr>
            <p:spPr bwMode="auto">
              <a:xfrm>
                <a:off x="1439652" y="3246260"/>
                <a:ext cx="6264696" cy="6351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𝐶𝑙𝑜𝑟𝑜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𝑎𝑝𝑙𝑖𝑐𝑎𝑑𝑜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𝐶𝑅𝐿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652" y="3246260"/>
                <a:ext cx="6264696" cy="6351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8056" name="Picture 8">
            <a:extLst>
              <a:ext uri="{FF2B5EF4-FFF2-40B4-BE49-F238E27FC236}">
                <a16:creationId xmlns:a16="http://schemas.microsoft.com/office/drawing/2014/main" id="{F12DE81A-4720-4C5B-B2D1-71EE2F2BE5E6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824D9888-501E-4E18-9722-FE68D2E9BEFC}"/>
                  </a:ext>
                </a:extLst>
              </p:cNvPr>
              <p:cNvSpPr txBox="1"/>
              <p:nvPr/>
            </p:nvSpPr>
            <p:spPr bwMode="auto">
              <a:xfrm>
                <a:off x="1439652" y="4437112"/>
                <a:ext cx="6264696" cy="6351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𝐶𝑙𝑜𝑟𝑜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𝑎𝑝𝑙𝑖𝑐𝑎𝑑𝑜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𝐶𝑅𝑇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824D9888-501E-4E18-9722-FE68D2E9B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652" y="4437112"/>
                <a:ext cx="6264696" cy="6351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32">
            <a:extLst>
              <a:ext uri="{FF2B5EF4-FFF2-40B4-BE49-F238E27FC236}">
                <a16:creationId xmlns:a16="http://schemas.microsoft.com/office/drawing/2014/main" id="{BA388D30-2778-4152-A67E-813427694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742" y="3198265"/>
            <a:ext cx="6531149" cy="746407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F6CA5992-9E01-4CD7-9D59-CAA19DAA5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2164148142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>
            <a:extLst>
              <a:ext uri="{FF2B5EF4-FFF2-40B4-BE49-F238E27FC236}">
                <a16:creationId xmlns:a16="http://schemas.microsoft.com/office/drawing/2014/main" id="{EAA6D70B-E906-44D6-B6B5-88C710C9D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013" y="2265266"/>
            <a:ext cx="7149355" cy="667923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Demanda de Cloro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/>
              <p:nvPr/>
            </p:nvSpPr>
            <p:spPr bwMode="auto">
              <a:xfrm>
                <a:off x="1439652" y="3246260"/>
                <a:ext cx="6264696" cy="6351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𝐶𝑙𝑜𝑟𝑜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𝑎𝑝𝑙𝑖𝑐𝑎𝑑𝑜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𝐶𝑅𝐿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58052" name="Object 4">
                <a:extLst>
                  <a:ext uri="{FF2B5EF4-FFF2-40B4-BE49-F238E27FC236}">
                    <a16:creationId xmlns:a16="http://schemas.microsoft.com/office/drawing/2014/main" id="{8AFC93F8-5B7E-4BE9-80BA-A4EAF414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652" y="3246260"/>
                <a:ext cx="6264696" cy="6351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8056" name="Picture 8">
            <a:extLst>
              <a:ext uri="{FF2B5EF4-FFF2-40B4-BE49-F238E27FC236}">
                <a16:creationId xmlns:a16="http://schemas.microsoft.com/office/drawing/2014/main" id="{F12DE81A-4720-4C5B-B2D1-71EE2F2BE5E6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824D9888-501E-4E18-9722-FE68D2E9BEFC}"/>
                  </a:ext>
                </a:extLst>
              </p:cNvPr>
              <p:cNvSpPr txBox="1"/>
              <p:nvPr/>
            </p:nvSpPr>
            <p:spPr bwMode="auto">
              <a:xfrm>
                <a:off x="1439652" y="4437112"/>
                <a:ext cx="6264696" cy="6351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𝐶𝑙𝑜𝑟𝑜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𝑎𝑝𝑙𝑖𝑐𝑎𝑑𝑜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𝐶𝑅𝑇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824D9888-501E-4E18-9722-FE68D2E9B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9652" y="4437112"/>
                <a:ext cx="6264696" cy="6351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32">
            <a:extLst>
              <a:ext uri="{FF2B5EF4-FFF2-40B4-BE49-F238E27FC236}">
                <a16:creationId xmlns:a16="http://schemas.microsoft.com/office/drawing/2014/main" id="{9EE7A502-A550-4EA0-9C34-735FEFA78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741" y="4381495"/>
            <a:ext cx="6531149" cy="746407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2AE55FF-B2EB-4572-A0A8-7235D726CC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352237586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>
            <a:extLst>
              <a:ext uri="{FF2B5EF4-FFF2-40B4-BE49-F238E27FC236}">
                <a16:creationId xmlns:a16="http://schemas.microsoft.com/office/drawing/2014/main" id="{AC388EC5-867D-45FA-8F79-797BC37C2A14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8" name="Rectangle 4">
            <a:extLst>
              <a:ext uri="{FF2B5EF4-FFF2-40B4-BE49-F238E27FC236}">
                <a16:creationId xmlns:a16="http://schemas.microsoft.com/office/drawing/2014/main" id="{134841FD-8CEA-4520-987C-A46ADA1DB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7" y="2133600"/>
            <a:ext cx="8964613" cy="3815680"/>
          </a:xfrm>
        </p:spPr>
        <p:txBody>
          <a:bodyPr>
            <a:noAutofit/>
          </a:bodyPr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Oxidação de compostos inorgânicos em estado reduzido (Fe</a:t>
            </a:r>
            <a:r>
              <a:rPr lang="pt-BR" altLang="pt-BR" sz="3600" baseline="30000" dirty="0"/>
              <a:t>+2</a:t>
            </a:r>
            <a:r>
              <a:rPr lang="pt-BR" altLang="pt-BR" sz="3600" dirty="0"/>
              <a:t>, Mn</a:t>
            </a:r>
            <a:r>
              <a:rPr lang="pt-BR" altLang="pt-BR" sz="3600" baseline="30000" dirty="0"/>
              <a:t>+2</a:t>
            </a:r>
            <a:r>
              <a:rPr lang="pt-BR" altLang="pt-BR" sz="3600" dirty="0"/>
              <a:t>, Sulfetos, etc...)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Auxiliar no processo de coagulação e floculação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Controle microbiológico das unidades componentes das </a:t>
            </a:r>
            <a:r>
              <a:rPr lang="pt-BR" altLang="pt-BR" sz="3600" dirty="0" err="1"/>
              <a:t>ETA´s</a:t>
            </a:r>
            <a:endParaRPr lang="pt-BR" altLang="pt-BR" sz="3600" dirty="0"/>
          </a:p>
          <a:p>
            <a:pPr marL="0" indent="0"/>
            <a:endParaRPr lang="pt-BR" altLang="pt-BR" sz="3600" dirty="0"/>
          </a:p>
        </p:txBody>
      </p:sp>
      <p:sp>
        <p:nvSpPr>
          <p:cNvPr id="318470" name="Rectangle 6">
            <a:extLst>
              <a:ext uri="{FF2B5EF4-FFF2-40B4-BE49-F238E27FC236}">
                <a16:creationId xmlns:a16="http://schemas.microsoft.com/office/drawing/2014/main" id="{BC95294B-D7BE-4898-AC1C-05F9517A4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737735"/>
            <a:ext cx="8496300" cy="107937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80F599C-2FC1-4A7C-B511-3B6B3175D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OXIDAÇÃO E DESINFECÇÃO NA ENGENHARIA AMBIENTAL</a:t>
            </a:r>
          </a:p>
        </p:txBody>
      </p:sp>
    </p:spTree>
    <p:extLst>
      <p:ext uri="{BB962C8B-B14F-4D97-AF65-F5344CB8AC3E}">
        <p14:creationId xmlns:p14="http://schemas.microsoft.com/office/powerpoint/2010/main" val="252455681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4D3947EE-4D68-4A2A-9FF2-61EBDEDDCD8E}"/>
                  </a:ext>
                </a:extLst>
              </p:cNvPr>
              <p:cNvSpPr txBox="1"/>
              <p:nvPr/>
            </p:nvSpPr>
            <p:spPr bwMode="auto">
              <a:xfrm>
                <a:off x="2700052" y="2198740"/>
                <a:ext cx="3743895" cy="468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4D3947EE-4D68-4A2A-9FF2-61EBDEDDC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0052" y="2198740"/>
                <a:ext cx="3743895" cy="468313"/>
              </a:xfrm>
              <a:prstGeom prst="rect">
                <a:avLst/>
              </a:prstGeom>
              <a:blipFill>
                <a:blip r:embed="rId3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6">
                <a:extLst>
                  <a:ext uri="{FF2B5EF4-FFF2-40B4-BE49-F238E27FC236}">
                    <a16:creationId xmlns:a16="http://schemas.microsoft.com/office/drawing/2014/main" id="{F1310A54-7445-4B28-A968-DF13527F0941}"/>
                  </a:ext>
                </a:extLst>
              </p:cNvPr>
              <p:cNvSpPr txBox="1"/>
              <p:nvPr/>
            </p:nvSpPr>
            <p:spPr bwMode="auto">
              <a:xfrm>
                <a:off x="1470112" y="3195637"/>
                <a:ext cx="7179136" cy="466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3" name="Object 6">
                <a:extLst>
                  <a:ext uri="{FF2B5EF4-FFF2-40B4-BE49-F238E27FC236}">
                    <a16:creationId xmlns:a16="http://schemas.microsoft.com/office/drawing/2014/main" id="{F1310A54-7445-4B28-A968-DF13527F0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0112" y="3195637"/>
                <a:ext cx="7179136" cy="466725"/>
              </a:xfrm>
              <a:prstGeom prst="rect">
                <a:avLst/>
              </a:prstGeom>
              <a:blipFill>
                <a:blip r:embed="rId4"/>
                <a:stretch>
                  <a:fillRect b="-1168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7">
                <a:extLst>
                  <a:ext uri="{FF2B5EF4-FFF2-40B4-BE49-F238E27FC236}">
                    <a16:creationId xmlns:a16="http://schemas.microsoft.com/office/drawing/2014/main" id="{33F7BE7B-930B-456E-BFE8-DB116D825475}"/>
                  </a:ext>
                </a:extLst>
              </p:cNvPr>
              <p:cNvSpPr txBox="1"/>
              <p:nvPr/>
            </p:nvSpPr>
            <p:spPr bwMode="auto">
              <a:xfrm>
                <a:off x="1295128" y="4238995"/>
                <a:ext cx="7848872" cy="468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𝑁𝐻𝐶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4" name="Object 7">
                <a:extLst>
                  <a:ext uri="{FF2B5EF4-FFF2-40B4-BE49-F238E27FC236}">
                    <a16:creationId xmlns:a16="http://schemas.microsoft.com/office/drawing/2014/main" id="{33F7BE7B-930B-456E-BFE8-DB116D825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5128" y="4238995"/>
                <a:ext cx="7848872" cy="468313"/>
              </a:xfrm>
              <a:prstGeom prst="rect">
                <a:avLst/>
              </a:prstGeom>
              <a:blipFill>
                <a:blip r:embed="rId5"/>
                <a:stretch>
                  <a:fillRect b="-1168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lipse 8">
            <a:extLst>
              <a:ext uri="{FF2B5EF4-FFF2-40B4-BE49-F238E27FC236}">
                <a16:creationId xmlns:a16="http://schemas.microsoft.com/office/drawing/2014/main" id="{770386F1-D786-497A-ACE1-3C52633B40A6}"/>
              </a:ext>
            </a:extLst>
          </p:cNvPr>
          <p:cNvSpPr/>
          <p:nvPr/>
        </p:nvSpPr>
        <p:spPr>
          <a:xfrm>
            <a:off x="1115616" y="2882758"/>
            <a:ext cx="7056784" cy="1188681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DC514B7-B518-4AE5-8E33-A86222F5D828}"/>
              </a:ext>
            </a:extLst>
          </p:cNvPr>
          <p:cNvSpPr txBox="1">
            <a:spLocks noChangeArrowheads="1"/>
          </p:cNvSpPr>
          <p:nvPr/>
        </p:nvSpPr>
        <p:spPr>
          <a:xfrm>
            <a:off x="755576" y="5283941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1 mol de NH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CL   </a:t>
            </a:r>
          </a:p>
        </p:txBody>
      </p:sp>
      <p:sp>
        <p:nvSpPr>
          <p:cNvPr id="12" name="Seta: da Esquerda para a Direita 11">
            <a:extLst>
              <a:ext uri="{FF2B5EF4-FFF2-40B4-BE49-F238E27FC236}">
                <a16:creationId xmlns:a16="http://schemas.microsoft.com/office/drawing/2014/main" id="{B97F48BC-546B-4113-9DFB-F866FDA77333}"/>
              </a:ext>
            </a:extLst>
          </p:cNvPr>
          <p:cNvSpPr/>
          <p:nvPr/>
        </p:nvSpPr>
        <p:spPr>
          <a:xfrm>
            <a:off x="3851920" y="5312433"/>
            <a:ext cx="158417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710F4E1-5086-4075-980C-E1A31A39C47C}"/>
              </a:ext>
            </a:extLst>
          </p:cNvPr>
          <p:cNvSpPr txBox="1">
            <a:spLocks noChangeArrowheads="1"/>
          </p:cNvSpPr>
          <p:nvPr/>
        </p:nvSpPr>
        <p:spPr>
          <a:xfrm>
            <a:off x="6079900" y="5283940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1 mol de Cl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    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1CBE436-E24E-4DED-B924-A5725EB0D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133488150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4D3947EE-4D68-4A2A-9FF2-61EBDEDDCD8E}"/>
                  </a:ext>
                </a:extLst>
              </p:cNvPr>
              <p:cNvSpPr txBox="1"/>
              <p:nvPr/>
            </p:nvSpPr>
            <p:spPr bwMode="auto">
              <a:xfrm>
                <a:off x="2700052" y="2198740"/>
                <a:ext cx="3743895" cy="468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4D3947EE-4D68-4A2A-9FF2-61EBDEDDC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0052" y="2198740"/>
                <a:ext cx="3743895" cy="468313"/>
              </a:xfrm>
              <a:prstGeom prst="rect">
                <a:avLst/>
              </a:prstGeom>
              <a:blipFill>
                <a:blip r:embed="rId3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6">
                <a:extLst>
                  <a:ext uri="{FF2B5EF4-FFF2-40B4-BE49-F238E27FC236}">
                    <a16:creationId xmlns:a16="http://schemas.microsoft.com/office/drawing/2014/main" id="{F1310A54-7445-4B28-A968-DF13527F0941}"/>
                  </a:ext>
                </a:extLst>
              </p:cNvPr>
              <p:cNvSpPr txBox="1"/>
              <p:nvPr/>
            </p:nvSpPr>
            <p:spPr bwMode="auto">
              <a:xfrm>
                <a:off x="1470112" y="3195637"/>
                <a:ext cx="7179136" cy="466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3" name="Object 6">
                <a:extLst>
                  <a:ext uri="{FF2B5EF4-FFF2-40B4-BE49-F238E27FC236}">
                    <a16:creationId xmlns:a16="http://schemas.microsoft.com/office/drawing/2014/main" id="{F1310A54-7445-4B28-A968-DF13527F0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0112" y="3195637"/>
                <a:ext cx="7179136" cy="466725"/>
              </a:xfrm>
              <a:prstGeom prst="rect">
                <a:avLst/>
              </a:prstGeom>
              <a:blipFill>
                <a:blip r:embed="rId4"/>
                <a:stretch>
                  <a:fillRect b="-1168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7">
                <a:extLst>
                  <a:ext uri="{FF2B5EF4-FFF2-40B4-BE49-F238E27FC236}">
                    <a16:creationId xmlns:a16="http://schemas.microsoft.com/office/drawing/2014/main" id="{33F7BE7B-930B-456E-BFE8-DB116D825475}"/>
                  </a:ext>
                </a:extLst>
              </p:cNvPr>
              <p:cNvSpPr txBox="1"/>
              <p:nvPr/>
            </p:nvSpPr>
            <p:spPr bwMode="auto">
              <a:xfrm>
                <a:off x="1295128" y="4238995"/>
                <a:ext cx="7848872" cy="468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𝑁𝐻𝐶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4" name="Object 7">
                <a:extLst>
                  <a:ext uri="{FF2B5EF4-FFF2-40B4-BE49-F238E27FC236}">
                    <a16:creationId xmlns:a16="http://schemas.microsoft.com/office/drawing/2014/main" id="{33F7BE7B-930B-456E-BFE8-DB116D825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5128" y="4238995"/>
                <a:ext cx="7848872" cy="468313"/>
              </a:xfrm>
              <a:prstGeom prst="rect">
                <a:avLst/>
              </a:prstGeom>
              <a:blipFill>
                <a:blip r:embed="rId5"/>
                <a:stretch>
                  <a:fillRect b="-1168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lipse 8">
            <a:extLst>
              <a:ext uri="{FF2B5EF4-FFF2-40B4-BE49-F238E27FC236}">
                <a16:creationId xmlns:a16="http://schemas.microsoft.com/office/drawing/2014/main" id="{770386F1-D786-497A-ACE1-3C52633B40A6}"/>
              </a:ext>
            </a:extLst>
          </p:cNvPr>
          <p:cNvSpPr/>
          <p:nvPr/>
        </p:nvSpPr>
        <p:spPr>
          <a:xfrm>
            <a:off x="1115616" y="3951901"/>
            <a:ext cx="7056784" cy="1188681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65225AC-998A-46AA-8FF8-AE43B02F5525}"/>
              </a:ext>
            </a:extLst>
          </p:cNvPr>
          <p:cNvSpPr txBox="1">
            <a:spLocks noChangeArrowheads="1"/>
          </p:cNvSpPr>
          <p:nvPr/>
        </p:nvSpPr>
        <p:spPr>
          <a:xfrm>
            <a:off x="683568" y="5502437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1 mol de NHCL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   </a:t>
            </a:r>
          </a:p>
        </p:txBody>
      </p:sp>
      <p:sp>
        <p:nvSpPr>
          <p:cNvPr id="10" name="Seta: da Esquerda para a Direita 9">
            <a:extLst>
              <a:ext uri="{FF2B5EF4-FFF2-40B4-BE49-F238E27FC236}">
                <a16:creationId xmlns:a16="http://schemas.microsoft.com/office/drawing/2014/main" id="{1A6A36B1-74B0-4CC6-AD3C-35F3376DA67D}"/>
              </a:ext>
            </a:extLst>
          </p:cNvPr>
          <p:cNvSpPr/>
          <p:nvPr/>
        </p:nvSpPr>
        <p:spPr>
          <a:xfrm>
            <a:off x="3779912" y="5530929"/>
            <a:ext cx="158417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D8C1AB7-EADE-40EB-A593-67556A089F6D}"/>
              </a:ext>
            </a:extLst>
          </p:cNvPr>
          <p:cNvSpPr txBox="1">
            <a:spLocks noChangeArrowheads="1"/>
          </p:cNvSpPr>
          <p:nvPr/>
        </p:nvSpPr>
        <p:spPr>
          <a:xfrm>
            <a:off x="6007892" y="5502436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2 moles de Cl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    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983643A-CCF4-4DBD-8EE9-7E4C9C3572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3542487633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0BD39CD-B254-4AC7-9A6D-D98B154C3DAE}"/>
              </a:ext>
            </a:extLst>
          </p:cNvPr>
          <p:cNvSpPr txBox="1">
            <a:spLocks noChangeArrowheads="1"/>
          </p:cNvSpPr>
          <p:nvPr/>
        </p:nvSpPr>
        <p:spPr>
          <a:xfrm>
            <a:off x="481612" y="2119563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1 mol de HOCL   </a:t>
            </a:r>
          </a:p>
        </p:txBody>
      </p:sp>
      <p:sp>
        <p:nvSpPr>
          <p:cNvPr id="2" name="Seta: da Esquerda para a Direita 1">
            <a:extLst>
              <a:ext uri="{FF2B5EF4-FFF2-40B4-BE49-F238E27FC236}">
                <a16:creationId xmlns:a16="http://schemas.microsoft.com/office/drawing/2014/main" id="{A2758842-2D50-462D-80BE-F0863BB2664C}"/>
              </a:ext>
            </a:extLst>
          </p:cNvPr>
          <p:cNvSpPr/>
          <p:nvPr/>
        </p:nvSpPr>
        <p:spPr>
          <a:xfrm>
            <a:off x="3577956" y="2148055"/>
            <a:ext cx="158417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3C57E1D-F5CE-4665-86F8-09B0B54B8260}"/>
              </a:ext>
            </a:extLst>
          </p:cNvPr>
          <p:cNvSpPr txBox="1">
            <a:spLocks noChangeArrowheads="1"/>
          </p:cNvSpPr>
          <p:nvPr/>
        </p:nvSpPr>
        <p:spPr>
          <a:xfrm>
            <a:off x="5805936" y="2119562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1 mol de Cl</a:t>
            </a:r>
            <a:r>
              <a:rPr lang="pt-BR" altLang="pt-BR" sz="2800" baseline="-25000" dirty="0"/>
              <a:t>2</a:t>
            </a:r>
            <a:r>
              <a:rPr lang="pt-BR" altLang="pt-BR" sz="2800" dirty="0"/>
              <a:t>   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87283DE-4861-4659-AD04-8ECD4F5C1EC4}"/>
              </a:ext>
            </a:extLst>
          </p:cNvPr>
          <p:cNvSpPr txBox="1">
            <a:spLocks noChangeArrowheads="1"/>
          </p:cNvSpPr>
          <p:nvPr/>
        </p:nvSpPr>
        <p:spPr>
          <a:xfrm>
            <a:off x="478738" y="2711702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1 mol de OCL</a:t>
            </a:r>
            <a:r>
              <a:rPr lang="pt-BR" altLang="pt-BR" sz="2800" baseline="30000" dirty="0"/>
              <a:t>-</a:t>
            </a:r>
            <a:r>
              <a:rPr lang="pt-BR" altLang="pt-BR" sz="2800" dirty="0"/>
              <a:t>   </a:t>
            </a:r>
          </a:p>
        </p:txBody>
      </p:sp>
      <p:sp>
        <p:nvSpPr>
          <p:cNvPr id="12" name="Seta: da Esquerda para a Direita 11">
            <a:extLst>
              <a:ext uri="{FF2B5EF4-FFF2-40B4-BE49-F238E27FC236}">
                <a16:creationId xmlns:a16="http://schemas.microsoft.com/office/drawing/2014/main" id="{E1E3AA64-8312-4141-BFBD-1A1264DD5FBE}"/>
              </a:ext>
            </a:extLst>
          </p:cNvPr>
          <p:cNvSpPr/>
          <p:nvPr/>
        </p:nvSpPr>
        <p:spPr>
          <a:xfrm>
            <a:off x="3575082" y="2740194"/>
            <a:ext cx="158417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C5B8D52-35D8-47F1-A51D-AEA5F09F1EEF}"/>
              </a:ext>
            </a:extLst>
          </p:cNvPr>
          <p:cNvSpPr txBox="1">
            <a:spLocks noChangeArrowheads="1"/>
          </p:cNvSpPr>
          <p:nvPr/>
        </p:nvSpPr>
        <p:spPr>
          <a:xfrm>
            <a:off x="5803062" y="2711701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1 mol de Cl</a:t>
            </a:r>
            <a:r>
              <a:rPr lang="pt-BR" altLang="pt-BR" sz="2800" baseline="-25000" dirty="0"/>
              <a:t>2</a:t>
            </a:r>
            <a:r>
              <a:rPr lang="pt-BR" altLang="pt-BR" sz="2800" dirty="0"/>
              <a:t>    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9AC3F883-2EA8-45B3-A555-16C081406DCB}"/>
              </a:ext>
            </a:extLst>
          </p:cNvPr>
          <p:cNvSpPr txBox="1">
            <a:spLocks noChangeArrowheads="1"/>
          </p:cNvSpPr>
          <p:nvPr/>
        </p:nvSpPr>
        <p:spPr>
          <a:xfrm>
            <a:off x="478738" y="3329036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1 mol de NH</a:t>
            </a:r>
            <a:r>
              <a:rPr lang="pt-BR" altLang="pt-BR" sz="2800" baseline="-25000" dirty="0"/>
              <a:t>2</a:t>
            </a:r>
            <a:r>
              <a:rPr lang="pt-BR" altLang="pt-BR" sz="2800" dirty="0"/>
              <a:t>CL   </a:t>
            </a:r>
          </a:p>
        </p:txBody>
      </p:sp>
      <p:sp>
        <p:nvSpPr>
          <p:cNvPr id="17" name="Seta: da Esquerda para a Direita 16">
            <a:extLst>
              <a:ext uri="{FF2B5EF4-FFF2-40B4-BE49-F238E27FC236}">
                <a16:creationId xmlns:a16="http://schemas.microsoft.com/office/drawing/2014/main" id="{D533DA94-0253-4A8C-8577-3A06B6812189}"/>
              </a:ext>
            </a:extLst>
          </p:cNvPr>
          <p:cNvSpPr/>
          <p:nvPr/>
        </p:nvSpPr>
        <p:spPr>
          <a:xfrm>
            <a:off x="3575082" y="3357528"/>
            <a:ext cx="158417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F986EB0-3545-4997-974C-6A613D555267}"/>
              </a:ext>
            </a:extLst>
          </p:cNvPr>
          <p:cNvSpPr txBox="1">
            <a:spLocks noChangeArrowheads="1"/>
          </p:cNvSpPr>
          <p:nvPr/>
        </p:nvSpPr>
        <p:spPr>
          <a:xfrm>
            <a:off x="5803062" y="3329035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1 mol de Cl</a:t>
            </a:r>
            <a:r>
              <a:rPr lang="pt-BR" altLang="pt-BR" sz="2800" baseline="-25000" dirty="0"/>
              <a:t>2</a:t>
            </a:r>
            <a:r>
              <a:rPr lang="pt-BR" altLang="pt-BR" sz="2800" dirty="0"/>
              <a:t>    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EAE7989D-0FF1-496B-AE22-B45DE4AA80BD}"/>
              </a:ext>
            </a:extLst>
          </p:cNvPr>
          <p:cNvSpPr txBox="1">
            <a:spLocks noChangeArrowheads="1"/>
          </p:cNvSpPr>
          <p:nvPr/>
        </p:nvSpPr>
        <p:spPr>
          <a:xfrm>
            <a:off x="478738" y="3937728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1 mol de NHCL</a:t>
            </a:r>
            <a:r>
              <a:rPr lang="pt-BR" altLang="pt-BR" sz="2800" baseline="-25000" dirty="0"/>
              <a:t>2</a:t>
            </a:r>
            <a:r>
              <a:rPr lang="pt-BR" altLang="pt-BR" sz="2800" dirty="0"/>
              <a:t>   </a:t>
            </a:r>
          </a:p>
        </p:txBody>
      </p:sp>
      <p:sp>
        <p:nvSpPr>
          <p:cNvPr id="20" name="Seta: da Esquerda para a Direita 19">
            <a:extLst>
              <a:ext uri="{FF2B5EF4-FFF2-40B4-BE49-F238E27FC236}">
                <a16:creationId xmlns:a16="http://schemas.microsoft.com/office/drawing/2014/main" id="{0A6CB424-398C-49E8-85C5-C8DB29776644}"/>
              </a:ext>
            </a:extLst>
          </p:cNvPr>
          <p:cNvSpPr/>
          <p:nvPr/>
        </p:nvSpPr>
        <p:spPr>
          <a:xfrm>
            <a:off x="3575082" y="3966220"/>
            <a:ext cx="1584176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3DA38D6C-7FBA-4C7A-B9DA-C60AD34C7440}"/>
              </a:ext>
            </a:extLst>
          </p:cNvPr>
          <p:cNvSpPr txBox="1">
            <a:spLocks noChangeArrowheads="1"/>
          </p:cNvSpPr>
          <p:nvPr/>
        </p:nvSpPr>
        <p:spPr>
          <a:xfrm>
            <a:off x="5803062" y="3937727"/>
            <a:ext cx="2880320" cy="6679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2 moles de Cl</a:t>
            </a:r>
            <a:r>
              <a:rPr lang="pt-BR" altLang="pt-BR" sz="2800" baseline="-25000" dirty="0"/>
              <a:t>2</a:t>
            </a:r>
            <a:r>
              <a:rPr lang="pt-BR" altLang="pt-BR" sz="2800" dirty="0"/>
              <a:t>    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79291411-AC26-4CA4-8264-B4DE9BE11937}"/>
              </a:ext>
            </a:extLst>
          </p:cNvPr>
          <p:cNvSpPr txBox="1">
            <a:spLocks noChangeArrowheads="1"/>
          </p:cNvSpPr>
          <p:nvPr/>
        </p:nvSpPr>
        <p:spPr>
          <a:xfrm>
            <a:off x="453782" y="4782294"/>
            <a:ext cx="8229600" cy="128927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3200" dirty="0"/>
              <a:t>Conclusão: Todas as dosagens de cloro da forma de cloro residual livre e combinado são expressas como mg Cl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/L !!! </a:t>
            </a:r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C5EBB919-6E98-49D1-83A0-44053D1F9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07" y="4782294"/>
            <a:ext cx="8380711" cy="1383010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6503334F-DBC3-4FAC-9DEA-CB75BA82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DAS CLORAMINAS EM MEIO AQUOSO</a:t>
            </a:r>
          </a:p>
        </p:txBody>
      </p:sp>
    </p:spTree>
    <p:extLst>
      <p:ext uri="{BB962C8B-B14F-4D97-AF65-F5344CB8AC3E}">
        <p14:creationId xmlns:p14="http://schemas.microsoft.com/office/powerpoint/2010/main" val="1210168621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1244" cy="1007393"/>
          </a:xfrm>
        </p:spPr>
        <p:txBody>
          <a:bodyPr>
            <a:normAutofit/>
          </a:bodyPr>
          <a:lstStyle/>
          <a:p>
            <a:pPr algn="ctr"/>
            <a:r>
              <a:rPr lang="pt-BR" altLang="pt-BR" sz="3200" dirty="0"/>
              <a:t>VANTAGENS DO USO DAS CLORAMINAS COMO AGENTE OXIDANTE E DESINFETANTE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055" y="2284763"/>
            <a:ext cx="7469093" cy="3867462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Apresenta baixo custo em relação aos demais agentes desinfetantes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Possibilita a minimização da formação de subprodutos da desinfecção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Apresenta estabilidade na fase líquida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Pode ser empregado como agente desinfetante secundário</a:t>
            </a:r>
          </a:p>
          <a:p>
            <a:pPr marL="0" indent="0">
              <a:buNone/>
            </a:pPr>
            <a:r>
              <a:rPr lang="pt-BR" altLang="pt-BR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1752583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1244" cy="1007393"/>
          </a:xfrm>
        </p:spPr>
        <p:txBody>
          <a:bodyPr>
            <a:normAutofit/>
          </a:bodyPr>
          <a:lstStyle/>
          <a:p>
            <a:pPr algn="ctr"/>
            <a:r>
              <a:rPr lang="pt-BR" altLang="pt-BR" sz="3200" dirty="0"/>
              <a:t>DESVANTAGENS DO USO DAS CLORAMINAS  COMO AGENTE OXIDANTE E DESINFETANTE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055" y="2284763"/>
            <a:ext cx="7469093" cy="3744416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Necessidade de produção local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Menor poder desinfetante em relação ao cloro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Ausência de poder oxidante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Requer um controle rigoroso do pH e da relação Cl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/NH</a:t>
            </a:r>
            <a:r>
              <a:rPr lang="pt-BR" altLang="pt-BR" sz="3200" baseline="-25000" dirty="0"/>
              <a:t>3</a:t>
            </a:r>
            <a:r>
              <a:rPr lang="pt-BR" altLang="pt-BR" sz="3200" dirty="0"/>
              <a:t> </a:t>
            </a:r>
          </a:p>
          <a:p>
            <a:pPr marL="0" indent="0">
              <a:buNone/>
            </a:pPr>
            <a:r>
              <a:rPr lang="pt-BR" altLang="pt-BR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26629830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TA Rio Grande - Linhas de Cloro Gá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567" y="4311167"/>
            <a:ext cx="3069555" cy="20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40" name="Picture 8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3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205038"/>
            <a:ext cx="8200216" cy="68580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Cloro (Cloro liquefeito, hipoclorito de sódio e hipoclorito de cálcio) </a:t>
            </a:r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60350"/>
            <a:ext cx="7212013" cy="13716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PRINCIPAIS AGENTES OXIDANTES E DESINFETANTES UTILIZADOS NA ENGENHARIA AMBIENTAL </a:t>
            </a:r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703263" y="3276600"/>
            <a:ext cx="2789237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Cloraminas</a:t>
            </a:r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693738" y="3967163"/>
            <a:ext cx="4598342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Dióxido de cloro</a:t>
            </a:r>
          </a:p>
        </p:txBody>
      </p:sp>
      <p:sp>
        <p:nvSpPr>
          <p:cNvPr id="223238" name="Rectangle 6"/>
          <p:cNvSpPr>
            <a:spLocks noChangeArrowheads="1"/>
          </p:cNvSpPr>
          <p:nvPr/>
        </p:nvSpPr>
        <p:spPr bwMode="auto">
          <a:xfrm>
            <a:off x="703263" y="5387216"/>
            <a:ext cx="3446463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Ozônio</a:t>
            </a:r>
          </a:p>
        </p:txBody>
      </p:sp>
      <p:sp>
        <p:nvSpPr>
          <p:cNvPr id="223239" name="Rectangle 7"/>
          <p:cNvSpPr>
            <a:spLocks noChangeArrowheads="1"/>
          </p:cNvSpPr>
          <p:nvPr/>
        </p:nvSpPr>
        <p:spPr bwMode="auto">
          <a:xfrm>
            <a:off x="684213" y="4695825"/>
            <a:ext cx="5299337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Permanganato de potássio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7B8CD60-C6F1-4CB6-B1D6-6E8C38752344}"/>
              </a:ext>
            </a:extLst>
          </p:cNvPr>
          <p:cNvSpPr/>
          <p:nvPr/>
        </p:nvSpPr>
        <p:spPr>
          <a:xfrm>
            <a:off x="613150" y="3927960"/>
            <a:ext cx="5299336" cy="61840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0683000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6503334F-DBC3-4FAC-9DEA-CB75BA82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303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DIÓXIDO DE CLORO EM MEIO AQUOSO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C65A47F1-6682-4FEA-BA82-3C67787F6DB7}"/>
                  </a:ext>
                </a:extLst>
              </p:cNvPr>
              <p:cNvSpPr txBox="1"/>
              <p:nvPr/>
            </p:nvSpPr>
            <p:spPr>
              <a:xfrm>
                <a:off x="1841377" y="3122209"/>
                <a:ext cx="59702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𝑁𝑎𝐶𝑙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𝑁𝑎𝐶𝑙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C65A47F1-6682-4FEA-BA82-3C67787F6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377" y="3122209"/>
                <a:ext cx="597023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 descr="Geladeira com porta de vidro&#10;&#10;Descrição gerada automaticamente com confiança média">
            <a:extLst>
              <a:ext uri="{FF2B5EF4-FFF2-40B4-BE49-F238E27FC236}">
                <a16:creationId xmlns:a16="http://schemas.microsoft.com/office/drawing/2014/main" id="{EC88EE34-F9B1-4168-A800-D0D49FAF65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16" y="4026586"/>
            <a:ext cx="3121738" cy="2081159"/>
          </a:xfrm>
          <a:prstGeom prst="rect">
            <a:avLst/>
          </a:prstGeom>
        </p:spPr>
      </p:pic>
      <p:pic>
        <p:nvPicPr>
          <p:cNvPr id="7" name="Imagem 6" descr="Uma imagem contendo no interior, verde, computador, geladeira&#10;&#10;Descrição gerada automaticamente">
            <a:extLst>
              <a:ext uri="{FF2B5EF4-FFF2-40B4-BE49-F238E27FC236}">
                <a16:creationId xmlns:a16="http://schemas.microsoft.com/office/drawing/2014/main" id="{96BB1791-C349-4D1C-B56D-1D1C6B8279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518" y="3974144"/>
            <a:ext cx="3200402" cy="2133601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749E661-43B2-4E94-8755-208D0A9CAEB5}"/>
              </a:ext>
            </a:extLst>
          </p:cNvPr>
          <p:cNvSpPr/>
          <p:nvPr/>
        </p:nvSpPr>
        <p:spPr>
          <a:xfrm>
            <a:off x="4958179" y="3068131"/>
            <a:ext cx="1038688" cy="63137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079135A7-C53C-4859-816E-DA2393AED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07" y="2107692"/>
            <a:ext cx="8637973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Produção do dióxido de cloro a partir do clorito de sódio </a:t>
            </a:r>
          </a:p>
        </p:txBody>
      </p:sp>
    </p:spTree>
    <p:extLst>
      <p:ext uri="{BB962C8B-B14F-4D97-AF65-F5344CB8AC3E}">
        <p14:creationId xmlns:p14="http://schemas.microsoft.com/office/powerpoint/2010/main" val="2425297335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6503334F-DBC3-4FAC-9DEA-CB75BA82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303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DIÓXIDO DE CLORO EM MEIO AQUOSO</a:t>
            </a:r>
          </a:p>
        </p:txBody>
      </p:sp>
      <p:pic>
        <p:nvPicPr>
          <p:cNvPr id="5" name="Imagem 4" descr="Geladeira com porta de vidro&#10;&#10;Descrição gerada automaticamente com confiança média">
            <a:extLst>
              <a:ext uri="{FF2B5EF4-FFF2-40B4-BE49-F238E27FC236}">
                <a16:creationId xmlns:a16="http://schemas.microsoft.com/office/drawing/2014/main" id="{EC88EE34-F9B1-4168-A800-D0D49FAF65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16" y="4026586"/>
            <a:ext cx="3121738" cy="2081159"/>
          </a:xfrm>
          <a:prstGeom prst="rect">
            <a:avLst/>
          </a:prstGeom>
        </p:spPr>
      </p:pic>
      <p:pic>
        <p:nvPicPr>
          <p:cNvPr id="7" name="Imagem 6" descr="Uma imagem contendo no interior, verde, computador, geladeira&#10;&#10;Descrição gerada automaticamente">
            <a:extLst>
              <a:ext uri="{FF2B5EF4-FFF2-40B4-BE49-F238E27FC236}">
                <a16:creationId xmlns:a16="http://schemas.microsoft.com/office/drawing/2014/main" id="{96BB1791-C349-4D1C-B56D-1D1C6B8279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518" y="3974144"/>
            <a:ext cx="3200402" cy="2133601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749E661-43B2-4E94-8755-208D0A9CAEB5}"/>
              </a:ext>
            </a:extLst>
          </p:cNvPr>
          <p:cNvSpPr/>
          <p:nvPr/>
        </p:nvSpPr>
        <p:spPr>
          <a:xfrm>
            <a:off x="4247965" y="3094351"/>
            <a:ext cx="1038688" cy="63137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079135A7-C53C-4859-816E-DA2393AED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07" y="2107692"/>
            <a:ext cx="8637973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Produção do dióxido de cloro a partir do clorito de sódio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AD5E3925-F7EA-4BFB-B121-93BF1E34B8D2}"/>
                  </a:ext>
                </a:extLst>
              </p:cNvPr>
              <p:cNvSpPr txBox="1"/>
              <p:nvPr/>
            </p:nvSpPr>
            <p:spPr>
              <a:xfrm>
                <a:off x="403934" y="3148429"/>
                <a:ext cx="83361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𝐻𝐶𝑙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→4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𝑁𝑎𝐶𝑙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AD5E3925-F7EA-4BFB-B121-93BF1E34B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34" y="3148429"/>
                <a:ext cx="833613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1510524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6503334F-DBC3-4FAC-9DEA-CB75BA82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303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DIÓXIDO DE CLORO EM MEIO AQUOSO</a:t>
            </a:r>
          </a:p>
        </p:txBody>
      </p:sp>
      <p:pic>
        <p:nvPicPr>
          <p:cNvPr id="5" name="Imagem 4" descr="Geladeira com porta de vidro&#10;&#10;Descrição gerada automaticamente com confiança média">
            <a:extLst>
              <a:ext uri="{FF2B5EF4-FFF2-40B4-BE49-F238E27FC236}">
                <a16:creationId xmlns:a16="http://schemas.microsoft.com/office/drawing/2014/main" id="{EC88EE34-F9B1-4168-A800-D0D49FAF65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16" y="4026586"/>
            <a:ext cx="3121738" cy="2081159"/>
          </a:xfrm>
          <a:prstGeom prst="rect">
            <a:avLst/>
          </a:prstGeom>
        </p:spPr>
      </p:pic>
      <p:pic>
        <p:nvPicPr>
          <p:cNvPr id="7" name="Imagem 6" descr="Uma imagem contendo no interior, verde, computador, geladeira&#10;&#10;Descrição gerada automaticamente">
            <a:extLst>
              <a:ext uri="{FF2B5EF4-FFF2-40B4-BE49-F238E27FC236}">
                <a16:creationId xmlns:a16="http://schemas.microsoft.com/office/drawing/2014/main" id="{96BB1791-C349-4D1C-B56D-1D1C6B8279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518" y="3974144"/>
            <a:ext cx="3200402" cy="2133601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749E661-43B2-4E94-8755-208D0A9CAEB5}"/>
              </a:ext>
            </a:extLst>
          </p:cNvPr>
          <p:cNvSpPr/>
          <p:nvPr/>
        </p:nvSpPr>
        <p:spPr>
          <a:xfrm>
            <a:off x="4443274" y="3051005"/>
            <a:ext cx="918839" cy="63137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079135A7-C53C-4859-816E-DA2393AED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07" y="2107692"/>
            <a:ext cx="8637973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Produção do dióxido de cloro a partir do clorato de sódio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7196F52-EF77-4F2B-B605-1879B0661689}"/>
                  </a:ext>
                </a:extLst>
              </p:cNvPr>
              <p:cNvSpPr txBox="1"/>
              <p:nvPr/>
            </p:nvSpPr>
            <p:spPr>
              <a:xfrm>
                <a:off x="208625" y="3135861"/>
                <a:ext cx="87267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400" i="1">
                          <a:latin typeface="Cambria Math" panose="02040503050406030204" pitchFamily="18" charset="0"/>
                        </a:rPr>
                        <m:t>𝑁𝑎𝐶𝑙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0"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2400" i="1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𝑁𝑎</m:t>
                          </m:r>
                        </m:e>
                        <m:sub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400" i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7196F52-EF77-4F2B-B605-1879B0661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25" y="3135861"/>
                <a:ext cx="8726750" cy="461665"/>
              </a:xfrm>
              <a:prstGeom prst="rect">
                <a:avLst/>
              </a:prstGeom>
              <a:blipFill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7023865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728345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a luz </a:t>
            </a:r>
            <a:r>
              <a:rPr lang="pt-BR" altLang="pt-BR" sz="4000" dirty="0" err="1"/>
              <a:t>ultra-violeta</a:t>
            </a:r>
            <a:endParaRPr lang="pt-BR" altLang="pt-BR" sz="400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E64501C-0900-466B-A83F-3BF4E6349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303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DIÓXIDO DE CLORO EM MEIO AQUOSO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93141181-DCE5-4562-B725-CD29D4AE2F1F}"/>
                  </a:ext>
                </a:extLst>
              </p:cNvPr>
              <p:cNvSpPr txBox="1"/>
              <p:nvPr/>
            </p:nvSpPr>
            <p:spPr>
              <a:xfrm>
                <a:off x="1269507" y="3267303"/>
                <a:ext cx="66049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𝐶𝑙𝑂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latin typeface="Cambria Math" panose="02040503050406030204" pitchFamily="18" charset="0"/>
                        </a:rPr>
                        <m:t> ⟶ 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𝐶𝑙𝑂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𝐶𝑙𝑂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93141181-DCE5-4562-B725-CD29D4AE2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507" y="3267303"/>
                <a:ext cx="660498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 descr="Lago com árvores em volta&#10;&#10;Descrição gerada automaticamente">
            <a:extLst>
              <a:ext uri="{FF2B5EF4-FFF2-40B4-BE49-F238E27FC236}">
                <a16:creationId xmlns:a16="http://schemas.microsoft.com/office/drawing/2014/main" id="{B0A71B39-700D-46F3-9840-2F9A7BAFEC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332" y="4064739"/>
            <a:ext cx="2697533" cy="1798355"/>
          </a:xfrm>
          <a:prstGeom prst="rect">
            <a:avLst/>
          </a:prstGeom>
        </p:spPr>
      </p:pic>
      <p:pic>
        <p:nvPicPr>
          <p:cNvPr id="12" name="Imagem 11" descr="Lago com montanha ao fundo&#10;&#10;Descrição gerada automaticamente">
            <a:extLst>
              <a:ext uri="{FF2B5EF4-FFF2-40B4-BE49-F238E27FC236}">
                <a16:creationId xmlns:a16="http://schemas.microsoft.com/office/drawing/2014/main" id="{6A8EADB2-6076-4E0B-911C-2ADA6A383A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19" y="4064739"/>
            <a:ext cx="2697535" cy="20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0039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>
            <a:extLst>
              <a:ext uri="{FF2B5EF4-FFF2-40B4-BE49-F238E27FC236}">
                <a16:creationId xmlns:a16="http://schemas.microsoft.com/office/drawing/2014/main" id="{AC388EC5-867D-45FA-8F79-797BC37C2A14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8" name="Rectangle 4">
            <a:extLst>
              <a:ext uri="{FF2B5EF4-FFF2-40B4-BE49-F238E27FC236}">
                <a16:creationId xmlns:a16="http://schemas.microsoft.com/office/drawing/2014/main" id="{134841FD-8CEA-4520-987C-A46ADA1DB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7" y="2133600"/>
            <a:ext cx="8964613" cy="3815680"/>
          </a:xfrm>
        </p:spPr>
        <p:txBody>
          <a:bodyPr>
            <a:noAutofit/>
          </a:bodyPr>
          <a:lstStyle/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Oxidação de compostos inorgânicos em estado reduzido (Fe</a:t>
            </a:r>
            <a:r>
              <a:rPr lang="pt-BR" altLang="pt-BR" sz="3600" baseline="30000" dirty="0"/>
              <a:t>+2</a:t>
            </a:r>
            <a:r>
              <a:rPr lang="pt-BR" altLang="pt-BR" sz="3600" dirty="0"/>
              <a:t>, Mn</a:t>
            </a:r>
            <a:r>
              <a:rPr lang="pt-BR" altLang="pt-BR" sz="3600" baseline="30000" dirty="0"/>
              <a:t>+2</a:t>
            </a:r>
            <a:r>
              <a:rPr lang="pt-BR" altLang="pt-BR" sz="3600" dirty="0"/>
              <a:t>, Sulfetos, etc...)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Desinfecção.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Auxiliar no processo de coagulação e floculação</a:t>
            </a:r>
          </a:p>
          <a:p>
            <a:pPr marL="715963" lvl="2" indent="-350838">
              <a:buFont typeface="Symbol" panose="05050102010706020507" pitchFamily="18" charset="2"/>
              <a:buChar char="¨"/>
            </a:pPr>
            <a:r>
              <a:rPr lang="pt-BR" altLang="pt-BR" sz="3600" dirty="0"/>
              <a:t>Controle microbiológico das unidades componentes das </a:t>
            </a:r>
            <a:r>
              <a:rPr lang="pt-BR" altLang="pt-BR" sz="3600" dirty="0" err="1"/>
              <a:t>ETA´s</a:t>
            </a:r>
            <a:endParaRPr lang="pt-BR" altLang="pt-BR" sz="3600" dirty="0"/>
          </a:p>
          <a:p>
            <a:pPr marL="0" indent="0"/>
            <a:endParaRPr lang="pt-BR" altLang="pt-BR" sz="3600" dirty="0"/>
          </a:p>
        </p:txBody>
      </p:sp>
      <p:sp>
        <p:nvSpPr>
          <p:cNvPr id="318470" name="Rectangle 6">
            <a:extLst>
              <a:ext uri="{FF2B5EF4-FFF2-40B4-BE49-F238E27FC236}">
                <a16:creationId xmlns:a16="http://schemas.microsoft.com/office/drawing/2014/main" id="{BC95294B-D7BE-4898-AC1C-05F9517A4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852172"/>
            <a:ext cx="8496300" cy="107937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FC922E2-A3CC-4FCD-A84A-7E1513747A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21468"/>
            <a:ext cx="688975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OXIDAÇÃO E DESINFECÇÃO NA ENGENHARIA AMBIENTAL</a:t>
            </a:r>
          </a:p>
        </p:txBody>
      </p:sp>
    </p:spTree>
    <p:extLst>
      <p:ext uri="{BB962C8B-B14F-4D97-AF65-F5344CB8AC3E}">
        <p14:creationId xmlns:p14="http://schemas.microsoft.com/office/powerpoint/2010/main" val="2358659337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inorgânicos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E64501C-0900-466B-A83F-3BF4E6349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303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DIÓXIDO DE CLORO EM MEIO AQUOSO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86E4CB47-CEB9-4871-B303-6FF60F73F012}"/>
                  </a:ext>
                </a:extLst>
              </p:cNvPr>
              <p:cNvSpPr txBox="1"/>
              <p:nvPr/>
            </p:nvSpPr>
            <p:spPr>
              <a:xfrm>
                <a:off x="1014274" y="3572038"/>
                <a:ext cx="59968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 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86E4CB47-CEB9-4871-B303-6FF60F73F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274" y="3572038"/>
                <a:ext cx="599686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1A8DC6F-9CB0-4C60-B65B-DCC6C3900D31}"/>
                  </a:ext>
                </a:extLst>
              </p:cNvPr>
              <p:cNvSpPr txBox="1"/>
              <p:nvPr/>
            </p:nvSpPr>
            <p:spPr>
              <a:xfrm>
                <a:off x="630431" y="4629757"/>
                <a:ext cx="43900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 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1A8DC6F-9CB0-4C60-B65B-DCC6C3900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31" y="4629757"/>
                <a:ext cx="439000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m 13" descr="Lago com árvores em volta&#10;&#10;Descrição gerada automaticamente">
            <a:extLst>
              <a:ext uri="{FF2B5EF4-FFF2-40B4-BE49-F238E27FC236}">
                <a16:creationId xmlns:a16="http://schemas.microsoft.com/office/drawing/2014/main" id="{9D5A059A-1681-449D-B354-5A1F255CF8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467" y="4527714"/>
            <a:ext cx="2697533" cy="17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95334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inorgânicos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E64501C-0900-466B-A83F-3BF4E6349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303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DIÓXIDO DE CLORO EM MEIO AQUOSO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80F67F36-F189-4D65-8276-4338BDC93C88}"/>
                  </a:ext>
                </a:extLst>
              </p:cNvPr>
              <p:cNvSpPr txBox="1"/>
              <p:nvPr/>
            </p:nvSpPr>
            <p:spPr>
              <a:xfrm>
                <a:off x="222175" y="3710133"/>
                <a:ext cx="8664373" cy="562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+13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⟶5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+11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80F67F36-F189-4D65-8276-4338BDC93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75" y="3710133"/>
                <a:ext cx="8664373" cy="562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84F184B9-11DF-49EC-AFBC-D34E22D5E9DF}"/>
                  </a:ext>
                </a:extLst>
              </p:cNvPr>
              <p:cNvSpPr txBox="1"/>
              <p:nvPr/>
            </p:nvSpPr>
            <p:spPr>
              <a:xfrm>
                <a:off x="408373" y="4818158"/>
                <a:ext cx="8478175" cy="562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𝑀𝑛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+6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⟶5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+12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84F184B9-11DF-49EC-AFBC-D34E22D5E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73" y="4818158"/>
                <a:ext cx="8478175" cy="562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EDAC4F2-6043-406E-AB32-B2A3370772C1}"/>
              </a:ext>
            </a:extLst>
          </p:cNvPr>
          <p:cNvSpPr/>
          <p:nvPr/>
        </p:nvSpPr>
        <p:spPr>
          <a:xfrm>
            <a:off x="257452" y="3616376"/>
            <a:ext cx="8664606" cy="709973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320545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inorgânicos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E64501C-0900-466B-A83F-3BF4E6349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303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DIÓXIDO DE CLORO EM MEIO AQUOSO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80F67F36-F189-4D65-8276-4338BDC93C88}"/>
                  </a:ext>
                </a:extLst>
              </p:cNvPr>
              <p:cNvSpPr txBox="1"/>
              <p:nvPr/>
            </p:nvSpPr>
            <p:spPr>
              <a:xfrm>
                <a:off x="222175" y="3710133"/>
                <a:ext cx="8664373" cy="562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+13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⟶5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+11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80F67F36-F189-4D65-8276-4338BDC93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75" y="3710133"/>
                <a:ext cx="8664373" cy="562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84F184B9-11DF-49EC-AFBC-D34E22D5E9DF}"/>
                  </a:ext>
                </a:extLst>
              </p:cNvPr>
              <p:cNvSpPr txBox="1"/>
              <p:nvPr/>
            </p:nvSpPr>
            <p:spPr>
              <a:xfrm>
                <a:off x="408373" y="4818158"/>
                <a:ext cx="8478175" cy="562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𝑀𝑛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+6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⟶5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𝑀𝑛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+12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84F184B9-11DF-49EC-AFBC-D34E22D5E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73" y="4818158"/>
                <a:ext cx="8478175" cy="562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EDAC4F2-6043-406E-AB32-B2A3370772C1}"/>
              </a:ext>
            </a:extLst>
          </p:cNvPr>
          <p:cNvSpPr/>
          <p:nvPr/>
        </p:nvSpPr>
        <p:spPr>
          <a:xfrm>
            <a:off x="315157" y="4744273"/>
            <a:ext cx="8664606" cy="709973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683314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dirty="0"/>
              <a:t>Reações com compostos orgânicos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E64501C-0900-466B-A83F-3BF4E6349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303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DIÓXIDO DE CLORO EM MEIO AQUOSO</a:t>
            </a:r>
          </a:p>
        </p:txBody>
      </p:sp>
      <p:pic>
        <p:nvPicPr>
          <p:cNvPr id="14" name="Imagem 13" descr="Lago com árvores em volta&#10;&#10;Descrição gerada automaticamente">
            <a:extLst>
              <a:ext uri="{FF2B5EF4-FFF2-40B4-BE49-F238E27FC236}">
                <a16:creationId xmlns:a16="http://schemas.microsoft.com/office/drawing/2014/main" id="{9D5A059A-1681-449D-B354-5A1F255CF8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961" y="4722921"/>
            <a:ext cx="2418039" cy="1612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84A67146-FD70-447D-ABBE-252EE2BC679C}"/>
                  </a:ext>
                </a:extLst>
              </p:cNvPr>
              <p:cNvSpPr txBox="1"/>
              <p:nvPr/>
            </p:nvSpPr>
            <p:spPr>
              <a:xfrm>
                <a:off x="270767" y="3528913"/>
                <a:ext cx="662718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𝐶𝑂𝑁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𝐶𝑂𝑁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𝑜𝑥𝑖𝑑𝑎𝑑𝑜𝑠</m:t>
                          </m:r>
                        </m:sub>
                      </m:sSub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84A67146-FD70-447D-ABBE-252EE2BC6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67" y="3528913"/>
                <a:ext cx="662718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0E6F9CF-4808-4CC6-AFB2-A4A24C985404}"/>
                  </a:ext>
                </a:extLst>
              </p:cNvPr>
              <p:cNvSpPr txBox="1"/>
              <p:nvPr/>
            </p:nvSpPr>
            <p:spPr>
              <a:xfrm>
                <a:off x="356955" y="4636938"/>
                <a:ext cx="61681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𝐶𝑂𝑁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𝐶𝑂𝑁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𝑜𝑥𝑖𝑑𝑎𝑑𝑜𝑠</m:t>
                          </m:r>
                        </m:sub>
                      </m:sSub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0E6F9CF-4808-4CC6-AFB2-A4A24C985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55" y="4636938"/>
                <a:ext cx="616813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9525326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/>
              <a:t>Reações com o cloro residual livre</a:t>
            </a:r>
            <a:endParaRPr lang="pt-BR" altLang="pt-BR" sz="400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E64501C-0900-466B-A83F-3BF4E6349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303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DIÓXIDO DE CLORO EM MEIO AQUOSO</a:t>
            </a:r>
          </a:p>
        </p:txBody>
      </p:sp>
      <p:pic>
        <p:nvPicPr>
          <p:cNvPr id="14" name="Imagem 13" descr="Lago com árvores em volta&#10;&#10;Descrição gerada automaticamente">
            <a:extLst>
              <a:ext uri="{FF2B5EF4-FFF2-40B4-BE49-F238E27FC236}">
                <a16:creationId xmlns:a16="http://schemas.microsoft.com/office/drawing/2014/main" id="{9D5A059A-1681-449D-B354-5A1F255CF8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961" y="4722921"/>
            <a:ext cx="2418039" cy="1612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042CD8EC-091C-4234-A255-863481C0CFA3}"/>
                  </a:ext>
                </a:extLst>
              </p:cNvPr>
              <p:cNvSpPr txBox="1"/>
              <p:nvPr/>
            </p:nvSpPr>
            <p:spPr>
              <a:xfrm>
                <a:off x="244136" y="3546918"/>
                <a:ext cx="760816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𝐻𝐶𝑙</m:t>
                      </m:r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042CD8EC-091C-4234-A255-863481C0C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36" y="3546918"/>
                <a:ext cx="760816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48179644-4141-462E-8EB1-F8E1CE2C975A}"/>
                  </a:ext>
                </a:extLst>
              </p:cNvPr>
              <p:cNvSpPr txBox="1"/>
              <p:nvPr/>
            </p:nvSpPr>
            <p:spPr>
              <a:xfrm>
                <a:off x="164235" y="4461311"/>
                <a:ext cx="619217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48179644-4141-462E-8EB1-F8E1CE2C9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5" y="4461311"/>
                <a:ext cx="619217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7BEF712C-0BCE-4E2E-AA95-5C68E5904D92}"/>
                  </a:ext>
                </a:extLst>
              </p:cNvPr>
              <p:cNvSpPr txBox="1"/>
              <p:nvPr/>
            </p:nvSpPr>
            <p:spPr>
              <a:xfrm>
                <a:off x="448321" y="5347014"/>
                <a:ext cx="61300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7BEF712C-0BCE-4E2E-AA95-5C68E5904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21" y="5347014"/>
                <a:ext cx="613003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7C56EE9-EC87-4098-9193-68EC5A10C72E}"/>
              </a:ext>
            </a:extLst>
          </p:cNvPr>
          <p:cNvSpPr/>
          <p:nvPr/>
        </p:nvSpPr>
        <p:spPr>
          <a:xfrm>
            <a:off x="448321" y="3502281"/>
            <a:ext cx="7319640" cy="709973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229735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/>
              <a:t>Reações com o cloro residual livre</a:t>
            </a:r>
            <a:endParaRPr lang="pt-BR" altLang="pt-BR" sz="400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E64501C-0900-466B-A83F-3BF4E6349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303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DIÓXIDO DE CLORO EM MEIO AQUOSO</a:t>
            </a:r>
          </a:p>
        </p:txBody>
      </p:sp>
      <p:pic>
        <p:nvPicPr>
          <p:cNvPr id="14" name="Imagem 13" descr="Lago com árvores em volta&#10;&#10;Descrição gerada automaticamente">
            <a:extLst>
              <a:ext uri="{FF2B5EF4-FFF2-40B4-BE49-F238E27FC236}">
                <a16:creationId xmlns:a16="http://schemas.microsoft.com/office/drawing/2014/main" id="{9D5A059A-1681-449D-B354-5A1F255CF8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961" y="4722921"/>
            <a:ext cx="2418039" cy="1612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042CD8EC-091C-4234-A255-863481C0CFA3}"/>
                  </a:ext>
                </a:extLst>
              </p:cNvPr>
              <p:cNvSpPr txBox="1"/>
              <p:nvPr/>
            </p:nvSpPr>
            <p:spPr>
              <a:xfrm>
                <a:off x="244136" y="3546918"/>
                <a:ext cx="760816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𝐻𝐶𝑙</m:t>
                      </m:r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042CD8EC-091C-4234-A255-863481C0C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36" y="3546918"/>
                <a:ext cx="760816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48179644-4141-462E-8EB1-F8E1CE2C975A}"/>
                  </a:ext>
                </a:extLst>
              </p:cNvPr>
              <p:cNvSpPr txBox="1"/>
              <p:nvPr/>
            </p:nvSpPr>
            <p:spPr>
              <a:xfrm>
                <a:off x="164235" y="4461311"/>
                <a:ext cx="619217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48179644-4141-462E-8EB1-F8E1CE2C9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5" y="4461311"/>
                <a:ext cx="619217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7BEF712C-0BCE-4E2E-AA95-5C68E5904D92}"/>
                  </a:ext>
                </a:extLst>
              </p:cNvPr>
              <p:cNvSpPr txBox="1"/>
              <p:nvPr/>
            </p:nvSpPr>
            <p:spPr>
              <a:xfrm>
                <a:off x="448321" y="5347014"/>
                <a:ext cx="61300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7BEF712C-0BCE-4E2E-AA95-5C68E5904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21" y="5347014"/>
                <a:ext cx="613003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7C56EE9-EC87-4098-9193-68EC5A10C72E}"/>
              </a:ext>
            </a:extLst>
          </p:cNvPr>
          <p:cNvSpPr/>
          <p:nvPr/>
        </p:nvSpPr>
        <p:spPr>
          <a:xfrm>
            <a:off x="448321" y="4379596"/>
            <a:ext cx="6130031" cy="709973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876606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2" name="Picture 4">
            <a:extLst>
              <a:ext uri="{FF2B5EF4-FFF2-40B4-BE49-F238E27FC236}">
                <a16:creationId xmlns:a16="http://schemas.microsoft.com/office/drawing/2014/main" id="{4A0814E1-56C2-4747-8EAD-C94068776F36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4" name="Rectangle 6">
            <a:extLst>
              <a:ext uri="{FF2B5EF4-FFF2-40B4-BE49-F238E27FC236}">
                <a16:creationId xmlns:a16="http://schemas.microsoft.com/office/drawing/2014/main" id="{87A7A9D8-DC03-41AE-BAA3-4ED9A0FD62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0648" y="2420888"/>
            <a:ext cx="8335900" cy="820737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/>
              <a:t>Reações com o cloro residual livre</a:t>
            </a:r>
            <a:endParaRPr lang="pt-BR" altLang="pt-BR" sz="400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E64501C-0900-466B-A83F-3BF4E6349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303"/>
            <a:ext cx="7240480" cy="12353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COMPORTAMENTO QUÍMICO DO DIÓXIDO DE CLORO EM MEIO AQUOSO</a:t>
            </a:r>
          </a:p>
        </p:txBody>
      </p:sp>
      <p:pic>
        <p:nvPicPr>
          <p:cNvPr id="14" name="Imagem 13" descr="Lago com árvores em volta&#10;&#10;Descrição gerada automaticamente">
            <a:extLst>
              <a:ext uri="{FF2B5EF4-FFF2-40B4-BE49-F238E27FC236}">
                <a16:creationId xmlns:a16="http://schemas.microsoft.com/office/drawing/2014/main" id="{9D5A059A-1681-449D-B354-5A1F255CF8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961" y="4722921"/>
            <a:ext cx="2418039" cy="1612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042CD8EC-091C-4234-A255-863481C0CFA3}"/>
                  </a:ext>
                </a:extLst>
              </p:cNvPr>
              <p:cNvSpPr txBox="1"/>
              <p:nvPr/>
            </p:nvSpPr>
            <p:spPr>
              <a:xfrm>
                <a:off x="244136" y="3546918"/>
                <a:ext cx="760816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𝐻𝐶𝑙</m:t>
                      </m:r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042CD8EC-091C-4234-A255-863481C0C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36" y="3546918"/>
                <a:ext cx="760816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48179644-4141-462E-8EB1-F8E1CE2C975A}"/>
                  </a:ext>
                </a:extLst>
              </p:cNvPr>
              <p:cNvSpPr txBox="1"/>
              <p:nvPr/>
            </p:nvSpPr>
            <p:spPr>
              <a:xfrm>
                <a:off x="164235" y="4461311"/>
                <a:ext cx="619217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Sup>
                        <m:sSub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48179644-4141-462E-8EB1-F8E1CE2C9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5" y="4461311"/>
                <a:ext cx="619217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7BEF712C-0BCE-4E2E-AA95-5C68E5904D92}"/>
                  </a:ext>
                </a:extLst>
              </p:cNvPr>
              <p:cNvSpPr txBox="1"/>
              <p:nvPr/>
            </p:nvSpPr>
            <p:spPr>
              <a:xfrm>
                <a:off x="448321" y="5347014"/>
                <a:ext cx="61300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𝐻𝑂𝐶𝑙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7BEF712C-0BCE-4E2E-AA95-5C68E5904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21" y="5347014"/>
                <a:ext cx="613003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7C56EE9-EC87-4098-9193-68EC5A10C72E}"/>
              </a:ext>
            </a:extLst>
          </p:cNvPr>
          <p:cNvSpPr/>
          <p:nvPr/>
        </p:nvSpPr>
        <p:spPr>
          <a:xfrm>
            <a:off x="448321" y="5249610"/>
            <a:ext cx="6130031" cy="709973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946860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1244" cy="1007393"/>
          </a:xfrm>
        </p:spPr>
        <p:txBody>
          <a:bodyPr>
            <a:normAutofit/>
          </a:bodyPr>
          <a:lstStyle/>
          <a:p>
            <a:pPr algn="ctr"/>
            <a:r>
              <a:rPr lang="pt-BR" altLang="pt-BR" sz="3200" dirty="0"/>
              <a:t>VANTAGENS DO USO DO DIÓXIDO DE CLORO COMO AGENTE OXIDANTE E DESINFETANTE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055" y="2284763"/>
            <a:ext cx="8205939" cy="3867462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Apresenta alto poder oxidante e desinfetante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Possui grande versatilidade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Apresenta estabilidade na fase líquida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Possibilita a minimização da formação de subprodutos da desinfecção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Pode ser empregado como agente desinfetante secundário</a:t>
            </a:r>
          </a:p>
          <a:p>
            <a:pPr marL="0" indent="0">
              <a:buNone/>
            </a:pPr>
            <a:r>
              <a:rPr lang="pt-BR" altLang="pt-BR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25215857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1244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3200" dirty="0"/>
              <a:t>DESVANTAGENS DO USO DO DIÓXIDO DE CLORO  COMO AGENTE OXIDANTE E DESINFETANTE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055" y="2284763"/>
            <a:ext cx="7469093" cy="3744416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Necessidade de geração “in loco”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Alto custo de produção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Maior custo de operação e manutenção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Dificuldades analíticas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Formação de subprodutos da desinfecção (clorito e clorato) </a:t>
            </a:r>
          </a:p>
          <a:p>
            <a:pPr marL="0" indent="0">
              <a:buNone/>
            </a:pPr>
            <a:r>
              <a:rPr lang="pt-BR" altLang="pt-BR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42469468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TA Rio Grande - Linhas de Cloro Gá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567" y="4311167"/>
            <a:ext cx="3069555" cy="20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40" name="Picture 8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3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205038"/>
            <a:ext cx="8200216" cy="685800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Cloro (Cloro liquefeito, hipoclorito de sódio e hipoclorito de cálcio) </a:t>
            </a:r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60350"/>
            <a:ext cx="7212013" cy="13716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dirty="0"/>
              <a:t>PRINCIPAIS AGENTES OXIDANTES E DESINFETANTES UTILIZADOS NA ENGENHARIA AMBIENTAL </a:t>
            </a:r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703263" y="3276600"/>
            <a:ext cx="2789237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Cloraminas</a:t>
            </a:r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693738" y="3967163"/>
            <a:ext cx="4598342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Dióxido de cloro</a:t>
            </a:r>
          </a:p>
        </p:txBody>
      </p:sp>
      <p:sp>
        <p:nvSpPr>
          <p:cNvPr id="223238" name="Rectangle 6"/>
          <p:cNvSpPr>
            <a:spLocks noChangeArrowheads="1"/>
          </p:cNvSpPr>
          <p:nvPr/>
        </p:nvSpPr>
        <p:spPr bwMode="auto">
          <a:xfrm>
            <a:off x="703263" y="5387216"/>
            <a:ext cx="3446463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Ozônio</a:t>
            </a:r>
          </a:p>
        </p:txBody>
      </p:sp>
      <p:sp>
        <p:nvSpPr>
          <p:cNvPr id="223239" name="Rectangle 7"/>
          <p:cNvSpPr>
            <a:spLocks noChangeArrowheads="1"/>
          </p:cNvSpPr>
          <p:nvPr/>
        </p:nvSpPr>
        <p:spPr bwMode="auto">
          <a:xfrm>
            <a:off x="684213" y="4695825"/>
            <a:ext cx="5299337" cy="685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Permanganato de potássio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7B8CD60-C6F1-4CB6-B1D6-6E8C38752344}"/>
              </a:ext>
            </a:extLst>
          </p:cNvPr>
          <p:cNvSpPr/>
          <p:nvPr/>
        </p:nvSpPr>
        <p:spPr>
          <a:xfrm>
            <a:off x="613150" y="4682565"/>
            <a:ext cx="5299336" cy="61840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984738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586</TotalTime>
  <Words>5925</Words>
  <Application>Microsoft Office PowerPoint</Application>
  <PresentationFormat>Apresentação na tela (4:3)</PresentationFormat>
  <Paragraphs>1103</Paragraphs>
  <Slides>178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178</vt:i4>
      </vt:variant>
    </vt:vector>
  </HeadingPairs>
  <TitlesOfParts>
    <vt:vector size="191" baseType="lpstr">
      <vt:lpstr>Arial</vt:lpstr>
      <vt:lpstr>Calibri</vt:lpstr>
      <vt:lpstr>Calibri Light</vt:lpstr>
      <vt:lpstr>Cambria Math</vt:lpstr>
      <vt:lpstr>Century Gothic</vt:lpstr>
      <vt:lpstr>Symbol</vt:lpstr>
      <vt:lpstr>Tahoma</vt:lpstr>
      <vt:lpstr>Times New Roman</vt:lpstr>
      <vt:lpstr>Wingdings</vt:lpstr>
      <vt:lpstr>Wingdings 3</vt:lpstr>
      <vt:lpstr>Retrospectiva</vt:lpstr>
      <vt:lpstr>Gráfico</vt:lpstr>
      <vt:lpstr>Worksheet</vt:lpstr>
      <vt:lpstr>ESCOLA POLITÉCNICA DA USP DEPARTAMENTO DE ENGENHARIA  HIDRÁULICA E AMBIENTAL   PHD 5746 – PROCESSOS FÍSICO-QUÍMICOS EM ENGENHARIA SANITÁRIA E AMBIENTAL II  </vt:lpstr>
      <vt:lpstr>REATORES HETEROGÊNEOS </vt:lpstr>
      <vt:lpstr>REATORES HETEROGÊNEOS </vt:lpstr>
      <vt:lpstr>TRATAMENTO CONVENCIONAL DE ÁGUAS  DE ABASTECIMENTO</vt:lpstr>
      <vt:lpstr>PROCESSO DE TRATAMENTO DE ESGOTOS POR LODOS ATIVADOS </vt:lpstr>
      <vt:lpstr>OXIDAÇÃO E DESINFECÇÃO NA ENGENHARIA AMBIENTAL</vt:lpstr>
      <vt:lpstr>OXIDAÇÃO E DESINFECÇÃO NA ENGENHARIA AMBIENTAL</vt:lpstr>
      <vt:lpstr>OXIDAÇÃO E DESINFECÇÃO NA ENGENHARIA AMBIENTAL</vt:lpstr>
      <vt:lpstr>OXIDAÇÃO E DESINFECÇÃO NA ENGENHARIA AMBIENTAL</vt:lpstr>
      <vt:lpstr>OXIDAÇÃO E DESINFECÇÃO NA ENGENHARIA AMBIENTAL</vt:lpstr>
      <vt:lpstr>OXIDAÇÃO E DESINFECÇÃO NA ENGENHARIA AMBIENTAL</vt:lpstr>
      <vt:lpstr>OXIDAÇÃO E DESINFECÇÃO NA ENGENHARIA AMBIENTAL</vt:lpstr>
      <vt:lpstr>OXIDAÇÃO E DESINFECÇÃO NA ENGENHARIA AMBIENTAL</vt:lpstr>
      <vt:lpstr>TRATAMENTO CONVENCIONAL DE ÁGUAS  DE ABASTECIMENTO</vt:lpstr>
      <vt:lpstr>OXIDAÇÃO E DESINFECÇÃO NA ENGENHARIA AMBIENTAL</vt:lpstr>
      <vt:lpstr>PRINCIPAIS AGENTES OXIDANTES E DESINFETANTES UTILIZADOS NA ENGENHARIA AMBIENTAL </vt:lpstr>
      <vt:lpstr>COMPORTAMENTO QUÍMICO DO CLORO EM MEIO AQUOSO</vt:lpstr>
      <vt:lpstr>COMPORTAMENTO QUÍMICO DO CLORO EM MEIO AQUOSO</vt:lpstr>
      <vt:lpstr>FORNECIMENTO DO CLORO NA FORMA DE  CILINDROS DE 90 KG</vt:lpstr>
      <vt:lpstr>FORNECIMENTO DO CLORO NA FORMA DE  CILINDROS DE 900 KG</vt:lpstr>
      <vt:lpstr>FORNECIMENTO DO CLORO NA FORMA DE CAMINHÃO TANQUE DE 18 TON</vt:lpstr>
      <vt:lpstr>FORNECIMENTO DO CLORO NA FORMA DE TANQUES ESTACIONÁRIOS DE 50 TON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APLICAÇÃO DO CLORO EM ETAS HIPOCLORITO DE SÓDIO GERADO “IN LOCO” </vt:lpstr>
      <vt:lpstr>APLICAÇÃO DO CLORO EM ETAS HIPOCLORITO DE SÓDIO GERADO “IN LOCO” </vt:lpstr>
      <vt:lpstr>APLICAÇÃO DO CLORO EM ETA’S HIPOCLORITO DE SÓDIO GERADO “IN LOCO” </vt:lpstr>
      <vt:lpstr>APLICAÇÃO DO CLORO EM ETA’S HIPOCLORITO DE SÓDIO GERADO “IN LOCO” 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COMPORTAMENTO QUÍMICO DO CLORO EM MEIO AQUOSO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COMPORTAMENTO QUÍMICO DO CLORO EM MEIO AQUOSO</vt:lpstr>
      <vt:lpstr>COMPORTAMENTO QUÍMICO DO CLORO EM MEIO AQUOSO</vt:lpstr>
      <vt:lpstr>COMPORTAMENTO QUÍMICO DO CLORO EM MEIO AQUOSO</vt:lpstr>
      <vt:lpstr>VANTAGENS DO USO DO CLORO COMO AGENTE OXIDANTE E DESINFETANTE </vt:lpstr>
      <vt:lpstr>DESVANTAGENS DO USO DO CLORO COMO AGENTE OXIDANTE E DESINFETANTE </vt:lpstr>
      <vt:lpstr>PRINCIPAIS AGENTES OXIDANTES E DESINFETANTES UTILIZADOS NA ENGENHARIA AMBIENTAL 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CLORAÇÃO AO “BREAK-POINT” pH IGUAL A 8,5</vt:lpstr>
      <vt:lpstr>CLORAÇÃO AO “BREAK-POINT” pH IGUAL A 7,5</vt:lpstr>
      <vt:lpstr>CLORAÇÃO AO “BREAK-POINT” pH IGUAL A 6,0</vt:lpstr>
      <vt:lpstr>CLORAÇÃO AO “BREAK-POINT” FORMAÇÃO DE MONOCLORAMINA</vt:lpstr>
      <vt:lpstr>CLORAÇÃO AO “BREAK-POINT” FORMAÇÃO DE DICLORAMINA</vt:lpstr>
      <vt:lpstr>DIAGRAMA DE FORMAÇÃO DE ESPÉCIES CLORAMINADAS EM FUNÇÃO DO pH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COMPORTAMENTO QUÍMICO DAS CLORAMINAS EM MEIO AQUOSO</vt:lpstr>
      <vt:lpstr>VANTAGENS DO USO DAS CLORAMINAS COMO AGENTE OXIDANTE E DESINFETANTE </vt:lpstr>
      <vt:lpstr>DESVANTAGENS DO USO DAS CLORAMINAS  COMO AGENTE OXIDANTE E DESINFETANTE </vt:lpstr>
      <vt:lpstr>PRINCIPAIS AGENTES OXIDANTES E DESINFETANTES UTILIZADOS NA ENGENHARIA AMBIENTAL </vt:lpstr>
      <vt:lpstr>COMPORTAMENTO QUÍMICO DO DIÓXIDO DE CLORO EM MEIO AQUOSO</vt:lpstr>
      <vt:lpstr>COMPORTAMENTO QUÍMICO DO DIÓXIDO DE CLORO EM MEIO AQUOSO</vt:lpstr>
      <vt:lpstr>COMPORTAMENTO QUÍMICO DO DIÓXIDO DE CLORO EM MEIO AQUOSO</vt:lpstr>
      <vt:lpstr>COMPORTAMENTO QUÍMICO DO DIÓXIDO DE CLORO EM MEIO AQUOSO</vt:lpstr>
      <vt:lpstr>COMPORTAMENTO QUÍMICO DO DIÓXIDO DE CLORO EM MEIO AQUOSO</vt:lpstr>
      <vt:lpstr>COMPORTAMENTO QUÍMICO DO DIÓXIDO DE CLORO EM MEIO AQUOSO</vt:lpstr>
      <vt:lpstr>COMPORTAMENTO QUÍMICO DO DIÓXIDO DE CLORO EM MEIO AQUOSO</vt:lpstr>
      <vt:lpstr>COMPORTAMENTO QUÍMICO DO DIÓXIDO DE CLORO EM MEIO AQUOSO</vt:lpstr>
      <vt:lpstr>COMPORTAMENTO QUÍMICO DO DIÓXIDO DE CLORO EM MEIO AQUOSO</vt:lpstr>
      <vt:lpstr>COMPORTAMENTO QUÍMICO DO DIÓXIDO DE CLORO EM MEIO AQUOSO</vt:lpstr>
      <vt:lpstr>COMPORTAMENTO QUÍMICO DO DIÓXIDO DE CLORO EM MEIO AQUOSO</vt:lpstr>
      <vt:lpstr>VANTAGENS DO USO DO DIÓXIDO DE CLORO COMO AGENTE OXIDANTE E DESINFETANTE </vt:lpstr>
      <vt:lpstr>DESVANTAGENS DO USO DO DIÓXIDO DE CLORO  COMO AGENTE OXIDANTE E DESINFETANTE </vt:lpstr>
      <vt:lpstr>PRINCIPAIS AGENTES OXIDANTES E DESINFETANTES UTILIZADOS NA ENGENHARIA AMBIENTAL </vt:lpstr>
      <vt:lpstr>COMPORTAMENTO QUÍMICO DO PERMANGANATO DE POTÁSSIO EM MEIO AQUOSO</vt:lpstr>
      <vt:lpstr>COMPORTAMENTO QUÍMICO DO PERMANGANATO DE POTÁSSIO EM MEIO AQUOSO</vt:lpstr>
      <vt:lpstr>COMPORTAMENTO QUÍMICO DO PERMANGANATO DE POTÁSSIO EM MEIO AQUOSO</vt:lpstr>
      <vt:lpstr>COMPORTAMENTO QUÍMICO DO PERMANGANATO DE POTÁSSIO EM MEIO AQUOSO</vt:lpstr>
      <vt:lpstr>COMPORTAMENTO QUÍMICO DO PERMANGANATO DE POTÁSSIO EM MEIO AQUOSO</vt:lpstr>
      <vt:lpstr>COMPORTAMENTO QUÍMICO DO PERMANGANATO DE POTÁSSIO EM MEIO AQUOSO</vt:lpstr>
      <vt:lpstr>COMPORTAMENTO QUÍMICO DO PERMANGANATO DE POTÁSSIO EM MEIO AQUOSO</vt:lpstr>
      <vt:lpstr>COMPORTAMENTO QUÍMICO DO PERMANGANATO DE POTÁSSIO EM MEIO AQUOSO</vt:lpstr>
      <vt:lpstr>COMPORTAMENTO QUÍMICO DO PERMANGANATO DE POTÁSSIO EM MEIO AQUOSO</vt:lpstr>
      <vt:lpstr>COMPORTAMENTO QUÍMICO DO PERMANGANATO DE POTÁSSIO EM MEIO AQUOSO</vt:lpstr>
      <vt:lpstr>VANTAGENS DO USO DO PERMANGANATO DE POTÁSSIO COMO AGENTE OXIDANTE  </vt:lpstr>
      <vt:lpstr>DESVANTAGENS DO USO DO PERMANGANATO DE POTÁSSIO COMO AGENTE OXIDANTE  </vt:lpstr>
      <vt:lpstr>PRINCIPAIS AGENTES OXIDANTES E DESINFETANTES UTILIZADOS NA ENGENHARIA AMBIENTAL </vt:lpstr>
      <vt:lpstr>COMPORTAMENTO QUÍMICO DO OZÔNIO EM MEIO AQUOSO</vt:lpstr>
      <vt:lpstr>COMPORTAMENTO QUÍMICO DO OZÔNIO EM MEIO AQUOSO</vt:lpstr>
      <vt:lpstr>COMPORTAMENTO QUÍMICO DO OZÔNIO EM MEIO AQUOSO</vt:lpstr>
      <vt:lpstr>COMPORTAMENTO QUÍMICO DO OZÔNIO EM MEIO AQUOSO</vt:lpstr>
      <vt:lpstr>COMPORTAMENTO QUÍMICO DO OZÔNIO EM MEIO AQUOSO</vt:lpstr>
      <vt:lpstr>COMPORTAMENTO QUÍMICO DO OZÔNIO EM MEIO AQUOSO</vt:lpstr>
      <vt:lpstr>COMPORTAMENTO QUÍMICO DO OZÔNIO EM MEIO AQUOSO</vt:lpstr>
      <vt:lpstr>COMPORTAMENTO QUÍMICO DO OZÔNIO EM MEIO AQUOSO</vt:lpstr>
      <vt:lpstr>VANTAGENS DO USO DO OZÔNIO COMO AGENTE OXIDANTE E DESINFETANTE</vt:lpstr>
      <vt:lpstr>DESVANTAGENS DO USO DO OZÔNIO COMO AGENTE OXIDANTE E DESINFETANTE  </vt:lpstr>
      <vt:lpstr>CINÉTICA DO PROCESSO DE DESINFECÇÃO</vt:lpstr>
      <vt:lpstr>CINÉTICA DO PROCESSO DE DESINFECÇÃO</vt:lpstr>
      <vt:lpstr>CINÉTICA DO PROCESSO DE DESINFECÇÃO</vt:lpstr>
      <vt:lpstr>CINÉTICA DO PROCESSO DE DESINFECÇÃO</vt:lpstr>
      <vt:lpstr>CINÉTICA DO PROCESSO DE DESINFECÇÃO</vt:lpstr>
      <vt:lpstr>CINÉTICA DO PROCESSO DE DESINFECÇÃO</vt:lpstr>
      <vt:lpstr>CINÉTICA DO PROCESSO DE DESINFECÇÃO</vt:lpstr>
      <vt:lpstr>CINÉTICA DO PROCESSO DE DESINFECÇÃO</vt:lpstr>
      <vt:lpstr>CINÉTICA DO PROCESSO DE DESINFECÇÃO</vt:lpstr>
      <vt:lpstr>CINÉTICA DO PROCESSO DE DESINFECÇÃO</vt:lpstr>
      <vt:lpstr>CINÉTICA DO PROCESSO DE DESINFECÇÃO</vt:lpstr>
      <vt:lpstr>CINÉTICA DO PROCESSO DE DESINFECÇÃO</vt:lpstr>
      <vt:lpstr>GRUPOS DE MICRORGANISMOS PATOGÊNICOS DE VEICULAÇÃO HÍDRICA</vt:lpstr>
      <vt:lpstr>CISTOS DE Giardia muris E OOCYSTOS DE  Cryptosporidium parvum</vt:lpstr>
      <vt:lpstr>CINÉTICA DO PROCESSO DE DESINFECÇÃO</vt:lpstr>
      <vt:lpstr>CINÉTICA DO PROCESSO DE DESINFECÇÃO</vt:lpstr>
      <vt:lpstr>VALORES DE C.T PARA CLORO RESIDUAL LIVRE – CISTOS DE GIARDIA </vt:lpstr>
      <vt:lpstr>VALORES DE C.T PARA CLORO RESIDUAL LIVRE – CISTOS DE GIARDIA </vt:lpstr>
      <vt:lpstr>VALORES DE C.T PARA CLORO RESIDUAL LIVRE – CISTOS DE GIARDIA </vt:lpstr>
      <vt:lpstr>VALORES DE C.T PARA CLORO RESIDUAL LIVRE – CISTOS DE GIARDIA </vt:lpstr>
      <vt:lpstr>VALORES DE C.T PARA CLORO RESIDUAL LIVRE – CISTOS DE GIARDIA </vt:lpstr>
      <vt:lpstr>VALORES DE C.T PARA CLORO RESIDUAL LIVRE – CISTOS DE GIARDIA </vt:lpstr>
      <vt:lpstr>VALORES DE C.T PARA CLORO RESIDUAL LIVRE – CISTOS DE GIARDIA </vt:lpstr>
      <vt:lpstr>VALORES DE C.T PARA CLORO RESIDUAL LIVRE – VIRUS </vt:lpstr>
      <vt:lpstr>VALORES DE C.T PARA CLORO RESIDUAL LIVRE – VIRUS </vt:lpstr>
      <vt:lpstr>VALORES DE C.T PARA CLORO RESIDUAL LIVRE – VIRUS </vt:lpstr>
      <vt:lpstr>VALORES DE C.T PARA CLORO RESIDUAL COMBINADO – CISTOS DE GIARDIA </vt:lpstr>
      <vt:lpstr>VALORES DE C.T PARA CLORO RESIDUAL COMBINADO – CISTOS DE GIARDIA </vt:lpstr>
      <vt:lpstr>VALORES DE C.T PARA CLORO RESIDUAL COMBINADO – CISTOS DE GIARDIA </vt:lpstr>
      <vt:lpstr>VALORES DE C.T PARA CLORO RESIDUAL COMBINADO – VIRUS </vt:lpstr>
      <vt:lpstr>VALORES DE C.T PARA CLORO RESIDUAL COMBINADO – VIRUS </vt:lpstr>
      <vt:lpstr>VALORES DE C.T PARA CLORO RESIDUAL COMBINADO – VIRUS </vt:lpstr>
      <vt:lpstr>VALORES DE C.T PARA DIÓXIDO DE CLORO – CISTOS DE GIARDIA </vt:lpstr>
      <vt:lpstr>VALORES DE C.T PARA DIÓXIDO DE CLORO – CISTOS DE GIARDIA </vt:lpstr>
      <vt:lpstr>VALORES DE C.T PARA DIÓXIDO DE CLORO – CISTOS DE GIARDIA </vt:lpstr>
      <vt:lpstr>VALORES DE C.T PARA DIÓXIDO DE CLORO – VIRUS </vt:lpstr>
      <vt:lpstr>VALORES DE C.T PARA DIÓXIDO DE CLORO – VIRUS </vt:lpstr>
      <vt:lpstr>VALORES DE C.T PARA DIÓXIDO DE CLORO – VIRUS </vt:lpstr>
      <vt:lpstr>VALORES DE C.T PARA  OZÔNIO – CISTOS DE GIARDIA </vt:lpstr>
      <vt:lpstr>VALORES DE C.T PARA  OZÔNIO – CISTOS DE GIARDIA </vt:lpstr>
      <vt:lpstr>VALORES DE C.T PARA  OZÔNIO – CISTOS DE GIARDIA </vt:lpstr>
      <vt:lpstr>VALORES DE C.T PARA  OZÔNIO – VIRUS </vt:lpstr>
      <vt:lpstr>VALORES DE C.T PARA  OZÔNIO – VIRUS </vt:lpstr>
      <vt:lpstr>VALORES DE C.T PARA  OZÔNIO – VIRUS </vt:lpstr>
      <vt:lpstr>CINÉTICA DO PROCESSO DE DESINFECÇÃO</vt:lpstr>
      <vt:lpstr>CINÉTICA DO PROCESSO DE DESINFECÇÃO</vt:lpstr>
      <vt:lpstr> AVALIAÇÃO DO PROCESSO DE DESINFECÇÃO</vt:lpstr>
      <vt:lpstr>PARÂMETRO CT  EXEMPLO DE APLICAÇÃO</vt:lpstr>
      <vt:lpstr>PARÂMETRO CT  EXEMPLO DE APLICAÇÃO</vt:lpstr>
      <vt:lpstr>PARÂMETRO CT  EXEMPLO DE APLICAÇÃO</vt:lpstr>
      <vt:lpstr>PARÂMETRO CT  EXEMPLO DE APLICAÇÃO</vt:lpstr>
      <vt:lpstr>PARÂMETRO CT  EXEMPLO DE APLICAÇÃO</vt:lpstr>
      <vt:lpstr>PARÂMETRO CT  EXEMPLO DE APLICAÇÃO</vt:lpstr>
      <vt:lpstr>VALORES DE C.T PARA CLORO RESIDUAL LIVRE – CISTOS DE GIARDIA </vt:lpstr>
      <vt:lpstr>PARÂMETRO CT  EXEMPLO DE APLICAÇÃO</vt:lpstr>
      <vt:lpstr>Muito Obrigado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USP DEPARTAMENTO DE ENGENHARIA  HIDRÁULICA E AMBIENTAL  PHD 5746 – PROCESSOS FÍSICO-QUÍMICOS EM ENGENHARIA SANITÁRIA E AMBIENTAL  OXIDAÇÃO QUÍMICA E DESINFECÇÃO   </dc:title>
  <dc:creator>Sidney Seckler</dc:creator>
  <cp:lastModifiedBy>Sidney Seckler</cp:lastModifiedBy>
  <cp:revision>1</cp:revision>
  <dcterms:created xsi:type="dcterms:W3CDTF">2019-07-25T14:05:16Z</dcterms:created>
  <dcterms:modified xsi:type="dcterms:W3CDTF">2021-11-02T15:38:57Z</dcterms:modified>
</cp:coreProperties>
</file>