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80"/>
  </p:notesMasterIdLst>
  <p:sldIdLst>
    <p:sldId id="605" r:id="rId2"/>
    <p:sldId id="606" r:id="rId3"/>
    <p:sldId id="607" r:id="rId4"/>
    <p:sldId id="608" r:id="rId5"/>
    <p:sldId id="507" r:id="rId6"/>
    <p:sldId id="500" r:id="rId7"/>
    <p:sldId id="268" r:id="rId8"/>
    <p:sldId id="269" r:id="rId9"/>
    <p:sldId id="609" r:id="rId10"/>
    <p:sldId id="610" r:id="rId11"/>
    <p:sldId id="611" r:id="rId12"/>
    <p:sldId id="612" r:id="rId13"/>
    <p:sldId id="613" r:id="rId14"/>
    <p:sldId id="615" r:id="rId15"/>
    <p:sldId id="614" r:id="rId16"/>
    <p:sldId id="616" r:id="rId17"/>
    <p:sldId id="617" r:id="rId18"/>
    <p:sldId id="618" r:id="rId19"/>
    <p:sldId id="619" r:id="rId20"/>
    <p:sldId id="620" r:id="rId21"/>
    <p:sldId id="621" r:id="rId22"/>
    <p:sldId id="623" r:id="rId23"/>
    <p:sldId id="624" r:id="rId24"/>
    <p:sldId id="628" r:id="rId25"/>
    <p:sldId id="625" r:id="rId26"/>
    <p:sldId id="622" r:id="rId27"/>
    <p:sldId id="626" r:id="rId28"/>
    <p:sldId id="573" r:id="rId29"/>
    <p:sldId id="339" r:id="rId30"/>
    <p:sldId id="340" r:id="rId31"/>
    <p:sldId id="627" r:id="rId32"/>
    <p:sldId id="348" r:id="rId33"/>
    <p:sldId id="629" r:id="rId34"/>
    <p:sldId id="630" r:id="rId35"/>
    <p:sldId id="631" r:id="rId36"/>
    <p:sldId id="632" r:id="rId37"/>
    <p:sldId id="633" r:id="rId38"/>
    <p:sldId id="634" r:id="rId39"/>
    <p:sldId id="635" r:id="rId40"/>
    <p:sldId id="636" r:id="rId41"/>
    <p:sldId id="637" r:id="rId42"/>
    <p:sldId id="638" r:id="rId43"/>
    <p:sldId id="639" r:id="rId44"/>
    <p:sldId id="640" r:id="rId45"/>
    <p:sldId id="641" r:id="rId46"/>
    <p:sldId id="642" r:id="rId47"/>
    <p:sldId id="643" r:id="rId48"/>
    <p:sldId id="645" r:id="rId49"/>
    <p:sldId id="646" r:id="rId50"/>
    <p:sldId id="647" r:id="rId51"/>
    <p:sldId id="648" r:id="rId52"/>
    <p:sldId id="649" r:id="rId53"/>
    <p:sldId id="650" r:id="rId54"/>
    <p:sldId id="644" r:id="rId55"/>
    <p:sldId id="651" r:id="rId56"/>
    <p:sldId id="652" r:id="rId57"/>
    <p:sldId id="653" r:id="rId58"/>
    <p:sldId id="654" r:id="rId59"/>
    <p:sldId id="655" r:id="rId60"/>
    <p:sldId id="656" r:id="rId61"/>
    <p:sldId id="657" r:id="rId62"/>
    <p:sldId id="320" r:id="rId63"/>
    <p:sldId id="658" r:id="rId64"/>
    <p:sldId id="659" r:id="rId65"/>
    <p:sldId id="660" r:id="rId66"/>
    <p:sldId id="661" r:id="rId67"/>
    <p:sldId id="662" r:id="rId68"/>
    <p:sldId id="663" r:id="rId69"/>
    <p:sldId id="311" r:id="rId70"/>
    <p:sldId id="312" r:id="rId71"/>
    <p:sldId id="313" r:id="rId72"/>
    <p:sldId id="664" r:id="rId73"/>
    <p:sldId id="666" r:id="rId74"/>
    <p:sldId id="667" r:id="rId75"/>
    <p:sldId id="668" r:id="rId76"/>
    <p:sldId id="306" r:id="rId77"/>
    <p:sldId id="307" r:id="rId78"/>
    <p:sldId id="392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99FF"/>
    <a:srgbClr val="CC0000"/>
    <a:srgbClr val="FF0000"/>
    <a:srgbClr val="0000FF"/>
    <a:srgbClr val="00CCFF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7ECD8A-FB6E-4FBB-9AA0-0B71C18F4DBE}" v="504" dt="2021-06-24T15:19:26.3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81" d="100"/>
          <a:sy n="81" d="100"/>
        </p:scale>
        <p:origin x="149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86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A7EF2544-9FD7-4947-B15E-4FF8E099FB5C}"/>
    <pc:docChg chg="custSel addSld delSld modSld">
      <pc:chgData name="Sidney Seckler" userId="73470fc2d5f88927" providerId="LiveId" clId="{A7EF2544-9FD7-4947-B15E-4FF8E099FB5C}" dt="2019-02-24T16:22:15.944" v="43"/>
      <pc:docMkLst>
        <pc:docMk/>
      </pc:docMkLst>
      <pc:sldChg chg="modSp">
        <pc:chgData name="Sidney Seckler" userId="73470fc2d5f88927" providerId="LiveId" clId="{A7EF2544-9FD7-4947-B15E-4FF8E099FB5C}" dt="2019-02-24T16:19:36.924" v="12" actId="20578"/>
        <pc:sldMkLst>
          <pc:docMk/>
          <pc:sldMk cId="0" sldId="258"/>
        </pc:sldMkLst>
        <pc:spChg chg="mod">
          <ac:chgData name="Sidney Seckler" userId="73470fc2d5f88927" providerId="LiveId" clId="{A7EF2544-9FD7-4947-B15E-4FF8E099FB5C}" dt="2019-02-24T16:19:36.924" v="12" actId="20578"/>
          <ac:spMkLst>
            <pc:docMk/>
            <pc:sldMk cId="0" sldId="258"/>
            <ac:spMk id="4100" creationId="{E5CC45C3-CF65-4286-AA07-1D8008364C0B}"/>
          </ac:spMkLst>
        </pc:spChg>
      </pc:sldChg>
      <pc:sldChg chg="modSp">
        <pc:chgData name="Sidney Seckler" userId="73470fc2d5f88927" providerId="LiveId" clId="{A7EF2544-9FD7-4947-B15E-4FF8E099FB5C}" dt="2019-02-24T16:20:16.697" v="13" actId="20578"/>
        <pc:sldMkLst>
          <pc:docMk/>
          <pc:sldMk cId="111140260" sldId="519"/>
        </pc:sldMkLst>
        <pc:spChg chg="mod">
          <ac:chgData name="Sidney Seckler" userId="73470fc2d5f88927" providerId="LiveId" clId="{A7EF2544-9FD7-4947-B15E-4FF8E099FB5C}" dt="2019-02-24T16:20:16.697" v="13" actId="20578"/>
          <ac:spMkLst>
            <pc:docMk/>
            <pc:sldMk cId="111140260" sldId="519"/>
            <ac:spMk id="4100" creationId="{E5CC45C3-CF65-4286-AA07-1D8008364C0B}"/>
          </ac:spMkLst>
        </pc:spChg>
      </pc:sldChg>
      <pc:sldChg chg="add">
        <pc:chgData name="Sidney Seckler" userId="73470fc2d5f88927" providerId="LiveId" clId="{A7EF2544-9FD7-4947-B15E-4FF8E099FB5C}" dt="2019-02-24T16:22:15.944" v="43"/>
        <pc:sldMkLst>
          <pc:docMk/>
          <pc:sldMk cId="3724304641" sldId="587"/>
        </pc:sldMkLst>
      </pc:sldChg>
      <pc:sldChg chg="add">
        <pc:chgData name="Sidney Seckler" userId="73470fc2d5f88927" providerId="LiveId" clId="{A7EF2544-9FD7-4947-B15E-4FF8E099FB5C}" dt="2019-02-24T16:22:15.944" v="43"/>
        <pc:sldMkLst>
          <pc:docMk/>
          <pc:sldMk cId="2800414301" sldId="588"/>
        </pc:sldMkLst>
      </pc:sldChg>
      <pc:sldChg chg="add">
        <pc:chgData name="Sidney Seckler" userId="73470fc2d5f88927" providerId="LiveId" clId="{A7EF2544-9FD7-4947-B15E-4FF8E099FB5C}" dt="2019-02-24T16:22:15.944" v="43"/>
        <pc:sldMkLst>
          <pc:docMk/>
          <pc:sldMk cId="3932148569" sldId="589"/>
        </pc:sldMkLst>
      </pc:sldChg>
    </pc:docChg>
  </pc:docChgLst>
  <pc:docChgLst>
    <pc:chgData name="Sidney Seckler" userId="73470fc2d5f88927" providerId="LiveId" clId="{2775C046-C6F0-4DE4-B173-89A654AD1B98}"/>
    <pc:docChg chg="custSel addSld modSld">
      <pc:chgData name="Sidney Seckler" userId="73470fc2d5f88927" providerId="LiveId" clId="{2775C046-C6F0-4DE4-B173-89A654AD1B98}" dt="2020-08-31T13:44:18.753" v="185" actId="255"/>
      <pc:docMkLst>
        <pc:docMk/>
      </pc:docMkLst>
      <pc:sldChg chg="addSp delSp modSp add mod">
        <pc:chgData name="Sidney Seckler" userId="73470fc2d5f88927" providerId="LiveId" clId="{2775C046-C6F0-4DE4-B173-89A654AD1B98}" dt="2020-08-31T13:44:18.753" v="185" actId="255"/>
        <pc:sldMkLst>
          <pc:docMk/>
          <pc:sldMk cId="4273587842" sldId="538"/>
        </pc:sldMkLst>
        <pc:spChg chg="mod">
          <ac:chgData name="Sidney Seckler" userId="73470fc2d5f88927" providerId="LiveId" clId="{2775C046-C6F0-4DE4-B173-89A654AD1B98}" dt="2020-08-31T13:43:00.385" v="16" actId="1076"/>
          <ac:spMkLst>
            <pc:docMk/>
            <pc:sldMk cId="4273587842" sldId="538"/>
            <ac:spMk id="2" creationId="{460ABFEA-9FAF-458E-9B0B-DA44D3A5A57E}"/>
          </ac:spMkLst>
        </pc:spChg>
        <pc:spChg chg="add del mod">
          <ac:chgData name="Sidney Seckler" userId="73470fc2d5f88927" providerId="LiveId" clId="{2775C046-C6F0-4DE4-B173-89A654AD1B98}" dt="2020-08-31T13:41:43.920" v="2" actId="478"/>
          <ac:spMkLst>
            <pc:docMk/>
            <pc:sldMk cId="4273587842" sldId="538"/>
            <ac:spMk id="5" creationId="{1859551D-47D4-43C7-A597-92903CD5C061}"/>
          </ac:spMkLst>
        </pc:spChg>
        <pc:spChg chg="add mod">
          <ac:chgData name="Sidney Seckler" userId="73470fc2d5f88927" providerId="LiveId" clId="{2775C046-C6F0-4DE4-B173-89A654AD1B98}" dt="2020-08-31T13:44:18.753" v="185" actId="255"/>
          <ac:spMkLst>
            <pc:docMk/>
            <pc:sldMk cId="4273587842" sldId="538"/>
            <ac:spMk id="6" creationId="{D609FAED-69C6-4A27-8E8A-ED155B86948E}"/>
          </ac:spMkLst>
        </pc:spChg>
        <pc:spChg chg="mod">
          <ac:chgData name="Sidney Seckler" userId="73470fc2d5f88927" providerId="LiveId" clId="{2775C046-C6F0-4DE4-B173-89A654AD1B98}" dt="2020-08-31T13:42:57.797" v="15" actId="1076"/>
          <ac:spMkLst>
            <pc:docMk/>
            <pc:sldMk cId="4273587842" sldId="538"/>
            <ac:spMk id="7" creationId="{3A867386-E5B3-4D56-A6B3-A71D028DADF3}"/>
          </ac:spMkLst>
        </pc:spChg>
        <pc:spChg chg="add mod">
          <ac:chgData name="Sidney Seckler" userId="73470fc2d5f88927" providerId="LiveId" clId="{2775C046-C6F0-4DE4-B173-89A654AD1B98}" dt="2020-08-31T13:41:51.423" v="3"/>
          <ac:spMkLst>
            <pc:docMk/>
            <pc:sldMk cId="4273587842" sldId="538"/>
            <ac:spMk id="11" creationId="{D4481384-BDAD-46C4-A80B-4FC8C3DA66C9}"/>
          </ac:spMkLst>
        </pc:spChg>
        <pc:spChg chg="del">
          <ac:chgData name="Sidney Seckler" userId="73470fc2d5f88927" providerId="LiveId" clId="{2775C046-C6F0-4DE4-B173-89A654AD1B98}" dt="2020-08-31T13:41:56.763" v="4" actId="478"/>
          <ac:spMkLst>
            <pc:docMk/>
            <pc:sldMk cId="4273587842" sldId="538"/>
            <ac:spMk id="57349" creationId="{577E998A-49FE-4816-8C4F-6FBBAD9F2444}"/>
          </ac:spMkLst>
        </pc:spChg>
        <pc:spChg chg="del">
          <ac:chgData name="Sidney Seckler" userId="73470fc2d5f88927" providerId="LiveId" clId="{2775C046-C6F0-4DE4-B173-89A654AD1B98}" dt="2020-08-31T13:41:40.810" v="1" actId="478"/>
          <ac:spMkLst>
            <pc:docMk/>
            <pc:sldMk cId="4273587842" sldId="538"/>
            <ac:spMk id="57350" creationId="{3D27AB3B-C67D-4D39-AB53-0362EFAD3BE1}"/>
          </ac:spMkLst>
        </pc:spChg>
        <pc:picChg chg="mod">
          <ac:chgData name="Sidney Seckler" userId="73470fc2d5f88927" providerId="LiveId" clId="{2775C046-C6F0-4DE4-B173-89A654AD1B98}" dt="2020-08-31T13:42:30.180" v="12" actId="1035"/>
          <ac:picMkLst>
            <pc:docMk/>
            <pc:sldMk cId="4273587842" sldId="538"/>
            <ac:picMk id="57346" creationId="{3779E399-E0CC-486C-AC28-A9C353F77DEA}"/>
          </ac:picMkLst>
        </pc:picChg>
        <pc:cxnChg chg="mod">
          <ac:chgData name="Sidney Seckler" userId="73470fc2d5f88927" providerId="LiveId" clId="{2775C046-C6F0-4DE4-B173-89A654AD1B98}" dt="2020-08-31T13:43:02.841" v="17" actId="14100"/>
          <ac:cxnSpMkLst>
            <pc:docMk/>
            <pc:sldMk cId="4273587842" sldId="538"/>
            <ac:cxnSpMk id="4" creationId="{B17F97F6-F34C-42E1-A74E-7F642F57B9DF}"/>
          </ac:cxnSpMkLst>
        </pc:cxnChg>
      </pc:sldChg>
    </pc:docChg>
  </pc:docChgLst>
  <pc:docChgLst>
    <pc:chgData name="Sidney Seckler" userId="73470fc2d5f88927" providerId="LiveId" clId="{E451AAF5-2A54-4459-A780-52F38250C78E}"/>
    <pc:docChg chg="custSel addSld modSld">
      <pc:chgData name="Sidney Seckler" userId="73470fc2d5f88927" providerId="LiveId" clId="{E451AAF5-2A54-4459-A780-52F38250C78E}" dt="2019-02-17T01:01:35.081" v="2461" actId="11529"/>
      <pc:docMkLst>
        <pc:docMk/>
      </pc:docMkLst>
      <pc:sldChg chg="modSp">
        <pc:chgData name="Sidney Seckler" userId="73470fc2d5f88927" providerId="LiveId" clId="{E451AAF5-2A54-4459-A780-52F38250C78E}" dt="2019-02-16T22:45:34.359" v="229" actId="20577"/>
        <pc:sldMkLst>
          <pc:docMk/>
          <pc:sldMk cId="0" sldId="258"/>
        </pc:sldMkLst>
        <pc:spChg chg="mod">
          <ac:chgData name="Sidney Seckler" userId="73470fc2d5f88927" providerId="LiveId" clId="{E451AAF5-2A54-4459-A780-52F38250C78E}" dt="2019-02-16T22:45:34.359" v="229" actId="20577"/>
          <ac:spMkLst>
            <pc:docMk/>
            <pc:sldMk cId="0" sldId="258"/>
            <ac:spMk id="4100" creationId="{E5CC45C3-CF65-4286-AA07-1D8008364C0B}"/>
          </ac:spMkLst>
        </pc:spChg>
      </pc:sldChg>
      <pc:sldChg chg="modSp">
        <pc:chgData name="Sidney Seckler" userId="73470fc2d5f88927" providerId="LiveId" clId="{E451AAF5-2A54-4459-A780-52F38250C78E}" dt="2019-02-16T22:45:17.741" v="217" actId="6549"/>
        <pc:sldMkLst>
          <pc:docMk/>
          <pc:sldMk cId="111140260" sldId="519"/>
        </pc:sldMkLst>
        <pc:spChg chg="mod">
          <ac:chgData name="Sidney Seckler" userId="73470fc2d5f88927" providerId="LiveId" clId="{E451AAF5-2A54-4459-A780-52F38250C78E}" dt="2019-02-16T22:45:17.741" v="217" actId="6549"/>
          <ac:spMkLst>
            <pc:docMk/>
            <pc:sldMk cId="111140260" sldId="519"/>
            <ac:spMk id="4100" creationId="{E5CC45C3-CF65-4286-AA07-1D8008364C0B}"/>
          </ac:spMkLst>
        </pc:spChg>
      </pc:sldChg>
      <pc:sldChg chg="modSp">
        <pc:chgData name="Sidney Seckler" userId="73470fc2d5f88927" providerId="LiveId" clId="{E451AAF5-2A54-4459-A780-52F38250C78E}" dt="2019-02-16T22:52:30.665" v="356" actId="20577"/>
        <pc:sldMkLst>
          <pc:docMk/>
          <pc:sldMk cId="672471014" sldId="527"/>
        </pc:sldMkLst>
        <pc:spChg chg="mod">
          <ac:chgData name="Sidney Seckler" userId="73470fc2d5f88927" providerId="LiveId" clId="{E451AAF5-2A54-4459-A780-52F38250C78E}" dt="2019-02-16T22:52:30.665" v="356" actId="20577"/>
          <ac:spMkLst>
            <pc:docMk/>
            <pc:sldMk cId="672471014" sldId="527"/>
            <ac:spMk id="7" creationId="{F053D0CB-DB61-4E11-912B-D78C8FA8AA4D}"/>
          </ac:spMkLst>
        </pc:spChg>
      </pc:sldChg>
      <pc:sldChg chg="addSp delSp modSp add">
        <pc:chgData name="Sidney Seckler" userId="73470fc2d5f88927" providerId="LiveId" clId="{E451AAF5-2A54-4459-A780-52F38250C78E}" dt="2019-02-16T23:12:33.161" v="728" actId="14100"/>
        <pc:sldMkLst>
          <pc:docMk/>
          <pc:sldMk cId="3792605575" sldId="560"/>
        </pc:sldMkLst>
        <pc:spChg chg="mod">
          <ac:chgData name="Sidney Seckler" userId="73470fc2d5f88927" providerId="LiveId" clId="{E451AAF5-2A54-4459-A780-52F38250C78E}" dt="2019-02-16T23:12:33.161" v="728" actId="14100"/>
          <ac:spMkLst>
            <pc:docMk/>
            <pc:sldMk cId="3792605575" sldId="560"/>
            <ac:spMk id="2" creationId="{F39A5F00-DDF9-4D1F-8076-6C85A640CE9F}"/>
          </ac:spMkLst>
        </pc:spChg>
        <pc:spChg chg="add del mod">
          <ac:chgData name="Sidney Seckler" userId="73470fc2d5f88927" providerId="LiveId" clId="{E451AAF5-2A54-4459-A780-52F38250C78E}" dt="2019-02-16T22:51:01.518" v="323" actId="478"/>
          <ac:spMkLst>
            <pc:docMk/>
            <pc:sldMk cId="3792605575" sldId="560"/>
            <ac:spMk id="4" creationId="{6ADE9D60-3595-42EF-8753-6DFF4ACD7A89}"/>
          </ac:spMkLst>
        </pc:spChg>
        <pc:spChg chg="del">
          <ac:chgData name="Sidney Seckler" userId="73470fc2d5f88927" providerId="LiveId" clId="{E451AAF5-2A54-4459-A780-52F38250C78E}" dt="2019-02-16T22:50:58.036" v="322" actId="478"/>
          <ac:spMkLst>
            <pc:docMk/>
            <pc:sldMk cId="3792605575" sldId="560"/>
            <ac:spMk id="7" creationId="{95FBA2D0-4187-46E9-A5AC-FBA6D391F85C}"/>
          </ac:spMkLst>
        </pc:spChg>
        <pc:spChg chg="add">
          <ac:chgData name="Sidney Seckler" userId="73470fc2d5f88927" providerId="LiveId" clId="{E451AAF5-2A54-4459-A780-52F38250C78E}" dt="2019-02-16T22:51:02.815" v="324"/>
          <ac:spMkLst>
            <pc:docMk/>
            <pc:sldMk cId="3792605575" sldId="560"/>
            <ac:spMk id="8" creationId="{163FEEE3-058C-4EA8-8CE2-C119ED100EA5}"/>
          </ac:spMkLst>
        </pc:spChg>
      </pc:sldChg>
    </pc:docChg>
  </pc:docChgLst>
  <pc:docChgLst>
    <pc:chgData name="Sidney Seckler" userId="73470fc2d5f88927" providerId="LiveId" clId="{0DD59C47-9532-4E4D-AD16-E1A1684EBEB3}"/>
    <pc:docChg chg="undo redo custSel addSld delSld modSld">
      <pc:chgData name="Sidney Seckler" userId="73470fc2d5f88927" providerId="LiveId" clId="{0DD59C47-9532-4E4D-AD16-E1A1684EBEB3}" dt="2019-02-13T16:55:13.027" v="4238" actId="20577"/>
      <pc:docMkLst>
        <pc:docMk/>
      </pc:docMkLst>
      <pc:sldChg chg="modSp">
        <pc:chgData name="Sidney Seckler" userId="73470fc2d5f88927" providerId="LiveId" clId="{0DD59C47-9532-4E4D-AD16-E1A1684EBEB3}" dt="2019-02-11T21:09:52.005" v="3249" actId="6549"/>
        <pc:sldMkLst>
          <pc:docMk/>
          <pc:sldMk cId="0" sldId="258"/>
        </pc:sldMkLst>
        <pc:spChg chg="mod">
          <ac:chgData name="Sidney Seckler" userId="73470fc2d5f88927" providerId="LiveId" clId="{0DD59C47-9532-4E4D-AD16-E1A1684EBEB3}" dt="2019-02-11T18:57:04.744" v="152" actId="20577"/>
          <ac:spMkLst>
            <pc:docMk/>
            <pc:sldMk cId="0" sldId="258"/>
            <ac:spMk id="4099" creationId="{F8B96A61-C72F-4AE6-BD11-C8F2087FCF79}"/>
          </ac:spMkLst>
        </pc:spChg>
        <pc:spChg chg="mod">
          <ac:chgData name="Sidney Seckler" userId="73470fc2d5f88927" providerId="LiveId" clId="{0DD59C47-9532-4E4D-AD16-E1A1684EBEB3}" dt="2019-02-11T21:09:52.005" v="3249" actId="6549"/>
          <ac:spMkLst>
            <pc:docMk/>
            <pc:sldMk cId="0" sldId="258"/>
            <ac:spMk id="4100" creationId="{E5CC45C3-CF65-4286-AA07-1D8008364C0B}"/>
          </ac:spMkLst>
        </pc:spChg>
      </pc:sldChg>
      <pc:sldChg chg="modSp add">
        <pc:chgData name="Sidney Seckler" userId="73470fc2d5f88927" providerId="LiveId" clId="{0DD59C47-9532-4E4D-AD16-E1A1684EBEB3}" dt="2019-02-11T21:10:23.271" v="3284" actId="20577"/>
        <pc:sldMkLst>
          <pc:docMk/>
          <pc:sldMk cId="111140260" sldId="519"/>
        </pc:sldMkLst>
        <pc:spChg chg="mod">
          <ac:chgData name="Sidney Seckler" userId="73470fc2d5f88927" providerId="LiveId" clId="{0DD59C47-9532-4E4D-AD16-E1A1684EBEB3}" dt="2019-02-11T21:10:23.271" v="3284" actId="20577"/>
          <ac:spMkLst>
            <pc:docMk/>
            <pc:sldMk cId="111140260" sldId="519"/>
            <ac:spMk id="4100" creationId="{E5CC45C3-CF65-4286-AA07-1D8008364C0B}"/>
          </ac:spMkLst>
        </pc:spChg>
      </pc:sldChg>
    </pc:docChg>
  </pc:docChgLst>
  <pc:docChgLst>
    <pc:chgData name="Sidney Seckler" userId="73470fc2d5f88927" providerId="LiveId" clId="{CAB6BE3A-88BC-41E6-82A9-C1A23C7C1C95}"/>
    <pc:docChg chg="undo custSel addSld delSld modSld">
      <pc:chgData name="Sidney Seckler" userId="73470fc2d5f88927" providerId="LiveId" clId="{CAB6BE3A-88BC-41E6-82A9-C1A23C7C1C95}" dt="2019-02-24T16:06:33.300" v="1501" actId="20577"/>
      <pc:docMkLst>
        <pc:docMk/>
      </pc:docMkLst>
      <pc:sldChg chg="addSp modSp">
        <pc:chgData name="Sidney Seckler" userId="73470fc2d5f88927" providerId="LiveId" clId="{CAB6BE3A-88BC-41E6-82A9-C1A23C7C1C95}" dt="2019-02-24T15:38:12.263" v="377" actId="20577"/>
        <pc:sldMkLst>
          <pc:docMk/>
          <pc:sldMk cId="2721416569" sldId="581"/>
        </pc:sldMkLst>
        <pc:spChg chg="add mod">
          <ac:chgData name="Sidney Seckler" userId="73470fc2d5f88927" providerId="LiveId" clId="{CAB6BE3A-88BC-41E6-82A9-C1A23C7C1C95}" dt="2019-02-24T15:38:12.263" v="377" actId="20577"/>
          <ac:spMkLst>
            <pc:docMk/>
            <pc:sldMk cId="2721416569" sldId="581"/>
            <ac:spMk id="4" creationId="{899F1FDE-45B9-4648-BC0B-CBBC1CD63844}"/>
          </ac:spMkLst>
        </pc:spChg>
      </pc:sldChg>
      <pc:sldChg chg="addSp delSp modSp add">
        <pc:chgData name="Sidney Seckler" userId="73470fc2d5f88927" providerId="LiveId" clId="{CAB6BE3A-88BC-41E6-82A9-C1A23C7C1C95}" dt="2019-02-24T16:06:33.300" v="1501" actId="20577"/>
        <pc:sldMkLst>
          <pc:docMk/>
          <pc:sldMk cId="3800734886" sldId="601"/>
        </pc:sldMkLst>
        <pc:spChg chg="mod">
          <ac:chgData name="Sidney Seckler" userId="73470fc2d5f88927" providerId="LiveId" clId="{CAB6BE3A-88BC-41E6-82A9-C1A23C7C1C95}" dt="2019-02-24T16:06:33.300" v="1501" actId="20577"/>
          <ac:spMkLst>
            <pc:docMk/>
            <pc:sldMk cId="3800734886" sldId="601"/>
            <ac:spMk id="4" creationId="{899F1FDE-45B9-4648-BC0B-CBBC1CD63844}"/>
          </ac:spMkLst>
        </pc:spChg>
        <pc:spChg chg="add del mod">
          <ac:chgData name="Sidney Seckler" userId="73470fc2d5f88927" providerId="LiveId" clId="{CAB6BE3A-88BC-41E6-82A9-C1A23C7C1C95}" dt="2019-02-24T15:41:21.550" v="461" actId="478"/>
          <ac:spMkLst>
            <pc:docMk/>
            <pc:sldMk cId="3800734886" sldId="601"/>
            <ac:spMk id="5" creationId="{FAF7FFF2-2AF8-478F-8106-C3EEFCF22348}"/>
          </ac:spMkLst>
        </pc:spChg>
        <pc:spChg chg="add del">
          <ac:chgData name="Sidney Seckler" userId="73470fc2d5f88927" providerId="LiveId" clId="{CAB6BE3A-88BC-41E6-82A9-C1A23C7C1C95}" dt="2019-02-24T15:40:13.475" v="432" actId="478"/>
          <ac:spMkLst>
            <pc:docMk/>
            <pc:sldMk cId="3800734886" sldId="601"/>
            <ac:spMk id="6" creationId="{20A7336C-E37C-417A-A9F2-BB2480FCA1C2}"/>
          </ac:spMkLst>
        </pc:spChg>
        <pc:spChg chg="add del mod">
          <ac:chgData name="Sidney Seckler" userId="73470fc2d5f88927" providerId="LiveId" clId="{CAB6BE3A-88BC-41E6-82A9-C1A23C7C1C95}" dt="2019-02-24T15:50:52.093" v="829" actId="478"/>
          <ac:spMkLst>
            <pc:docMk/>
            <pc:sldMk cId="3800734886" sldId="601"/>
            <ac:spMk id="7" creationId="{71B8F463-BAC9-4074-B6AA-55BDB03F5495}"/>
          </ac:spMkLst>
        </pc:spChg>
      </pc:sldChg>
      <pc:sldChg chg="addSp delSp modSp add">
        <pc:chgData name="Sidney Seckler" userId="73470fc2d5f88927" providerId="LiveId" clId="{CAB6BE3A-88BC-41E6-82A9-C1A23C7C1C95}" dt="2019-02-24T15:53:53.538" v="946" actId="1076"/>
        <pc:sldMkLst>
          <pc:docMk/>
          <pc:sldMk cId="463483154" sldId="602"/>
        </pc:sldMkLst>
        <pc:spChg chg="add del">
          <ac:chgData name="Sidney Seckler" userId="73470fc2d5f88927" providerId="LiveId" clId="{CAB6BE3A-88BC-41E6-82A9-C1A23C7C1C95}" dt="2019-02-24T15:52:26.700" v="863" actId="478"/>
          <ac:spMkLst>
            <pc:docMk/>
            <pc:sldMk cId="463483154" sldId="602"/>
            <ac:spMk id="2" creationId="{7BFB6636-B169-45C8-BC54-AC20D3773827}"/>
          </ac:spMkLst>
        </pc:spChg>
        <pc:spChg chg="del">
          <ac:chgData name="Sidney Seckler" userId="73470fc2d5f88927" providerId="LiveId" clId="{CAB6BE3A-88BC-41E6-82A9-C1A23C7C1C95}" dt="2019-02-24T15:41:04.394" v="458" actId="478"/>
          <ac:spMkLst>
            <pc:docMk/>
            <pc:sldMk cId="463483154" sldId="602"/>
            <ac:spMk id="4" creationId="{899F1FDE-45B9-4648-BC0B-CBBC1CD63844}"/>
          </ac:spMkLst>
        </pc:spChg>
        <pc:spChg chg="del">
          <ac:chgData name="Sidney Seckler" userId="73470fc2d5f88927" providerId="LiveId" clId="{CAB6BE3A-88BC-41E6-82A9-C1A23C7C1C95}" dt="2019-02-24T15:41:06.779" v="459" actId="478"/>
          <ac:spMkLst>
            <pc:docMk/>
            <pc:sldMk cId="463483154" sldId="602"/>
            <ac:spMk id="5" creationId="{FAF7FFF2-2AF8-478F-8106-C3EEFCF22348}"/>
          </ac:spMkLst>
        </pc:spChg>
        <pc:spChg chg="del">
          <ac:chgData name="Sidney Seckler" userId="73470fc2d5f88927" providerId="LiveId" clId="{CAB6BE3A-88BC-41E6-82A9-C1A23C7C1C95}" dt="2019-02-24T15:41:09.053" v="460" actId="478"/>
          <ac:spMkLst>
            <pc:docMk/>
            <pc:sldMk cId="463483154" sldId="602"/>
            <ac:spMk id="7" creationId="{71B8F463-BAC9-4074-B6AA-55BDB03F5495}"/>
          </ac:spMkLst>
        </pc:spChg>
        <pc:spChg chg="add mod">
          <ac:chgData name="Sidney Seckler" userId="73470fc2d5f88927" providerId="LiveId" clId="{CAB6BE3A-88BC-41E6-82A9-C1A23C7C1C95}" dt="2019-02-24T15:53:49.822" v="945" actId="14100"/>
          <ac:spMkLst>
            <pc:docMk/>
            <pc:sldMk cId="463483154" sldId="602"/>
            <ac:spMk id="11" creationId="{C67BD88E-37CD-4210-8C21-676E4EA7C613}"/>
          </ac:spMkLst>
        </pc:spChg>
        <pc:picChg chg="add mod">
          <ac:chgData name="Sidney Seckler" userId="73470fc2d5f88927" providerId="LiveId" clId="{CAB6BE3A-88BC-41E6-82A9-C1A23C7C1C95}" dt="2019-02-24T15:45:00.532" v="478" actId="1076"/>
          <ac:picMkLst>
            <pc:docMk/>
            <pc:sldMk cId="463483154" sldId="602"/>
            <ac:picMk id="1026" creationId="{1F3D88FD-82D6-4F4F-9400-21FAFBA71D29}"/>
          </ac:picMkLst>
        </pc:picChg>
        <pc:picChg chg="add del mod">
          <ac:chgData name="Sidney Seckler" userId="73470fc2d5f88927" providerId="LiveId" clId="{CAB6BE3A-88BC-41E6-82A9-C1A23C7C1C95}" dt="2019-02-24T15:44:56.971" v="476" actId="478"/>
          <ac:picMkLst>
            <pc:docMk/>
            <pc:sldMk cId="463483154" sldId="602"/>
            <ac:picMk id="1028" creationId="{E5394B51-6A5D-468E-8FF2-D2E66A789A1D}"/>
          </ac:picMkLst>
        </pc:picChg>
        <pc:picChg chg="add mod">
          <ac:chgData name="Sidney Seckler" userId="73470fc2d5f88927" providerId="LiveId" clId="{CAB6BE3A-88BC-41E6-82A9-C1A23C7C1C95}" dt="2019-02-24T15:53:53.538" v="946" actId="1076"/>
          <ac:picMkLst>
            <pc:docMk/>
            <pc:sldMk cId="463483154" sldId="602"/>
            <ac:picMk id="1030" creationId="{69E5C7F0-B119-4555-8BC9-833275C663B9}"/>
          </ac:picMkLst>
        </pc:picChg>
        <pc:cxnChg chg="add mod">
          <ac:chgData name="Sidney Seckler" userId="73470fc2d5f88927" providerId="LiveId" clId="{CAB6BE3A-88BC-41E6-82A9-C1A23C7C1C95}" dt="2019-02-24T15:53:49.822" v="945" actId="14100"/>
          <ac:cxnSpMkLst>
            <pc:docMk/>
            <pc:sldMk cId="463483154" sldId="602"/>
            <ac:cxnSpMk id="6" creationId="{31217719-2776-443E-8175-125E21112C9F}"/>
          </ac:cxnSpMkLst>
        </pc:cxnChg>
      </pc:sldChg>
      <pc:sldChg chg="modSp add">
        <pc:chgData name="Sidney Seckler" userId="73470fc2d5f88927" providerId="LiveId" clId="{CAB6BE3A-88BC-41E6-82A9-C1A23C7C1C95}" dt="2019-02-24T15:50:29.393" v="827" actId="6549"/>
        <pc:sldMkLst>
          <pc:docMk/>
          <pc:sldMk cId="2104851653" sldId="603"/>
        </pc:sldMkLst>
        <pc:spChg chg="mod">
          <ac:chgData name="Sidney Seckler" userId="73470fc2d5f88927" providerId="LiveId" clId="{CAB6BE3A-88BC-41E6-82A9-C1A23C7C1C95}" dt="2019-02-24T15:50:29.393" v="827" actId="6549"/>
          <ac:spMkLst>
            <pc:docMk/>
            <pc:sldMk cId="2104851653" sldId="603"/>
            <ac:spMk id="7" creationId="{F053D0CB-DB61-4E11-912B-D78C8FA8AA4D}"/>
          </ac:spMkLst>
        </pc:spChg>
        <pc:spChg chg="mod">
          <ac:chgData name="Sidney Seckler" userId="73470fc2d5f88927" providerId="LiveId" clId="{CAB6BE3A-88BC-41E6-82A9-C1A23C7C1C95}" dt="2019-02-24T15:46:30.314" v="516" actId="20577"/>
          <ac:spMkLst>
            <pc:docMk/>
            <pc:sldMk cId="2104851653" sldId="603"/>
            <ac:spMk id="9" creationId="{061D0CBB-5BC2-4EC9-86C6-27225B606651}"/>
          </ac:spMkLst>
        </pc:spChg>
      </pc:sldChg>
      <pc:sldChg chg="modSp add">
        <pc:chgData name="Sidney Seckler" userId="73470fc2d5f88927" providerId="LiveId" clId="{CAB6BE3A-88BC-41E6-82A9-C1A23C7C1C95}" dt="2019-02-24T15:56:48.830" v="1331" actId="6549"/>
        <pc:sldMkLst>
          <pc:docMk/>
          <pc:sldMk cId="76353656" sldId="604"/>
        </pc:sldMkLst>
        <pc:spChg chg="mod">
          <ac:chgData name="Sidney Seckler" userId="73470fc2d5f88927" providerId="LiveId" clId="{CAB6BE3A-88BC-41E6-82A9-C1A23C7C1C95}" dt="2019-02-24T15:56:48.830" v="1331" actId="6549"/>
          <ac:spMkLst>
            <pc:docMk/>
            <pc:sldMk cId="76353656" sldId="604"/>
            <ac:spMk id="4100" creationId="{E5CC45C3-CF65-4286-AA07-1D8008364C0B}"/>
          </ac:spMkLst>
        </pc:spChg>
      </pc:sldChg>
    </pc:docChg>
  </pc:docChgLst>
  <pc:docChgLst>
    <pc:chgData name="Sidney Seckler" userId="73470fc2d5f88927" providerId="LiveId" clId="{DE8E9191-0AFD-42B1-936D-EBF4052C93BD}"/>
    <pc:docChg chg="custSel addSld delSld modSld">
      <pc:chgData name="Sidney Seckler" userId="73470fc2d5f88927" providerId="LiveId" clId="{DE8E9191-0AFD-42B1-936D-EBF4052C93BD}" dt="2019-05-03T19:06:13.672" v="139" actId="1076"/>
      <pc:docMkLst>
        <pc:docMk/>
      </pc:docMkLst>
      <pc:sldChg chg="modSp">
        <pc:chgData name="Sidney Seckler" userId="73470fc2d5f88927" providerId="LiveId" clId="{DE8E9191-0AFD-42B1-936D-EBF4052C93BD}" dt="2019-04-30T16:42:21.105" v="28" actId="27636"/>
        <pc:sldMkLst>
          <pc:docMk/>
          <pc:sldMk cId="0" sldId="258"/>
        </pc:sldMkLst>
        <pc:spChg chg="mod">
          <ac:chgData name="Sidney Seckler" userId="73470fc2d5f88927" providerId="LiveId" clId="{DE8E9191-0AFD-42B1-936D-EBF4052C93BD}" dt="2019-04-30T16:42:21.105" v="28" actId="27636"/>
          <ac:spMkLst>
            <pc:docMk/>
            <pc:sldMk cId="0" sldId="258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2:30.940" v="31" actId="14100"/>
        <pc:sldMkLst>
          <pc:docMk/>
          <pc:sldMk cId="0" sldId="448"/>
        </pc:sldMkLst>
        <pc:spChg chg="mod">
          <ac:chgData name="Sidney Seckler" userId="73470fc2d5f88927" providerId="LiveId" clId="{DE8E9191-0AFD-42B1-936D-EBF4052C93BD}" dt="2019-04-30T16:42:30.940" v="31" actId="14100"/>
          <ac:spMkLst>
            <pc:docMk/>
            <pc:sldMk cId="0" sldId="448"/>
            <ac:spMk id="235523" creationId="{00000000-0000-0000-0000-000000000000}"/>
          </ac:spMkLst>
        </pc:spChg>
      </pc:sldChg>
      <pc:sldChg chg="modSp">
        <pc:chgData name="Sidney Seckler" userId="73470fc2d5f88927" providerId="LiveId" clId="{DE8E9191-0AFD-42B1-936D-EBF4052C93BD}" dt="2019-04-30T16:42:35.582" v="32" actId="14100"/>
        <pc:sldMkLst>
          <pc:docMk/>
          <pc:sldMk cId="0" sldId="449"/>
        </pc:sldMkLst>
        <pc:spChg chg="mod">
          <ac:chgData name="Sidney Seckler" userId="73470fc2d5f88927" providerId="LiveId" clId="{DE8E9191-0AFD-42B1-936D-EBF4052C93BD}" dt="2019-04-30T16:42:35.582" v="32" actId="14100"/>
          <ac:spMkLst>
            <pc:docMk/>
            <pc:sldMk cId="0" sldId="449"/>
            <ac:spMk id="236547" creationId="{00000000-0000-0000-0000-000000000000}"/>
          </ac:spMkLst>
        </pc:spChg>
      </pc:sldChg>
      <pc:sldChg chg="modSp">
        <pc:chgData name="Sidney Seckler" userId="73470fc2d5f88927" providerId="LiveId" clId="{DE8E9191-0AFD-42B1-936D-EBF4052C93BD}" dt="2019-04-30T16:42:44.698" v="34" actId="14100"/>
        <pc:sldMkLst>
          <pc:docMk/>
          <pc:sldMk cId="0" sldId="503"/>
        </pc:sldMkLst>
        <pc:spChg chg="mod">
          <ac:chgData name="Sidney Seckler" userId="73470fc2d5f88927" providerId="LiveId" clId="{DE8E9191-0AFD-42B1-936D-EBF4052C93BD}" dt="2019-04-30T16:42:44.698" v="34" actId="14100"/>
          <ac:spMkLst>
            <pc:docMk/>
            <pc:sldMk cId="0" sldId="503"/>
            <ac:spMk id="25" creationId="{7440D87C-F51A-46BD-870A-E440DCC86020}"/>
          </ac:spMkLst>
        </pc:spChg>
      </pc:sldChg>
      <pc:sldChg chg="modSp">
        <pc:chgData name="Sidney Seckler" userId="73470fc2d5f88927" providerId="LiveId" clId="{DE8E9191-0AFD-42B1-936D-EBF4052C93BD}" dt="2019-04-30T16:42:26.587" v="30" actId="27636"/>
        <pc:sldMkLst>
          <pc:docMk/>
          <pc:sldMk cId="111140260" sldId="519"/>
        </pc:sldMkLst>
        <pc:spChg chg="mod">
          <ac:chgData name="Sidney Seckler" userId="73470fc2d5f88927" providerId="LiveId" clId="{DE8E9191-0AFD-42B1-936D-EBF4052C93BD}" dt="2019-04-30T16:42:26.587" v="30" actId="27636"/>
          <ac:spMkLst>
            <pc:docMk/>
            <pc:sldMk cId="111140260" sldId="519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2:58.392" v="37" actId="14100"/>
        <pc:sldMkLst>
          <pc:docMk/>
          <pc:sldMk cId="672471014" sldId="527"/>
        </pc:sldMkLst>
        <pc:spChg chg="mod">
          <ac:chgData name="Sidney Seckler" userId="73470fc2d5f88927" providerId="LiveId" clId="{DE8E9191-0AFD-42B1-936D-EBF4052C93BD}" dt="2019-04-30T16:42:58.392" v="37" actId="14100"/>
          <ac:spMkLst>
            <pc:docMk/>
            <pc:sldMk cId="672471014" sldId="527"/>
            <ac:spMk id="8" creationId="{3CCFBFB5-8A8F-4EB1-A77C-FF04196D9EC9}"/>
          </ac:spMkLst>
        </pc:spChg>
      </pc:sldChg>
      <pc:sldChg chg="modSp">
        <pc:chgData name="Sidney Seckler" userId="73470fc2d5f88927" providerId="LiveId" clId="{DE8E9191-0AFD-42B1-936D-EBF4052C93BD}" dt="2019-04-30T16:42:40.142" v="33" actId="14100"/>
        <pc:sldMkLst>
          <pc:docMk/>
          <pc:sldMk cId="3427353847" sldId="528"/>
        </pc:sldMkLst>
        <pc:spChg chg="mod">
          <ac:chgData name="Sidney Seckler" userId="73470fc2d5f88927" providerId="LiveId" clId="{DE8E9191-0AFD-42B1-936D-EBF4052C93BD}" dt="2019-04-30T16:42:40.142" v="33" actId="14100"/>
          <ac:spMkLst>
            <pc:docMk/>
            <pc:sldMk cId="3427353847" sldId="528"/>
            <ac:spMk id="23" creationId="{1BE59976-5EBB-4FCA-871A-7747BBD84038}"/>
          </ac:spMkLst>
        </pc:spChg>
      </pc:sldChg>
      <pc:sldChg chg="modSp">
        <pc:chgData name="Sidney Seckler" userId="73470fc2d5f88927" providerId="LiveId" clId="{DE8E9191-0AFD-42B1-936D-EBF4052C93BD}" dt="2019-04-30T16:42:48.833" v="35" actId="14100"/>
        <pc:sldMkLst>
          <pc:docMk/>
          <pc:sldMk cId="673600176" sldId="529"/>
        </pc:sldMkLst>
        <pc:spChg chg="mod">
          <ac:chgData name="Sidney Seckler" userId="73470fc2d5f88927" providerId="LiveId" clId="{DE8E9191-0AFD-42B1-936D-EBF4052C93BD}" dt="2019-04-30T16:42:48.833" v="35" actId="14100"/>
          <ac:spMkLst>
            <pc:docMk/>
            <pc:sldMk cId="673600176" sldId="529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3:02.543" v="38" actId="14100"/>
        <pc:sldMkLst>
          <pc:docMk/>
          <pc:sldMk cId="374098609" sldId="531"/>
        </pc:sldMkLst>
        <pc:spChg chg="mod">
          <ac:chgData name="Sidney Seckler" userId="73470fc2d5f88927" providerId="LiveId" clId="{DE8E9191-0AFD-42B1-936D-EBF4052C93BD}" dt="2019-04-30T16:43:02.543" v="38" actId="14100"/>
          <ac:spMkLst>
            <pc:docMk/>
            <pc:sldMk cId="374098609" sldId="531"/>
            <ac:spMk id="9" creationId="{823A6098-CB01-4B23-AC0D-B845CDE3BFBD}"/>
          </ac:spMkLst>
        </pc:spChg>
      </pc:sldChg>
      <pc:sldChg chg="modSp">
        <pc:chgData name="Sidney Seckler" userId="73470fc2d5f88927" providerId="LiveId" clId="{DE8E9191-0AFD-42B1-936D-EBF4052C93BD}" dt="2019-04-30T16:43:07.136" v="39" actId="14100"/>
        <pc:sldMkLst>
          <pc:docMk/>
          <pc:sldMk cId="3375718522" sldId="533"/>
        </pc:sldMkLst>
        <pc:spChg chg="mod">
          <ac:chgData name="Sidney Seckler" userId="73470fc2d5f88927" providerId="LiveId" clId="{DE8E9191-0AFD-42B1-936D-EBF4052C93BD}" dt="2019-04-30T16:43:07.136" v="39" actId="14100"/>
          <ac:spMkLst>
            <pc:docMk/>
            <pc:sldMk cId="3375718522" sldId="533"/>
            <ac:spMk id="8" creationId="{52B6282F-2840-44FE-BE2A-7DB958795025}"/>
          </ac:spMkLst>
        </pc:spChg>
      </pc:sldChg>
      <pc:sldChg chg="addSp delSp modSp">
        <pc:chgData name="Sidney Seckler" userId="73470fc2d5f88927" providerId="LiveId" clId="{DE8E9191-0AFD-42B1-936D-EBF4052C93BD}" dt="2019-05-03T19:05:21.517" v="126" actId="1076"/>
        <pc:sldMkLst>
          <pc:docMk/>
          <pc:sldMk cId="3792605575" sldId="560"/>
        </pc:sldMkLst>
        <pc:spChg chg="del mod">
          <ac:chgData name="Sidney Seckler" userId="73470fc2d5f88927" providerId="LiveId" clId="{DE8E9191-0AFD-42B1-936D-EBF4052C93BD}" dt="2019-05-03T19:05:08.995" v="123" actId="478"/>
          <ac:spMkLst>
            <pc:docMk/>
            <pc:sldMk cId="3792605575" sldId="560"/>
            <ac:spMk id="2" creationId="{F39A5F00-DDF9-4D1F-8076-6C85A640CE9F}"/>
          </ac:spMkLst>
        </pc:spChg>
        <pc:spChg chg="add del mod">
          <ac:chgData name="Sidney Seckler" userId="73470fc2d5f88927" providerId="LiveId" clId="{DE8E9191-0AFD-42B1-936D-EBF4052C93BD}" dt="2019-05-03T19:05:11.426" v="124" actId="478"/>
          <ac:spMkLst>
            <pc:docMk/>
            <pc:sldMk cId="3792605575" sldId="560"/>
            <ac:spMk id="5" creationId="{D77FBB6B-06A3-4D85-A4C3-4122E8578EFE}"/>
          </ac:spMkLst>
        </pc:spChg>
        <pc:spChg chg="mod">
          <ac:chgData name="Sidney Seckler" userId="73470fc2d5f88927" providerId="LiveId" clId="{DE8E9191-0AFD-42B1-936D-EBF4052C93BD}" dt="2019-04-30T16:43:39.325" v="46" actId="14100"/>
          <ac:spMkLst>
            <pc:docMk/>
            <pc:sldMk cId="3792605575" sldId="560"/>
            <ac:spMk id="7" creationId="{2580F44F-8C1F-455F-A7FC-26E2535556B3}"/>
          </ac:spMkLst>
        </pc:spChg>
        <pc:picChg chg="add mod">
          <ac:chgData name="Sidney Seckler" userId="73470fc2d5f88927" providerId="LiveId" clId="{DE8E9191-0AFD-42B1-936D-EBF4052C93BD}" dt="2019-05-03T19:05:21.517" v="126" actId="1076"/>
          <ac:picMkLst>
            <pc:docMk/>
            <pc:sldMk cId="3792605575" sldId="560"/>
            <ac:picMk id="3" creationId="{6E2D9A4C-0670-46AA-94EC-A9E3AD627C6D}"/>
          </ac:picMkLst>
        </pc:picChg>
      </pc:sldChg>
      <pc:sldChg chg="modSp">
        <pc:chgData name="Sidney Seckler" userId="73470fc2d5f88927" providerId="LiveId" clId="{DE8E9191-0AFD-42B1-936D-EBF4052C93BD}" dt="2019-04-30T16:42:54.079" v="36" actId="14100"/>
        <pc:sldMkLst>
          <pc:docMk/>
          <pc:sldMk cId="244264611" sldId="561"/>
        </pc:sldMkLst>
        <pc:spChg chg="mod">
          <ac:chgData name="Sidney Seckler" userId="73470fc2d5f88927" providerId="LiveId" clId="{DE8E9191-0AFD-42B1-936D-EBF4052C93BD}" dt="2019-04-30T16:42:54.079" v="36" actId="14100"/>
          <ac:spMkLst>
            <pc:docMk/>
            <pc:sldMk cId="244264611" sldId="561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4:34.222" v="53" actId="14100"/>
        <pc:sldMkLst>
          <pc:docMk/>
          <pc:sldMk cId="3403269387" sldId="562"/>
        </pc:sldMkLst>
        <pc:spChg chg="mod">
          <ac:chgData name="Sidney Seckler" userId="73470fc2d5f88927" providerId="LiveId" clId="{DE8E9191-0AFD-42B1-936D-EBF4052C93BD}" dt="2019-04-30T16:44:34.222" v="53" actId="14100"/>
          <ac:spMkLst>
            <pc:docMk/>
            <pc:sldMk cId="3403269387" sldId="562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4:41.855" v="55" actId="14100"/>
        <pc:sldMkLst>
          <pc:docMk/>
          <pc:sldMk cId="953215969" sldId="563"/>
        </pc:sldMkLst>
        <pc:spChg chg="mod">
          <ac:chgData name="Sidney Seckler" userId="73470fc2d5f88927" providerId="LiveId" clId="{DE8E9191-0AFD-42B1-936D-EBF4052C93BD}" dt="2019-04-30T16:44:41.855" v="55" actId="14100"/>
          <ac:spMkLst>
            <pc:docMk/>
            <pc:sldMk cId="953215969" sldId="563"/>
            <ac:spMk id="22" creationId="{468CFBA0-B4A6-4A3E-BD36-72F210E9889C}"/>
          </ac:spMkLst>
        </pc:spChg>
      </pc:sldChg>
      <pc:sldChg chg="modSp">
        <pc:chgData name="Sidney Seckler" userId="73470fc2d5f88927" providerId="LiveId" clId="{DE8E9191-0AFD-42B1-936D-EBF4052C93BD}" dt="2019-04-30T16:44:54.181" v="58" actId="14100"/>
        <pc:sldMkLst>
          <pc:docMk/>
          <pc:sldMk cId="2529439852" sldId="564"/>
        </pc:sldMkLst>
        <pc:spChg chg="mod">
          <ac:chgData name="Sidney Seckler" userId="73470fc2d5f88927" providerId="LiveId" clId="{DE8E9191-0AFD-42B1-936D-EBF4052C93BD}" dt="2019-04-30T16:44:54.181" v="58" actId="14100"/>
          <ac:spMkLst>
            <pc:docMk/>
            <pc:sldMk cId="2529439852" sldId="564"/>
            <ac:spMk id="9" creationId="{061D0CBB-5BC2-4EC9-86C6-27225B606651}"/>
          </ac:spMkLst>
        </pc:spChg>
      </pc:sldChg>
      <pc:sldChg chg="modSp">
        <pc:chgData name="Sidney Seckler" userId="73470fc2d5f88927" providerId="LiveId" clId="{DE8E9191-0AFD-42B1-936D-EBF4052C93BD}" dt="2019-04-30T16:44:47.167" v="56" actId="14100"/>
        <pc:sldMkLst>
          <pc:docMk/>
          <pc:sldMk cId="3152907026" sldId="565"/>
        </pc:sldMkLst>
        <pc:spChg chg="mod">
          <ac:chgData name="Sidney Seckler" userId="73470fc2d5f88927" providerId="LiveId" clId="{DE8E9191-0AFD-42B1-936D-EBF4052C93BD}" dt="2019-04-30T16:44:47.167" v="56" actId="14100"/>
          <ac:spMkLst>
            <pc:docMk/>
            <pc:sldMk cId="3152907026" sldId="565"/>
            <ac:spMk id="235523" creationId="{00000000-0000-0000-0000-000000000000}"/>
          </ac:spMkLst>
        </pc:spChg>
      </pc:sldChg>
      <pc:sldChg chg="modSp">
        <pc:chgData name="Sidney Seckler" userId="73470fc2d5f88927" providerId="LiveId" clId="{DE8E9191-0AFD-42B1-936D-EBF4052C93BD}" dt="2019-04-30T16:45:24.760" v="66" actId="14100"/>
        <pc:sldMkLst>
          <pc:docMk/>
          <pc:sldMk cId="767501084" sldId="566"/>
        </pc:sldMkLst>
        <pc:spChg chg="mod">
          <ac:chgData name="Sidney Seckler" userId="73470fc2d5f88927" providerId="LiveId" clId="{DE8E9191-0AFD-42B1-936D-EBF4052C93BD}" dt="2019-04-30T16:45:24.760" v="66" actId="14100"/>
          <ac:spMkLst>
            <pc:docMk/>
            <pc:sldMk cId="767501084" sldId="566"/>
            <ac:spMk id="8" creationId="{ABB69E68-B6B5-40C7-8BB2-3B498C6CEBAD}"/>
          </ac:spMkLst>
        </pc:spChg>
      </pc:sldChg>
      <pc:sldChg chg="modSp">
        <pc:chgData name="Sidney Seckler" userId="73470fc2d5f88927" providerId="LiveId" clId="{DE8E9191-0AFD-42B1-936D-EBF4052C93BD}" dt="2019-04-30T16:45:29.694" v="67" actId="14100"/>
        <pc:sldMkLst>
          <pc:docMk/>
          <pc:sldMk cId="2422202141" sldId="567"/>
        </pc:sldMkLst>
        <pc:spChg chg="mod">
          <ac:chgData name="Sidney Seckler" userId="73470fc2d5f88927" providerId="LiveId" clId="{DE8E9191-0AFD-42B1-936D-EBF4052C93BD}" dt="2019-04-30T16:45:29.694" v="67" actId="14100"/>
          <ac:spMkLst>
            <pc:docMk/>
            <pc:sldMk cId="2422202141" sldId="567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3:34.075" v="45" actId="14100"/>
        <pc:sldMkLst>
          <pc:docMk/>
          <pc:sldMk cId="867141476" sldId="568"/>
        </pc:sldMkLst>
        <pc:spChg chg="mod">
          <ac:chgData name="Sidney Seckler" userId="73470fc2d5f88927" providerId="LiveId" clId="{DE8E9191-0AFD-42B1-936D-EBF4052C93BD}" dt="2019-04-30T16:43:34.075" v="45" actId="14100"/>
          <ac:spMkLst>
            <pc:docMk/>
            <pc:sldMk cId="867141476" sldId="568"/>
            <ac:spMk id="8" creationId="{52B6282F-2840-44FE-BE2A-7DB958795025}"/>
          </ac:spMkLst>
        </pc:spChg>
      </pc:sldChg>
      <pc:sldChg chg="addSp delSp modSp">
        <pc:chgData name="Sidney Seckler" userId="73470fc2d5f88927" providerId="LiveId" clId="{DE8E9191-0AFD-42B1-936D-EBF4052C93BD}" dt="2019-05-03T19:05:38.361" v="131" actId="14100"/>
        <pc:sldMkLst>
          <pc:docMk/>
          <pc:sldMk cId="3711482592" sldId="569"/>
        </pc:sldMkLst>
        <pc:spChg chg="del mod">
          <ac:chgData name="Sidney Seckler" userId="73470fc2d5f88927" providerId="LiveId" clId="{DE8E9191-0AFD-42B1-936D-EBF4052C93BD}" dt="2019-05-03T19:05:26.250" v="127" actId="478"/>
          <ac:spMkLst>
            <pc:docMk/>
            <pc:sldMk cId="3711482592" sldId="569"/>
            <ac:spMk id="2" creationId="{F39A5F00-DDF9-4D1F-8076-6C85A640CE9F}"/>
          </ac:spMkLst>
        </pc:spChg>
        <pc:spChg chg="add del mod">
          <ac:chgData name="Sidney Seckler" userId="73470fc2d5f88927" providerId="LiveId" clId="{DE8E9191-0AFD-42B1-936D-EBF4052C93BD}" dt="2019-05-03T19:05:28.447" v="128" actId="478"/>
          <ac:spMkLst>
            <pc:docMk/>
            <pc:sldMk cId="3711482592" sldId="569"/>
            <ac:spMk id="5" creationId="{1BD1E08B-6A78-41F2-9D56-7BDDD040BFFE}"/>
          </ac:spMkLst>
        </pc:spChg>
        <pc:spChg chg="mod">
          <ac:chgData name="Sidney Seckler" userId="73470fc2d5f88927" providerId="LiveId" clId="{DE8E9191-0AFD-42B1-936D-EBF4052C93BD}" dt="2019-04-30T16:46:31.894" v="74" actId="14100"/>
          <ac:spMkLst>
            <pc:docMk/>
            <pc:sldMk cId="3711482592" sldId="569"/>
            <ac:spMk id="7" creationId="{2580F44F-8C1F-455F-A7FC-26E2535556B3}"/>
          </ac:spMkLst>
        </pc:spChg>
        <pc:picChg chg="add mod">
          <ac:chgData name="Sidney Seckler" userId="73470fc2d5f88927" providerId="LiveId" clId="{DE8E9191-0AFD-42B1-936D-EBF4052C93BD}" dt="2019-05-03T19:05:38.361" v="131" actId="14100"/>
          <ac:picMkLst>
            <pc:docMk/>
            <pc:sldMk cId="3711482592" sldId="569"/>
            <ac:picMk id="3" creationId="{6C212000-9BF4-4E04-8BB7-66C67A5B55B5}"/>
          </ac:picMkLst>
        </pc:picChg>
      </pc:sldChg>
      <pc:sldChg chg="modSp">
        <pc:chgData name="Sidney Seckler" userId="73470fc2d5f88927" providerId="LiveId" clId="{DE8E9191-0AFD-42B1-936D-EBF4052C93BD}" dt="2019-04-30T16:45:57.929" v="69" actId="14100"/>
        <pc:sldMkLst>
          <pc:docMk/>
          <pc:sldMk cId="2240535576" sldId="570"/>
        </pc:sldMkLst>
        <pc:spChg chg="mod">
          <ac:chgData name="Sidney Seckler" userId="73470fc2d5f88927" providerId="LiveId" clId="{DE8E9191-0AFD-42B1-936D-EBF4052C93BD}" dt="2019-04-30T16:45:57.929" v="69" actId="14100"/>
          <ac:spMkLst>
            <pc:docMk/>
            <pc:sldMk cId="2240535576" sldId="570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6:02.965" v="70" actId="14100"/>
        <pc:sldMkLst>
          <pc:docMk/>
          <pc:sldMk cId="1721507650" sldId="571"/>
        </pc:sldMkLst>
        <pc:spChg chg="mod">
          <ac:chgData name="Sidney Seckler" userId="73470fc2d5f88927" providerId="LiveId" clId="{DE8E9191-0AFD-42B1-936D-EBF4052C93BD}" dt="2019-04-30T16:46:02.965" v="70" actId="14100"/>
          <ac:spMkLst>
            <pc:docMk/>
            <pc:sldMk cId="1721507650" sldId="571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6:08.479" v="71" actId="14100"/>
        <pc:sldMkLst>
          <pc:docMk/>
          <pc:sldMk cId="439118230" sldId="572"/>
        </pc:sldMkLst>
        <pc:spChg chg="mod">
          <ac:chgData name="Sidney Seckler" userId="73470fc2d5f88927" providerId="LiveId" clId="{DE8E9191-0AFD-42B1-936D-EBF4052C93BD}" dt="2019-04-30T16:46:08.479" v="71" actId="14100"/>
          <ac:spMkLst>
            <pc:docMk/>
            <pc:sldMk cId="439118230" sldId="572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6:12.905" v="72" actId="14100"/>
        <pc:sldMkLst>
          <pc:docMk/>
          <pc:sldMk cId="3223972007" sldId="573"/>
        </pc:sldMkLst>
        <pc:spChg chg="mod">
          <ac:chgData name="Sidney Seckler" userId="73470fc2d5f88927" providerId="LiveId" clId="{DE8E9191-0AFD-42B1-936D-EBF4052C93BD}" dt="2019-04-30T16:46:12.905" v="72" actId="14100"/>
          <ac:spMkLst>
            <pc:docMk/>
            <pc:sldMk cId="3223972007" sldId="573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5:53.272" v="68" actId="14100"/>
        <pc:sldMkLst>
          <pc:docMk/>
          <pc:sldMk cId="1847601497" sldId="574"/>
        </pc:sldMkLst>
        <pc:spChg chg="mod">
          <ac:chgData name="Sidney Seckler" userId="73470fc2d5f88927" providerId="LiveId" clId="{DE8E9191-0AFD-42B1-936D-EBF4052C93BD}" dt="2019-04-30T16:45:53.272" v="68" actId="14100"/>
          <ac:spMkLst>
            <pc:docMk/>
            <pc:sldMk cId="1847601497" sldId="574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3:11.603" v="40" actId="14100"/>
        <pc:sldMkLst>
          <pc:docMk/>
          <pc:sldMk cId="3405519720" sldId="575"/>
        </pc:sldMkLst>
        <pc:spChg chg="mod">
          <ac:chgData name="Sidney Seckler" userId="73470fc2d5f88927" providerId="LiveId" clId="{DE8E9191-0AFD-42B1-936D-EBF4052C93BD}" dt="2019-04-30T16:43:11.603" v="40" actId="14100"/>
          <ac:spMkLst>
            <pc:docMk/>
            <pc:sldMk cId="3405519720" sldId="575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3:16.074" v="41" actId="14100"/>
        <pc:sldMkLst>
          <pc:docMk/>
          <pc:sldMk cId="2301084301" sldId="576"/>
        </pc:sldMkLst>
        <pc:spChg chg="mod">
          <ac:chgData name="Sidney Seckler" userId="73470fc2d5f88927" providerId="LiveId" clId="{DE8E9191-0AFD-42B1-936D-EBF4052C93BD}" dt="2019-04-30T16:43:16.074" v="41" actId="14100"/>
          <ac:spMkLst>
            <pc:docMk/>
            <pc:sldMk cId="2301084301" sldId="576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3:21.125" v="42" actId="14100"/>
        <pc:sldMkLst>
          <pc:docMk/>
          <pc:sldMk cId="3276565986" sldId="577"/>
        </pc:sldMkLst>
        <pc:spChg chg="mod">
          <ac:chgData name="Sidney Seckler" userId="73470fc2d5f88927" providerId="LiveId" clId="{DE8E9191-0AFD-42B1-936D-EBF4052C93BD}" dt="2019-04-30T16:43:21.125" v="42" actId="14100"/>
          <ac:spMkLst>
            <pc:docMk/>
            <pc:sldMk cId="3276565986" sldId="577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3:25.341" v="43" actId="14100"/>
        <pc:sldMkLst>
          <pc:docMk/>
          <pc:sldMk cId="603838897" sldId="578"/>
        </pc:sldMkLst>
        <pc:spChg chg="mod">
          <ac:chgData name="Sidney Seckler" userId="73470fc2d5f88927" providerId="LiveId" clId="{DE8E9191-0AFD-42B1-936D-EBF4052C93BD}" dt="2019-04-30T16:43:25.341" v="43" actId="14100"/>
          <ac:spMkLst>
            <pc:docMk/>
            <pc:sldMk cId="603838897" sldId="578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7:18.917" v="80" actId="14100"/>
        <pc:sldMkLst>
          <pc:docMk/>
          <pc:sldMk cId="3742470385" sldId="579"/>
        </pc:sldMkLst>
        <pc:spChg chg="mod">
          <ac:chgData name="Sidney Seckler" userId="73470fc2d5f88927" providerId="LiveId" clId="{DE8E9191-0AFD-42B1-936D-EBF4052C93BD}" dt="2019-04-30T16:47:18.917" v="80" actId="14100"/>
          <ac:spMkLst>
            <pc:docMk/>
            <pc:sldMk cId="3742470385" sldId="579"/>
            <ac:spMk id="13" creationId="{8808BFE8-6228-47D1-B02B-38FD31F11FCC}"/>
          </ac:spMkLst>
        </pc:spChg>
      </pc:sldChg>
      <pc:sldChg chg="addSp delSp modSp">
        <pc:chgData name="Sidney Seckler" userId="73470fc2d5f88927" providerId="LiveId" clId="{DE8E9191-0AFD-42B1-936D-EBF4052C93BD}" dt="2019-05-03T19:05:57.904" v="135" actId="1076"/>
        <pc:sldMkLst>
          <pc:docMk/>
          <pc:sldMk cId="4267990221" sldId="580"/>
        </pc:sldMkLst>
        <pc:spChg chg="del mod">
          <ac:chgData name="Sidney Seckler" userId="73470fc2d5f88927" providerId="LiveId" clId="{DE8E9191-0AFD-42B1-936D-EBF4052C93BD}" dt="2019-05-03T19:05:47.222" v="132" actId="478"/>
          <ac:spMkLst>
            <pc:docMk/>
            <pc:sldMk cId="4267990221" sldId="580"/>
            <ac:spMk id="2" creationId="{F39A5F00-DDF9-4D1F-8076-6C85A640CE9F}"/>
          </ac:spMkLst>
        </pc:spChg>
        <pc:spChg chg="add del mod">
          <ac:chgData name="Sidney Seckler" userId="73470fc2d5f88927" providerId="LiveId" clId="{DE8E9191-0AFD-42B1-936D-EBF4052C93BD}" dt="2019-05-03T19:05:50.416" v="133" actId="478"/>
          <ac:spMkLst>
            <pc:docMk/>
            <pc:sldMk cId="4267990221" sldId="580"/>
            <ac:spMk id="5" creationId="{A1AF4AAD-9F41-4ED8-94D9-A432EADCE769}"/>
          </ac:spMkLst>
        </pc:spChg>
        <pc:spChg chg="mod">
          <ac:chgData name="Sidney Seckler" userId="73470fc2d5f88927" providerId="LiveId" clId="{DE8E9191-0AFD-42B1-936D-EBF4052C93BD}" dt="2019-04-30T16:48:05.442" v="86" actId="14100"/>
          <ac:spMkLst>
            <pc:docMk/>
            <pc:sldMk cId="4267990221" sldId="580"/>
            <ac:spMk id="7" creationId="{2580F44F-8C1F-455F-A7FC-26E2535556B3}"/>
          </ac:spMkLst>
        </pc:spChg>
        <pc:picChg chg="add mod">
          <ac:chgData name="Sidney Seckler" userId="73470fc2d5f88927" providerId="LiveId" clId="{DE8E9191-0AFD-42B1-936D-EBF4052C93BD}" dt="2019-05-03T19:05:57.904" v="135" actId="1076"/>
          <ac:picMkLst>
            <pc:docMk/>
            <pc:sldMk cId="4267990221" sldId="580"/>
            <ac:picMk id="3" creationId="{AAC02D4A-B1A8-4A76-A05B-CDFEFC9A121A}"/>
          </ac:picMkLst>
        </pc:picChg>
      </pc:sldChg>
      <pc:sldChg chg="modSp">
        <pc:chgData name="Sidney Seckler" userId="73470fc2d5f88927" providerId="LiveId" clId="{DE8E9191-0AFD-42B1-936D-EBF4052C93BD}" dt="2019-04-30T16:48:09.766" v="87" actId="14100"/>
        <pc:sldMkLst>
          <pc:docMk/>
          <pc:sldMk cId="2721416569" sldId="581"/>
        </pc:sldMkLst>
        <pc:spChg chg="mod">
          <ac:chgData name="Sidney Seckler" userId="73470fc2d5f88927" providerId="LiveId" clId="{DE8E9191-0AFD-42B1-936D-EBF4052C93BD}" dt="2019-04-30T16:48:09.766" v="87" actId="14100"/>
          <ac:spMkLst>
            <pc:docMk/>
            <pc:sldMk cId="2721416569" sldId="581"/>
            <ac:spMk id="13" creationId="{8808BFE8-6228-47D1-B02B-38FD31F11FCC}"/>
          </ac:spMkLst>
        </pc:spChg>
      </pc:sldChg>
      <pc:sldChg chg="addSp delSp modSp">
        <pc:chgData name="Sidney Seckler" userId="73470fc2d5f88927" providerId="LiveId" clId="{DE8E9191-0AFD-42B1-936D-EBF4052C93BD}" dt="2019-05-03T19:06:13.672" v="139" actId="1076"/>
        <pc:sldMkLst>
          <pc:docMk/>
          <pc:sldMk cId="278205803" sldId="582"/>
        </pc:sldMkLst>
        <pc:spChg chg="del mod">
          <ac:chgData name="Sidney Seckler" userId="73470fc2d5f88927" providerId="LiveId" clId="{DE8E9191-0AFD-42B1-936D-EBF4052C93BD}" dt="2019-05-03T19:06:02.556" v="136" actId="478"/>
          <ac:spMkLst>
            <pc:docMk/>
            <pc:sldMk cId="278205803" sldId="582"/>
            <ac:spMk id="2" creationId="{F39A5F00-DDF9-4D1F-8076-6C85A640CE9F}"/>
          </ac:spMkLst>
        </pc:spChg>
        <pc:spChg chg="add del mod">
          <ac:chgData name="Sidney Seckler" userId="73470fc2d5f88927" providerId="LiveId" clId="{DE8E9191-0AFD-42B1-936D-EBF4052C93BD}" dt="2019-05-03T19:06:04.648" v="137" actId="478"/>
          <ac:spMkLst>
            <pc:docMk/>
            <pc:sldMk cId="278205803" sldId="582"/>
            <ac:spMk id="5" creationId="{4123DE22-DD56-460D-8D75-E081A348F9A6}"/>
          </ac:spMkLst>
        </pc:spChg>
        <pc:spChg chg="mod">
          <ac:chgData name="Sidney Seckler" userId="73470fc2d5f88927" providerId="LiveId" clId="{DE8E9191-0AFD-42B1-936D-EBF4052C93BD}" dt="2019-04-30T16:48:31.785" v="92" actId="14100"/>
          <ac:spMkLst>
            <pc:docMk/>
            <pc:sldMk cId="278205803" sldId="582"/>
            <ac:spMk id="7" creationId="{2580F44F-8C1F-455F-A7FC-26E2535556B3}"/>
          </ac:spMkLst>
        </pc:spChg>
        <pc:picChg chg="add mod">
          <ac:chgData name="Sidney Seckler" userId="73470fc2d5f88927" providerId="LiveId" clId="{DE8E9191-0AFD-42B1-936D-EBF4052C93BD}" dt="2019-05-03T19:06:13.672" v="139" actId="1076"/>
          <ac:picMkLst>
            <pc:docMk/>
            <pc:sldMk cId="278205803" sldId="582"/>
            <ac:picMk id="3" creationId="{0109C59D-4CCC-4647-9770-0CB00A657D2C}"/>
          </ac:picMkLst>
        </pc:picChg>
      </pc:sldChg>
      <pc:sldChg chg="modSp">
        <pc:chgData name="Sidney Seckler" userId="73470fc2d5f88927" providerId="LiveId" clId="{DE8E9191-0AFD-42B1-936D-EBF4052C93BD}" dt="2019-04-30T16:45:00.862" v="60" actId="14100"/>
        <pc:sldMkLst>
          <pc:docMk/>
          <pc:sldMk cId="3949770830" sldId="583"/>
        </pc:sldMkLst>
        <pc:spChg chg="mod">
          <ac:chgData name="Sidney Seckler" userId="73470fc2d5f88927" providerId="LiveId" clId="{DE8E9191-0AFD-42B1-936D-EBF4052C93BD}" dt="2019-04-30T16:45:00.862" v="60" actId="14100"/>
          <ac:spMkLst>
            <pc:docMk/>
            <pc:sldMk cId="3949770830" sldId="583"/>
            <ac:spMk id="9" creationId="{061D0CBB-5BC2-4EC9-86C6-27225B606651}"/>
          </ac:spMkLst>
        </pc:spChg>
      </pc:sldChg>
      <pc:sldChg chg="modSp">
        <pc:chgData name="Sidney Seckler" userId="73470fc2d5f88927" providerId="LiveId" clId="{DE8E9191-0AFD-42B1-936D-EBF4052C93BD}" dt="2019-04-30T16:45:08.423" v="62" actId="14100"/>
        <pc:sldMkLst>
          <pc:docMk/>
          <pc:sldMk cId="3829707380" sldId="584"/>
        </pc:sldMkLst>
        <pc:spChg chg="mod">
          <ac:chgData name="Sidney Seckler" userId="73470fc2d5f88927" providerId="LiveId" clId="{DE8E9191-0AFD-42B1-936D-EBF4052C93BD}" dt="2019-04-30T16:45:08.423" v="62" actId="14100"/>
          <ac:spMkLst>
            <pc:docMk/>
            <pc:sldMk cId="3829707380" sldId="584"/>
            <ac:spMk id="9" creationId="{061D0CBB-5BC2-4EC9-86C6-27225B606651}"/>
          </ac:spMkLst>
        </pc:spChg>
      </pc:sldChg>
      <pc:sldChg chg="modSp">
        <pc:chgData name="Sidney Seckler" userId="73470fc2d5f88927" providerId="LiveId" clId="{DE8E9191-0AFD-42B1-936D-EBF4052C93BD}" dt="2019-04-30T16:47:26.990" v="82" actId="14100"/>
        <pc:sldMkLst>
          <pc:docMk/>
          <pc:sldMk cId="3042794260" sldId="585"/>
        </pc:sldMkLst>
        <pc:spChg chg="mod">
          <ac:chgData name="Sidney Seckler" userId="73470fc2d5f88927" providerId="LiveId" clId="{DE8E9191-0AFD-42B1-936D-EBF4052C93BD}" dt="2019-04-30T16:47:26.990" v="82" actId="14100"/>
          <ac:spMkLst>
            <pc:docMk/>
            <pc:sldMk cId="3042794260" sldId="585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7:22.886" v="81" actId="14100"/>
        <pc:sldMkLst>
          <pc:docMk/>
          <pc:sldMk cId="3208906114" sldId="586"/>
        </pc:sldMkLst>
        <pc:spChg chg="mod">
          <ac:chgData name="Sidney Seckler" userId="73470fc2d5f88927" providerId="LiveId" clId="{DE8E9191-0AFD-42B1-936D-EBF4052C93BD}" dt="2019-03-13T09:49:20.407" v="1" actId="14100"/>
          <ac:spMkLst>
            <pc:docMk/>
            <pc:sldMk cId="3208906114" sldId="586"/>
            <ac:spMk id="5" creationId="{F9DE4421-9F4F-4B64-A154-E660673FBF1E}"/>
          </ac:spMkLst>
        </pc:spChg>
        <pc:spChg chg="mod">
          <ac:chgData name="Sidney Seckler" userId="73470fc2d5f88927" providerId="LiveId" clId="{DE8E9191-0AFD-42B1-936D-EBF4052C93BD}" dt="2019-04-30T16:47:22.886" v="81" actId="14100"/>
          <ac:spMkLst>
            <pc:docMk/>
            <pc:sldMk cId="3208906114" sldId="586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9:41.063" v="101" actId="14100"/>
        <pc:sldMkLst>
          <pc:docMk/>
          <pc:sldMk cId="3203986606" sldId="592"/>
        </pc:sldMkLst>
        <pc:spChg chg="mod">
          <ac:chgData name="Sidney Seckler" userId="73470fc2d5f88927" providerId="LiveId" clId="{DE8E9191-0AFD-42B1-936D-EBF4052C93BD}" dt="2019-04-30T16:49:41.063" v="101" actId="14100"/>
          <ac:spMkLst>
            <pc:docMk/>
            <pc:sldMk cId="3203986606" sldId="592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9:46.664" v="103" actId="14100"/>
        <pc:sldMkLst>
          <pc:docMk/>
          <pc:sldMk cId="825520512" sldId="593"/>
        </pc:sldMkLst>
        <pc:spChg chg="mod">
          <ac:chgData name="Sidney Seckler" userId="73470fc2d5f88927" providerId="LiveId" clId="{DE8E9191-0AFD-42B1-936D-EBF4052C93BD}" dt="2019-04-30T16:49:46.664" v="103" actId="14100"/>
          <ac:spMkLst>
            <pc:docMk/>
            <pc:sldMk cId="825520512" sldId="593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9:51.158" v="104" actId="14100"/>
        <pc:sldMkLst>
          <pc:docMk/>
          <pc:sldMk cId="2472380938" sldId="594"/>
        </pc:sldMkLst>
        <pc:spChg chg="mod">
          <ac:chgData name="Sidney Seckler" userId="73470fc2d5f88927" providerId="LiveId" clId="{DE8E9191-0AFD-42B1-936D-EBF4052C93BD}" dt="2019-04-30T16:49:51.158" v="104" actId="14100"/>
          <ac:spMkLst>
            <pc:docMk/>
            <pc:sldMk cId="2472380938" sldId="594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9:56.541" v="105" actId="14100"/>
        <pc:sldMkLst>
          <pc:docMk/>
          <pc:sldMk cId="1127332261" sldId="595"/>
        </pc:sldMkLst>
        <pc:spChg chg="mod">
          <ac:chgData name="Sidney Seckler" userId="73470fc2d5f88927" providerId="LiveId" clId="{DE8E9191-0AFD-42B1-936D-EBF4052C93BD}" dt="2019-04-30T16:49:56.541" v="105" actId="14100"/>
          <ac:spMkLst>
            <pc:docMk/>
            <pc:sldMk cId="1127332261" sldId="595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50:00.878" v="106" actId="14100"/>
        <pc:sldMkLst>
          <pc:docMk/>
          <pc:sldMk cId="3229726014" sldId="596"/>
        </pc:sldMkLst>
        <pc:spChg chg="mod">
          <ac:chgData name="Sidney Seckler" userId="73470fc2d5f88927" providerId="LiveId" clId="{DE8E9191-0AFD-42B1-936D-EBF4052C93BD}" dt="2019-04-30T16:50:00.878" v="106" actId="14100"/>
          <ac:spMkLst>
            <pc:docMk/>
            <pc:sldMk cId="3229726014" sldId="596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5:17.397" v="64" actId="14100"/>
        <pc:sldMkLst>
          <pc:docMk/>
          <pc:sldMk cId="1959851791" sldId="597"/>
        </pc:sldMkLst>
        <pc:spChg chg="mod">
          <ac:chgData name="Sidney Seckler" userId="73470fc2d5f88927" providerId="LiveId" clId="{DE8E9191-0AFD-42B1-936D-EBF4052C93BD}" dt="2019-04-30T16:45:17.397" v="64" actId="14100"/>
          <ac:spMkLst>
            <pc:docMk/>
            <pc:sldMk cId="1959851791" sldId="597"/>
            <ac:spMk id="9" creationId="{061D0CBB-5BC2-4EC9-86C6-27225B606651}"/>
          </ac:spMkLst>
        </pc:spChg>
      </pc:sldChg>
      <pc:sldChg chg="modSp">
        <pc:chgData name="Sidney Seckler" userId="73470fc2d5f88927" providerId="LiveId" clId="{DE8E9191-0AFD-42B1-936D-EBF4052C93BD}" dt="2019-04-30T16:47:30.987" v="83" actId="14100"/>
        <pc:sldMkLst>
          <pc:docMk/>
          <pc:sldMk cId="688282387" sldId="598"/>
        </pc:sldMkLst>
        <pc:spChg chg="mod">
          <ac:chgData name="Sidney Seckler" userId="73470fc2d5f88927" providerId="LiveId" clId="{DE8E9191-0AFD-42B1-936D-EBF4052C93BD}" dt="2019-04-30T16:47:30.987" v="83" actId="14100"/>
          <ac:spMkLst>
            <pc:docMk/>
            <pc:sldMk cId="688282387" sldId="598"/>
            <ac:spMk id="8" creationId="{ABB69E68-B6B5-40C7-8BB2-3B498C6CEBAD}"/>
          </ac:spMkLst>
        </pc:spChg>
      </pc:sldChg>
      <pc:sldChg chg="modSp">
        <pc:chgData name="Sidney Seckler" userId="73470fc2d5f88927" providerId="LiveId" clId="{DE8E9191-0AFD-42B1-936D-EBF4052C93BD}" dt="2019-04-30T16:47:56.251" v="84" actId="14100"/>
        <pc:sldMkLst>
          <pc:docMk/>
          <pc:sldMk cId="877418303" sldId="599"/>
        </pc:sldMkLst>
        <pc:spChg chg="mod">
          <ac:chgData name="Sidney Seckler" userId="73470fc2d5f88927" providerId="LiveId" clId="{DE8E9191-0AFD-42B1-936D-EBF4052C93BD}" dt="2019-04-30T16:47:56.251" v="84" actId="14100"/>
          <ac:spMkLst>
            <pc:docMk/>
            <pc:sldMk cId="877418303" sldId="599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8:01.049" v="85" actId="14100"/>
        <pc:sldMkLst>
          <pc:docMk/>
          <pc:sldMk cId="3153052115" sldId="600"/>
        </pc:sldMkLst>
        <pc:spChg chg="mod">
          <ac:chgData name="Sidney Seckler" userId="73470fc2d5f88927" providerId="LiveId" clId="{DE8E9191-0AFD-42B1-936D-EBF4052C93BD}" dt="2019-04-30T16:48:01.049" v="85" actId="14100"/>
          <ac:spMkLst>
            <pc:docMk/>
            <pc:sldMk cId="3153052115" sldId="600"/>
            <ac:spMk id="7" creationId="{2580F44F-8C1F-455F-A7FC-26E2535556B3}"/>
          </ac:spMkLst>
        </pc:spChg>
      </pc:sldChg>
      <pc:sldChg chg="modSp">
        <pc:chgData name="Sidney Seckler" userId="73470fc2d5f88927" providerId="LiveId" clId="{DE8E9191-0AFD-42B1-936D-EBF4052C93BD}" dt="2019-04-30T16:48:18.457" v="89" actId="14100"/>
        <pc:sldMkLst>
          <pc:docMk/>
          <pc:sldMk cId="3800734886" sldId="601"/>
        </pc:sldMkLst>
        <pc:spChg chg="mod">
          <ac:chgData name="Sidney Seckler" userId="73470fc2d5f88927" providerId="LiveId" clId="{DE8E9191-0AFD-42B1-936D-EBF4052C93BD}" dt="2019-04-30T16:48:18.457" v="89" actId="14100"/>
          <ac:spMkLst>
            <pc:docMk/>
            <pc:sldMk cId="3800734886" sldId="601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8:23.101" v="90" actId="14100"/>
        <pc:sldMkLst>
          <pc:docMk/>
          <pc:sldMk cId="463483154" sldId="602"/>
        </pc:sldMkLst>
        <pc:spChg chg="mod">
          <ac:chgData name="Sidney Seckler" userId="73470fc2d5f88927" providerId="LiveId" clId="{DE8E9191-0AFD-42B1-936D-EBF4052C93BD}" dt="2019-04-30T16:48:23.101" v="90" actId="14100"/>
          <ac:spMkLst>
            <pc:docMk/>
            <pc:sldMk cId="463483154" sldId="602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8:13.996" v="88" actId="14100"/>
        <pc:sldMkLst>
          <pc:docMk/>
          <pc:sldMk cId="2104851653" sldId="603"/>
        </pc:sldMkLst>
        <pc:spChg chg="mod">
          <ac:chgData name="Sidney Seckler" userId="73470fc2d5f88927" providerId="LiveId" clId="{DE8E9191-0AFD-42B1-936D-EBF4052C93BD}" dt="2019-04-30T16:48:13.996" v="88" actId="14100"/>
          <ac:spMkLst>
            <pc:docMk/>
            <pc:sldMk cId="2104851653" sldId="603"/>
            <ac:spMk id="9" creationId="{061D0CBB-5BC2-4EC9-86C6-27225B606651}"/>
          </ac:spMkLst>
        </pc:spChg>
      </pc:sldChg>
      <pc:sldChg chg="modSp">
        <pc:chgData name="Sidney Seckler" userId="73470fc2d5f88927" providerId="LiveId" clId="{DE8E9191-0AFD-42B1-936D-EBF4052C93BD}" dt="2019-04-30T16:48:27.899" v="91" actId="14100"/>
        <pc:sldMkLst>
          <pc:docMk/>
          <pc:sldMk cId="76353656" sldId="604"/>
        </pc:sldMkLst>
        <pc:spChg chg="mod">
          <ac:chgData name="Sidney Seckler" userId="73470fc2d5f88927" providerId="LiveId" clId="{DE8E9191-0AFD-42B1-936D-EBF4052C93BD}" dt="2019-04-30T16:48:27.899" v="91" actId="14100"/>
          <ac:spMkLst>
            <pc:docMk/>
            <pc:sldMk cId="76353656" sldId="604"/>
            <ac:spMk id="4099" creationId="{F8B96A61-C72F-4AE6-BD11-C8F2087FCF79}"/>
          </ac:spMkLst>
        </pc:spChg>
      </pc:sldChg>
      <pc:sldChg chg="modSp add">
        <pc:chgData name="Sidney Seckler" userId="73470fc2d5f88927" providerId="LiveId" clId="{DE8E9191-0AFD-42B1-936D-EBF4052C93BD}" dt="2019-03-13T09:50:52.703" v="25" actId="1076"/>
        <pc:sldMkLst>
          <pc:docMk/>
          <pc:sldMk cId="0" sldId="605"/>
        </pc:sldMkLst>
        <pc:spChg chg="mod">
          <ac:chgData name="Sidney Seckler" userId="73470fc2d5f88927" providerId="LiveId" clId="{DE8E9191-0AFD-42B1-936D-EBF4052C93BD}" dt="2019-03-13T09:50:52.703" v="25" actId="1076"/>
          <ac:spMkLst>
            <pc:docMk/>
            <pc:sldMk cId="0" sldId="605"/>
            <ac:spMk id="3076" creationId="{31E6E0EF-0E9A-494A-B0EA-A07A9CD2074B}"/>
          </ac:spMkLst>
        </pc:spChg>
      </pc:sldChg>
    </pc:docChg>
  </pc:docChgLst>
  <pc:docChgLst>
    <pc:chgData name="Sidney Seckler" userId="73470fc2d5f88927" providerId="LiveId" clId="{A17ECD8A-FB6E-4FBB-9AA0-0B71C18F4DBE}"/>
    <pc:docChg chg="undo custSel addSld delSld modSld sldOrd">
      <pc:chgData name="Sidney Seckler" userId="73470fc2d5f88927" providerId="LiveId" clId="{A17ECD8A-FB6E-4FBB-9AA0-0B71C18F4DBE}" dt="2021-06-24T15:19:26.371" v="2897" actId="207"/>
      <pc:docMkLst>
        <pc:docMk/>
      </pc:docMkLst>
      <pc:sldChg chg="modSp del mod">
        <pc:chgData name="Sidney Seckler" userId="73470fc2d5f88927" providerId="LiveId" clId="{A17ECD8A-FB6E-4FBB-9AA0-0B71C18F4DBE}" dt="2021-06-23T01:16:15.395" v="2630" actId="47"/>
        <pc:sldMkLst>
          <pc:docMk/>
          <pc:sldMk cId="0" sldId="258"/>
        </pc:sldMkLst>
        <pc:spChg chg="mod">
          <ac:chgData name="Sidney Seckler" userId="73470fc2d5f88927" providerId="LiveId" clId="{A17ECD8A-FB6E-4FBB-9AA0-0B71C18F4DBE}" dt="2021-06-21T18:57:08.714" v="212" actId="20577"/>
          <ac:spMkLst>
            <pc:docMk/>
            <pc:sldMk cId="0" sldId="258"/>
            <ac:spMk id="4099" creationId="{F8B96A61-C72F-4AE6-BD11-C8F2087FCF79}"/>
          </ac:spMkLst>
        </pc:spChg>
        <pc:spChg chg="mod">
          <ac:chgData name="Sidney Seckler" userId="73470fc2d5f88927" providerId="LiveId" clId="{A17ECD8A-FB6E-4FBB-9AA0-0B71C18F4DBE}" dt="2021-06-23T01:16:10.160" v="2629" actId="6549"/>
          <ac:spMkLst>
            <pc:docMk/>
            <pc:sldMk cId="0" sldId="258"/>
            <ac:spMk id="4100" creationId="{E5CC45C3-CF65-4286-AA07-1D8008364C0B}"/>
          </ac:spMkLst>
        </pc:spChg>
      </pc:sldChg>
      <pc:sldChg chg="add">
        <pc:chgData name="Sidney Seckler" userId="73470fc2d5f88927" providerId="LiveId" clId="{A17ECD8A-FB6E-4FBB-9AA0-0B71C18F4DBE}" dt="2021-06-21T19:08:09.635" v="301"/>
        <pc:sldMkLst>
          <pc:docMk/>
          <pc:sldMk cId="0" sldId="268"/>
        </pc:sldMkLst>
      </pc:sldChg>
      <pc:sldChg chg="add">
        <pc:chgData name="Sidney Seckler" userId="73470fc2d5f88927" providerId="LiveId" clId="{A17ECD8A-FB6E-4FBB-9AA0-0B71C18F4DBE}" dt="2021-06-21T19:08:09.635" v="301"/>
        <pc:sldMkLst>
          <pc:docMk/>
          <pc:sldMk cId="0" sldId="269"/>
        </pc:sldMkLst>
      </pc:sldChg>
      <pc:sldChg chg="addSp delSp modSp add mod modTransition">
        <pc:chgData name="Sidney Seckler" userId="73470fc2d5f88927" providerId="LiveId" clId="{A17ECD8A-FB6E-4FBB-9AA0-0B71C18F4DBE}" dt="2021-06-23T01:13:46.246" v="2624" actId="1076"/>
        <pc:sldMkLst>
          <pc:docMk/>
          <pc:sldMk cId="0" sldId="306"/>
        </pc:sldMkLst>
        <pc:spChg chg="add del mod">
          <ac:chgData name="Sidney Seckler" userId="73470fc2d5f88927" providerId="LiveId" clId="{A17ECD8A-FB6E-4FBB-9AA0-0B71C18F4DBE}" dt="2021-06-23T01:13:07.849" v="2617" actId="478"/>
          <ac:spMkLst>
            <pc:docMk/>
            <pc:sldMk cId="0" sldId="306"/>
            <ac:spMk id="3" creationId="{DED63B10-AE0C-49D3-8A79-A782EADEC3C9}"/>
          </ac:spMkLst>
        </pc:spChg>
        <pc:spChg chg="add mod">
          <ac:chgData name="Sidney Seckler" userId="73470fc2d5f88927" providerId="LiveId" clId="{A17ECD8A-FB6E-4FBB-9AA0-0B71C18F4DBE}" dt="2021-06-23T01:13:19.622" v="2618"/>
          <ac:spMkLst>
            <pc:docMk/>
            <pc:sldMk cId="0" sldId="306"/>
            <ac:spMk id="15" creationId="{898B49A1-6017-4C5C-98D0-D8DCB7E58F25}"/>
          </ac:spMkLst>
        </pc:spChg>
        <pc:spChg chg="del">
          <ac:chgData name="Sidney Seckler" userId="73470fc2d5f88927" providerId="LiveId" clId="{A17ECD8A-FB6E-4FBB-9AA0-0B71C18F4DBE}" dt="2021-06-23T01:13:04.955" v="2616" actId="478"/>
          <ac:spMkLst>
            <pc:docMk/>
            <pc:sldMk cId="0" sldId="306"/>
            <ac:spMk id="58372" creationId="{1BBB3C22-1481-408E-BBFA-246287884D3E}"/>
          </ac:spMkLst>
        </pc:spChg>
        <pc:spChg chg="mod">
          <ac:chgData name="Sidney Seckler" userId="73470fc2d5f88927" providerId="LiveId" clId="{A17ECD8A-FB6E-4FBB-9AA0-0B71C18F4DBE}" dt="2021-06-23T01:13:46.246" v="2624" actId="1076"/>
          <ac:spMkLst>
            <pc:docMk/>
            <pc:sldMk cId="0" sldId="306"/>
            <ac:spMk id="58389" creationId="{E49D7765-74FE-4062-9FC3-BAF9A4A44206}"/>
          </ac:spMkLst>
        </pc:spChg>
        <pc:spChg chg="mod">
          <ac:chgData name="Sidney Seckler" userId="73470fc2d5f88927" providerId="LiveId" clId="{A17ECD8A-FB6E-4FBB-9AA0-0B71C18F4DBE}" dt="2021-06-23T01:13:46.246" v="2624" actId="1076"/>
          <ac:spMkLst>
            <pc:docMk/>
            <pc:sldMk cId="0" sldId="306"/>
            <ac:spMk id="58390" creationId="{BAE755F1-9B43-47B7-A85E-239FD48E5ACE}"/>
          </ac:spMkLst>
        </pc:spChg>
        <pc:spChg chg="mod">
          <ac:chgData name="Sidney Seckler" userId="73470fc2d5f88927" providerId="LiveId" clId="{A17ECD8A-FB6E-4FBB-9AA0-0B71C18F4DBE}" dt="2021-06-23T01:13:46.246" v="2624" actId="1076"/>
          <ac:spMkLst>
            <pc:docMk/>
            <pc:sldMk cId="0" sldId="306"/>
            <ac:spMk id="58391" creationId="{DB4339EC-8DF9-4262-B513-8B4AA62C4350}"/>
          </ac:spMkLst>
        </pc:spChg>
        <pc:spChg chg="mod">
          <ac:chgData name="Sidney Seckler" userId="73470fc2d5f88927" providerId="LiveId" clId="{A17ECD8A-FB6E-4FBB-9AA0-0B71C18F4DBE}" dt="2021-06-23T01:13:46.246" v="2624" actId="1076"/>
          <ac:spMkLst>
            <pc:docMk/>
            <pc:sldMk cId="0" sldId="306"/>
            <ac:spMk id="58394" creationId="{16E91494-21AB-45AC-BCC5-06E96DEC72CA}"/>
          </ac:spMkLst>
        </pc:spChg>
        <pc:spChg chg="mod">
          <ac:chgData name="Sidney Seckler" userId="73470fc2d5f88927" providerId="LiveId" clId="{A17ECD8A-FB6E-4FBB-9AA0-0B71C18F4DBE}" dt="2021-06-23T01:13:46.246" v="2624" actId="1076"/>
          <ac:spMkLst>
            <pc:docMk/>
            <pc:sldMk cId="0" sldId="306"/>
            <ac:spMk id="58395" creationId="{469BE33B-BFFC-4B73-B95F-2A2C1558CBF1}"/>
          </ac:spMkLst>
        </pc:spChg>
        <pc:grpChg chg="mod">
          <ac:chgData name="Sidney Seckler" userId="73470fc2d5f88927" providerId="LiveId" clId="{A17ECD8A-FB6E-4FBB-9AA0-0B71C18F4DBE}" dt="2021-06-23T01:13:46.246" v="2624" actId="1076"/>
          <ac:grpSpMkLst>
            <pc:docMk/>
            <pc:sldMk cId="0" sldId="306"/>
            <ac:grpSpMk id="58388" creationId="{C3DB7014-C43F-4A36-A13E-E360E2D122CA}"/>
          </ac:grpSpMkLst>
        </pc:grpChg>
        <pc:graphicFrameChg chg="mod">
          <ac:chgData name="Sidney Seckler" userId="73470fc2d5f88927" providerId="LiveId" clId="{A17ECD8A-FB6E-4FBB-9AA0-0B71C18F4DBE}" dt="2021-06-23T01:13:41.792" v="2623" actId="1076"/>
          <ac:graphicFrameMkLst>
            <pc:docMk/>
            <pc:sldMk cId="0" sldId="306"/>
            <ac:graphicFrameMk id="58387" creationId="{82DFB02D-4760-46E1-A552-0DB09D2BD6A1}"/>
          </ac:graphicFrameMkLst>
        </pc:graphicFrameChg>
        <pc:cxnChg chg="mod">
          <ac:chgData name="Sidney Seckler" userId="73470fc2d5f88927" providerId="LiveId" clId="{A17ECD8A-FB6E-4FBB-9AA0-0B71C18F4DBE}" dt="2021-06-23T01:13:46.246" v="2624" actId="1076"/>
          <ac:cxnSpMkLst>
            <pc:docMk/>
            <pc:sldMk cId="0" sldId="306"/>
            <ac:cxnSpMk id="58392" creationId="{86A15D34-3A26-48D2-82DF-7918ADE136B4}"/>
          </ac:cxnSpMkLst>
        </pc:cxnChg>
        <pc:cxnChg chg="mod">
          <ac:chgData name="Sidney Seckler" userId="73470fc2d5f88927" providerId="LiveId" clId="{A17ECD8A-FB6E-4FBB-9AA0-0B71C18F4DBE}" dt="2021-06-23T01:13:46.246" v="2624" actId="1076"/>
          <ac:cxnSpMkLst>
            <pc:docMk/>
            <pc:sldMk cId="0" sldId="306"/>
            <ac:cxnSpMk id="58393" creationId="{80965C28-61DB-4546-8F8A-4A039E01250B}"/>
          </ac:cxnSpMkLst>
        </pc:cxnChg>
      </pc:sldChg>
      <pc:sldChg chg="addSp delSp modSp add mod modTransition">
        <pc:chgData name="Sidney Seckler" userId="73470fc2d5f88927" providerId="LiveId" clId="{A17ECD8A-FB6E-4FBB-9AA0-0B71C18F4DBE}" dt="2021-06-23T01:14:12.448" v="2627" actId="1076"/>
        <pc:sldMkLst>
          <pc:docMk/>
          <pc:sldMk cId="0" sldId="307"/>
        </pc:sldMkLst>
        <pc:spChg chg="add del mod">
          <ac:chgData name="Sidney Seckler" userId="73470fc2d5f88927" providerId="LiveId" clId="{A17ECD8A-FB6E-4FBB-9AA0-0B71C18F4DBE}" dt="2021-06-23T01:13:27.064" v="2620" actId="478"/>
          <ac:spMkLst>
            <pc:docMk/>
            <pc:sldMk cId="0" sldId="307"/>
            <ac:spMk id="3" creationId="{6AF60325-5AE3-44E7-9F23-816DE64A19EC}"/>
          </ac:spMkLst>
        </pc:spChg>
        <pc:spChg chg="add mod">
          <ac:chgData name="Sidney Seckler" userId="73470fc2d5f88927" providerId="LiveId" clId="{A17ECD8A-FB6E-4FBB-9AA0-0B71C18F4DBE}" dt="2021-06-23T01:13:28.284" v="2621"/>
          <ac:spMkLst>
            <pc:docMk/>
            <pc:sldMk cId="0" sldId="307"/>
            <ac:spMk id="15" creationId="{180D4982-557A-47DB-BE50-42D6CAEFF538}"/>
          </ac:spMkLst>
        </pc:spChg>
        <pc:spChg chg="del">
          <ac:chgData name="Sidney Seckler" userId="73470fc2d5f88927" providerId="LiveId" clId="{A17ECD8A-FB6E-4FBB-9AA0-0B71C18F4DBE}" dt="2021-06-23T01:13:25.412" v="2619" actId="478"/>
          <ac:spMkLst>
            <pc:docMk/>
            <pc:sldMk cId="0" sldId="307"/>
            <ac:spMk id="59395" creationId="{348F98B6-A6DA-4E2A-93AD-CBD89CA61A05}"/>
          </ac:spMkLst>
        </pc:spChg>
        <pc:spChg chg="mod">
          <ac:chgData name="Sidney Seckler" userId="73470fc2d5f88927" providerId="LiveId" clId="{A17ECD8A-FB6E-4FBB-9AA0-0B71C18F4DBE}" dt="2021-06-23T01:14:12.448" v="2627" actId="1076"/>
          <ac:spMkLst>
            <pc:docMk/>
            <pc:sldMk cId="0" sldId="307"/>
            <ac:spMk id="59399" creationId="{F9CFA80E-CA14-4814-B3E7-4DE029F676CC}"/>
          </ac:spMkLst>
        </pc:spChg>
        <pc:spChg chg="mod">
          <ac:chgData name="Sidney Seckler" userId="73470fc2d5f88927" providerId="LiveId" clId="{A17ECD8A-FB6E-4FBB-9AA0-0B71C18F4DBE}" dt="2021-06-23T01:14:12.448" v="2627" actId="1076"/>
          <ac:spMkLst>
            <pc:docMk/>
            <pc:sldMk cId="0" sldId="307"/>
            <ac:spMk id="59400" creationId="{2CD0C4D2-2053-48CD-88E2-C1D648D31551}"/>
          </ac:spMkLst>
        </pc:spChg>
        <pc:spChg chg="mod">
          <ac:chgData name="Sidney Seckler" userId="73470fc2d5f88927" providerId="LiveId" clId="{A17ECD8A-FB6E-4FBB-9AA0-0B71C18F4DBE}" dt="2021-06-23T01:14:12.448" v="2627" actId="1076"/>
          <ac:spMkLst>
            <pc:docMk/>
            <pc:sldMk cId="0" sldId="307"/>
            <ac:spMk id="59401" creationId="{C6BD8A3A-5FEF-482D-B1F0-CDBC9A77DE92}"/>
          </ac:spMkLst>
        </pc:spChg>
        <pc:spChg chg="mod">
          <ac:chgData name="Sidney Seckler" userId="73470fc2d5f88927" providerId="LiveId" clId="{A17ECD8A-FB6E-4FBB-9AA0-0B71C18F4DBE}" dt="2021-06-23T01:14:12.448" v="2627" actId="1076"/>
          <ac:spMkLst>
            <pc:docMk/>
            <pc:sldMk cId="0" sldId="307"/>
            <ac:spMk id="59404" creationId="{FBAF9FEE-63B3-453A-BDAA-BD355AA595DB}"/>
          </ac:spMkLst>
        </pc:spChg>
        <pc:spChg chg="mod">
          <ac:chgData name="Sidney Seckler" userId="73470fc2d5f88927" providerId="LiveId" clId="{A17ECD8A-FB6E-4FBB-9AA0-0B71C18F4DBE}" dt="2021-06-23T01:14:12.448" v="2627" actId="1076"/>
          <ac:spMkLst>
            <pc:docMk/>
            <pc:sldMk cId="0" sldId="307"/>
            <ac:spMk id="59405" creationId="{6004989C-8294-4223-ACBB-A3A56DC0FF13}"/>
          </ac:spMkLst>
        </pc:spChg>
        <pc:grpChg chg="mod">
          <ac:chgData name="Sidney Seckler" userId="73470fc2d5f88927" providerId="LiveId" clId="{A17ECD8A-FB6E-4FBB-9AA0-0B71C18F4DBE}" dt="2021-06-23T01:14:12.448" v="2627" actId="1076"/>
          <ac:grpSpMkLst>
            <pc:docMk/>
            <pc:sldMk cId="0" sldId="307"/>
            <ac:grpSpMk id="59398" creationId="{AC36A4FE-B235-4B7A-BEF6-88E30777EB24}"/>
          </ac:grpSpMkLst>
        </pc:grpChg>
        <pc:graphicFrameChg chg="mod">
          <ac:chgData name="Sidney Seckler" userId="73470fc2d5f88927" providerId="LiveId" clId="{A17ECD8A-FB6E-4FBB-9AA0-0B71C18F4DBE}" dt="2021-06-23T01:14:07.228" v="2626" actId="1076"/>
          <ac:graphicFrameMkLst>
            <pc:docMk/>
            <pc:sldMk cId="0" sldId="307"/>
            <ac:graphicFrameMk id="59397" creationId="{3D096803-FA24-481B-B09A-70EA2FAB233C}"/>
          </ac:graphicFrameMkLst>
        </pc:graphicFrameChg>
        <pc:cxnChg chg="mod">
          <ac:chgData name="Sidney Seckler" userId="73470fc2d5f88927" providerId="LiveId" clId="{A17ECD8A-FB6E-4FBB-9AA0-0B71C18F4DBE}" dt="2021-06-23T01:14:12.448" v="2627" actId="1076"/>
          <ac:cxnSpMkLst>
            <pc:docMk/>
            <pc:sldMk cId="0" sldId="307"/>
            <ac:cxnSpMk id="59402" creationId="{FADAC998-21C5-4906-B028-CE7225BDAE97}"/>
          </ac:cxnSpMkLst>
        </pc:cxnChg>
        <pc:cxnChg chg="mod">
          <ac:chgData name="Sidney Seckler" userId="73470fc2d5f88927" providerId="LiveId" clId="{A17ECD8A-FB6E-4FBB-9AA0-0B71C18F4DBE}" dt="2021-06-23T01:14:12.448" v="2627" actId="1076"/>
          <ac:cxnSpMkLst>
            <pc:docMk/>
            <pc:sldMk cId="0" sldId="307"/>
            <ac:cxnSpMk id="59403" creationId="{36C005D7-C2E3-4B3D-B923-128FCEC3B638}"/>
          </ac:cxnSpMkLst>
        </pc:cxnChg>
      </pc:sldChg>
      <pc:sldChg chg="addSp delSp modSp add mod modTransition">
        <pc:chgData name="Sidney Seckler" userId="73470fc2d5f88927" providerId="LiveId" clId="{A17ECD8A-FB6E-4FBB-9AA0-0B71C18F4DBE}" dt="2021-06-23T01:01:50.492" v="2529" actId="1076"/>
        <pc:sldMkLst>
          <pc:docMk/>
          <pc:sldMk cId="0" sldId="311"/>
        </pc:sldMkLst>
        <pc:spChg chg="add del mod">
          <ac:chgData name="Sidney Seckler" userId="73470fc2d5f88927" providerId="LiveId" clId="{A17ECD8A-FB6E-4FBB-9AA0-0B71C18F4DBE}" dt="2021-06-23T01:01:15.374" v="2525" actId="478"/>
          <ac:spMkLst>
            <pc:docMk/>
            <pc:sldMk cId="0" sldId="311"/>
            <ac:spMk id="3" creationId="{FB9F1324-8421-49AC-AE54-357B632644C4}"/>
          </ac:spMkLst>
        </pc:spChg>
        <pc:spChg chg="add mod">
          <ac:chgData name="Sidney Seckler" userId="73470fc2d5f88927" providerId="LiveId" clId="{A17ECD8A-FB6E-4FBB-9AA0-0B71C18F4DBE}" dt="2021-06-23T01:01:24.041" v="2526"/>
          <ac:spMkLst>
            <pc:docMk/>
            <pc:sldMk cId="0" sldId="311"/>
            <ac:spMk id="15" creationId="{EDCDBD0A-4A14-4A6F-861A-C22C06ACC4D4}"/>
          </ac:spMkLst>
        </pc:spChg>
        <pc:spChg chg="del">
          <ac:chgData name="Sidney Seckler" userId="73470fc2d5f88927" providerId="LiveId" clId="{A17ECD8A-FB6E-4FBB-9AA0-0B71C18F4DBE}" dt="2021-06-23T01:01:13.033" v="2524" actId="478"/>
          <ac:spMkLst>
            <pc:docMk/>
            <pc:sldMk cId="0" sldId="311"/>
            <ac:spMk id="63491" creationId="{74846873-CE6C-4D1E-B6D1-7AAC33B80DCD}"/>
          </ac:spMkLst>
        </pc:spChg>
        <pc:graphicFrameChg chg="mod">
          <ac:chgData name="Sidney Seckler" userId="73470fc2d5f88927" providerId="LiveId" clId="{A17ECD8A-FB6E-4FBB-9AA0-0B71C18F4DBE}" dt="2021-06-23T01:01:50.492" v="2529" actId="1076"/>
          <ac:graphicFrameMkLst>
            <pc:docMk/>
            <pc:sldMk cId="0" sldId="311"/>
            <ac:graphicFrameMk id="63493" creationId="{5183412C-73B9-44E1-B7AE-D12A21FAD053}"/>
          </ac:graphicFrameMkLst>
        </pc:graphicFrameChg>
      </pc:sldChg>
      <pc:sldChg chg="addSp delSp modSp add mod modTransition">
        <pc:chgData name="Sidney Seckler" userId="73470fc2d5f88927" providerId="LiveId" clId="{A17ECD8A-FB6E-4FBB-9AA0-0B71C18F4DBE}" dt="2021-06-23T01:02:52.561" v="2535" actId="1076"/>
        <pc:sldMkLst>
          <pc:docMk/>
          <pc:sldMk cId="0" sldId="312"/>
        </pc:sldMkLst>
        <pc:spChg chg="add del mod">
          <ac:chgData name="Sidney Seckler" userId="73470fc2d5f88927" providerId="LiveId" clId="{A17ECD8A-FB6E-4FBB-9AA0-0B71C18F4DBE}" dt="2021-06-23T01:02:22.876" v="2532" actId="478"/>
          <ac:spMkLst>
            <pc:docMk/>
            <pc:sldMk cId="0" sldId="312"/>
            <ac:spMk id="3" creationId="{E24CF367-84B8-4652-80C7-19E0D5361047}"/>
          </ac:spMkLst>
        </pc:spChg>
        <pc:spChg chg="add mod">
          <ac:chgData name="Sidney Seckler" userId="73470fc2d5f88927" providerId="LiveId" clId="{A17ECD8A-FB6E-4FBB-9AA0-0B71C18F4DBE}" dt="2021-06-23T01:02:36.462" v="2533"/>
          <ac:spMkLst>
            <pc:docMk/>
            <pc:sldMk cId="0" sldId="312"/>
            <ac:spMk id="15" creationId="{2A370FB0-58D1-4B7C-A196-1189494331CC}"/>
          </ac:spMkLst>
        </pc:spChg>
        <pc:spChg chg="del">
          <ac:chgData name="Sidney Seckler" userId="73470fc2d5f88927" providerId="LiveId" clId="{A17ECD8A-FB6E-4FBB-9AA0-0B71C18F4DBE}" dt="2021-06-23T01:02:19.744" v="2531" actId="478"/>
          <ac:spMkLst>
            <pc:docMk/>
            <pc:sldMk cId="0" sldId="312"/>
            <ac:spMk id="64515" creationId="{60199D2D-D711-4927-9FCB-486383D232B8}"/>
          </ac:spMkLst>
        </pc:spChg>
        <pc:graphicFrameChg chg="mod">
          <ac:chgData name="Sidney Seckler" userId="73470fc2d5f88927" providerId="LiveId" clId="{A17ECD8A-FB6E-4FBB-9AA0-0B71C18F4DBE}" dt="2021-06-23T01:02:52.561" v="2535" actId="1076"/>
          <ac:graphicFrameMkLst>
            <pc:docMk/>
            <pc:sldMk cId="0" sldId="312"/>
            <ac:graphicFrameMk id="64525" creationId="{1911D79C-19E4-4B89-9850-DC7DD1A5DD92}"/>
          </ac:graphicFrameMkLst>
        </pc:graphicFrameChg>
      </pc:sldChg>
      <pc:sldChg chg="addSp delSp modSp add mod modTransition">
        <pc:chgData name="Sidney Seckler" userId="73470fc2d5f88927" providerId="LiveId" clId="{A17ECD8A-FB6E-4FBB-9AA0-0B71C18F4DBE}" dt="2021-06-23T01:03:50.740" v="2541" actId="1076"/>
        <pc:sldMkLst>
          <pc:docMk/>
          <pc:sldMk cId="0" sldId="313"/>
        </pc:sldMkLst>
        <pc:spChg chg="add del mod">
          <ac:chgData name="Sidney Seckler" userId="73470fc2d5f88927" providerId="LiveId" clId="{A17ECD8A-FB6E-4FBB-9AA0-0B71C18F4DBE}" dt="2021-06-23T01:03:24.645" v="2538" actId="478"/>
          <ac:spMkLst>
            <pc:docMk/>
            <pc:sldMk cId="0" sldId="313"/>
            <ac:spMk id="3" creationId="{0AFE0A79-D1FF-47EE-A8AE-71F31DD08DC9}"/>
          </ac:spMkLst>
        </pc:spChg>
        <pc:spChg chg="add mod">
          <ac:chgData name="Sidney Seckler" userId="73470fc2d5f88927" providerId="LiveId" clId="{A17ECD8A-FB6E-4FBB-9AA0-0B71C18F4DBE}" dt="2021-06-23T01:03:33.162" v="2539"/>
          <ac:spMkLst>
            <pc:docMk/>
            <pc:sldMk cId="0" sldId="313"/>
            <ac:spMk id="15" creationId="{8EC115D3-0D19-4972-840E-3FE85AB1079A}"/>
          </ac:spMkLst>
        </pc:spChg>
        <pc:spChg chg="del">
          <ac:chgData name="Sidney Seckler" userId="73470fc2d5f88927" providerId="LiveId" clId="{A17ECD8A-FB6E-4FBB-9AA0-0B71C18F4DBE}" dt="2021-06-23T01:03:21.896" v="2537" actId="478"/>
          <ac:spMkLst>
            <pc:docMk/>
            <pc:sldMk cId="0" sldId="313"/>
            <ac:spMk id="65539" creationId="{16D0337E-A9DC-4308-8BB1-BF091FD10D73}"/>
          </ac:spMkLst>
        </pc:spChg>
        <pc:graphicFrameChg chg="mod">
          <ac:chgData name="Sidney Seckler" userId="73470fc2d5f88927" providerId="LiveId" clId="{A17ECD8A-FB6E-4FBB-9AA0-0B71C18F4DBE}" dt="2021-06-23T01:03:50.740" v="2541" actId="1076"/>
          <ac:graphicFrameMkLst>
            <pc:docMk/>
            <pc:sldMk cId="0" sldId="313"/>
            <ac:graphicFrameMk id="65549" creationId="{7AE682DC-FA3D-4567-9115-22AE56A912F5}"/>
          </ac:graphicFrameMkLst>
        </pc:graphicFrameChg>
      </pc:sldChg>
      <pc:sldChg chg="addSp delSp modSp add mod modTransition">
        <pc:chgData name="Sidney Seckler" userId="73470fc2d5f88927" providerId="LiveId" clId="{A17ECD8A-FB6E-4FBB-9AA0-0B71C18F4DBE}" dt="2021-06-23T00:45:52.531" v="2360" actId="948"/>
        <pc:sldMkLst>
          <pc:docMk/>
          <pc:sldMk cId="0" sldId="320"/>
        </pc:sldMkLst>
        <pc:spChg chg="add del mod">
          <ac:chgData name="Sidney Seckler" userId="73470fc2d5f88927" providerId="LiveId" clId="{A17ECD8A-FB6E-4FBB-9AA0-0B71C18F4DBE}" dt="2021-06-23T00:41:08.336" v="2306" actId="478"/>
          <ac:spMkLst>
            <pc:docMk/>
            <pc:sldMk cId="0" sldId="320"/>
            <ac:spMk id="3" creationId="{DD006263-E9CE-4D9D-BCEA-FDAF092D61A1}"/>
          </ac:spMkLst>
        </pc:spChg>
        <pc:spChg chg="add mod">
          <ac:chgData name="Sidney Seckler" userId="73470fc2d5f88927" providerId="LiveId" clId="{A17ECD8A-FB6E-4FBB-9AA0-0B71C18F4DBE}" dt="2021-06-23T00:41:15.738" v="2307"/>
          <ac:spMkLst>
            <pc:docMk/>
            <pc:sldMk cId="0" sldId="320"/>
            <ac:spMk id="11" creationId="{7FD22746-9E91-4BF6-859A-50D9B6CD56CF}"/>
          </ac:spMkLst>
        </pc:spChg>
        <pc:spChg chg="del">
          <ac:chgData name="Sidney Seckler" userId="73470fc2d5f88927" providerId="LiveId" clId="{A17ECD8A-FB6E-4FBB-9AA0-0B71C18F4DBE}" dt="2021-06-23T00:41:06.229" v="2305" actId="478"/>
          <ac:spMkLst>
            <pc:docMk/>
            <pc:sldMk cId="0" sldId="320"/>
            <ac:spMk id="72707" creationId="{B479788D-106C-4289-BCC7-5B859513B5A0}"/>
          </ac:spMkLst>
        </pc:spChg>
        <pc:spChg chg="mod">
          <ac:chgData name="Sidney Seckler" userId="73470fc2d5f88927" providerId="LiveId" clId="{A17ECD8A-FB6E-4FBB-9AA0-0B71C18F4DBE}" dt="2021-06-23T00:45:52.531" v="2360" actId="948"/>
          <ac:spMkLst>
            <pc:docMk/>
            <pc:sldMk cId="0" sldId="320"/>
            <ac:spMk id="72709" creationId="{3FC43BC5-950E-4136-8E8E-EBBF3EC72FD4}"/>
          </ac:spMkLst>
        </pc:spChg>
        <pc:spChg chg="add mod">
          <ac:chgData name="Sidney Seckler" userId="73470fc2d5f88927" providerId="LiveId" clId="{A17ECD8A-FB6E-4FBB-9AA0-0B71C18F4DBE}" dt="2021-06-23T00:42:16.140" v="2323" actId="6549"/>
          <ac:spMkLst>
            <pc:docMk/>
            <pc:sldMk cId="0" sldId="320"/>
            <ac:spMk id="72712" creationId="{2E968CE8-FB96-44AD-8B06-70402AB8D1F0}"/>
          </ac:spMkLst>
        </pc:spChg>
        <pc:spChg chg="add mod">
          <ac:chgData name="Sidney Seckler" userId="73470fc2d5f88927" providerId="LiveId" clId="{A17ECD8A-FB6E-4FBB-9AA0-0B71C18F4DBE}" dt="2021-06-23T00:41:40.125" v="2313" actId="14100"/>
          <ac:spMkLst>
            <pc:docMk/>
            <pc:sldMk cId="0" sldId="320"/>
            <ac:spMk id="72713" creationId="{21EE67DD-4B10-4A81-A414-41F9D3F5098C}"/>
          </ac:spMkLst>
        </pc:spChg>
        <pc:spChg chg="add mod">
          <ac:chgData name="Sidney Seckler" userId="73470fc2d5f88927" providerId="LiveId" clId="{A17ECD8A-FB6E-4FBB-9AA0-0B71C18F4DBE}" dt="2021-06-23T00:42:32.899" v="2331" actId="1076"/>
          <ac:spMkLst>
            <pc:docMk/>
            <pc:sldMk cId="0" sldId="320"/>
            <ac:spMk id="72714" creationId="{ADFB5F0C-6F21-4C4F-B3E3-4EF834989EBE}"/>
          </ac:spMkLst>
        </pc:spChg>
        <pc:graphicFrameChg chg="del mod replId">
          <ac:chgData name="Sidney Seckler" userId="73470fc2d5f88927" providerId="LiveId" clId="{A17ECD8A-FB6E-4FBB-9AA0-0B71C18F4DBE}" dt="2021-06-23T00:41:24.628" v="2311"/>
          <ac:graphicFrameMkLst>
            <pc:docMk/>
            <pc:sldMk cId="0" sldId="320"/>
            <ac:graphicFrameMk id="4" creationId="{2E968CE8-FB96-44AD-8B06-70402AB8D1F0}"/>
          </ac:graphicFrameMkLst>
        </pc:graphicFrameChg>
        <pc:graphicFrameChg chg="del mod replId">
          <ac:chgData name="Sidney Seckler" userId="73470fc2d5f88927" providerId="LiveId" clId="{A17ECD8A-FB6E-4FBB-9AA0-0B71C18F4DBE}" dt="2021-06-23T00:41:24.628" v="2311"/>
          <ac:graphicFrameMkLst>
            <pc:docMk/>
            <pc:sldMk cId="0" sldId="320"/>
            <ac:graphicFrameMk id="6" creationId="{21EE67DD-4B10-4A81-A414-41F9D3F5098C}"/>
          </ac:graphicFrameMkLst>
        </pc:graphicFrameChg>
        <pc:graphicFrameChg chg="del mod replId">
          <ac:chgData name="Sidney Seckler" userId="73470fc2d5f88927" providerId="LiveId" clId="{A17ECD8A-FB6E-4FBB-9AA0-0B71C18F4DBE}" dt="2021-06-23T00:41:24.628" v="2311"/>
          <ac:graphicFrameMkLst>
            <pc:docMk/>
            <pc:sldMk cId="0" sldId="320"/>
            <ac:graphicFrameMk id="8" creationId="{ADFB5F0C-6F21-4C4F-B3E3-4EF834989EBE}"/>
          </ac:graphicFrameMkLst>
        </pc:graphicFrameChg>
        <pc:cxnChg chg="mod">
          <ac:chgData name="Sidney Seckler" userId="73470fc2d5f88927" providerId="LiveId" clId="{A17ECD8A-FB6E-4FBB-9AA0-0B71C18F4DBE}" dt="2021-06-23T00:45:31.217" v="2358" actId="14100"/>
          <ac:cxnSpMkLst>
            <pc:docMk/>
            <pc:sldMk cId="0" sldId="320"/>
            <ac:cxnSpMk id="72711" creationId="{6A2E8CE7-8EB4-4676-8A44-63F4A116FD98}"/>
          </ac:cxnSpMkLst>
        </pc:cxnChg>
      </pc:sldChg>
      <pc:sldChg chg="addSp delSp modSp add mod modTransition">
        <pc:chgData name="Sidney Seckler" userId="73470fc2d5f88927" providerId="LiveId" clId="{A17ECD8A-FB6E-4FBB-9AA0-0B71C18F4DBE}" dt="2021-06-21T20:47:17.231" v="895" actId="1076"/>
        <pc:sldMkLst>
          <pc:docMk/>
          <pc:sldMk cId="0" sldId="339"/>
        </pc:sldMkLst>
        <pc:spChg chg="add del mod">
          <ac:chgData name="Sidney Seckler" userId="73470fc2d5f88927" providerId="LiveId" clId="{A17ECD8A-FB6E-4FBB-9AA0-0B71C18F4DBE}" dt="2021-06-21T20:45:35.253" v="866" actId="478"/>
          <ac:spMkLst>
            <pc:docMk/>
            <pc:sldMk cId="0" sldId="339"/>
            <ac:spMk id="3" creationId="{919838DB-F381-4AAA-8C64-B30D8BBB5082}"/>
          </ac:spMkLst>
        </pc:spChg>
        <pc:spChg chg="add mod">
          <ac:chgData name="Sidney Seckler" userId="73470fc2d5f88927" providerId="LiveId" clId="{A17ECD8A-FB6E-4FBB-9AA0-0B71C18F4DBE}" dt="2021-06-21T20:45:50.775" v="869"/>
          <ac:spMkLst>
            <pc:docMk/>
            <pc:sldMk cId="0" sldId="339"/>
            <ac:spMk id="11" creationId="{CC5D1105-5450-427C-9BBF-152E2EB1D682}"/>
          </ac:spMkLst>
        </pc:spChg>
        <pc:spChg chg="del">
          <ac:chgData name="Sidney Seckler" userId="73470fc2d5f88927" providerId="LiveId" clId="{A17ECD8A-FB6E-4FBB-9AA0-0B71C18F4DBE}" dt="2021-06-21T20:45:33.653" v="865" actId="478"/>
          <ac:spMkLst>
            <pc:docMk/>
            <pc:sldMk cId="0" sldId="339"/>
            <ac:spMk id="92163" creationId="{DD131457-2807-4EF8-AE9A-E2502878CA67}"/>
          </ac:spMkLst>
        </pc:spChg>
        <pc:spChg chg="add mod">
          <ac:chgData name="Sidney Seckler" userId="73470fc2d5f88927" providerId="LiveId" clId="{A17ECD8A-FB6E-4FBB-9AA0-0B71C18F4DBE}" dt="2021-06-21T20:46:17.445" v="881" actId="1076"/>
          <ac:spMkLst>
            <pc:docMk/>
            <pc:sldMk cId="0" sldId="339"/>
            <ac:spMk id="92164" creationId="{E07ACE2A-4F28-4534-ACF1-B099EE0D9FB5}"/>
          </ac:spMkLst>
        </pc:spChg>
        <pc:spChg chg="add mod">
          <ac:chgData name="Sidney Seckler" userId="73470fc2d5f88927" providerId="LiveId" clId="{A17ECD8A-FB6E-4FBB-9AA0-0B71C18F4DBE}" dt="2021-06-21T20:46:24.677" v="883" actId="1076"/>
          <ac:spMkLst>
            <pc:docMk/>
            <pc:sldMk cId="0" sldId="339"/>
            <ac:spMk id="92165" creationId="{D3A14728-33A3-4214-A961-F82E5CD89142}"/>
          </ac:spMkLst>
        </pc:spChg>
        <pc:spChg chg="add mod">
          <ac:chgData name="Sidney Seckler" userId="73470fc2d5f88927" providerId="LiveId" clId="{A17ECD8A-FB6E-4FBB-9AA0-0B71C18F4DBE}" dt="2021-06-21T20:46:32.945" v="886" actId="1076"/>
          <ac:spMkLst>
            <pc:docMk/>
            <pc:sldMk cId="0" sldId="339"/>
            <ac:spMk id="92168" creationId="{63D5443D-154D-42CD-AF8D-B3B2A46FA8B7}"/>
          </ac:spMkLst>
        </pc:spChg>
        <pc:spChg chg="mod">
          <ac:chgData name="Sidney Seckler" userId="73470fc2d5f88927" providerId="LiveId" clId="{A17ECD8A-FB6E-4FBB-9AA0-0B71C18F4DBE}" dt="2021-06-21T20:47:17.231" v="895" actId="1076"/>
          <ac:spMkLst>
            <pc:docMk/>
            <pc:sldMk cId="0" sldId="339"/>
            <ac:spMk id="92169" creationId="{BFF63C87-AA63-40A9-B79D-5CDA61D74986}"/>
          </ac:spMkLst>
        </pc:spChg>
        <pc:spChg chg="mod">
          <ac:chgData name="Sidney Seckler" userId="73470fc2d5f88927" providerId="LiveId" clId="{A17ECD8A-FB6E-4FBB-9AA0-0B71C18F4DBE}" dt="2021-06-21T20:47:17.231" v="895" actId="1076"/>
          <ac:spMkLst>
            <pc:docMk/>
            <pc:sldMk cId="0" sldId="339"/>
            <ac:spMk id="92171" creationId="{8E0AE24B-1F95-427E-A791-7DE98CB16E07}"/>
          </ac:spMkLst>
        </pc:spChg>
        <pc:graphicFrameChg chg="del mod replId">
          <ac:chgData name="Sidney Seckler" userId="73470fc2d5f88927" providerId="LiveId" clId="{A17ECD8A-FB6E-4FBB-9AA0-0B71C18F4DBE}" dt="2021-06-21T20:46:02.345" v="877"/>
          <ac:graphicFrameMkLst>
            <pc:docMk/>
            <pc:sldMk cId="0" sldId="339"/>
            <ac:graphicFrameMk id="4" creationId="{E07ACE2A-4F28-4534-ACF1-B099EE0D9FB5}"/>
          </ac:graphicFrameMkLst>
        </pc:graphicFrameChg>
        <pc:graphicFrameChg chg="del mod replId">
          <ac:chgData name="Sidney Seckler" userId="73470fc2d5f88927" providerId="LiveId" clId="{A17ECD8A-FB6E-4FBB-9AA0-0B71C18F4DBE}" dt="2021-06-21T20:46:02.345" v="877"/>
          <ac:graphicFrameMkLst>
            <pc:docMk/>
            <pc:sldMk cId="0" sldId="339"/>
            <ac:graphicFrameMk id="6" creationId="{D3A14728-33A3-4214-A961-F82E5CD89142}"/>
          </ac:graphicFrameMkLst>
        </pc:graphicFrameChg>
        <pc:graphicFrameChg chg="del mod replId">
          <ac:chgData name="Sidney Seckler" userId="73470fc2d5f88927" providerId="LiveId" clId="{A17ECD8A-FB6E-4FBB-9AA0-0B71C18F4DBE}" dt="2021-06-21T20:46:02.345" v="877"/>
          <ac:graphicFrameMkLst>
            <pc:docMk/>
            <pc:sldMk cId="0" sldId="339"/>
            <ac:graphicFrameMk id="8" creationId="{63D5443D-154D-42CD-AF8D-B3B2A46FA8B7}"/>
          </ac:graphicFrameMkLst>
        </pc:graphicFrameChg>
      </pc:sldChg>
      <pc:sldChg chg="addSp delSp modSp add mod modTransition">
        <pc:chgData name="Sidney Seckler" userId="73470fc2d5f88927" providerId="LiveId" clId="{A17ECD8A-FB6E-4FBB-9AA0-0B71C18F4DBE}" dt="2021-06-21T20:47:59.149" v="902" actId="1076"/>
        <pc:sldMkLst>
          <pc:docMk/>
          <pc:sldMk cId="0" sldId="340"/>
        </pc:sldMkLst>
        <pc:spChg chg="add del mod">
          <ac:chgData name="Sidney Seckler" userId="73470fc2d5f88927" providerId="LiveId" clId="{A17ECD8A-FB6E-4FBB-9AA0-0B71C18F4DBE}" dt="2021-06-21T20:45:42.574" v="868" actId="478"/>
          <ac:spMkLst>
            <pc:docMk/>
            <pc:sldMk cId="0" sldId="340"/>
            <ac:spMk id="3" creationId="{1D7EA762-54EE-4C95-834D-D28A8E115F89}"/>
          </ac:spMkLst>
        </pc:spChg>
        <pc:spChg chg="add mod">
          <ac:chgData name="Sidney Seckler" userId="73470fc2d5f88927" providerId="LiveId" clId="{A17ECD8A-FB6E-4FBB-9AA0-0B71C18F4DBE}" dt="2021-06-21T20:45:53.417" v="870"/>
          <ac:spMkLst>
            <pc:docMk/>
            <pc:sldMk cId="0" sldId="340"/>
            <ac:spMk id="11" creationId="{765844FD-15B2-4AAA-A470-0F5CE565C512}"/>
          </ac:spMkLst>
        </pc:spChg>
        <pc:spChg chg="add mod">
          <ac:chgData name="Sidney Seckler" userId="73470fc2d5f88927" providerId="LiveId" clId="{A17ECD8A-FB6E-4FBB-9AA0-0B71C18F4DBE}" dt="2021-06-21T20:47:43.311" v="899"/>
          <ac:spMkLst>
            <pc:docMk/>
            <pc:sldMk cId="0" sldId="340"/>
            <ac:spMk id="18" creationId="{1A8C8A14-0D0C-4013-A4A1-F8E3EBB9C501}"/>
          </ac:spMkLst>
        </pc:spChg>
        <pc:spChg chg="add mod">
          <ac:chgData name="Sidney Seckler" userId="73470fc2d5f88927" providerId="LiveId" clId="{A17ECD8A-FB6E-4FBB-9AA0-0B71C18F4DBE}" dt="2021-06-21T20:47:43.311" v="899"/>
          <ac:spMkLst>
            <pc:docMk/>
            <pc:sldMk cId="0" sldId="340"/>
            <ac:spMk id="19" creationId="{3E2DE04E-F211-488E-90F4-AB5E3A77720C}"/>
          </ac:spMkLst>
        </pc:spChg>
        <pc:spChg chg="add mod">
          <ac:chgData name="Sidney Seckler" userId="73470fc2d5f88927" providerId="LiveId" clId="{A17ECD8A-FB6E-4FBB-9AA0-0B71C18F4DBE}" dt="2021-06-21T20:47:43.311" v="899"/>
          <ac:spMkLst>
            <pc:docMk/>
            <pc:sldMk cId="0" sldId="340"/>
            <ac:spMk id="20" creationId="{010D22DC-1DBC-43E6-B33F-B9F63626AD58}"/>
          </ac:spMkLst>
        </pc:spChg>
        <pc:spChg chg="add mod">
          <ac:chgData name="Sidney Seckler" userId="73470fc2d5f88927" providerId="LiveId" clId="{A17ECD8A-FB6E-4FBB-9AA0-0B71C18F4DBE}" dt="2021-06-21T20:47:43.311" v="899"/>
          <ac:spMkLst>
            <pc:docMk/>
            <pc:sldMk cId="0" sldId="340"/>
            <ac:spMk id="21" creationId="{CBD43EE6-B4CC-4768-ADDC-5D61D86F66B4}"/>
          </ac:spMkLst>
        </pc:spChg>
        <pc:spChg chg="del">
          <ac:chgData name="Sidney Seckler" userId="73470fc2d5f88927" providerId="LiveId" clId="{A17ECD8A-FB6E-4FBB-9AA0-0B71C18F4DBE}" dt="2021-06-21T20:45:40.220" v="867" actId="478"/>
          <ac:spMkLst>
            <pc:docMk/>
            <pc:sldMk cId="0" sldId="340"/>
            <ac:spMk id="93187" creationId="{44F1A96D-A491-497B-B8FA-EE289E08955E}"/>
          </ac:spMkLst>
        </pc:spChg>
        <pc:spChg chg="add del">
          <ac:chgData name="Sidney Seckler" userId="73470fc2d5f88927" providerId="LiveId" clId="{A17ECD8A-FB6E-4FBB-9AA0-0B71C18F4DBE}" dt="2021-06-21T20:47:27.082" v="896" actId="478"/>
          <ac:spMkLst>
            <pc:docMk/>
            <pc:sldMk cId="0" sldId="340"/>
            <ac:spMk id="93188" creationId="{147192AF-32B5-485A-A9A1-01C92EF62178}"/>
          </ac:spMkLst>
        </pc:spChg>
        <pc:spChg chg="add del">
          <ac:chgData name="Sidney Seckler" userId="73470fc2d5f88927" providerId="LiveId" clId="{A17ECD8A-FB6E-4FBB-9AA0-0B71C18F4DBE}" dt="2021-06-21T20:47:29.697" v="897" actId="478"/>
          <ac:spMkLst>
            <pc:docMk/>
            <pc:sldMk cId="0" sldId="340"/>
            <ac:spMk id="93189" creationId="{032081C5-E45A-4C8F-AF5D-BEADE62CF20A}"/>
          </ac:spMkLst>
        </pc:spChg>
        <pc:spChg chg="add del">
          <ac:chgData name="Sidney Seckler" userId="73470fc2d5f88927" providerId="LiveId" clId="{A17ECD8A-FB6E-4FBB-9AA0-0B71C18F4DBE}" dt="2021-06-21T20:47:32.265" v="898" actId="478"/>
          <ac:spMkLst>
            <pc:docMk/>
            <pc:sldMk cId="0" sldId="340"/>
            <ac:spMk id="93190" creationId="{9C37F2CE-4233-4CA9-93B2-59471B880199}"/>
          </ac:spMkLst>
        </pc:spChg>
        <pc:spChg chg="mod">
          <ac:chgData name="Sidney Seckler" userId="73470fc2d5f88927" providerId="LiveId" clId="{A17ECD8A-FB6E-4FBB-9AA0-0B71C18F4DBE}" dt="2021-06-21T20:47:59.149" v="902" actId="1076"/>
          <ac:spMkLst>
            <pc:docMk/>
            <pc:sldMk cId="0" sldId="340"/>
            <ac:spMk id="93191" creationId="{0F72FC27-43F2-4FFC-A7C8-019C0AC016AD}"/>
          </ac:spMkLst>
        </pc:spChg>
        <pc:spChg chg="del">
          <ac:chgData name="Sidney Seckler" userId="73470fc2d5f88927" providerId="LiveId" clId="{A17ECD8A-FB6E-4FBB-9AA0-0B71C18F4DBE}" dt="2021-06-21T20:47:48.041" v="900" actId="478"/>
          <ac:spMkLst>
            <pc:docMk/>
            <pc:sldMk cId="0" sldId="340"/>
            <ac:spMk id="93192" creationId="{08BA0AD8-215E-4CCB-8A42-8392E3311F0B}"/>
          </ac:spMkLst>
        </pc:spChg>
        <pc:graphicFrameChg chg="del mod replId">
          <ac:chgData name="Sidney Seckler" userId="73470fc2d5f88927" providerId="LiveId" clId="{A17ECD8A-FB6E-4FBB-9AA0-0B71C18F4DBE}" dt="2021-06-21T20:46:02.345" v="877"/>
          <ac:graphicFrameMkLst>
            <pc:docMk/>
            <pc:sldMk cId="0" sldId="340"/>
            <ac:graphicFrameMk id="4" creationId="{147192AF-32B5-485A-A9A1-01C92EF62178}"/>
          </ac:graphicFrameMkLst>
        </pc:graphicFrameChg>
        <pc:graphicFrameChg chg="del mod replId">
          <ac:chgData name="Sidney Seckler" userId="73470fc2d5f88927" providerId="LiveId" clId="{A17ECD8A-FB6E-4FBB-9AA0-0B71C18F4DBE}" dt="2021-06-21T20:46:02.345" v="877"/>
          <ac:graphicFrameMkLst>
            <pc:docMk/>
            <pc:sldMk cId="0" sldId="340"/>
            <ac:graphicFrameMk id="6" creationId="{032081C5-E45A-4C8F-AF5D-BEADE62CF20A}"/>
          </ac:graphicFrameMkLst>
        </pc:graphicFrameChg>
        <pc:graphicFrameChg chg="del mod replId">
          <ac:chgData name="Sidney Seckler" userId="73470fc2d5f88927" providerId="LiveId" clId="{A17ECD8A-FB6E-4FBB-9AA0-0B71C18F4DBE}" dt="2021-06-21T20:46:02.345" v="877"/>
          <ac:graphicFrameMkLst>
            <pc:docMk/>
            <pc:sldMk cId="0" sldId="340"/>
            <ac:graphicFrameMk id="8" creationId="{9C37F2CE-4233-4CA9-93B2-59471B880199}"/>
          </ac:graphicFrameMkLst>
        </pc:graphicFrameChg>
      </pc:sldChg>
      <pc:sldChg chg="addSp delSp modSp add mod modTransition">
        <pc:chgData name="Sidney Seckler" userId="73470fc2d5f88927" providerId="LiveId" clId="{A17ECD8A-FB6E-4FBB-9AA0-0B71C18F4DBE}" dt="2021-06-21T20:57:31.413" v="1024" actId="1076"/>
        <pc:sldMkLst>
          <pc:docMk/>
          <pc:sldMk cId="0" sldId="348"/>
        </pc:sldMkLst>
        <pc:spChg chg="add del mod">
          <ac:chgData name="Sidney Seckler" userId="73470fc2d5f88927" providerId="LiveId" clId="{A17ECD8A-FB6E-4FBB-9AA0-0B71C18F4DBE}" dt="2021-06-21T20:55:57.310" v="1006" actId="478"/>
          <ac:spMkLst>
            <pc:docMk/>
            <pc:sldMk cId="0" sldId="348"/>
            <ac:spMk id="3" creationId="{97512E10-940D-476A-A125-776497FDF9E8}"/>
          </ac:spMkLst>
        </pc:spChg>
        <pc:spChg chg="add mod">
          <ac:chgData name="Sidney Seckler" userId="73470fc2d5f88927" providerId="LiveId" clId="{A17ECD8A-FB6E-4FBB-9AA0-0B71C18F4DBE}" dt="2021-06-21T20:56:05.716" v="1007"/>
          <ac:spMkLst>
            <pc:docMk/>
            <pc:sldMk cId="0" sldId="348"/>
            <ac:spMk id="9" creationId="{9784F1B8-890F-4973-A52C-A4D2E5F9D93E}"/>
          </ac:spMkLst>
        </pc:spChg>
        <pc:spChg chg="del">
          <ac:chgData name="Sidney Seckler" userId="73470fc2d5f88927" providerId="LiveId" clId="{A17ECD8A-FB6E-4FBB-9AA0-0B71C18F4DBE}" dt="2021-06-21T20:55:51.965" v="1005" actId="478"/>
          <ac:spMkLst>
            <pc:docMk/>
            <pc:sldMk cId="0" sldId="348"/>
            <ac:spMk id="109571" creationId="{FA9C9539-5BAE-42E2-BB58-5D35BB724781}"/>
          </ac:spMkLst>
        </pc:spChg>
        <pc:spChg chg="add mod">
          <ac:chgData name="Sidney Seckler" userId="73470fc2d5f88927" providerId="LiveId" clId="{A17ECD8A-FB6E-4FBB-9AA0-0B71C18F4DBE}" dt="2021-06-21T20:57:31.413" v="1024" actId="1076"/>
          <ac:spMkLst>
            <pc:docMk/>
            <pc:sldMk cId="0" sldId="348"/>
            <ac:spMk id="109572" creationId="{E6FB454D-0531-4E4C-B051-504EF88AC74C}"/>
          </ac:spMkLst>
        </pc:spChg>
        <pc:spChg chg="add mod">
          <ac:chgData name="Sidney Seckler" userId="73470fc2d5f88927" providerId="LiveId" clId="{A17ECD8A-FB6E-4FBB-9AA0-0B71C18F4DBE}" dt="2021-06-21T20:57:21.521" v="1023" actId="1076"/>
          <ac:spMkLst>
            <pc:docMk/>
            <pc:sldMk cId="0" sldId="348"/>
            <ac:spMk id="109573" creationId="{42D010A1-EE35-47F6-91FB-4906D44F9260}"/>
          </ac:spMkLst>
        </pc:spChg>
        <pc:graphicFrameChg chg="del mod replId">
          <ac:chgData name="Sidney Seckler" userId="73470fc2d5f88927" providerId="LiveId" clId="{A17ECD8A-FB6E-4FBB-9AA0-0B71C18F4DBE}" dt="2021-06-21T20:56:17.570" v="1011"/>
          <ac:graphicFrameMkLst>
            <pc:docMk/>
            <pc:sldMk cId="0" sldId="348"/>
            <ac:graphicFrameMk id="4" creationId="{E6FB454D-0531-4E4C-B051-504EF88AC74C}"/>
          </ac:graphicFrameMkLst>
        </pc:graphicFrameChg>
        <pc:graphicFrameChg chg="del mod replId">
          <ac:chgData name="Sidney Seckler" userId="73470fc2d5f88927" providerId="LiveId" clId="{A17ECD8A-FB6E-4FBB-9AA0-0B71C18F4DBE}" dt="2021-06-21T20:56:17.570" v="1011"/>
          <ac:graphicFrameMkLst>
            <pc:docMk/>
            <pc:sldMk cId="0" sldId="348"/>
            <ac:graphicFrameMk id="6" creationId="{42D010A1-EE35-47F6-91FB-4906D44F9260}"/>
          </ac:graphicFrameMkLst>
        </pc:graphicFrameChg>
        <pc:graphicFrameChg chg="add mod">
          <ac:chgData name="Sidney Seckler" userId="73470fc2d5f88927" providerId="LiveId" clId="{A17ECD8A-FB6E-4FBB-9AA0-0B71C18F4DBE}" dt="2021-06-21T20:57:14.797" v="1022" actId="1076"/>
          <ac:graphicFrameMkLst>
            <pc:docMk/>
            <pc:sldMk cId="0" sldId="348"/>
            <ac:graphicFrameMk id="14" creationId="{D56C0DFB-0C5D-4B40-A527-F08727490F7E}"/>
          </ac:graphicFrameMkLst>
        </pc:graphicFrameChg>
        <pc:graphicFrameChg chg="del">
          <ac:chgData name="Sidney Seckler" userId="73470fc2d5f88927" providerId="LiveId" clId="{A17ECD8A-FB6E-4FBB-9AA0-0B71C18F4DBE}" dt="2021-06-21T20:56:13.575" v="1008" actId="478"/>
          <ac:graphicFrameMkLst>
            <pc:docMk/>
            <pc:sldMk cId="0" sldId="348"/>
            <ac:graphicFrameMk id="109574" creationId="{BB768A41-936C-4D8F-8FAA-2643AEE9A2DF}"/>
          </ac:graphicFrameMkLst>
        </pc:graphicFrameChg>
      </pc:sldChg>
      <pc:sldChg chg="del">
        <pc:chgData name="Sidney Seckler" userId="73470fc2d5f88927" providerId="LiveId" clId="{A17ECD8A-FB6E-4FBB-9AA0-0B71C18F4DBE}" dt="2021-06-21T19:03:17.966" v="293" actId="47"/>
        <pc:sldMkLst>
          <pc:docMk/>
          <pc:sldMk cId="0" sldId="448"/>
        </pc:sldMkLst>
      </pc:sldChg>
      <pc:sldChg chg="del">
        <pc:chgData name="Sidney Seckler" userId="73470fc2d5f88927" providerId="LiveId" clId="{A17ECD8A-FB6E-4FBB-9AA0-0B71C18F4DBE}" dt="2021-06-21T19:03:19.640" v="294" actId="47"/>
        <pc:sldMkLst>
          <pc:docMk/>
          <pc:sldMk cId="0" sldId="449"/>
        </pc:sldMkLst>
      </pc:sldChg>
      <pc:sldChg chg="add">
        <pc:chgData name="Sidney Seckler" userId="73470fc2d5f88927" providerId="LiveId" clId="{A17ECD8A-FB6E-4FBB-9AA0-0B71C18F4DBE}" dt="2021-06-21T19:06:00.796" v="300"/>
        <pc:sldMkLst>
          <pc:docMk/>
          <pc:sldMk cId="0" sldId="500"/>
        </pc:sldMkLst>
      </pc:sldChg>
      <pc:sldChg chg="del">
        <pc:chgData name="Sidney Seckler" userId="73470fc2d5f88927" providerId="LiveId" clId="{A17ECD8A-FB6E-4FBB-9AA0-0B71C18F4DBE}" dt="2021-06-21T19:03:22.484" v="296" actId="47"/>
        <pc:sldMkLst>
          <pc:docMk/>
          <pc:sldMk cId="0" sldId="503"/>
        </pc:sldMkLst>
      </pc:sldChg>
      <pc:sldChg chg="add">
        <pc:chgData name="Sidney Seckler" userId="73470fc2d5f88927" providerId="LiveId" clId="{A17ECD8A-FB6E-4FBB-9AA0-0B71C18F4DBE}" dt="2021-06-21T19:05:16.710" v="299"/>
        <pc:sldMkLst>
          <pc:docMk/>
          <pc:sldMk cId="0" sldId="507"/>
        </pc:sldMkLst>
      </pc:sldChg>
      <pc:sldChg chg="del">
        <pc:chgData name="Sidney Seckler" userId="73470fc2d5f88927" providerId="LiveId" clId="{A17ECD8A-FB6E-4FBB-9AA0-0B71C18F4DBE}" dt="2021-06-21T18:59:20.427" v="230" actId="47"/>
        <pc:sldMkLst>
          <pc:docMk/>
          <pc:sldMk cId="111140260" sldId="519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672471014" sldId="527"/>
        </pc:sldMkLst>
      </pc:sldChg>
      <pc:sldChg chg="del">
        <pc:chgData name="Sidney Seckler" userId="73470fc2d5f88927" providerId="LiveId" clId="{A17ECD8A-FB6E-4FBB-9AA0-0B71C18F4DBE}" dt="2021-06-21T19:03:21.461" v="295" actId="47"/>
        <pc:sldMkLst>
          <pc:docMk/>
          <pc:sldMk cId="3427353847" sldId="528"/>
        </pc:sldMkLst>
      </pc:sldChg>
      <pc:sldChg chg="del">
        <pc:chgData name="Sidney Seckler" userId="73470fc2d5f88927" providerId="LiveId" clId="{A17ECD8A-FB6E-4FBB-9AA0-0B71C18F4DBE}" dt="2021-06-21T19:03:24.754" v="297" actId="47"/>
        <pc:sldMkLst>
          <pc:docMk/>
          <pc:sldMk cId="673600176" sldId="529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74098609" sldId="531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375718522" sldId="533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4273587842" sldId="538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792605575" sldId="560"/>
        </pc:sldMkLst>
      </pc:sldChg>
      <pc:sldChg chg="del">
        <pc:chgData name="Sidney Seckler" userId="73470fc2d5f88927" providerId="LiveId" clId="{A17ECD8A-FB6E-4FBB-9AA0-0B71C18F4DBE}" dt="2021-06-21T19:03:27.302" v="298" actId="47"/>
        <pc:sldMkLst>
          <pc:docMk/>
          <pc:sldMk cId="244264611" sldId="561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403269387" sldId="562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953215969" sldId="563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529439852" sldId="564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152907026" sldId="565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767501084" sldId="566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422202141" sldId="567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867141476" sldId="568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711482592" sldId="569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240535576" sldId="570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1721507650" sldId="571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439118230" sldId="572"/>
        </pc:sldMkLst>
      </pc:sldChg>
      <pc:sldChg chg="addSp delSp modSp add mod">
        <pc:chgData name="Sidney Seckler" userId="73470fc2d5f88927" providerId="LiveId" clId="{A17ECD8A-FB6E-4FBB-9AA0-0B71C18F4DBE}" dt="2021-06-21T20:44:16.393" v="860" actId="20577"/>
        <pc:sldMkLst>
          <pc:docMk/>
          <pc:sldMk cId="1830596487" sldId="573"/>
        </pc:sldMkLst>
        <pc:spChg chg="add del mod">
          <ac:chgData name="Sidney Seckler" userId="73470fc2d5f88927" providerId="LiveId" clId="{A17ECD8A-FB6E-4FBB-9AA0-0B71C18F4DBE}" dt="2021-06-21T20:43:11.998" v="841" actId="478"/>
          <ac:spMkLst>
            <pc:docMk/>
            <pc:sldMk cId="1830596487" sldId="573"/>
            <ac:spMk id="3" creationId="{833AE19F-B358-4C8E-AF85-6DF871049B40}"/>
          </ac:spMkLst>
        </pc:spChg>
        <pc:spChg chg="add mod">
          <ac:chgData name="Sidney Seckler" userId="73470fc2d5f88927" providerId="LiveId" clId="{A17ECD8A-FB6E-4FBB-9AA0-0B71C18F4DBE}" dt="2021-06-21T20:43:19.703" v="842"/>
          <ac:spMkLst>
            <pc:docMk/>
            <pc:sldMk cId="1830596487" sldId="573"/>
            <ac:spMk id="7" creationId="{16F356BC-55F7-464D-9A16-E2D9C05E1899}"/>
          </ac:spMkLst>
        </pc:spChg>
        <pc:spChg chg="del">
          <ac:chgData name="Sidney Seckler" userId="73470fc2d5f88927" providerId="LiveId" clId="{A17ECD8A-FB6E-4FBB-9AA0-0B71C18F4DBE}" dt="2021-06-21T20:43:07.865" v="840" actId="478"/>
          <ac:spMkLst>
            <pc:docMk/>
            <pc:sldMk cId="1830596487" sldId="573"/>
            <ac:spMk id="4099" creationId="{F8B96A61-C72F-4AE6-BD11-C8F2087FCF79}"/>
          </ac:spMkLst>
        </pc:spChg>
        <pc:spChg chg="mod">
          <ac:chgData name="Sidney Seckler" userId="73470fc2d5f88927" providerId="LiveId" clId="{A17ECD8A-FB6E-4FBB-9AA0-0B71C18F4DBE}" dt="2021-06-21T20:44:16.393" v="860" actId="20577"/>
          <ac:spMkLst>
            <pc:docMk/>
            <pc:sldMk cId="1830596487" sldId="573"/>
            <ac:spMk id="4100" creationId="{E5CC45C3-CF65-4286-AA07-1D8008364C0B}"/>
          </ac:spMkLst>
        </pc:spChg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223972007" sldId="573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1847601497" sldId="574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405519720" sldId="575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301084301" sldId="576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276565986" sldId="577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603838897" sldId="578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742470385" sldId="579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4267990221" sldId="580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721416569" sldId="581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78205803" sldId="582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949770830" sldId="583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829707380" sldId="584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042794260" sldId="585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208906114" sldId="586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724304641" sldId="587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800414301" sldId="588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932148569" sldId="589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203986606" sldId="592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825520512" sldId="593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472380938" sldId="594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1127332261" sldId="595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229726014" sldId="596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1959851791" sldId="597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688282387" sldId="598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877418303" sldId="599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153052115" sldId="600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800734886" sldId="601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463483154" sldId="602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104851653" sldId="603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76353656" sldId="604"/>
        </pc:sldMkLst>
      </pc:sldChg>
      <pc:sldChg chg="modSp mod">
        <pc:chgData name="Sidney Seckler" userId="73470fc2d5f88927" providerId="LiveId" clId="{A17ECD8A-FB6E-4FBB-9AA0-0B71C18F4DBE}" dt="2021-06-21T18:54:32.586" v="105" actId="1076"/>
        <pc:sldMkLst>
          <pc:docMk/>
          <pc:sldMk cId="0" sldId="605"/>
        </pc:sldMkLst>
        <pc:spChg chg="mod">
          <ac:chgData name="Sidney Seckler" userId="73470fc2d5f88927" providerId="LiveId" clId="{A17ECD8A-FB6E-4FBB-9AA0-0B71C18F4DBE}" dt="2021-06-21T18:54:32.586" v="105" actId="1076"/>
          <ac:spMkLst>
            <pc:docMk/>
            <pc:sldMk cId="0" sldId="605"/>
            <ac:spMk id="3076" creationId="{31E6E0EF-0E9A-494A-B0EA-A07A9CD2074B}"/>
          </ac:spMkLst>
        </pc:spChg>
      </pc:sldChg>
      <pc:sldChg chg="modSp add mod">
        <pc:chgData name="Sidney Seckler" userId="73470fc2d5f88927" providerId="LiveId" clId="{A17ECD8A-FB6E-4FBB-9AA0-0B71C18F4DBE}" dt="2021-06-23T01:16:26.883" v="2670" actId="5793"/>
        <pc:sldMkLst>
          <pc:docMk/>
          <pc:sldMk cId="2564616184" sldId="606"/>
        </pc:sldMkLst>
        <pc:spChg chg="mod">
          <ac:chgData name="Sidney Seckler" userId="73470fc2d5f88927" providerId="LiveId" clId="{A17ECD8A-FB6E-4FBB-9AA0-0B71C18F4DBE}" dt="2021-06-23T01:16:26.883" v="2670" actId="5793"/>
          <ac:spMkLst>
            <pc:docMk/>
            <pc:sldMk cId="2564616184" sldId="606"/>
            <ac:spMk id="4100" creationId="{E5CC45C3-CF65-4286-AA07-1D8008364C0B}"/>
          </ac:spMkLst>
        </pc:spChg>
      </pc:sldChg>
      <pc:sldChg chg="modSp add mod">
        <pc:chgData name="Sidney Seckler" userId="73470fc2d5f88927" providerId="LiveId" clId="{A17ECD8A-FB6E-4FBB-9AA0-0B71C18F4DBE}" dt="2021-06-23T01:21:17.880" v="2806" actId="14100"/>
        <pc:sldMkLst>
          <pc:docMk/>
          <pc:sldMk cId="2920441286" sldId="607"/>
        </pc:sldMkLst>
        <pc:spChg chg="mod">
          <ac:chgData name="Sidney Seckler" userId="73470fc2d5f88927" providerId="LiveId" clId="{A17ECD8A-FB6E-4FBB-9AA0-0B71C18F4DBE}" dt="2021-06-23T01:21:17.880" v="2806" actId="14100"/>
          <ac:spMkLst>
            <pc:docMk/>
            <pc:sldMk cId="2920441286" sldId="607"/>
            <ac:spMk id="4100" creationId="{E5CC45C3-CF65-4286-AA07-1D8008364C0B}"/>
          </ac:spMkLst>
        </pc:spChg>
      </pc:sldChg>
      <pc:sldChg chg="modSp add mod">
        <pc:chgData name="Sidney Seckler" userId="73470fc2d5f88927" providerId="LiveId" clId="{A17ECD8A-FB6E-4FBB-9AA0-0B71C18F4DBE}" dt="2021-06-23T01:23:18.388" v="2894" actId="6549"/>
        <pc:sldMkLst>
          <pc:docMk/>
          <pc:sldMk cId="3541643842" sldId="608"/>
        </pc:sldMkLst>
        <pc:spChg chg="mod">
          <ac:chgData name="Sidney Seckler" userId="73470fc2d5f88927" providerId="LiveId" clId="{A17ECD8A-FB6E-4FBB-9AA0-0B71C18F4DBE}" dt="2021-06-23T01:23:18.388" v="2894" actId="6549"/>
          <ac:spMkLst>
            <pc:docMk/>
            <pc:sldMk cId="3541643842" sldId="608"/>
            <ac:spMk id="4100" creationId="{E5CC45C3-CF65-4286-AA07-1D8008364C0B}"/>
          </ac:spMkLst>
        </pc:spChg>
      </pc:sldChg>
      <pc:sldChg chg="addSp delSp modSp add mod">
        <pc:chgData name="Sidney Seckler" userId="73470fc2d5f88927" providerId="LiveId" clId="{A17ECD8A-FB6E-4FBB-9AA0-0B71C18F4DBE}" dt="2021-06-21T19:13:31.015" v="340" actId="14100"/>
        <pc:sldMkLst>
          <pc:docMk/>
          <pc:sldMk cId="805932372" sldId="609"/>
        </pc:sldMkLst>
        <pc:spChg chg="add del mod">
          <ac:chgData name="Sidney Seckler" userId="73470fc2d5f88927" providerId="LiveId" clId="{A17ECD8A-FB6E-4FBB-9AA0-0B71C18F4DBE}" dt="2021-06-21T19:10:11.850" v="305" actId="478"/>
          <ac:spMkLst>
            <pc:docMk/>
            <pc:sldMk cId="805932372" sldId="609"/>
            <ac:spMk id="3" creationId="{D1C2C5B6-DA25-41A6-820A-8B98C22689D5}"/>
          </ac:spMkLst>
        </pc:spChg>
        <pc:spChg chg="add del mod">
          <ac:chgData name="Sidney Seckler" userId="73470fc2d5f88927" providerId="LiveId" clId="{A17ECD8A-FB6E-4FBB-9AA0-0B71C18F4DBE}" dt="2021-06-21T19:10:32.542" v="308" actId="478"/>
          <ac:spMkLst>
            <pc:docMk/>
            <pc:sldMk cId="805932372" sldId="609"/>
            <ac:spMk id="5" creationId="{9D3C939F-8443-420E-B73A-23CC073E4C51}"/>
          </ac:spMkLst>
        </pc:spChg>
        <pc:spChg chg="add mod">
          <ac:chgData name="Sidney Seckler" userId="73470fc2d5f88927" providerId="LiveId" clId="{A17ECD8A-FB6E-4FBB-9AA0-0B71C18F4DBE}" dt="2021-06-21T19:13:31.015" v="340" actId="14100"/>
          <ac:spMkLst>
            <pc:docMk/>
            <pc:sldMk cId="805932372" sldId="609"/>
            <ac:spMk id="6" creationId="{BB45F28D-13FB-4EA8-A1AA-AB89297121CA}"/>
          </ac:spMkLst>
        </pc:spChg>
        <pc:spChg chg="del">
          <ac:chgData name="Sidney Seckler" userId="73470fc2d5f88927" providerId="LiveId" clId="{A17ECD8A-FB6E-4FBB-9AA0-0B71C18F4DBE}" dt="2021-06-21T19:10:29.819" v="307" actId="478"/>
          <ac:spMkLst>
            <pc:docMk/>
            <pc:sldMk cId="805932372" sldId="609"/>
            <ac:spMk id="7" creationId="{F053D0CB-DB61-4E11-912B-D78C8FA8AA4D}"/>
          </ac:spMkLst>
        </pc:spChg>
        <pc:spChg chg="del">
          <ac:chgData name="Sidney Seckler" userId="73470fc2d5f88927" providerId="LiveId" clId="{A17ECD8A-FB6E-4FBB-9AA0-0B71C18F4DBE}" dt="2021-06-21T19:10:09.384" v="304" actId="478"/>
          <ac:spMkLst>
            <pc:docMk/>
            <pc:sldMk cId="805932372" sldId="609"/>
            <ac:spMk id="8" creationId="{3CCFBFB5-8A8F-4EB1-A77C-FF04196D9EC9}"/>
          </ac:spMkLst>
        </pc:spChg>
        <pc:spChg chg="add mod">
          <ac:chgData name="Sidney Seckler" userId="73470fc2d5f88927" providerId="LiveId" clId="{A17ECD8A-FB6E-4FBB-9AA0-0B71C18F4DBE}" dt="2021-06-21T19:10:24.288" v="306"/>
          <ac:spMkLst>
            <pc:docMk/>
            <pc:sldMk cId="805932372" sldId="609"/>
            <ac:spMk id="9" creationId="{D55E3607-6BE3-415B-8797-C062A773112E}"/>
          </ac:spMkLst>
        </pc:spChg>
        <pc:spChg chg="add mod">
          <ac:chgData name="Sidney Seckler" userId="73470fc2d5f88927" providerId="LiveId" clId="{A17ECD8A-FB6E-4FBB-9AA0-0B71C18F4DBE}" dt="2021-06-21T19:11:39.199" v="321" actId="1076"/>
          <ac:spMkLst>
            <pc:docMk/>
            <pc:sldMk cId="805932372" sldId="609"/>
            <ac:spMk id="10" creationId="{9C469069-D36D-46A7-831A-4155B9BED631}"/>
          </ac:spMkLst>
        </pc:spChg>
        <pc:spChg chg="add mod">
          <ac:chgData name="Sidney Seckler" userId="73470fc2d5f88927" providerId="LiveId" clId="{A17ECD8A-FB6E-4FBB-9AA0-0B71C18F4DBE}" dt="2021-06-21T19:11:41.301" v="322" actId="1076"/>
          <ac:spMkLst>
            <pc:docMk/>
            <pc:sldMk cId="805932372" sldId="609"/>
            <ac:spMk id="11" creationId="{B7256E46-FDD0-49D7-84E7-0CFBFDA97C6D}"/>
          </ac:spMkLst>
        </pc:spChg>
        <pc:picChg chg="add mod">
          <ac:chgData name="Sidney Seckler" userId="73470fc2d5f88927" providerId="LiveId" clId="{A17ECD8A-FB6E-4FBB-9AA0-0B71C18F4DBE}" dt="2021-06-21T19:11:53.966" v="333" actId="1038"/>
          <ac:picMkLst>
            <pc:docMk/>
            <pc:sldMk cId="805932372" sldId="609"/>
            <ac:picMk id="12" creationId="{184BF879-187A-48A1-9627-6AA0634B005A}"/>
          </ac:picMkLst>
        </pc:picChg>
      </pc:sldChg>
      <pc:sldChg chg="modSp add mod">
        <pc:chgData name="Sidney Seckler" userId="73470fc2d5f88927" providerId="LiveId" clId="{A17ECD8A-FB6E-4FBB-9AA0-0B71C18F4DBE}" dt="2021-06-21T19:13:42.353" v="342" actId="1076"/>
        <pc:sldMkLst>
          <pc:docMk/>
          <pc:sldMk cId="797617501" sldId="610"/>
        </pc:sldMkLst>
        <pc:spChg chg="mod">
          <ac:chgData name="Sidney Seckler" userId="73470fc2d5f88927" providerId="LiveId" clId="{A17ECD8A-FB6E-4FBB-9AA0-0B71C18F4DBE}" dt="2021-06-21T19:13:42.353" v="342" actId="1076"/>
          <ac:spMkLst>
            <pc:docMk/>
            <pc:sldMk cId="797617501" sldId="610"/>
            <ac:spMk id="6" creationId="{BB45F28D-13FB-4EA8-A1AA-AB89297121CA}"/>
          </ac:spMkLst>
        </pc:spChg>
      </pc:sldChg>
      <pc:sldChg chg="addSp delSp modSp add mod">
        <pc:chgData name="Sidney Seckler" userId="73470fc2d5f88927" providerId="LiveId" clId="{A17ECD8A-FB6E-4FBB-9AA0-0B71C18F4DBE}" dt="2021-06-21T19:15:27.195" v="370" actId="1076"/>
        <pc:sldMkLst>
          <pc:docMk/>
          <pc:sldMk cId="1133107676" sldId="611"/>
        </pc:sldMkLst>
        <pc:spChg chg="mod">
          <ac:chgData name="Sidney Seckler" userId="73470fc2d5f88927" providerId="LiveId" clId="{A17ECD8A-FB6E-4FBB-9AA0-0B71C18F4DBE}" dt="2021-06-21T19:15:27.195" v="370" actId="1076"/>
          <ac:spMkLst>
            <pc:docMk/>
            <pc:sldMk cId="1133107676" sldId="611"/>
            <ac:spMk id="6" creationId="{BB45F28D-13FB-4EA8-A1AA-AB89297121CA}"/>
          </ac:spMkLst>
        </pc:spChg>
        <pc:spChg chg="add mod">
          <ac:chgData name="Sidney Seckler" userId="73470fc2d5f88927" providerId="LiveId" clId="{A17ECD8A-FB6E-4FBB-9AA0-0B71C18F4DBE}" dt="2021-06-21T19:14:43.398" v="353" actId="207"/>
          <ac:spMkLst>
            <pc:docMk/>
            <pc:sldMk cId="1133107676" sldId="611"/>
            <ac:spMk id="8" creationId="{C8A04937-36D9-40FF-9424-54DF24F61F96}"/>
          </ac:spMkLst>
        </pc:spChg>
        <pc:spChg chg="del">
          <ac:chgData name="Sidney Seckler" userId="73470fc2d5f88927" providerId="LiveId" clId="{A17ECD8A-FB6E-4FBB-9AA0-0B71C18F4DBE}" dt="2021-06-21T19:13:54.770" v="345" actId="478"/>
          <ac:spMkLst>
            <pc:docMk/>
            <pc:sldMk cId="1133107676" sldId="611"/>
            <ac:spMk id="10" creationId="{9C469069-D36D-46A7-831A-4155B9BED631}"/>
          </ac:spMkLst>
        </pc:spChg>
        <pc:spChg chg="del">
          <ac:chgData name="Sidney Seckler" userId="73470fc2d5f88927" providerId="LiveId" clId="{A17ECD8A-FB6E-4FBB-9AA0-0B71C18F4DBE}" dt="2021-06-21T19:13:57.554" v="346" actId="478"/>
          <ac:spMkLst>
            <pc:docMk/>
            <pc:sldMk cId="1133107676" sldId="611"/>
            <ac:spMk id="11" creationId="{B7256E46-FDD0-49D7-84E7-0CFBFDA97C6D}"/>
          </ac:spMkLst>
        </pc:spChg>
        <pc:spChg chg="add mod">
          <ac:chgData name="Sidney Seckler" userId="73470fc2d5f88927" providerId="LiveId" clId="{A17ECD8A-FB6E-4FBB-9AA0-0B71C18F4DBE}" dt="2021-06-21T19:14:43.398" v="353" actId="207"/>
          <ac:spMkLst>
            <pc:docMk/>
            <pc:sldMk cId="1133107676" sldId="611"/>
            <ac:spMk id="13" creationId="{859A4622-D602-46FD-A565-0D7F29E889AE}"/>
          </ac:spMkLst>
        </pc:spChg>
        <pc:picChg chg="del">
          <ac:chgData name="Sidney Seckler" userId="73470fc2d5f88927" providerId="LiveId" clId="{A17ECD8A-FB6E-4FBB-9AA0-0B71C18F4DBE}" dt="2021-06-21T19:13:59.158" v="347" actId="478"/>
          <ac:picMkLst>
            <pc:docMk/>
            <pc:sldMk cId="1133107676" sldId="611"/>
            <ac:picMk id="12" creationId="{184BF879-187A-48A1-9627-6AA0634B005A}"/>
          </ac:picMkLst>
        </pc:picChg>
        <pc:picChg chg="add mod">
          <ac:chgData name="Sidney Seckler" userId="73470fc2d5f88927" providerId="LiveId" clId="{A17ECD8A-FB6E-4FBB-9AA0-0B71C18F4DBE}" dt="2021-06-21T19:15:13.464" v="367" actId="1036"/>
          <ac:picMkLst>
            <pc:docMk/>
            <pc:sldMk cId="1133107676" sldId="611"/>
            <ac:picMk id="14" creationId="{49C0F352-9610-4933-93F2-2B5DFF6503AF}"/>
          </ac:picMkLst>
        </pc:picChg>
      </pc:sldChg>
      <pc:sldChg chg="modSp add mod">
        <pc:chgData name="Sidney Seckler" userId="73470fc2d5f88927" providerId="LiveId" clId="{A17ECD8A-FB6E-4FBB-9AA0-0B71C18F4DBE}" dt="2021-06-21T19:15:39.602" v="372" actId="1076"/>
        <pc:sldMkLst>
          <pc:docMk/>
          <pc:sldMk cId="3307726676" sldId="612"/>
        </pc:sldMkLst>
        <pc:spChg chg="mod">
          <ac:chgData name="Sidney Seckler" userId="73470fc2d5f88927" providerId="LiveId" clId="{A17ECD8A-FB6E-4FBB-9AA0-0B71C18F4DBE}" dt="2021-06-21T19:15:39.602" v="372" actId="1076"/>
          <ac:spMkLst>
            <pc:docMk/>
            <pc:sldMk cId="3307726676" sldId="612"/>
            <ac:spMk id="6" creationId="{BB45F28D-13FB-4EA8-A1AA-AB89297121CA}"/>
          </ac:spMkLst>
        </pc:spChg>
      </pc:sldChg>
      <pc:sldChg chg="addSp delSp modSp add mod">
        <pc:chgData name="Sidney Seckler" userId="73470fc2d5f88927" providerId="LiveId" clId="{A17ECD8A-FB6E-4FBB-9AA0-0B71C18F4DBE}" dt="2021-06-21T19:18:19.908" v="386" actId="1076"/>
        <pc:sldMkLst>
          <pc:docMk/>
          <pc:sldMk cId="2798348040" sldId="613"/>
        </pc:sldMkLst>
        <pc:spChg chg="del">
          <ac:chgData name="Sidney Seckler" userId="73470fc2d5f88927" providerId="LiveId" clId="{A17ECD8A-FB6E-4FBB-9AA0-0B71C18F4DBE}" dt="2021-06-21T19:16:36.463" v="374" actId="478"/>
          <ac:spMkLst>
            <pc:docMk/>
            <pc:sldMk cId="2798348040" sldId="613"/>
            <ac:spMk id="6" creationId="{BB45F28D-13FB-4EA8-A1AA-AB89297121CA}"/>
          </ac:spMkLst>
        </pc:spChg>
        <pc:spChg chg="del">
          <ac:chgData name="Sidney Seckler" userId="73470fc2d5f88927" providerId="LiveId" clId="{A17ECD8A-FB6E-4FBB-9AA0-0B71C18F4DBE}" dt="2021-06-21T19:16:36.463" v="374" actId="478"/>
          <ac:spMkLst>
            <pc:docMk/>
            <pc:sldMk cId="2798348040" sldId="613"/>
            <ac:spMk id="10" creationId="{9C469069-D36D-46A7-831A-4155B9BED631}"/>
          </ac:spMkLst>
        </pc:spChg>
        <pc:spChg chg="del">
          <ac:chgData name="Sidney Seckler" userId="73470fc2d5f88927" providerId="LiveId" clId="{A17ECD8A-FB6E-4FBB-9AA0-0B71C18F4DBE}" dt="2021-06-21T19:16:36.463" v="374" actId="478"/>
          <ac:spMkLst>
            <pc:docMk/>
            <pc:sldMk cId="2798348040" sldId="613"/>
            <ac:spMk id="11" creationId="{B7256E46-FDD0-49D7-84E7-0CFBFDA97C6D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16" creationId="{1A7AB7A7-5824-4445-93FB-65B9D1A0DE76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17" creationId="{38FB7EE0-23CD-40CD-B4CC-AF1BF0802CC9}"/>
          </ac:spMkLst>
        </pc:spChg>
        <pc:spChg chg="mod">
          <ac:chgData name="Sidney Seckler" userId="73470fc2d5f88927" providerId="LiveId" clId="{A17ECD8A-FB6E-4FBB-9AA0-0B71C18F4DBE}" dt="2021-06-21T19:18:19.908" v="386" actId="1076"/>
          <ac:spMkLst>
            <pc:docMk/>
            <pc:sldMk cId="2798348040" sldId="613"/>
            <ac:spMk id="19" creationId="{DBAF5ED6-A4F9-49C1-8C67-2CB81B1229DD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29" creationId="{B0D11AAF-A01A-44BB-A12F-18135230B52F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34" creationId="{3B5969DE-953D-44C2-98B0-EA964677CF9E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39" creationId="{5F76823E-25A5-4E2C-81BF-62C35C76380B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44" creationId="{B34FFE0E-5A80-4BC0-91C9-2F15EDE1DE2B}"/>
          </ac:spMkLst>
        </pc:spChg>
        <pc:spChg chg="mod">
          <ac:chgData name="Sidney Seckler" userId="73470fc2d5f88927" providerId="LiveId" clId="{A17ECD8A-FB6E-4FBB-9AA0-0B71C18F4DBE}" dt="2021-06-21T19:17:59.495" v="382" actId="1076"/>
          <ac:spMkLst>
            <pc:docMk/>
            <pc:sldMk cId="2798348040" sldId="613"/>
            <ac:spMk id="48" creationId="{F4D06BD0-0A87-4D0F-803F-BCF6BF9533E8}"/>
          </ac:spMkLst>
        </pc:spChg>
        <pc:spChg chg="mod">
          <ac:chgData name="Sidney Seckler" userId="73470fc2d5f88927" providerId="LiveId" clId="{A17ECD8A-FB6E-4FBB-9AA0-0B71C18F4DBE}" dt="2021-06-21T19:18:07.360" v="384" actId="1076"/>
          <ac:spMkLst>
            <pc:docMk/>
            <pc:sldMk cId="2798348040" sldId="613"/>
            <ac:spMk id="49" creationId="{0406108E-91DC-4692-BB20-2AC6E35879A0}"/>
          </ac:spMkLst>
        </pc:spChg>
        <pc:spChg chg="mod">
          <ac:chgData name="Sidney Seckler" userId="73470fc2d5f88927" providerId="LiveId" clId="{A17ECD8A-FB6E-4FBB-9AA0-0B71C18F4DBE}" dt="2021-06-21T19:18:14.516" v="385" actId="1076"/>
          <ac:spMkLst>
            <pc:docMk/>
            <pc:sldMk cId="2798348040" sldId="613"/>
            <ac:spMk id="50" creationId="{078B1772-745F-4A31-9CD3-984C1FA83793}"/>
          </ac:spMkLst>
        </pc:spChg>
        <pc:spChg chg="mod">
          <ac:chgData name="Sidney Seckler" userId="73470fc2d5f88927" providerId="LiveId" clId="{A17ECD8A-FB6E-4FBB-9AA0-0B71C18F4DBE}" dt="2021-06-21T19:18:03.044" v="383" actId="1076"/>
          <ac:spMkLst>
            <pc:docMk/>
            <pc:sldMk cId="2798348040" sldId="613"/>
            <ac:spMk id="51" creationId="{13A0777C-BAE2-45CA-856D-7F35056F15DA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52" creationId="{05CF486B-FE0E-403D-8307-E6686FD35466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53" creationId="{804AE8F8-4C87-4BE3-A56A-F17651ADB2FB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54" creationId="{B36188D4-9015-4092-85F4-940DA1CA3C5B}"/>
          </ac:spMkLst>
        </pc:spChg>
        <pc:grpChg chg="add mod">
          <ac:chgData name="Sidney Seckler" userId="73470fc2d5f88927" providerId="LiveId" clId="{A17ECD8A-FB6E-4FBB-9AA0-0B71C18F4DBE}" dt="2021-06-21T19:17:54.559" v="381" actId="14100"/>
          <ac:grpSpMkLst>
            <pc:docMk/>
            <pc:sldMk cId="2798348040" sldId="613"/>
            <ac:grpSpMk id="8" creationId="{BD9645DE-B966-42E8-A2CE-DF59A9A5CB3F}"/>
          </ac:grpSpMkLst>
        </pc:grpChg>
        <pc:grpChg chg="mod">
          <ac:chgData name="Sidney Seckler" userId="73470fc2d5f88927" providerId="LiveId" clId="{A17ECD8A-FB6E-4FBB-9AA0-0B71C18F4DBE}" dt="2021-06-21T19:17:32.157" v="376"/>
          <ac:grpSpMkLst>
            <pc:docMk/>
            <pc:sldMk cId="2798348040" sldId="613"/>
            <ac:grpSpMk id="13" creationId="{27870B70-F0D7-4BF8-923F-8126E559081D}"/>
          </ac:grpSpMkLst>
        </pc:grpChg>
        <pc:grpChg chg="mod">
          <ac:chgData name="Sidney Seckler" userId="73470fc2d5f88927" providerId="LiveId" clId="{A17ECD8A-FB6E-4FBB-9AA0-0B71C18F4DBE}" dt="2021-06-21T19:17:32.157" v="376"/>
          <ac:grpSpMkLst>
            <pc:docMk/>
            <pc:sldMk cId="2798348040" sldId="613"/>
            <ac:grpSpMk id="14" creationId="{CF8F769E-F75B-4255-A88E-CB0FF82A8D15}"/>
          </ac:grpSpMkLst>
        </pc:grpChg>
        <pc:grpChg chg="mod">
          <ac:chgData name="Sidney Seckler" userId="73470fc2d5f88927" providerId="LiveId" clId="{A17ECD8A-FB6E-4FBB-9AA0-0B71C18F4DBE}" dt="2021-06-21T19:17:32.157" v="376"/>
          <ac:grpSpMkLst>
            <pc:docMk/>
            <pc:sldMk cId="2798348040" sldId="613"/>
            <ac:grpSpMk id="18" creationId="{AA789D34-2598-4332-90FF-209E433EC949}"/>
          </ac:grpSpMkLst>
        </pc:grpChg>
        <pc:grpChg chg="mod">
          <ac:chgData name="Sidney Seckler" userId="73470fc2d5f88927" providerId="LiveId" clId="{A17ECD8A-FB6E-4FBB-9AA0-0B71C18F4DBE}" dt="2021-06-21T19:17:32.157" v="376"/>
          <ac:grpSpMkLst>
            <pc:docMk/>
            <pc:sldMk cId="2798348040" sldId="613"/>
            <ac:grpSpMk id="20" creationId="{E3B496F9-C994-4AC0-984E-4D93429762B4}"/>
          </ac:grpSpMkLst>
        </pc:grpChg>
        <pc:grpChg chg="mod">
          <ac:chgData name="Sidney Seckler" userId="73470fc2d5f88927" providerId="LiveId" clId="{A17ECD8A-FB6E-4FBB-9AA0-0B71C18F4DBE}" dt="2021-06-21T19:17:32.157" v="376"/>
          <ac:grpSpMkLst>
            <pc:docMk/>
            <pc:sldMk cId="2798348040" sldId="613"/>
            <ac:grpSpMk id="22" creationId="{60C2254C-A753-4492-B51B-458F91CF7B17}"/>
          </ac:grpSpMkLst>
        </pc:grpChg>
        <pc:grpChg chg="mod">
          <ac:chgData name="Sidney Seckler" userId="73470fc2d5f88927" providerId="LiveId" clId="{A17ECD8A-FB6E-4FBB-9AA0-0B71C18F4DBE}" dt="2021-06-21T19:17:32.157" v="376"/>
          <ac:grpSpMkLst>
            <pc:docMk/>
            <pc:sldMk cId="2798348040" sldId="613"/>
            <ac:grpSpMk id="23" creationId="{4DF47235-B95E-47CA-804D-9FFA52329346}"/>
          </ac:grpSpMkLst>
        </pc:grpChg>
        <pc:picChg chg="del">
          <ac:chgData name="Sidney Seckler" userId="73470fc2d5f88927" providerId="LiveId" clId="{A17ECD8A-FB6E-4FBB-9AA0-0B71C18F4DBE}" dt="2021-06-21T19:16:36.463" v="374" actId="478"/>
          <ac:picMkLst>
            <pc:docMk/>
            <pc:sldMk cId="2798348040" sldId="613"/>
            <ac:picMk id="12" creationId="{184BF879-187A-48A1-9627-6AA0634B005A}"/>
          </ac:picMkLst>
        </pc:picChg>
        <pc:picChg chg="mod">
          <ac:chgData name="Sidney Seckler" userId="73470fc2d5f88927" providerId="LiveId" clId="{A17ECD8A-FB6E-4FBB-9AA0-0B71C18F4DBE}" dt="2021-06-21T19:17:32.157" v="376"/>
          <ac:picMkLst>
            <pc:docMk/>
            <pc:sldMk cId="2798348040" sldId="613"/>
            <ac:picMk id="15" creationId="{01002698-58CF-4774-9E31-962F4AE6CBD5}"/>
          </ac:picMkLst>
        </pc:picChg>
        <pc:picChg chg="mod">
          <ac:chgData name="Sidney Seckler" userId="73470fc2d5f88927" providerId="LiveId" clId="{A17ECD8A-FB6E-4FBB-9AA0-0B71C18F4DBE}" dt="2021-06-21T19:17:32.157" v="376"/>
          <ac:picMkLst>
            <pc:docMk/>
            <pc:sldMk cId="2798348040" sldId="613"/>
            <ac:picMk id="21" creationId="{49F17B56-F8A8-48F0-B9C9-77040C0E2FEF}"/>
          </ac:picMkLst>
        </pc:pic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24" creationId="{6C0B6EB3-7D73-416B-9961-672C69D29E17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25" creationId="{0674C618-3BAC-4304-8A14-6739C169F939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26" creationId="{7FE2AEA1-247E-447E-9EE3-F3F51D3FD4C3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27" creationId="{2D843F11-61D3-4532-8844-0205091C1D49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28" creationId="{B7D03294-2D75-4577-836C-C500AE8012C3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0" creationId="{4BBCF743-C275-4A32-9850-019CE799905B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1" creationId="{A4BC0D5F-09AE-4FD7-92CF-18C80110A5B9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2" creationId="{9A7BB408-A4F1-4717-B431-1240BE4C2EAA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3" creationId="{DD31381B-DE2F-403B-BDFC-38E4554C5EC3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5" creationId="{3F16B7E7-E068-4996-BE22-AEDC77F91122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6" creationId="{7EDED8F6-FF90-4A2D-8D27-4E7F9C8CFE32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7" creationId="{89CDAC8E-1B5A-4063-BFC6-735BFA87A2BA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8" creationId="{A14F0179-C16F-4F5A-BC0B-8A002FAFCAB4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0" creationId="{8D47506B-4F5C-4F32-8A3F-627F86DE442A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1" creationId="{FA8F0CAB-CDC4-43BF-965D-FD956346B0FB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2" creationId="{68B50D6B-F5F9-4E3A-ACEE-1C6DD54CF8A5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3" creationId="{780218A6-30F8-403B-80F5-B96302AEA970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5" creationId="{0E2B8831-DCFE-4DE7-A367-F31AA9494584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6" creationId="{4BB728E4-FE90-47F2-A64B-63743F0A9056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7" creationId="{96E68363-407E-4A57-AC43-D11A603AADAB}"/>
          </ac:cxnSpMkLst>
        </pc:cxnChg>
      </pc:sldChg>
      <pc:sldChg chg="addSp delSp modSp add mod ord">
        <pc:chgData name="Sidney Seckler" userId="73470fc2d5f88927" providerId="LiveId" clId="{A17ECD8A-FB6E-4FBB-9AA0-0B71C18F4DBE}" dt="2021-06-21T19:26:31.460" v="425" actId="1076"/>
        <pc:sldMkLst>
          <pc:docMk/>
          <pc:sldMk cId="1318053712" sldId="614"/>
        </pc:sldMkLst>
        <pc:spChg chg="add del mod">
          <ac:chgData name="Sidney Seckler" userId="73470fc2d5f88927" providerId="LiveId" clId="{A17ECD8A-FB6E-4FBB-9AA0-0B71C18F4DBE}" dt="2021-06-21T19:23:16.815" v="397" actId="478"/>
          <ac:spMkLst>
            <pc:docMk/>
            <pc:sldMk cId="1318053712" sldId="614"/>
            <ac:spMk id="5" creationId="{C1DE55F1-5F33-45D1-9E2E-71787FC9FE01}"/>
          </ac:spMkLst>
        </pc:spChg>
        <pc:spChg chg="add del">
          <ac:chgData name="Sidney Seckler" userId="73470fc2d5f88927" providerId="LiveId" clId="{A17ECD8A-FB6E-4FBB-9AA0-0B71C18F4DBE}" dt="2021-06-21T19:23:44.436" v="399" actId="478"/>
          <ac:spMkLst>
            <pc:docMk/>
            <pc:sldMk cId="1318053712" sldId="614"/>
            <ac:spMk id="7" creationId="{18E4727F-4809-480E-A984-01448FE133D5}"/>
          </ac:spMkLst>
        </pc:spChg>
        <pc:spChg chg="add mod">
          <ac:chgData name="Sidney Seckler" userId="73470fc2d5f88927" providerId="LiveId" clId="{A17ECD8A-FB6E-4FBB-9AA0-0B71C18F4DBE}" dt="2021-06-21T19:26:28.358" v="424" actId="1076"/>
          <ac:spMkLst>
            <pc:docMk/>
            <pc:sldMk cId="1318053712" sldId="614"/>
            <ac:spMk id="10" creationId="{68AD4741-2FC0-4E25-BCFB-105F1D9FA50E}"/>
          </ac:spMkLst>
        </pc:spChg>
        <pc:spChg chg="mod">
          <ac:chgData name="Sidney Seckler" userId="73470fc2d5f88927" providerId="LiveId" clId="{A17ECD8A-FB6E-4FBB-9AA0-0B71C18F4DBE}" dt="2021-06-21T19:25:27.542" v="409"/>
          <ac:spMkLst>
            <pc:docMk/>
            <pc:sldMk cId="1318053712" sldId="614"/>
            <ac:spMk id="24" creationId="{041125F1-508B-4451-81B1-BE8E306104C8}"/>
          </ac:spMkLst>
        </pc:spChg>
        <pc:spChg chg="mod">
          <ac:chgData name="Sidney Seckler" userId="73470fc2d5f88927" providerId="LiveId" clId="{A17ECD8A-FB6E-4FBB-9AA0-0B71C18F4DBE}" dt="2021-06-21T19:25:27.542" v="409"/>
          <ac:spMkLst>
            <pc:docMk/>
            <pc:sldMk cId="1318053712" sldId="614"/>
            <ac:spMk id="29" creationId="{AB0E098F-19BB-4A36-AB72-A44FAA340095}"/>
          </ac:spMkLst>
        </pc:spChg>
        <pc:spChg chg="del mod">
          <ac:chgData name="Sidney Seckler" userId="73470fc2d5f88927" providerId="LiveId" clId="{A17ECD8A-FB6E-4FBB-9AA0-0B71C18F4DBE}" dt="2021-06-21T19:25:33.862" v="411" actId="478"/>
          <ac:spMkLst>
            <pc:docMk/>
            <pc:sldMk cId="1318053712" sldId="614"/>
            <ac:spMk id="30" creationId="{DF7C968F-B365-4BD9-B14B-F47437EAE113}"/>
          </ac:spMkLst>
        </pc:spChg>
        <pc:spChg chg="add mod">
          <ac:chgData name="Sidney Seckler" userId="73470fc2d5f88927" providerId="LiveId" clId="{A17ECD8A-FB6E-4FBB-9AA0-0B71C18F4DBE}" dt="2021-06-21T19:26:31.460" v="425" actId="1076"/>
          <ac:spMkLst>
            <pc:docMk/>
            <pc:sldMk cId="1318053712" sldId="614"/>
            <ac:spMk id="33" creationId="{C7915898-CB67-49EC-A092-0C0B3A34423D}"/>
          </ac:spMkLst>
        </pc:spChg>
        <pc:grpChg chg="add del mod">
          <ac:chgData name="Sidney Seckler" userId="73470fc2d5f88927" providerId="LiveId" clId="{A17ECD8A-FB6E-4FBB-9AA0-0B71C18F4DBE}" dt="2021-06-21T19:25:36.755" v="412" actId="478"/>
          <ac:grpSpMkLst>
            <pc:docMk/>
            <pc:sldMk cId="1318053712" sldId="614"/>
            <ac:grpSpMk id="11" creationId="{1FD134D0-4810-47D1-ACF1-CACACC62D315}"/>
          </ac:grpSpMkLst>
        </pc:grpChg>
        <pc:grpChg chg="del mod">
          <ac:chgData name="Sidney Seckler" userId="73470fc2d5f88927" providerId="LiveId" clId="{A17ECD8A-FB6E-4FBB-9AA0-0B71C18F4DBE}" dt="2021-06-21T19:25:31.167" v="410" actId="478"/>
          <ac:grpSpMkLst>
            <pc:docMk/>
            <pc:sldMk cId="1318053712" sldId="614"/>
            <ac:grpSpMk id="12" creationId="{2E08EF67-6D8E-44C0-839D-BF3AFF1C4CC2}"/>
          </ac:grpSpMkLst>
        </pc:grpChg>
        <pc:grpChg chg="mod topLvl">
          <ac:chgData name="Sidney Seckler" userId="73470fc2d5f88927" providerId="LiveId" clId="{A17ECD8A-FB6E-4FBB-9AA0-0B71C18F4DBE}" dt="2021-06-21T19:26:21.670" v="422" actId="1076"/>
          <ac:grpSpMkLst>
            <pc:docMk/>
            <pc:sldMk cId="1318053712" sldId="614"/>
            <ac:grpSpMk id="13" creationId="{B272F4ED-46FF-4F57-8F29-F50D42E66191}"/>
          </ac:grpSpMkLst>
        </pc:grpChg>
        <pc:grpChg chg="mod">
          <ac:chgData name="Sidney Seckler" userId="73470fc2d5f88927" providerId="LiveId" clId="{A17ECD8A-FB6E-4FBB-9AA0-0B71C18F4DBE}" dt="2021-06-21T19:25:27.542" v="409"/>
          <ac:grpSpMkLst>
            <pc:docMk/>
            <pc:sldMk cId="1318053712" sldId="614"/>
            <ac:grpSpMk id="15" creationId="{780155CD-07DD-4C7A-BC77-736D6D72B951}"/>
          </ac:grpSpMkLst>
        </pc:grpChg>
        <pc:grpChg chg="mod">
          <ac:chgData name="Sidney Seckler" userId="73470fc2d5f88927" providerId="LiveId" clId="{A17ECD8A-FB6E-4FBB-9AA0-0B71C18F4DBE}" dt="2021-06-21T19:25:27.542" v="409"/>
          <ac:grpSpMkLst>
            <pc:docMk/>
            <pc:sldMk cId="1318053712" sldId="614"/>
            <ac:grpSpMk id="17" creationId="{0C73FB78-024D-4B48-98B7-72AC7E2EB495}"/>
          </ac:grpSpMkLst>
        </pc:grpChg>
        <pc:grpChg chg="mod">
          <ac:chgData name="Sidney Seckler" userId="73470fc2d5f88927" providerId="LiveId" clId="{A17ECD8A-FB6E-4FBB-9AA0-0B71C18F4DBE}" dt="2021-06-21T19:25:27.542" v="409"/>
          <ac:grpSpMkLst>
            <pc:docMk/>
            <pc:sldMk cId="1318053712" sldId="614"/>
            <ac:grpSpMk id="18" creationId="{FC3BB92F-C831-4E6C-A6F1-49189E0693FA}"/>
          </ac:grpSpMkLst>
        </pc:grpChg>
        <pc:graphicFrameChg chg="del mod">
          <ac:chgData name="Sidney Seckler" userId="73470fc2d5f88927" providerId="LiveId" clId="{A17ECD8A-FB6E-4FBB-9AA0-0B71C18F4DBE}" dt="2021-06-21T19:24:30.040" v="401" actId="478"/>
          <ac:graphicFrameMkLst>
            <pc:docMk/>
            <pc:sldMk cId="1318053712" sldId="614"/>
            <ac:graphicFrameMk id="4" creationId="{30DD8D7B-472C-421B-B03D-55747F56C144}"/>
          </ac:graphicFrameMkLst>
        </pc:graphicFrameChg>
        <pc:picChg chg="del mod topLvl">
          <ac:chgData name="Sidney Seckler" userId="73470fc2d5f88927" providerId="LiveId" clId="{A17ECD8A-FB6E-4FBB-9AA0-0B71C18F4DBE}" dt="2021-06-21T19:25:36.755" v="412" actId="478"/>
          <ac:picMkLst>
            <pc:docMk/>
            <pc:sldMk cId="1318053712" sldId="614"/>
            <ac:picMk id="14" creationId="{43294FFA-0746-4E33-9A12-1002F754546F}"/>
          </ac:picMkLst>
        </pc:picChg>
        <pc:picChg chg="mod">
          <ac:chgData name="Sidney Seckler" userId="73470fc2d5f88927" providerId="LiveId" clId="{A17ECD8A-FB6E-4FBB-9AA0-0B71C18F4DBE}" dt="2021-06-21T19:25:27.542" v="409"/>
          <ac:picMkLst>
            <pc:docMk/>
            <pc:sldMk cId="1318053712" sldId="614"/>
            <ac:picMk id="16" creationId="{26CC7C62-F1B1-4558-871E-66420504544B}"/>
          </ac:picMkLst>
        </pc:picChg>
        <pc:picChg chg="del mod">
          <ac:chgData name="Sidney Seckler" userId="73470fc2d5f88927" providerId="LiveId" clId="{A17ECD8A-FB6E-4FBB-9AA0-0B71C18F4DBE}" dt="2021-06-21T19:25:31.167" v="410" actId="478"/>
          <ac:picMkLst>
            <pc:docMk/>
            <pc:sldMk cId="1318053712" sldId="614"/>
            <ac:picMk id="31" creationId="{59BAAF7C-A21B-4334-8FD3-560E107758FC}"/>
          </ac:picMkLst>
        </pc:pic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19" creationId="{3CEE85A6-9B2A-42E7-87A0-0AD98D0C6FA6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0" creationId="{49504DFC-B4EC-4195-AA9C-A9ADCA5ECFB3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1" creationId="{AAF03AA5-32A8-40F2-B88C-87F62571C0F5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2" creationId="{345134D8-A0A0-47C1-9BC4-650569E78FE0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3" creationId="{2EB95429-7890-4A97-8A5D-8C0D4B926A71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5" creationId="{4E11E1F4-C331-461D-B51B-90049E131F37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6" creationId="{9583E658-9C57-4FBD-92FA-7CA10D366AC4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7" creationId="{CACA1F19-F7AE-4B87-9C98-67B4601242E5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8" creationId="{CF8EE9E0-7545-4FED-BF0C-9F0AF7725C45}"/>
          </ac:cxnSpMkLst>
        </pc:cxnChg>
      </pc:sldChg>
      <pc:sldChg chg="addSp modSp add mod">
        <pc:chgData name="Sidney Seckler" userId="73470fc2d5f88927" providerId="LiveId" clId="{A17ECD8A-FB6E-4FBB-9AA0-0B71C18F4DBE}" dt="2021-06-21T19:25:21.596" v="408" actId="1076"/>
        <pc:sldMkLst>
          <pc:docMk/>
          <pc:sldMk cId="3884146594" sldId="615"/>
        </pc:sldMkLst>
        <pc:spChg chg="mod">
          <ac:chgData name="Sidney Seckler" userId="73470fc2d5f88927" providerId="LiveId" clId="{A17ECD8A-FB6E-4FBB-9AA0-0B71C18F4DBE}" dt="2021-06-21T19:25:21.596" v="408" actId="1076"/>
          <ac:spMkLst>
            <pc:docMk/>
            <pc:sldMk cId="3884146594" sldId="615"/>
            <ac:spMk id="18" creationId="{C49A6A32-97D5-4B87-A515-CE4CEB9D8204}"/>
          </ac:spMkLst>
        </pc:spChg>
        <pc:spChg chg="mod">
          <ac:chgData name="Sidney Seckler" userId="73470fc2d5f88927" providerId="LiveId" clId="{A17ECD8A-FB6E-4FBB-9AA0-0B71C18F4DBE}" dt="2021-06-21T19:25:19.180" v="407" actId="1076"/>
          <ac:spMkLst>
            <pc:docMk/>
            <pc:sldMk cId="3884146594" sldId="615"/>
            <ac:spMk id="23" creationId="{2FD6056F-794A-4CA7-B8D5-40F054DC8ECF}"/>
          </ac:spMkLst>
        </pc:spChg>
        <pc:spChg chg="mod">
          <ac:chgData name="Sidney Seckler" userId="73470fc2d5f88927" providerId="LiveId" clId="{A17ECD8A-FB6E-4FBB-9AA0-0B71C18F4DBE}" dt="2021-06-21T19:19:39.102" v="392" actId="255"/>
          <ac:spMkLst>
            <pc:docMk/>
            <pc:sldMk cId="3884146594" sldId="615"/>
            <ac:spMk id="24" creationId="{FEEF3B9D-9185-46E6-A1F5-FA895A1CBF58}"/>
          </ac:spMkLst>
        </pc:spChg>
        <pc:grpChg chg="add mod">
          <ac:chgData name="Sidney Seckler" userId="73470fc2d5f88927" providerId="LiveId" clId="{A17ECD8A-FB6E-4FBB-9AA0-0B71C18F4DBE}" dt="2021-06-21T19:19:30.839" v="391" actId="1076"/>
          <ac:grpSpMkLst>
            <pc:docMk/>
            <pc:sldMk cId="3884146594" sldId="615"/>
            <ac:grpSpMk id="4" creationId="{90431368-867C-443D-A45D-9EBC1D23C481}"/>
          </ac:grpSpMkLst>
        </pc:grpChg>
        <pc:grpChg chg="mod">
          <ac:chgData name="Sidney Seckler" userId="73470fc2d5f88927" providerId="LiveId" clId="{A17ECD8A-FB6E-4FBB-9AA0-0B71C18F4DBE}" dt="2021-06-21T19:19:15.987" v="388"/>
          <ac:grpSpMkLst>
            <pc:docMk/>
            <pc:sldMk cId="3884146594" sldId="615"/>
            <ac:grpSpMk id="5" creationId="{723A46D5-A491-45BA-A361-A2CD18C6CCE4}"/>
          </ac:grpSpMkLst>
        </pc:grpChg>
        <pc:grpChg chg="mod">
          <ac:chgData name="Sidney Seckler" userId="73470fc2d5f88927" providerId="LiveId" clId="{A17ECD8A-FB6E-4FBB-9AA0-0B71C18F4DBE}" dt="2021-06-21T19:19:15.987" v="388"/>
          <ac:grpSpMkLst>
            <pc:docMk/>
            <pc:sldMk cId="3884146594" sldId="615"/>
            <ac:grpSpMk id="6" creationId="{0017E7AD-4BA3-48FE-AE87-008F2924C91B}"/>
          </ac:grpSpMkLst>
        </pc:grpChg>
        <pc:grpChg chg="mod">
          <ac:chgData name="Sidney Seckler" userId="73470fc2d5f88927" providerId="LiveId" clId="{A17ECD8A-FB6E-4FBB-9AA0-0B71C18F4DBE}" dt="2021-06-21T19:19:15.987" v="388"/>
          <ac:grpSpMkLst>
            <pc:docMk/>
            <pc:sldMk cId="3884146594" sldId="615"/>
            <ac:grpSpMk id="8" creationId="{DE5DB606-5D62-4429-BA81-F63DBBA7BC84}"/>
          </ac:grpSpMkLst>
        </pc:grpChg>
        <pc:grpChg chg="mod">
          <ac:chgData name="Sidney Seckler" userId="73470fc2d5f88927" providerId="LiveId" clId="{A17ECD8A-FB6E-4FBB-9AA0-0B71C18F4DBE}" dt="2021-06-21T19:19:15.987" v="388"/>
          <ac:grpSpMkLst>
            <pc:docMk/>
            <pc:sldMk cId="3884146594" sldId="615"/>
            <ac:grpSpMk id="11" creationId="{C8B85790-EDD5-4A07-BFCB-112D24EA2EA4}"/>
          </ac:grpSpMkLst>
        </pc:grpChg>
        <pc:grpChg chg="mod">
          <ac:chgData name="Sidney Seckler" userId="73470fc2d5f88927" providerId="LiveId" clId="{A17ECD8A-FB6E-4FBB-9AA0-0B71C18F4DBE}" dt="2021-06-21T19:19:15.987" v="388"/>
          <ac:grpSpMkLst>
            <pc:docMk/>
            <pc:sldMk cId="3884146594" sldId="615"/>
            <ac:grpSpMk id="12" creationId="{62362E55-44FF-4B13-8CD6-18F84429F854}"/>
          </ac:grpSpMkLst>
        </pc:grpChg>
        <pc:picChg chg="mod">
          <ac:chgData name="Sidney Seckler" userId="73470fc2d5f88927" providerId="LiveId" clId="{A17ECD8A-FB6E-4FBB-9AA0-0B71C18F4DBE}" dt="2021-06-21T19:19:15.987" v="388"/>
          <ac:picMkLst>
            <pc:docMk/>
            <pc:sldMk cId="3884146594" sldId="615"/>
            <ac:picMk id="7" creationId="{9034D1A9-D7A3-45AD-BA32-46864F90C77C}"/>
          </ac:picMkLst>
        </pc:picChg>
        <pc:picChg chg="mod">
          <ac:chgData name="Sidney Seckler" userId="73470fc2d5f88927" providerId="LiveId" clId="{A17ECD8A-FB6E-4FBB-9AA0-0B71C18F4DBE}" dt="2021-06-21T19:19:15.987" v="388"/>
          <ac:picMkLst>
            <pc:docMk/>
            <pc:sldMk cId="3884146594" sldId="615"/>
            <ac:picMk id="10" creationId="{04B2C6AF-A70C-4071-8D87-9DB1DF3FB61A}"/>
          </ac:picMkLst>
        </pc:picChg>
        <pc:picChg chg="mod">
          <ac:chgData name="Sidney Seckler" userId="73470fc2d5f88927" providerId="LiveId" clId="{A17ECD8A-FB6E-4FBB-9AA0-0B71C18F4DBE}" dt="2021-06-21T19:19:15.987" v="388"/>
          <ac:picMkLst>
            <pc:docMk/>
            <pc:sldMk cId="3884146594" sldId="615"/>
            <ac:picMk id="25" creationId="{757CA19D-6FD9-4030-95DC-555784A86849}"/>
          </ac:picMkLst>
        </pc:pic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13" creationId="{A66DDF88-56EC-49DD-ABD0-1DDC3E187CA1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14" creationId="{D484D217-AA50-4694-B40B-F0DC814E905D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15" creationId="{E191CF5E-5EA2-43A3-BDCB-98D70CCF6FE8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16" creationId="{B237FC56-884E-45D8-9FD0-F656D01E6F99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17" creationId="{C470B1BC-8FD9-43CA-83ED-E0ED61E0D44A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19" creationId="{CAF7F885-B12B-45F4-BBD2-9F337CC62648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20" creationId="{63444082-3DF1-4706-A6D2-0CC5F9B8F62A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21" creationId="{2CD04EBC-9B68-4679-83E9-07B7635124A9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22" creationId="{9DEBC845-903B-4F58-BD69-FC8ED9251961}"/>
          </ac:cxnSpMkLst>
        </pc:cxnChg>
      </pc:sldChg>
      <pc:sldChg chg="addSp delSp modSp add mod">
        <pc:chgData name="Sidney Seckler" userId="73470fc2d5f88927" providerId="LiveId" clId="{A17ECD8A-FB6E-4FBB-9AA0-0B71C18F4DBE}" dt="2021-06-21T19:30:30.160" v="475" actId="1076"/>
        <pc:sldMkLst>
          <pc:docMk/>
          <pc:sldMk cId="2766067918" sldId="616"/>
        </pc:sldMkLst>
        <pc:spChg chg="add mod">
          <ac:chgData name="Sidney Seckler" userId="73470fc2d5f88927" providerId="LiveId" clId="{A17ECD8A-FB6E-4FBB-9AA0-0B71C18F4DBE}" dt="2021-06-21T19:30:30.160" v="475" actId="1076"/>
          <ac:spMkLst>
            <pc:docMk/>
            <pc:sldMk cId="2766067918" sldId="616"/>
            <ac:spMk id="3" creationId="{240A6517-805B-49C6-A9D6-61FEBB85B65E}"/>
          </ac:spMkLst>
        </pc:spChg>
        <pc:spChg chg="mod">
          <ac:chgData name="Sidney Seckler" userId="73470fc2d5f88927" providerId="LiveId" clId="{A17ECD8A-FB6E-4FBB-9AA0-0B71C18F4DBE}" dt="2021-06-21T19:26:51.966" v="427" actId="165"/>
          <ac:spMkLst>
            <pc:docMk/>
            <pc:sldMk cId="2766067918" sldId="616"/>
            <ac:spMk id="18" creationId="{C49A6A32-97D5-4B87-A515-CE4CEB9D8204}"/>
          </ac:spMkLst>
        </pc:spChg>
        <pc:spChg chg="mod">
          <ac:chgData name="Sidney Seckler" userId="73470fc2d5f88927" providerId="LiveId" clId="{A17ECD8A-FB6E-4FBB-9AA0-0B71C18F4DBE}" dt="2021-06-21T19:26:51.966" v="427" actId="165"/>
          <ac:spMkLst>
            <pc:docMk/>
            <pc:sldMk cId="2766067918" sldId="616"/>
            <ac:spMk id="23" creationId="{2FD6056F-794A-4CA7-B8D5-40F054DC8ECF}"/>
          </ac:spMkLst>
        </pc:spChg>
        <pc:spChg chg="mod">
          <ac:chgData name="Sidney Seckler" userId="73470fc2d5f88927" providerId="LiveId" clId="{A17ECD8A-FB6E-4FBB-9AA0-0B71C18F4DBE}" dt="2021-06-21T19:26:51.966" v="427" actId="165"/>
          <ac:spMkLst>
            <pc:docMk/>
            <pc:sldMk cId="2766067918" sldId="616"/>
            <ac:spMk id="24" creationId="{FEEF3B9D-9185-46E6-A1F5-FA895A1CBF58}"/>
          </ac:spMkLst>
        </pc:spChg>
        <pc:spChg chg="add mod">
          <ac:chgData name="Sidney Seckler" userId="73470fc2d5f88927" providerId="LiveId" clId="{A17ECD8A-FB6E-4FBB-9AA0-0B71C18F4DBE}" dt="2021-06-21T19:27:29.436" v="433" actId="1076"/>
          <ac:spMkLst>
            <pc:docMk/>
            <pc:sldMk cId="2766067918" sldId="616"/>
            <ac:spMk id="26" creationId="{5DEF66CC-BEDE-447C-8CF5-72169803CE93}"/>
          </ac:spMkLst>
        </pc:spChg>
        <pc:spChg chg="add mod">
          <ac:chgData name="Sidney Seckler" userId="73470fc2d5f88927" providerId="LiveId" clId="{A17ECD8A-FB6E-4FBB-9AA0-0B71C18F4DBE}" dt="2021-06-21T19:30:11.902" v="471" actId="1076"/>
          <ac:spMkLst>
            <pc:docMk/>
            <pc:sldMk cId="2766067918" sldId="616"/>
            <ac:spMk id="27" creationId="{ADF12919-9385-455C-837F-C95C744FC01C}"/>
          </ac:spMkLst>
        </pc:spChg>
        <pc:spChg chg="add mod">
          <ac:chgData name="Sidney Seckler" userId="73470fc2d5f88927" providerId="LiveId" clId="{A17ECD8A-FB6E-4FBB-9AA0-0B71C18F4DBE}" dt="2021-06-21T19:30:23.668" v="474" actId="1076"/>
          <ac:spMkLst>
            <pc:docMk/>
            <pc:sldMk cId="2766067918" sldId="616"/>
            <ac:spMk id="28" creationId="{D99D2027-2C1B-4BC5-BCEB-BB26C9D0E6C3}"/>
          </ac:spMkLst>
        </pc:spChg>
        <pc:grpChg chg="del">
          <ac:chgData name="Sidney Seckler" userId="73470fc2d5f88927" providerId="LiveId" clId="{A17ECD8A-FB6E-4FBB-9AA0-0B71C18F4DBE}" dt="2021-06-21T19:26:51.966" v="427" actId="165"/>
          <ac:grpSpMkLst>
            <pc:docMk/>
            <pc:sldMk cId="2766067918" sldId="616"/>
            <ac:grpSpMk id="4" creationId="{90431368-867C-443D-A45D-9EBC1D23C481}"/>
          </ac:grpSpMkLst>
        </pc:grpChg>
        <pc:grpChg chg="mod topLvl">
          <ac:chgData name="Sidney Seckler" userId="73470fc2d5f88927" providerId="LiveId" clId="{A17ECD8A-FB6E-4FBB-9AA0-0B71C18F4DBE}" dt="2021-06-21T19:27:06.946" v="429" actId="1076"/>
          <ac:grpSpMkLst>
            <pc:docMk/>
            <pc:sldMk cId="2766067918" sldId="616"/>
            <ac:grpSpMk id="5" creationId="{723A46D5-A491-45BA-A361-A2CD18C6CCE4}"/>
          </ac:grpSpMkLst>
        </pc:grpChg>
        <pc:grpChg chg="del mod topLvl">
          <ac:chgData name="Sidney Seckler" userId="73470fc2d5f88927" providerId="LiveId" clId="{A17ECD8A-FB6E-4FBB-9AA0-0B71C18F4DBE}" dt="2021-06-21T19:27:01.076" v="428" actId="478"/>
          <ac:grpSpMkLst>
            <pc:docMk/>
            <pc:sldMk cId="2766067918" sldId="616"/>
            <ac:grpSpMk id="6" creationId="{0017E7AD-4BA3-48FE-AE87-008F2924C91B}"/>
          </ac:grpSpMkLst>
        </pc:grpChg>
        <pc:grpChg chg="mod">
          <ac:chgData name="Sidney Seckler" userId="73470fc2d5f88927" providerId="LiveId" clId="{A17ECD8A-FB6E-4FBB-9AA0-0B71C18F4DBE}" dt="2021-06-21T19:26:51.966" v="427" actId="165"/>
          <ac:grpSpMkLst>
            <pc:docMk/>
            <pc:sldMk cId="2766067918" sldId="616"/>
            <ac:grpSpMk id="8" creationId="{DE5DB606-5D62-4429-BA81-F63DBBA7BC84}"/>
          </ac:grpSpMkLst>
        </pc:grpChg>
        <pc:grpChg chg="mod">
          <ac:chgData name="Sidney Seckler" userId="73470fc2d5f88927" providerId="LiveId" clId="{A17ECD8A-FB6E-4FBB-9AA0-0B71C18F4DBE}" dt="2021-06-21T19:26:51.966" v="427" actId="165"/>
          <ac:grpSpMkLst>
            <pc:docMk/>
            <pc:sldMk cId="2766067918" sldId="616"/>
            <ac:grpSpMk id="11" creationId="{C8B85790-EDD5-4A07-BFCB-112D24EA2EA4}"/>
          </ac:grpSpMkLst>
        </pc:grpChg>
        <pc:grpChg chg="mod">
          <ac:chgData name="Sidney Seckler" userId="73470fc2d5f88927" providerId="LiveId" clId="{A17ECD8A-FB6E-4FBB-9AA0-0B71C18F4DBE}" dt="2021-06-21T19:26:51.966" v="427" actId="165"/>
          <ac:grpSpMkLst>
            <pc:docMk/>
            <pc:sldMk cId="2766067918" sldId="616"/>
            <ac:grpSpMk id="12" creationId="{62362E55-44FF-4B13-8CD6-18F84429F854}"/>
          </ac:grpSpMkLst>
        </pc:grpChg>
        <pc:picChg chg="mod topLvl">
          <ac:chgData name="Sidney Seckler" userId="73470fc2d5f88927" providerId="LiveId" clId="{A17ECD8A-FB6E-4FBB-9AA0-0B71C18F4DBE}" dt="2021-06-21T19:27:06.946" v="429" actId="1076"/>
          <ac:picMkLst>
            <pc:docMk/>
            <pc:sldMk cId="2766067918" sldId="616"/>
            <ac:picMk id="7" creationId="{9034D1A9-D7A3-45AD-BA32-46864F90C77C}"/>
          </ac:picMkLst>
        </pc:picChg>
        <pc:picChg chg="mod">
          <ac:chgData name="Sidney Seckler" userId="73470fc2d5f88927" providerId="LiveId" clId="{A17ECD8A-FB6E-4FBB-9AA0-0B71C18F4DBE}" dt="2021-06-21T19:26:51.966" v="427" actId="165"/>
          <ac:picMkLst>
            <pc:docMk/>
            <pc:sldMk cId="2766067918" sldId="616"/>
            <ac:picMk id="10" creationId="{04B2C6AF-A70C-4071-8D87-9DB1DF3FB61A}"/>
          </ac:picMkLst>
        </pc:picChg>
        <pc:picChg chg="mod">
          <ac:chgData name="Sidney Seckler" userId="73470fc2d5f88927" providerId="LiveId" clId="{A17ECD8A-FB6E-4FBB-9AA0-0B71C18F4DBE}" dt="2021-06-21T19:26:51.966" v="427" actId="165"/>
          <ac:picMkLst>
            <pc:docMk/>
            <pc:sldMk cId="2766067918" sldId="616"/>
            <ac:picMk id="25" creationId="{757CA19D-6FD9-4030-95DC-555784A86849}"/>
          </ac:picMkLst>
        </pc:pic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13" creationId="{A66DDF88-56EC-49DD-ABD0-1DDC3E187CA1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14" creationId="{D484D217-AA50-4694-B40B-F0DC814E905D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15" creationId="{E191CF5E-5EA2-43A3-BDCB-98D70CCF6FE8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16" creationId="{B237FC56-884E-45D8-9FD0-F656D01E6F99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17" creationId="{C470B1BC-8FD9-43CA-83ED-E0ED61E0D44A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19" creationId="{CAF7F885-B12B-45F4-BBD2-9F337CC62648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20" creationId="{63444082-3DF1-4706-A6D2-0CC5F9B8F62A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21" creationId="{2CD04EBC-9B68-4679-83E9-07B7635124A9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22" creationId="{9DEBC845-903B-4F58-BD69-FC8ED9251961}"/>
          </ac:cxnSpMkLst>
        </pc:cxnChg>
      </pc:sldChg>
      <pc:sldChg chg="addSp delSp modSp add mod">
        <pc:chgData name="Sidney Seckler" userId="73470fc2d5f88927" providerId="LiveId" clId="{A17ECD8A-FB6E-4FBB-9AA0-0B71C18F4DBE}" dt="2021-06-21T19:32:26.685" v="495" actId="1076"/>
        <pc:sldMkLst>
          <pc:docMk/>
          <pc:sldMk cId="3632821871" sldId="617"/>
        </pc:sldMkLst>
        <pc:spChg chg="del">
          <ac:chgData name="Sidney Seckler" userId="73470fc2d5f88927" providerId="LiveId" clId="{A17ECD8A-FB6E-4FBB-9AA0-0B71C18F4DBE}" dt="2021-06-21T19:30:45.532" v="477" actId="478"/>
          <ac:spMkLst>
            <pc:docMk/>
            <pc:sldMk cId="3632821871" sldId="617"/>
            <ac:spMk id="3" creationId="{240A6517-805B-49C6-A9D6-61FEBB85B65E}"/>
          </ac:spMkLst>
        </pc:spChg>
        <pc:spChg chg="add mod">
          <ac:chgData name="Sidney Seckler" userId="73470fc2d5f88927" providerId="LiveId" clId="{A17ECD8A-FB6E-4FBB-9AA0-0B71C18F4DBE}" dt="2021-06-21T19:32:09.714" v="491" actId="1076"/>
          <ac:spMkLst>
            <pc:docMk/>
            <pc:sldMk cId="3632821871" sldId="617"/>
            <ac:spMk id="13" creationId="{96213618-4BE7-4FAD-820F-D0022316F32E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17" creationId="{979449DF-7B7F-4D29-93B9-38559A97AE4C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18" creationId="{D9F092C7-00FC-4E82-89AB-795965AFE95D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19" creationId="{57ED9122-93A7-45CF-8525-8C57D81E94AA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20" creationId="{8638EE71-DF48-4648-BFC8-2C989F83860C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21" creationId="{5A6EBADC-B168-4294-8411-F5E6DC4B5ACF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22" creationId="{BB716BCD-706D-461E-8422-6B469D47D8C0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23" creationId="{C81137AB-7B3A-43EC-AE26-E6AEDA6E6EDB}"/>
          </ac:spMkLst>
        </pc:spChg>
        <pc:spChg chg="del topLvl">
          <ac:chgData name="Sidney Seckler" userId="73470fc2d5f88927" providerId="LiveId" clId="{A17ECD8A-FB6E-4FBB-9AA0-0B71C18F4DBE}" dt="2021-06-21T19:31:12.866" v="481" actId="478"/>
          <ac:spMkLst>
            <pc:docMk/>
            <pc:sldMk cId="3632821871" sldId="617"/>
            <ac:spMk id="24" creationId="{FEEF3B9D-9185-46E6-A1F5-FA895A1CBF58}"/>
          </ac:spMkLst>
        </pc:spChg>
        <pc:spChg chg="del">
          <ac:chgData name="Sidney Seckler" userId="73470fc2d5f88927" providerId="LiveId" clId="{A17ECD8A-FB6E-4FBB-9AA0-0B71C18F4DBE}" dt="2021-06-21T19:30:45.532" v="477" actId="478"/>
          <ac:spMkLst>
            <pc:docMk/>
            <pc:sldMk cId="3632821871" sldId="617"/>
            <ac:spMk id="26" creationId="{5DEF66CC-BEDE-447C-8CF5-72169803CE93}"/>
          </ac:spMkLst>
        </pc:spChg>
        <pc:spChg chg="del">
          <ac:chgData name="Sidney Seckler" userId="73470fc2d5f88927" providerId="LiveId" clId="{A17ECD8A-FB6E-4FBB-9AA0-0B71C18F4DBE}" dt="2021-06-21T19:30:45.532" v="477" actId="478"/>
          <ac:spMkLst>
            <pc:docMk/>
            <pc:sldMk cId="3632821871" sldId="617"/>
            <ac:spMk id="27" creationId="{ADF12919-9385-455C-837F-C95C744FC01C}"/>
          </ac:spMkLst>
        </pc:spChg>
        <pc:spChg chg="del">
          <ac:chgData name="Sidney Seckler" userId="73470fc2d5f88927" providerId="LiveId" clId="{A17ECD8A-FB6E-4FBB-9AA0-0B71C18F4DBE}" dt="2021-06-21T19:30:45.532" v="477" actId="478"/>
          <ac:spMkLst>
            <pc:docMk/>
            <pc:sldMk cId="3632821871" sldId="617"/>
            <ac:spMk id="28" creationId="{D99D2027-2C1B-4BC5-BCEB-BB26C9D0E6C3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29" creationId="{8D14049B-36B4-48E6-8FAB-789FED9D4CDE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30" creationId="{302D412A-7199-406E-9535-87A4673A897F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31" creationId="{9CE84C98-E2E6-4907-B261-CC456A746727}"/>
          </ac:spMkLst>
        </pc:spChg>
        <pc:spChg chg="mod">
          <ac:chgData name="Sidney Seckler" userId="73470fc2d5f88927" providerId="LiveId" clId="{A17ECD8A-FB6E-4FBB-9AA0-0B71C18F4DBE}" dt="2021-06-21T19:32:26.685" v="495" actId="1076"/>
          <ac:spMkLst>
            <pc:docMk/>
            <pc:sldMk cId="3632821871" sldId="617"/>
            <ac:spMk id="35" creationId="{ECBE6A89-8E28-414C-80D6-4464B7E29AFD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36" creationId="{BC992C63-F55F-4DD9-ADD3-E2B758CD6E00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37" creationId="{D268C3F7-BDC9-4473-AD5B-1A0733A933CC}"/>
          </ac:spMkLst>
        </pc:spChg>
        <pc:spChg chg="mod">
          <ac:chgData name="Sidney Seckler" userId="73470fc2d5f88927" providerId="LiveId" clId="{A17ECD8A-FB6E-4FBB-9AA0-0B71C18F4DBE}" dt="2021-06-21T19:32:23.246" v="494" actId="1076"/>
          <ac:spMkLst>
            <pc:docMk/>
            <pc:sldMk cId="3632821871" sldId="617"/>
            <ac:spMk id="38" creationId="{027795DB-7806-4842-BCC5-587212407775}"/>
          </ac:spMkLst>
        </pc:spChg>
        <pc:grpChg chg="del">
          <ac:chgData name="Sidney Seckler" userId="73470fc2d5f88927" providerId="LiveId" clId="{A17ECD8A-FB6E-4FBB-9AA0-0B71C18F4DBE}" dt="2021-06-21T19:31:12.866" v="481" actId="478"/>
          <ac:grpSpMkLst>
            <pc:docMk/>
            <pc:sldMk cId="3632821871" sldId="617"/>
            <ac:grpSpMk id="5" creationId="{723A46D5-A491-45BA-A361-A2CD18C6CCE4}"/>
          </ac:grpSpMkLst>
        </pc:grpChg>
        <pc:grpChg chg="add mod">
          <ac:chgData name="Sidney Seckler" userId="73470fc2d5f88927" providerId="LiveId" clId="{A17ECD8A-FB6E-4FBB-9AA0-0B71C18F4DBE}" dt="2021-06-21T19:32:17.068" v="493" actId="14100"/>
          <ac:grpSpMkLst>
            <pc:docMk/>
            <pc:sldMk cId="3632821871" sldId="617"/>
            <ac:grpSpMk id="14" creationId="{54BF69E5-E231-42E7-91A0-CCBAC7215201}"/>
          </ac:grpSpMkLst>
        </pc:grpChg>
        <pc:picChg chg="mod">
          <ac:chgData name="Sidney Seckler" userId="73470fc2d5f88927" providerId="LiveId" clId="{A17ECD8A-FB6E-4FBB-9AA0-0B71C18F4DBE}" dt="2021-06-21T19:32:00.600" v="489" actId="1076"/>
          <ac:picMkLst>
            <pc:docMk/>
            <pc:sldMk cId="3632821871" sldId="617"/>
            <ac:picMk id="7" creationId="{9034D1A9-D7A3-45AD-BA32-46864F90C77C}"/>
          </ac:picMkLst>
        </pc:picChg>
        <pc:picChg chg="mod topLvl">
          <ac:chgData name="Sidney Seckler" userId="73470fc2d5f88927" providerId="LiveId" clId="{A17ECD8A-FB6E-4FBB-9AA0-0B71C18F4DBE}" dt="2021-06-21T19:32:06.118" v="490" actId="1076"/>
          <ac:picMkLst>
            <pc:docMk/>
            <pc:sldMk cId="3632821871" sldId="617"/>
            <ac:picMk id="25" creationId="{757CA19D-6FD9-4030-95DC-555784A86849}"/>
          </ac:picMkLst>
        </pc:picChg>
        <pc:cxnChg chg="mod">
          <ac:chgData name="Sidney Seckler" userId="73470fc2d5f88927" providerId="LiveId" clId="{A17ECD8A-FB6E-4FBB-9AA0-0B71C18F4DBE}" dt="2021-06-21T19:31:41.356" v="485"/>
          <ac:cxnSpMkLst>
            <pc:docMk/>
            <pc:sldMk cId="3632821871" sldId="617"/>
            <ac:cxnSpMk id="15" creationId="{B74B19FD-C4DE-4B1A-A182-532CA58C5535}"/>
          </ac:cxnSpMkLst>
        </pc:cxnChg>
        <pc:cxnChg chg="mod">
          <ac:chgData name="Sidney Seckler" userId="73470fc2d5f88927" providerId="LiveId" clId="{A17ECD8A-FB6E-4FBB-9AA0-0B71C18F4DBE}" dt="2021-06-21T19:31:41.356" v="485"/>
          <ac:cxnSpMkLst>
            <pc:docMk/>
            <pc:sldMk cId="3632821871" sldId="617"/>
            <ac:cxnSpMk id="16" creationId="{AB3E1B78-8048-4BDB-9F0A-E1DB681BA215}"/>
          </ac:cxnSpMkLst>
        </pc:cxnChg>
        <pc:cxnChg chg="mod">
          <ac:chgData name="Sidney Seckler" userId="73470fc2d5f88927" providerId="LiveId" clId="{A17ECD8A-FB6E-4FBB-9AA0-0B71C18F4DBE}" dt="2021-06-21T19:31:41.356" v="485"/>
          <ac:cxnSpMkLst>
            <pc:docMk/>
            <pc:sldMk cId="3632821871" sldId="617"/>
            <ac:cxnSpMk id="32" creationId="{323B33C1-EBCC-4CCD-993B-DE1F6C3340E8}"/>
          </ac:cxnSpMkLst>
        </pc:cxnChg>
        <pc:cxnChg chg="mod">
          <ac:chgData name="Sidney Seckler" userId="73470fc2d5f88927" providerId="LiveId" clId="{A17ECD8A-FB6E-4FBB-9AA0-0B71C18F4DBE}" dt="2021-06-21T19:31:41.356" v="485"/>
          <ac:cxnSpMkLst>
            <pc:docMk/>
            <pc:sldMk cId="3632821871" sldId="617"/>
            <ac:cxnSpMk id="33" creationId="{23A571DB-CDB8-40F7-8680-B65B7407DF93}"/>
          </ac:cxnSpMkLst>
        </pc:cxnChg>
        <pc:cxnChg chg="mod">
          <ac:chgData name="Sidney Seckler" userId="73470fc2d5f88927" providerId="LiveId" clId="{A17ECD8A-FB6E-4FBB-9AA0-0B71C18F4DBE}" dt="2021-06-21T19:31:41.356" v="485"/>
          <ac:cxnSpMkLst>
            <pc:docMk/>
            <pc:sldMk cId="3632821871" sldId="617"/>
            <ac:cxnSpMk id="34" creationId="{4C489C41-EDDF-41F3-9765-CD1595B93F80}"/>
          </ac:cxnSpMkLst>
        </pc:cxnChg>
      </pc:sldChg>
      <pc:sldChg chg="addSp delSp modSp add mod">
        <pc:chgData name="Sidney Seckler" userId="73470fc2d5f88927" providerId="LiveId" clId="{A17ECD8A-FB6E-4FBB-9AA0-0B71C18F4DBE}" dt="2021-06-21T20:29:17.154" v="669" actId="207"/>
        <pc:sldMkLst>
          <pc:docMk/>
          <pc:sldMk cId="3766683695" sldId="618"/>
        </pc:sldMkLst>
        <pc:spChg chg="add mod">
          <ac:chgData name="Sidney Seckler" userId="73470fc2d5f88927" providerId="LiveId" clId="{A17ECD8A-FB6E-4FBB-9AA0-0B71C18F4DBE}" dt="2021-06-21T19:55:37.500" v="618" actId="1076"/>
          <ac:spMkLst>
            <pc:docMk/>
            <pc:sldMk cId="3766683695" sldId="618"/>
            <ac:spMk id="3" creationId="{BAB4F901-0967-4FE6-AA80-496CC3DDE3C6}"/>
          </ac:spMkLst>
        </pc:spChg>
        <pc:spChg chg="mod">
          <ac:chgData name="Sidney Seckler" userId="73470fc2d5f88927" providerId="LiveId" clId="{A17ECD8A-FB6E-4FBB-9AA0-0B71C18F4DBE}" dt="2021-06-21T19:52:51.264" v="521" actId="1076"/>
          <ac:spMkLst>
            <pc:docMk/>
            <pc:sldMk cId="3766683695" sldId="618"/>
            <ac:spMk id="13" creationId="{96213618-4BE7-4FAD-820F-D0022316F32E}"/>
          </ac:spMkLst>
        </pc:spChg>
        <pc:spChg chg="add mod">
          <ac:chgData name="Sidney Seckler" userId="73470fc2d5f88927" providerId="LiveId" clId="{A17ECD8A-FB6E-4FBB-9AA0-0B71C18F4DBE}" dt="2021-06-21T20:29:17.154" v="669" actId="207"/>
          <ac:spMkLst>
            <pc:docMk/>
            <pc:sldMk cId="3766683695" sldId="618"/>
            <ac:spMk id="28" creationId="{0C7D8AB0-438C-489B-BF75-98B1E95DC902}"/>
          </ac:spMkLst>
        </pc:spChg>
        <pc:spChg chg="del mod topLvl">
          <ac:chgData name="Sidney Seckler" userId="73470fc2d5f88927" providerId="LiveId" clId="{A17ECD8A-FB6E-4FBB-9AA0-0B71C18F4DBE}" dt="2021-06-21T19:51:18.924" v="509" actId="478"/>
          <ac:spMkLst>
            <pc:docMk/>
            <pc:sldMk cId="3766683695" sldId="618"/>
            <ac:spMk id="41" creationId="{F652738F-FCEE-42F8-AEA0-F7145F8D04EA}"/>
          </ac:spMkLst>
        </pc:spChg>
        <pc:spChg chg="mod">
          <ac:chgData name="Sidney Seckler" userId="73470fc2d5f88927" providerId="LiveId" clId="{A17ECD8A-FB6E-4FBB-9AA0-0B71C18F4DBE}" dt="2021-06-21T19:51:46.910" v="516" actId="1076"/>
          <ac:spMkLst>
            <pc:docMk/>
            <pc:sldMk cId="3766683695" sldId="618"/>
            <ac:spMk id="44" creationId="{D0385A89-754B-4B85-9CDE-3C6B758CA571}"/>
          </ac:spMkLst>
        </pc:spChg>
        <pc:spChg chg="mod">
          <ac:chgData name="Sidney Seckler" userId="73470fc2d5f88927" providerId="LiveId" clId="{A17ECD8A-FB6E-4FBB-9AA0-0B71C18F4DBE}" dt="2021-06-21T19:52:21.967" v="518" actId="1076"/>
          <ac:spMkLst>
            <pc:docMk/>
            <pc:sldMk cId="3766683695" sldId="618"/>
            <ac:spMk id="48" creationId="{FA70C07C-8849-4CDD-8EBC-B1F4899AF01F}"/>
          </ac:spMkLst>
        </pc:spChg>
        <pc:spChg chg="mod">
          <ac:chgData name="Sidney Seckler" userId="73470fc2d5f88927" providerId="LiveId" clId="{A17ECD8A-FB6E-4FBB-9AA0-0B71C18F4DBE}" dt="2021-06-21T19:51:24.144" v="510" actId="1076"/>
          <ac:spMkLst>
            <pc:docMk/>
            <pc:sldMk cId="3766683695" sldId="618"/>
            <ac:spMk id="49" creationId="{915903A4-F9F2-4080-B2A4-05A5360CA6CA}"/>
          </ac:spMkLst>
        </pc:spChg>
        <pc:spChg chg="mod">
          <ac:chgData name="Sidney Seckler" userId="73470fc2d5f88927" providerId="LiveId" clId="{A17ECD8A-FB6E-4FBB-9AA0-0B71C18F4DBE}" dt="2021-06-21T19:51:12.355" v="507" actId="255"/>
          <ac:spMkLst>
            <pc:docMk/>
            <pc:sldMk cId="3766683695" sldId="618"/>
            <ac:spMk id="50" creationId="{B5ACBFC3-AA8C-4266-A62A-5A2F486E587B}"/>
          </ac:spMkLst>
        </pc:spChg>
        <pc:spChg chg="mod">
          <ac:chgData name="Sidney Seckler" userId="73470fc2d5f88927" providerId="LiveId" clId="{A17ECD8A-FB6E-4FBB-9AA0-0B71C18F4DBE}" dt="2021-06-21T19:51:12.355" v="507" actId="255"/>
          <ac:spMkLst>
            <pc:docMk/>
            <pc:sldMk cId="3766683695" sldId="618"/>
            <ac:spMk id="51" creationId="{5F156B21-2754-42C1-94FD-DD92F1773186}"/>
          </ac:spMkLst>
        </pc:spChg>
        <pc:spChg chg="mod">
          <ac:chgData name="Sidney Seckler" userId="73470fc2d5f88927" providerId="LiveId" clId="{A17ECD8A-FB6E-4FBB-9AA0-0B71C18F4DBE}" dt="2021-06-21T19:51:12.355" v="507" actId="255"/>
          <ac:spMkLst>
            <pc:docMk/>
            <pc:sldMk cId="3766683695" sldId="618"/>
            <ac:spMk id="52" creationId="{4C04E561-4363-4EFA-9BE8-DA3D89453037}"/>
          </ac:spMkLst>
        </pc:spChg>
        <pc:spChg chg="del mod">
          <ac:chgData name="Sidney Seckler" userId="73470fc2d5f88927" providerId="LiveId" clId="{A17ECD8A-FB6E-4FBB-9AA0-0B71C18F4DBE}" dt="2021-06-21T19:51:15.229" v="508" actId="478"/>
          <ac:spMkLst>
            <pc:docMk/>
            <pc:sldMk cId="3766683695" sldId="618"/>
            <ac:spMk id="54" creationId="{0D8385C2-B50F-4C28-A388-39DFE606DA68}"/>
          </ac:spMkLst>
        </pc:spChg>
        <pc:spChg chg="mod">
          <ac:chgData name="Sidney Seckler" userId="73470fc2d5f88927" providerId="LiveId" clId="{A17ECD8A-FB6E-4FBB-9AA0-0B71C18F4DBE}" dt="2021-06-21T19:51:33.677" v="512" actId="1076"/>
          <ac:spMkLst>
            <pc:docMk/>
            <pc:sldMk cId="3766683695" sldId="618"/>
            <ac:spMk id="56" creationId="{408EDBA1-052E-44D5-AE72-22E7617627C2}"/>
          </ac:spMkLst>
        </pc:spChg>
        <pc:spChg chg="mod">
          <ac:chgData name="Sidney Seckler" userId="73470fc2d5f88927" providerId="LiveId" clId="{A17ECD8A-FB6E-4FBB-9AA0-0B71C18F4DBE}" dt="2021-06-21T19:51:36.116" v="513" actId="1076"/>
          <ac:spMkLst>
            <pc:docMk/>
            <pc:sldMk cId="3766683695" sldId="618"/>
            <ac:spMk id="60" creationId="{46DBF75C-BF2A-432E-A2DD-561E34AB7CD5}"/>
          </ac:spMkLst>
        </pc:spChg>
        <pc:spChg chg="mod">
          <ac:chgData name="Sidney Seckler" userId="73470fc2d5f88927" providerId="LiveId" clId="{A17ECD8A-FB6E-4FBB-9AA0-0B71C18F4DBE}" dt="2021-06-21T20:03:16.937" v="667" actId="1076"/>
          <ac:spMkLst>
            <pc:docMk/>
            <pc:sldMk cId="3766683695" sldId="618"/>
            <ac:spMk id="70" creationId="{94E0B64C-7597-4A18-90F0-5C9555C578CA}"/>
          </ac:spMkLst>
        </pc:spChg>
        <pc:spChg chg="mod">
          <ac:chgData name="Sidney Seckler" userId="73470fc2d5f88927" providerId="LiveId" clId="{A17ECD8A-FB6E-4FBB-9AA0-0B71C18F4DBE}" dt="2021-06-21T20:03:20.466" v="668" actId="1076"/>
          <ac:spMkLst>
            <pc:docMk/>
            <pc:sldMk cId="3766683695" sldId="618"/>
            <ac:spMk id="75" creationId="{489D1BD8-C216-43BA-AC46-FEFE5CD40407}"/>
          </ac:spMkLst>
        </pc:spChg>
        <pc:spChg chg="add mod">
          <ac:chgData name="Sidney Seckler" userId="73470fc2d5f88927" providerId="LiveId" clId="{A17ECD8A-FB6E-4FBB-9AA0-0B71C18F4DBE}" dt="2021-06-21T19:55:42.226" v="619" actId="20577"/>
          <ac:spMkLst>
            <pc:docMk/>
            <pc:sldMk cId="3766683695" sldId="618"/>
            <ac:spMk id="76" creationId="{E26B014C-8549-41FD-9791-614FA1039438}"/>
          </ac:spMkLst>
        </pc:spChg>
        <pc:grpChg chg="del">
          <ac:chgData name="Sidney Seckler" userId="73470fc2d5f88927" providerId="LiveId" clId="{A17ECD8A-FB6E-4FBB-9AA0-0B71C18F4DBE}" dt="2021-06-21T19:49:39.303" v="497" actId="478"/>
          <ac:grpSpMkLst>
            <pc:docMk/>
            <pc:sldMk cId="3766683695" sldId="618"/>
            <ac:grpSpMk id="14" creationId="{54BF69E5-E231-42E7-91A0-CCBAC7215201}"/>
          </ac:grpSpMkLst>
        </pc:grpChg>
        <pc:grpChg chg="add del mod">
          <ac:chgData name="Sidney Seckler" userId="73470fc2d5f88927" providerId="LiveId" clId="{A17ECD8A-FB6E-4FBB-9AA0-0B71C18F4DBE}" dt="2021-06-21T19:51:18.924" v="509" actId="478"/>
          <ac:grpSpMkLst>
            <pc:docMk/>
            <pc:sldMk cId="3766683695" sldId="618"/>
            <ac:grpSpMk id="39" creationId="{3A8AD86B-45D0-4395-9160-29F1222A70CE}"/>
          </ac:grpSpMkLst>
        </pc:grpChg>
        <pc:grpChg chg="mod topLvl">
          <ac:chgData name="Sidney Seckler" userId="73470fc2d5f88927" providerId="LiveId" clId="{A17ECD8A-FB6E-4FBB-9AA0-0B71C18F4DBE}" dt="2021-06-21T19:52:49.046" v="520" actId="1076"/>
          <ac:grpSpMkLst>
            <pc:docMk/>
            <pc:sldMk cId="3766683695" sldId="618"/>
            <ac:grpSpMk id="40" creationId="{3D3A8AB4-B9D7-442F-BAB6-018002E50C13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42" creationId="{00ECEF97-D94A-4C74-B279-56C902349829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43" creationId="{5D54DAC2-5370-4DC5-8C1A-DA4CDE06B345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53" creationId="{4A0439A6-622D-4594-B934-BFE472BED8FE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59" creationId="{05F179A0-FDAF-41B2-934E-29739FB38E51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61" creationId="{45C3B36D-AA90-4AF4-AC43-085929B82741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63" creationId="{648A53ED-9CE0-4411-A5EA-D402EC010258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64" creationId="{2EA4B69D-FBD7-462A-89D4-4F4334EB3F24}"/>
          </ac:grpSpMkLst>
        </pc:grpChg>
        <pc:picChg chg="del">
          <ac:chgData name="Sidney Seckler" userId="73470fc2d5f88927" providerId="LiveId" clId="{A17ECD8A-FB6E-4FBB-9AA0-0B71C18F4DBE}" dt="2021-06-21T19:49:41.184" v="498" actId="478"/>
          <ac:picMkLst>
            <pc:docMk/>
            <pc:sldMk cId="3766683695" sldId="618"/>
            <ac:picMk id="7" creationId="{9034D1A9-D7A3-45AD-BA32-46864F90C77C}"/>
          </ac:picMkLst>
        </pc:picChg>
        <pc:picChg chg="del">
          <ac:chgData name="Sidney Seckler" userId="73470fc2d5f88927" providerId="LiveId" clId="{A17ECD8A-FB6E-4FBB-9AA0-0B71C18F4DBE}" dt="2021-06-21T19:49:43.015" v="499" actId="478"/>
          <ac:picMkLst>
            <pc:docMk/>
            <pc:sldMk cId="3766683695" sldId="618"/>
            <ac:picMk id="25" creationId="{757CA19D-6FD9-4030-95DC-555784A86849}"/>
          </ac:picMkLst>
        </pc:picChg>
        <pc:picChg chg="mod">
          <ac:chgData name="Sidney Seckler" userId="73470fc2d5f88927" providerId="LiveId" clId="{A17ECD8A-FB6E-4FBB-9AA0-0B71C18F4DBE}" dt="2021-06-21T19:50:49.243" v="503"/>
          <ac:picMkLst>
            <pc:docMk/>
            <pc:sldMk cId="3766683695" sldId="618"/>
            <ac:picMk id="62" creationId="{E92BA4F8-ABEC-46F3-9282-741DB29759D4}"/>
          </ac:picMkLst>
        </pc:pic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45" creationId="{B55346B1-E49F-428B-84AF-03EC0EAFC8AE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46" creationId="{B28C4D45-54D2-4752-855A-4FEA0D880AAC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47" creationId="{A37540C4-C5D0-4FC1-B967-FF479F54AC6B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55" creationId="{731645BB-8722-4499-8734-4A088C27E235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57" creationId="{2F5912F9-5E44-4772-A59C-D0B20934049C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58" creationId="{26144B80-E1CB-4094-B4D1-E2115FA48E41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65" creationId="{631EFA53-C871-43C5-8F78-D3F3AA68B640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66" creationId="{E707E21E-E39F-4E9B-823D-FBEDAE78D7E4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67" creationId="{0F2A57E5-653C-40FC-9F41-B7D7368D0D39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68" creationId="{529FFFED-CC40-42C3-93E4-3BD652F8FD04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69" creationId="{AC23A158-5B5E-4152-92CF-335880F507A1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71" creationId="{0672947C-F301-4001-BEFE-302A258124CA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72" creationId="{1275A84B-1BFE-442C-B2C9-16F0AE20A916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73" creationId="{CE9307C9-83F8-4D89-80B5-269793FA6991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74" creationId="{B2FB73F7-72E4-4E30-9071-72CBC9E8016E}"/>
          </ac:cxnSpMkLst>
        </pc:cxnChg>
      </pc:sldChg>
      <pc:sldChg chg="addSp delSp modSp add mod">
        <pc:chgData name="Sidney Seckler" userId="73470fc2d5f88927" providerId="LiveId" clId="{A17ECD8A-FB6E-4FBB-9AA0-0B71C18F4DBE}" dt="2021-06-21T20:29:23.387" v="670" actId="207"/>
        <pc:sldMkLst>
          <pc:docMk/>
          <pc:sldMk cId="1067169576" sldId="619"/>
        </pc:sldMkLst>
        <pc:spChg chg="del">
          <ac:chgData name="Sidney Seckler" userId="73470fc2d5f88927" providerId="LiveId" clId="{A17ECD8A-FB6E-4FBB-9AA0-0B71C18F4DBE}" dt="2021-06-21T19:56:57.504" v="631" actId="478"/>
          <ac:spMkLst>
            <pc:docMk/>
            <pc:sldMk cId="1067169576" sldId="619"/>
            <ac:spMk id="3" creationId="{BAB4F901-0967-4FE6-AA80-496CC3DDE3C6}"/>
          </ac:spMkLst>
        </pc:spChg>
        <pc:spChg chg="mod">
          <ac:chgData name="Sidney Seckler" userId="73470fc2d5f88927" providerId="LiveId" clId="{A17ECD8A-FB6E-4FBB-9AA0-0B71C18F4DBE}" dt="2021-06-21T19:58:08.935" v="644" actId="1076"/>
          <ac:spMkLst>
            <pc:docMk/>
            <pc:sldMk cId="1067169576" sldId="619"/>
            <ac:spMk id="13" creationId="{96213618-4BE7-4FAD-820F-D0022316F32E}"/>
          </ac:spMkLst>
        </pc:spChg>
        <pc:spChg chg="mod">
          <ac:chgData name="Sidney Seckler" userId="73470fc2d5f88927" providerId="LiveId" clId="{A17ECD8A-FB6E-4FBB-9AA0-0B71C18F4DBE}" dt="2021-06-21T20:29:23.387" v="670" actId="207"/>
          <ac:spMkLst>
            <pc:docMk/>
            <pc:sldMk cId="1067169576" sldId="619"/>
            <ac:spMk id="28" creationId="{0C7D8AB0-438C-489B-BF75-98B1E95DC902}"/>
          </ac:spMkLst>
        </pc:spChg>
        <pc:spChg chg="add mod">
          <ac:chgData name="Sidney Seckler" userId="73470fc2d5f88927" providerId="LiveId" clId="{A17ECD8A-FB6E-4FBB-9AA0-0B71C18F4DBE}" dt="2021-06-21T19:58:18.669" v="646" actId="1076"/>
          <ac:spMkLst>
            <pc:docMk/>
            <pc:sldMk cId="1067169576" sldId="619"/>
            <ac:spMk id="54" creationId="{108FB870-0198-4C88-8CAA-415CC392552D}"/>
          </ac:spMkLst>
        </pc:spChg>
        <pc:spChg chg="del">
          <ac:chgData name="Sidney Seckler" userId="73470fc2d5f88927" providerId="LiveId" clId="{A17ECD8A-FB6E-4FBB-9AA0-0B71C18F4DBE}" dt="2021-06-21T19:56:55.715" v="630" actId="478"/>
          <ac:spMkLst>
            <pc:docMk/>
            <pc:sldMk cId="1067169576" sldId="619"/>
            <ac:spMk id="76" creationId="{E26B014C-8549-41FD-9791-614FA1039438}"/>
          </ac:spMkLst>
        </pc:spChg>
        <pc:spChg chg="add del mod">
          <ac:chgData name="Sidney Seckler" userId="73470fc2d5f88927" providerId="LiveId" clId="{A17ECD8A-FB6E-4FBB-9AA0-0B71C18F4DBE}" dt="2021-06-21T19:57:53.539" v="640" actId="478"/>
          <ac:spMkLst>
            <pc:docMk/>
            <pc:sldMk cId="1067169576" sldId="619"/>
            <ac:spMk id="77" creationId="{6206966A-1A10-4BE9-BD4B-DDC288C31029}"/>
          </ac:spMkLst>
        </pc:spChg>
        <pc:spChg chg="add del mod">
          <ac:chgData name="Sidney Seckler" userId="73470fc2d5f88927" providerId="LiveId" clId="{A17ECD8A-FB6E-4FBB-9AA0-0B71C18F4DBE}" dt="2021-06-21T19:57:42.481" v="638"/>
          <ac:spMkLst>
            <pc:docMk/>
            <pc:sldMk cId="1067169576" sldId="619"/>
            <ac:spMk id="78" creationId="{7C7E97F4-924F-471E-B162-0CB9C5863642}"/>
          </ac:spMkLst>
        </pc:spChg>
        <pc:grpChg chg="del">
          <ac:chgData name="Sidney Seckler" userId="73470fc2d5f88927" providerId="LiveId" clId="{A17ECD8A-FB6E-4FBB-9AA0-0B71C18F4DBE}" dt="2021-06-21T19:56:04.368" v="621" actId="478"/>
          <ac:grpSpMkLst>
            <pc:docMk/>
            <pc:sldMk cId="1067169576" sldId="619"/>
            <ac:grpSpMk id="40" creationId="{3D3A8AB4-B9D7-442F-BAB6-018002E50C13}"/>
          </ac:grpSpMkLst>
        </pc:grpChg>
      </pc:sldChg>
      <pc:sldChg chg="delSp modSp add mod">
        <pc:chgData name="Sidney Seckler" userId="73470fc2d5f88927" providerId="LiveId" clId="{A17ECD8A-FB6E-4FBB-9AA0-0B71C18F4DBE}" dt="2021-06-21T19:59:45.708" v="659" actId="207"/>
        <pc:sldMkLst>
          <pc:docMk/>
          <pc:sldMk cId="3291086303" sldId="620"/>
        </pc:sldMkLst>
        <pc:spChg chg="del">
          <ac:chgData name="Sidney Seckler" userId="73470fc2d5f88927" providerId="LiveId" clId="{A17ECD8A-FB6E-4FBB-9AA0-0B71C18F4DBE}" dt="2021-06-21T19:58:25.996" v="647" actId="478"/>
          <ac:spMkLst>
            <pc:docMk/>
            <pc:sldMk cId="3291086303" sldId="620"/>
            <ac:spMk id="13" creationId="{96213618-4BE7-4FAD-820F-D0022316F32E}"/>
          </ac:spMkLst>
        </pc:spChg>
        <pc:spChg chg="del">
          <ac:chgData name="Sidney Seckler" userId="73470fc2d5f88927" providerId="LiveId" clId="{A17ECD8A-FB6E-4FBB-9AA0-0B71C18F4DBE}" dt="2021-06-21T19:58:25.996" v="647" actId="478"/>
          <ac:spMkLst>
            <pc:docMk/>
            <pc:sldMk cId="3291086303" sldId="620"/>
            <ac:spMk id="28" creationId="{0C7D8AB0-438C-489B-BF75-98B1E95DC902}"/>
          </ac:spMkLst>
        </pc:spChg>
        <pc:spChg chg="mod">
          <ac:chgData name="Sidney Seckler" userId="73470fc2d5f88927" providerId="LiveId" clId="{A17ECD8A-FB6E-4FBB-9AA0-0B71C18F4DBE}" dt="2021-06-21T19:58:29.849" v="648" actId="1076"/>
          <ac:spMkLst>
            <pc:docMk/>
            <pc:sldMk cId="3291086303" sldId="620"/>
            <ac:spMk id="54" creationId="{108FB870-0198-4C88-8CAA-415CC392552D}"/>
          </ac:spMkLst>
        </pc:spChg>
        <pc:spChg chg="mod">
          <ac:chgData name="Sidney Seckler" userId="73470fc2d5f88927" providerId="LiveId" clId="{A17ECD8A-FB6E-4FBB-9AA0-0B71C18F4DBE}" dt="2021-06-21T19:59:45.708" v="659" actId="207"/>
          <ac:spMkLst>
            <pc:docMk/>
            <pc:sldMk cId="3291086303" sldId="620"/>
            <ac:spMk id="77" creationId="{6206966A-1A10-4BE9-BD4B-DDC288C31029}"/>
          </ac:spMkLst>
        </pc:spChg>
      </pc:sldChg>
      <pc:sldChg chg="addSp delSp modSp add mod">
        <pc:chgData name="Sidney Seckler" userId="73470fc2d5f88927" providerId="LiveId" clId="{A17ECD8A-FB6E-4FBB-9AA0-0B71C18F4DBE}" dt="2021-06-21T20:00:25.436" v="666" actId="1076"/>
        <pc:sldMkLst>
          <pc:docMk/>
          <pc:sldMk cId="3047755565" sldId="621"/>
        </pc:sldMkLst>
        <pc:spChg chg="add mod">
          <ac:chgData name="Sidney Seckler" userId="73470fc2d5f88927" providerId="LiveId" clId="{A17ECD8A-FB6E-4FBB-9AA0-0B71C18F4DBE}" dt="2021-06-21T20:00:25.436" v="666" actId="1076"/>
          <ac:spMkLst>
            <pc:docMk/>
            <pc:sldMk cId="3047755565" sldId="621"/>
            <ac:spMk id="7" creationId="{9AE049F5-2C26-4E50-AA8A-693855BDA71D}"/>
          </ac:spMkLst>
        </pc:spChg>
        <pc:spChg chg="del">
          <ac:chgData name="Sidney Seckler" userId="73470fc2d5f88927" providerId="LiveId" clId="{A17ECD8A-FB6E-4FBB-9AA0-0B71C18F4DBE}" dt="2021-06-21T19:59:29.963" v="656" actId="478"/>
          <ac:spMkLst>
            <pc:docMk/>
            <pc:sldMk cId="3047755565" sldId="621"/>
            <ac:spMk id="54" creationId="{108FB870-0198-4C88-8CAA-415CC392552D}"/>
          </ac:spMkLst>
        </pc:spChg>
        <pc:spChg chg="mod">
          <ac:chgData name="Sidney Seckler" userId="73470fc2d5f88927" providerId="LiveId" clId="{A17ECD8A-FB6E-4FBB-9AA0-0B71C18F4DBE}" dt="2021-06-21T19:59:40.291" v="658" actId="207"/>
          <ac:spMkLst>
            <pc:docMk/>
            <pc:sldMk cId="3047755565" sldId="621"/>
            <ac:spMk id="77" creationId="{6206966A-1A10-4BE9-BD4B-DDC288C31029}"/>
          </ac:spMkLst>
        </pc:spChg>
      </pc:sldChg>
      <pc:sldChg chg="addSp delSp modSp add mod">
        <pc:chgData name="Sidney Seckler" userId="73470fc2d5f88927" providerId="LiveId" clId="{A17ECD8A-FB6E-4FBB-9AA0-0B71C18F4DBE}" dt="2021-06-21T20:40:06.701" v="735" actId="1036"/>
        <pc:sldMkLst>
          <pc:docMk/>
          <pc:sldMk cId="1751111582" sldId="622"/>
        </pc:sldMkLst>
        <pc:spChg chg="del">
          <ac:chgData name="Sidney Seckler" userId="73470fc2d5f88927" providerId="LiveId" clId="{A17ECD8A-FB6E-4FBB-9AA0-0B71C18F4DBE}" dt="2021-06-21T20:29:50.026" v="672" actId="478"/>
          <ac:spMkLst>
            <pc:docMk/>
            <pc:sldMk cId="1751111582" sldId="622"/>
            <ac:spMk id="7" creationId="{9AE049F5-2C26-4E50-AA8A-693855BDA71D}"/>
          </ac:spMkLst>
        </pc:spChg>
        <pc:spChg chg="add del mod">
          <ac:chgData name="Sidney Seckler" userId="73470fc2d5f88927" providerId="LiveId" clId="{A17ECD8A-FB6E-4FBB-9AA0-0B71C18F4DBE}" dt="2021-06-21T20:38:56.930" v="723" actId="478"/>
          <ac:spMkLst>
            <pc:docMk/>
            <pc:sldMk cId="1751111582" sldId="622"/>
            <ac:spMk id="8" creationId="{3ACFF386-7085-4C6C-BE70-7ABCD31E926C}"/>
          </ac:spMkLst>
        </pc:spChg>
        <pc:spChg chg="add del mod">
          <ac:chgData name="Sidney Seckler" userId="73470fc2d5f88927" providerId="LiveId" clId="{A17ECD8A-FB6E-4FBB-9AA0-0B71C18F4DBE}" dt="2021-06-21T20:38:53.069" v="722" actId="478"/>
          <ac:spMkLst>
            <pc:docMk/>
            <pc:sldMk cId="1751111582" sldId="622"/>
            <ac:spMk id="10" creationId="{730A7669-C138-4D75-B9BB-7A88EA1F3ED2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18" creationId="{5DB9EBB1-C597-493D-9E9B-4DFDBCF6DAAF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19" creationId="{A6B49619-539D-4386-99DE-F541D724CF6C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0" creationId="{A5A5FE49-FD66-496A-803A-4720A48A96DB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1" creationId="{15AB9C60-7164-4DCB-8024-62AABD39FCEB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2" creationId="{5B998E23-293A-452B-A4BB-0A4454AE0681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3" creationId="{5E8ABDFC-2BA3-49CA-8033-7159110CDE0B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4" creationId="{6DF31B3F-7B1D-48A6-A2B3-FC46BE2EC05E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5" creationId="{532CD436-EE49-4D17-8BD1-94B4DB3F87F8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7" creationId="{AE8C70B3-5D35-44EE-9027-976DB9C880E6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8" creationId="{DF2C76B2-362B-4913-99C8-B075394429A1}"/>
          </ac:spMkLst>
        </pc:spChg>
        <pc:spChg chg="mod">
          <ac:chgData name="Sidney Seckler" userId="73470fc2d5f88927" providerId="LiveId" clId="{A17ECD8A-FB6E-4FBB-9AA0-0B71C18F4DBE}" dt="2021-06-21T20:39:43.209" v="728" actId="255"/>
          <ac:spMkLst>
            <pc:docMk/>
            <pc:sldMk cId="1751111582" sldId="622"/>
            <ac:spMk id="30" creationId="{CBD3605C-0DB6-470B-A974-33A8FA66C8EF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32" creationId="{14F165AD-8005-4885-93CC-C8E8552274AA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33" creationId="{6645DB1A-B7F3-4D05-AF25-25E0A537BA0F}"/>
          </ac:spMkLst>
        </pc:spChg>
        <pc:spChg chg="mod">
          <ac:chgData name="Sidney Seckler" userId="73470fc2d5f88927" providerId="LiveId" clId="{A17ECD8A-FB6E-4FBB-9AA0-0B71C18F4DBE}" dt="2021-06-21T20:39:38.379" v="727" actId="255"/>
          <ac:spMkLst>
            <pc:docMk/>
            <pc:sldMk cId="1751111582" sldId="622"/>
            <ac:spMk id="35" creationId="{A62479C9-7418-4304-AA14-1FF8F7A2F44F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36" creationId="{8243A0E6-2808-4310-8F9E-06FBFE5897CE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38" creationId="{4B793C2D-1E41-4BA8-BA35-24265C58E9D7}"/>
          </ac:spMkLst>
        </pc:spChg>
        <pc:spChg chg="mod">
          <ac:chgData name="Sidney Seckler" userId="73470fc2d5f88927" providerId="LiveId" clId="{A17ECD8A-FB6E-4FBB-9AA0-0B71C18F4DBE}" dt="2021-06-21T20:39:32.911" v="726" actId="255"/>
          <ac:spMkLst>
            <pc:docMk/>
            <pc:sldMk cId="1751111582" sldId="622"/>
            <ac:spMk id="40" creationId="{28396D85-9C00-41CE-BC1A-FC5C103F9C2D}"/>
          </ac:spMkLst>
        </pc:spChg>
        <pc:spChg chg="del">
          <ac:chgData name="Sidney Seckler" userId="73470fc2d5f88927" providerId="LiveId" clId="{A17ECD8A-FB6E-4FBB-9AA0-0B71C18F4DBE}" dt="2021-06-21T20:29:50.026" v="672" actId="478"/>
          <ac:spMkLst>
            <pc:docMk/>
            <pc:sldMk cId="1751111582" sldId="622"/>
            <ac:spMk id="77" creationId="{6206966A-1A10-4BE9-BD4B-DDC288C31029}"/>
          </ac:spMkLst>
        </pc:spChg>
        <pc:grpChg chg="add 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11" creationId="{20959EBE-A641-4B1F-87B2-1C4012144FA3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12" creationId="{2776CDB6-12EE-418C-8514-3A51DAE343FD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13" creationId="{0CCCC0DA-CDC8-40C4-9C3E-AB2AB51E8987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14" creationId="{68609F89-DF6F-411F-9C1C-870156BF8F60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15" creationId="{F201ADBA-B911-48AC-BE3F-AF34165081A5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26" creationId="{5EFB8446-4B48-4135-89CE-926D9522CA82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31" creationId="{23D0A0C1-2F75-4D4E-9DC5-072EA66D20A3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37" creationId="{5BE64AF5-A6FA-41E6-AB92-7BF3D7201873}"/>
          </ac:grpSpMkLst>
        </pc:grpChg>
        <pc:picChg chg="mod">
          <ac:chgData name="Sidney Seckler" userId="73470fc2d5f88927" providerId="LiveId" clId="{A17ECD8A-FB6E-4FBB-9AA0-0B71C18F4DBE}" dt="2021-06-21T20:39:01.165" v="724" actId="14100"/>
          <ac:picMkLst>
            <pc:docMk/>
            <pc:sldMk cId="1751111582" sldId="622"/>
            <ac:picMk id="16" creationId="{8EAD95BC-7661-41E2-9892-8F07F9E519C2}"/>
          </ac:picMkLst>
        </pc:picChg>
        <pc:picChg chg="mod">
          <ac:chgData name="Sidney Seckler" userId="73470fc2d5f88927" providerId="LiveId" clId="{A17ECD8A-FB6E-4FBB-9AA0-0B71C18F4DBE}" dt="2021-06-21T20:39:01.165" v="724" actId="14100"/>
          <ac:picMkLst>
            <pc:docMk/>
            <pc:sldMk cId="1751111582" sldId="622"/>
            <ac:picMk id="17" creationId="{662771FE-C298-42AC-8684-49B4C3771626}"/>
          </ac:picMkLst>
        </pc:picChg>
        <pc:cxnChg chg="mod">
          <ac:chgData name="Sidney Seckler" userId="73470fc2d5f88927" providerId="LiveId" clId="{A17ECD8A-FB6E-4FBB-9AA0-0B71C18F4DBE}" dt="2021-06-21T20:39:50.395" v="729" actId="1076"/>
          <ac:cxnSpMkLst>
            <pc:docMk/>
            <pc:sldMk cId="1751111582" sldId="622"/>
            <ac:cxnSpMk id="29" creationId="{FFAF6FE0-2DA8-4798-B3EE-17A3846452E0}"/>
          </ac:cxnSpMkLst>
        </pc:cxnChg>
        <pc:cxnChg chg="mod">
          <ac:chgData name="Sidney Seckler" userId="73470fc2d5f88927" providerId="LiveId" clId="{A17ECD8A-FB6E-4FBB-9AA0-0B71C18F4DBE}" dt="2021-06-21T20:40:06.701" v="735" actId="1036"/>
          <ac:cxnSpMkLst>
            <pc:docMk/>
            <pc:sldMk cId="1751111582" sldId="622"/>
            <ac:cxnSpMk id="34" creationId="{65959887-FC39-40FE-B2AD-F2264C1F9911}"/>
          </ac:cxnSpMkLst>
        </pc:cxnChg>
        <pc:cxnChg chg="mod">
          <ac:chgData name="Sidney Seckler" userId="73470fc2d5f88927" providerId="LiveId" clId="{A17ECD8A-FB6E-4FBB-9AA0-0B71C18F4DBE}" dt="2021-06-21T20:39:56.247" v="730" actId="1076"/>
          <ac:cxnSpMkLst>
            <pc:docMk/>
            <pc:sldMk cId="1751111582" sldId="622"/>
            <ac:cxnSpMk id="39" creationId="{D5C79BF8-0ED6-431F-BB84-7B18D06154D7}"/>
          </ac:cxnSpMkLst>
        </pc:cxnChg>
      </pc:sldChg>
      <pc:sldChg chg="addSp modSp add mod">
        <pc:chgData name="Sidney Seckler" userId="73470fc2d5f88927" providerId="LiveId" clId="{A17ECD8A-FB6E-4FBB-9AA0-0B71C18F4DBE}" dt="2021-06-21T20:31:05.641" v="679" actId="1076"/>
        <pc:sldMkLst>
          <pc:docMk/>
          <pc:sldMk cId="2325964221" sldId="623"/>
        </pc:sldMkLst>
        <pc:graphicFrameChg chg="add mod modGraphic">
          <ac:chgData name="Sidney Seckler" userId="73470fc2d5f88927" providerId="LiveId" clId="{A17ECD8A-FB6E-4FBB-9AA0-0B71C18F4DBE}" dt="2021-06-21T20:31:05.641" v="679" actId="1076"/>
          <ac:graphicFrameMkLst>
            <pc:docMk/>
            <pc:sldMk cId="2325964221" sldId="623"/>
            <ac:graphicFrameMk id="2" creationId="{F0D4CAC3-D63E-46BA-B90D-3FB2C0925595}"/>
          </ac:graphicFrameMkLst>
        </pc:graphicFrameChg>
      </pc:sldChg>
      <pc:sldChg chg="addSp modSp add mod">
        <pc:chgData name="Sidney Seckler" userId="73470fc2d5f88927" providerId="LiveId" clId="{A17ECD8A-FB6E-4FBB-9AA0-0B71C18F4DBE}" dt="2021-06-21T20:33:40.732" v="699" actId="1076"/>
        <pc:sldMkLst>
          <pc:docMk/>
          <pc:sldMk cId="2381838014" sldId="624"/>
        </pc:sldMkLst>
        <pc:spChg chg="add mod">
          <ac:chgData name="Sidney Seckler" userId="73470fc2d5f88927" providerId="LiveId" clId="{A17ECD8A-FB6E-4FBB-9AA0-0B71C18F4DBE}" dt="2021-06-21T20:33:36.919" v="698" actId="1076"/>
          <ac:spMkLst>
            <pc:docMk/>
            <pc:sldMk cId="2381838014" sldId="624"/>
            <ac:spMk id="5" creationId="{488038CB-5E41-49A1-8767-2BA8E308E8B4}"/>
          </ac:spMkLst>
        </pc:spChg>
        <pc:spChg chg="add mod">
          <ac:chgData name="Sidney Seckler" userId="73470fc2d5f88927" providerId="LiveId" clId="{A17ECD8A-FB6E-4FBB-9AA0-0B71C18F4DBE}" dt="2021-06-21T20:33:40.732" v="699" actId="1076"/>
          <ac:spMkLst>
            <pc:docMk/>
            <pc:sldMk cId="2381838014" sldId="624"/>
            <ac:spMk id="6" creationId="{431F6903-581B-47FA-A89E-C1B03C0E7B01}"/>
          </ac:spMkLst>
        </pc:spChg>
        <pc:spChg chg="add mod">
          <ac:chgData name="Sidney Seckler" userId="73470fc2d5f88927" providerId="LiveId" clId="{A17ECD8A-FB6E-4FBB-9AA0-0B71C18F4DBE}" dt="2021-06-21T20:33:29.873" v="696" actId="1076"/>
          <ac:spMkLst>
            <pc:docMk/>
            <pc:sldMk cId="2381838014" sldId="624"/>
            <ac:spMk id="8" creationId="{811EDC7F-1693-47DC-A4E4-E2170DBBBB9D}"/>
          </ac:spMkLst>
        </pc:spChg>
      </pc:sldChg>
      <pc:sldChg chg="add">
        <pc:chgData name="Sidney Seckler" userId="73470fc2d5f88927" providerId="LiveId" clId="{A17ECD8A-FB6E-4FBB-9AA0-0B71C18F4DBE}" dt="2021-06-21T20:34:22.176" v="700"/>
        <pc:sldMkLst>
          <pc:docMk/>
          <pc:sldMk cId="3227873574" sldId="625"/>
        </pc:sldMkLst>
      </pc:sldChg>
      <pc:sldChg chg="addSp delSp modSp add mod">
        <pc:chgData name="Sidney Seckler" userId="73470fc2d5f88927" providerId="LiveId" clId="{A17ECD8A-FB6E-4FBB-9AA0-0B71C18F4DBE}" dt="2021-06-21T20:42:23.609" v="838" actId="14100"/>
        <pc:sldMkLst>
          <pc:docMk/>
          <pc:sldMk cId="3659054884" sldId="626"/>
        </pc:sldMkLst>
        <pc:spChg chg="add mod">
          <ac:chgData name="Sidney Seckler" userId="73470fc2d5f88927" providerId="LiveId" clId="{A17ECD8A-FB6E-4FBB-9AA0-0B71C18F4DBE}" dt="2021-06-21T20:42:23.609" v="838" actId="14100"/>
          <ac:spMkLst>
            <pc:docMk/>
            <pc:sldMk cId="3659054884" sldId="626"/>
            <ac:spMk id="3" creationId="{C83FC4E4-FF13-4564-A969-2EB78A7E2DC8}"/>
          </ac:spMkLst>
        </pc:spChg>
        <pc:spChg chg="mod">
          <ac:chgData name="Sidney Seckler" userId="73470fc2d5f88927" providerId="LiveId" clId="{A17ECD8A-FB6E-4FBB-9AA0-0B71C18F4DBE}" dt="2021-06-21T20:41:03.188" v="742" actId="1076"/>
          <ac:spMkLst>
            <pc:docMk/>
            <pc:sldMk cId="3659054884" sldId="626"/>
            <ac:spMk id="8" creationId="{3ACFF386-7085-4C6C-BE70-7ABCD31E926C}"/>
          </ac:spMkLst>
        </pc:spChg>
        <pc:spChg chg="mod">
          <ac:chgData name="Sidney Seckler" userId="73470fc2d5f88927" providerId="LiveId" clId="{A17ECD8A-FB6E-4FBB-9AA0-0B71C18F4DBE}" dt="2021-06-21T20:41:06.491" v="743" actId="1076"/>
          <ac:spMkLst>
            <pc:docMk/>
            <pc:sldMk cId="3659054884" sldId="626"/>
            <ac:spMk id="10" creationId="{730A7669-C138-4D75-B9BB-7A88EA1F3ED2}"/>
          </ac:spMkLst>
        </pc:spChg>
        <pc:spChg chg="add mod">
          <ac:chgData name="Sidney Seckler" userId="73470fc2d5f88927" providerId="LiveId" clId="{A17ECD8A-FB6E-4FBB-9AA0-0B71C18F4DBE}" dt="2021-06-21T20:41:11.045" v="744" actId="1076"/>
          <ac:spMkLst>
            <pc:docMk/>
            <pc:sldMk cId="3659054884" sldId="626"/>
            <ac:spMk id="41" creationId="{956F35E8-E079-4868-8613-0653A0C3F833}"/>
          </ac:spMkLst>
        </pc:spChg>
        <pc:spChg chg="add mod">
          <ac:chgData name="Sidney Seckler" userId="73470fc2d5f88927" providerId="LiveId" clId="{A17ECD8A-FB6E-4FBB-9AA0-0B71C18F4DBE}" dt="2021-06-21T20:41:56.387" v="834" actId="14100"/>
          <ac:spMkLst>
            <pc:docMk/>
            <pc:sldMk cId="3659054884" sldId="626"/>
            <ac:spMk id="42" creationId="{EFA9E776-B946-46C9-9C7B-FAE7D68D87F6}"/>
          </ac:spMkLst>
        </pc:spChg>
        <pc:grpChg chg="del">
          <ac:chgData name="Sidney Seckler" userId="73470fc2d5f88927" providerId="LiveId" clId="{A17ECD8A-FB6E-4FBB-9AA0-0B71C18F4DBE}" dt="2021-06-21T20:38:39.618" v="719" actId="478"/>
          <ac:grpSpMkLst>
            <pc:docMk/>
            <pc:sldMk cId="3659054884" sldId="626"/>
            <ac:grpSpMk id="11" creationId="{20959EBE-A641-4B1F-87B2-1C4012144FA3}"/>
          </ac:grpSpMkLst>
        </pc:grpChg>
      </pc:sldChg>
      <pc:sldChg chg="addSp delSp modSp add mod">
        <pc:chgData name="Sidney Seckler" userId="73470fc2d5f88927" providerId="LiveId" clId="{A17ECD8A-FB6E-4FBB-9AA0-0B71C18F4DBE}" dt="2021-06-21T20:54:12.602" v="1003" actId="1076"/>
        <pc:sldMkLst>
          <pc:docMk/>
          <pc:sldMk cId="1639556011" sldId="627"/>
        </pc:sldMkLst>
        <pc:spChg chg="add del mod">
          <ac:chgData name="Sidney Seckler" userId="73470fc2d5f88927" providerId="LiveId" clId="{A17ECD8A-FB6E-4FBB-9AA0-0B71C18F4DBE}" dt="2021-06-21T20:44:43.820" v="863" actId="478"/>
          <ac:spMkLst>
            <pc:docMk/>
            <pc:sldMk cId="1639556011" sldId="627"/>
            <ac:spMk id="3" creationId="{051B2FDB-9F9F-40A7-BF28-CE8AE0F070D1}"/>
          </ac:spMkLst>
        </pc:spChg>
        <pc:spChg chg="mod">
          <ac:chgData name="Sidney Seckler" userId="73470fc2d5f88927" providerId="LiveId" clId="{A17ECD8A-FB6E-4FBB-9AA0-0B71C18F4DBE}" dt="2021-06-21T20:51:29.556" v="982" actId="14100"/>
          <ac:spMkLst>
            <pc:docMk/>
            <pc:sldMk cId="1639556011" sldId="627"/>
            <ac:spMk id="7" creationId="{16F356BC-55F7-464D-9A16-E2D9C05E1899}"/>
          </ac:spMkLst>
        </pc:spChg>
        <pc:spChg chg="add del mod">
          <ac:chgData name="Sidney Seckler" userId="73470fc2d5f88927" providerId="LiveId" clId="{A17ECD8A-FB6E-4FBB-9AA0-0B71C18F4DBE}" dt="2021-06-21T20:52:27.185" v="985" actId="478"/>
          <ac:spMkLst>
            <pc:docMk/>
            <pc:sldMk cId="1639556011" sldId="627"/>
            <ac:spMk id="8" creationId="{FDACCD20-5455-4541-8061-1F7D7D4B3B9F}"/>
          </ac:spMkLst>
        </pc:spChg>
        <pc:spChg chg="add mod">
          <ac:chgData name="Sidney Seckler" userId="73470fc2d5f88927" providerId="LiveId" clId="{A17ECD8A-FB6E-4FBB-9AA0-0B71C18F4DBE}" dt="2021-06-21T20:53:59.924" v="1001" actId="1076"/>
          <ac:spMkLst>
            <pc:docMk/>
            <pc:sldMk cId="1639556011" sldId="627"/>
            <ac:spMk id="9" creationId="{AB7F66DD-85E6-4AFF-8CBA-3E21336CB986}"/>
          </ac:spMkLst>
        </pc:spChg>
        <pc:spChg chg="add mod">
          <ac:chgData name="Sidney Seckler" userId="73470fc2d5f88927" providerId="LiveId" clId="{A17ECD8A-FB6E-4FBB-9AA0-0B71C18F4DBE}" dt="2021-06-21T20:54:03.752" v="1002" actId="1076"/>
          <ac:spMkLst>
            <pc:docMk/>
            <pc:sldMk cId="1639556011" sldId="627"/>
            <ac:spMk id="10" creationId="{9625A5F0-9B0F-4037-906C-4912F2D2E0D2}"/>
          </ac:spMkLst>
        </pc:spChg>
        <pc:spChg chg="add mod">
          <ac:chgData name="Sidney Seckler" userId="73470fc2d5f88927" providerId="LiveId" clId="{A17ECD8A-FB6E-4FBB-9AA0-0B71C18F4DBE}" dt="2021-06-21T20:54:12.602" v="1003" actId="1076"/>
          <ac:spMkLst>
            <pc:docMk/>
            <pc:sldMk cId="1639556011" sldId="627"/>
            <ac:spMk id="12" creationId="{289C64E9-750D-41FB-BF4A-4F571E8515E4}"/>
          </ac:spMkLst>
        </pc:spChg>
        <pc:spChg chg="del">
          <ac:chgData name="Sidney Seckler" userId="73470fc2d5f88927" providerId="LiveId" clId="{A17ECD8A-FB6E-4FBB-9AA0-0B71C18F4DBE}" dt="2021-06-21T20:44:41.592" v="862" actId="478"/>
          <ac:spMkLst>
            <pc:docMk/>
            <pc:sldMk cId="1639556011" sldId="627"/>
            <ac:spMk id="4100" creationId="{E5CC45C3-CF65-4286-AA07-1D8008364C0B}"/>
          </ac:spMkLst>
        </pc:spChg>
      </pc:sldChg>
      <pc:sldChg chg="addSp delSp modSp add mod">
        <pc:chgData name="Sidney Seckler" userId="73470fc2d5f88927" providerId="LiveId" clId="{A17ECD8A-FB6E-4FBB-9AA0-0B71C18F4DBE}" dt="2021-06-21T21:00:24.582" v="1041" actId="1076"/>
        <pc:sldMkLst>
          <pc:docMk/>
          <pc:sldMk cId="901958043" sldId="628"/>
        </pc:sldMkLst>
        <pc:spChg chg="del">
          <ac:chgData name="Sidney Seckler" userId="73470fc2d5f88927" providerId="LiveId" clId="{A17ECD8A-FB6E-4FBB-9AA0-0B71C18F4DBE}" dt="2021-06-21T20:59:17.192" v="1027" actId="478"/>
          <ac:spMkLst>
            <pc:docMk/>
            <pc:sldMk cId="901958043" sldId="628"/>
            <ac:spMk id="5" creationId="{488038CB-5E41-49A1-8767-2BA8E308E8B4}"/>
          </ac:spMkLst>
        </pc:spChg>
        <pc:spChg chg="del">
          <ac:chgData name="Sidney Seckler" userId="73470fc2d5f88927" providerId="LiveId" clId="{A17ECD8A-FB6E-4FBB-9AA0-0B71C18F4DBE}" dt="2021-06-21T20:59:14.421" v="1026" actId="478"/>
          <ac:spMkLst>
            <pc:docMk/>
            <pc:sldMk cId="901958043" sldId="628"/>
            <ac:spMk id="6" creationId="{431F6903-581B-47FA-A89E-C1B03C0E7B01}"/>
          </ac:spMkLst>
        </pc:spChg>
        <pc:spChg chg="mod">
          <ac:chgData name="Sidney Seckler" userId="73470fc2d5f88927" providerId="LiveId" clId="{A17ECD8A-FB6E-4FBB-9AA0-0B71C18F4DBE}" dt="2021-06-21T21:00:22.060" v="1040" actId="1076"/>
          <ac:spMkLst>
            <pc:docMk/>
            <pc:sldMk cId="901958043" sldId="628"/>
            <ac:spMk id="8" creationId="{811EDC7F-1693-47DC-A4E4-E2170DBBBB9D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13" creationId="{7D23EE39-5A73-4C59-AE1E-883C91BAADCB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14" creationId="{85E73855-8A1C-4013-86AC-DF91FA27B74A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15" creationId="{FF077F19-E902-461F-AF86-6AEC69D0C7EB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16" creationId="{D431E0DE-79C2-40F0-AC31-BC2488584195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17" creationId="{5AB34CED-B13C-4AFF-9009-E953BDA077A0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19" creationId="{C7616F94-BC7E-46CE-8659-7F8C12771EC8}"/>
          </ac:spMkLst>
        </pc:spChg>
        <pc:spChg chg="mod">
          <ac:chgData name="Sidney Seckler" userId="73470fc2d5f88927" providerId="LiveId" clId="{A17ECD8A-FB6E-4FBB-9AA0-0B71C18F4DBE}" dt="2021-06-21T21:00:09.148" v="1036" actId="6549"/>
          <ac:spMkLst>
            <pc:docMk/>
            <pc:sldMk cId="901958043" sldId="628"/>
            <ac:spMk id="24" creationId="{849C6DAD-1C81-4878-A44B-598906810DAD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25" creationId="{066E26B5-22C7-4D5C-80A0-1EA41B1290E6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26" creationId="{EDA7A2ED-B488-4582-ADC5-10F63566A8A7}"/>
          </ac:spMkLst>
        </pc:spChg>
        <pc:grpChg chg="add mod">
          <ac:chgData name="Sidney Seckler" userId="73470fc2d5f88927" providerId="LiveId" clId="{A17ECD8A-FB6E-4FBB-9AA0-0B71C18F4DBE}" dt="2021-06-21T21:00:24.582" v="1041" actId="1076"/>
          <ac:grpSpMkLst>
            <pc:docMk/>
            <pc:sldMk cId="901958043" sldId="628"/>
            <ac:grpSpMk id="7" creationId="{4D51EC87-4F2F-4199-9472-FC13408850AA}"/>
          </ac:grpSpMkLst>
        </pc:grpChg>
        <pc:cxnChg chg="mod">
          <ac:chgData name="Sidney Seckler" userId="73470fc2d5f88927" providerId="LiveId" clId="{A17ECD8A-FB6E-4FBB-9AA0-0B71C18F4DBE}" dt="2021-06-21T20:59:32.924" v="1029"/>
          <ac:cxnSpMkLst>
            <pc:docMk/>
            <pc:sldMk cId="901958043" sldId="628"/>
            <ac:cxnSpMk id="10" creationId="{A9F9E0FC-4292-4189-961C-C35909360BB2}"/>
          </ac:cxnSpMkLst>
        </pc:cxnChg>
        <pc:cxnChg chg="mod">
          <ac:chgData name="Sidney Seckler" userId="73470fc2d5f88927" providerId="LiveId" clId="{A17ECD8A-FB6E-4FBB-9AA0-0B71C18F4DBE}" dt="2021-06-21T20:59:32.924" v="1029"/>
          <ac:cxnSpMkLst>
            <pc:docMk/>
            <pc:sldMk cId="901958043" sldId="628"/>
            <ac:cxnSpMk id="11" creationId="{4F8DD059-982C-4443-958C-736972FD64FA}"/>
          </ac:cxnSpMkLst>
        </pc:cxnChg>
        <pc:cxnChg chg="mod">
          <ac:chgData name="Sidney Seckler" userId="73470fc2d5f88927" providerId="LiveId" clId="{A17ECD8A-FB6E-4FBB-9AA0-0B71C18F4DBE}" dt="2021-06-21T20:59:32.924" v="1029"/>
          <ac:cxnSpMkLst>
            <pc:docMk/>
            <pc:sldMk cId="901958043" sldId="628"/>
            <ac:cxnSpMk id="12" creationId="{02BB8337-AC29-4D5D-A843-1A8DC8DA78B4}"/>
          </ac:cxnSpMkLst>
        </pc:cxnChg>
        <pc:cxnChg chg="mod">
          <ac:chgData name="Sidney Seckler" userId="73470fc2d5f88927" providerId="LiveId" clId="{A17ECD8A-FB6E-4FBB-9AA0-0B71C18F4DBE}" dt="2021-06-21T20:59:51.950" v="1033" actId="255"/>
          <ac:cxnSpMkLst>
            <pc:docMk/>
            <pc:sldMk cId="901958043" sldId="628"/>
            <ac:cxnSpMk id="18" creationId="{D5C0477E-CDD2-4A53-A5DD-EFF46623C4C7}"/>
          </ac:cxnSpMkLst>
        </pc:cxnChg>
        <pc:cxnChg chg="mod">
          <ac:chgData name="Sidney Seckler" userId="73470fc2d5f88927" providerId="LiveId" clId="{A17ECD8A-FB6E-4FBB-9AA0-0B71C18F4DBE}" dt="2021-06-21T20:59:51.950" v="1033" actId="255"/>
          <ac:cxnSpMkLst>
            <pc:docMk/>
            <pc:sldMk cId="901958043" sldId="628"/>
            <ac:cxnSpMk id="20" creationId="{B6A4C8BA-F149-4B49-B72C-224EA0983DF6}"/>
          </ac:cxnSpMkLst>
        </pc:cxnChg>
        <pc:cxnChg chg="mod">
          <ac:chgData name="Sidney Seckler" userId="73470fc2d5f88927" providerId="LiveId" clId="{A17ECD8A-FB6E-4FBB-9AA0-0B71C18F4DBE}" dt="2021-06-21T20:59:32.924" v="1029"/>
          <ac:cxnSpMkLst>
            <pc:docMk/>
            <pc:sldMk cId="901958043" sldId="628"/>
            <ac:cxnSpMk id="21" creationId="{FE0E9424-D253-4534-B5CA-DFD05CAF74FF}"/>
          </ac:cxnSpMkLst>
        </pc:cxnChg>
        <pc:cxnChg chg="mod">
          <ac:chgData name="Sidney Seckler" userId="73470fc2d5f88927" providerId="LiveId" clId="{A17ECD8A-FB6E-4FBB-9AA0-0B71C18F4DBE}" dt="2021-06-21T20:59:32.924" v="1029"/>
          <ac:cxnSpMkLst>
            <pc:docMk/>
            <pc:sldMk cId="901958043" sldId="628"/>
            <ac:cxnSpMk id="22" creationId="{0147DF08-B3B2-4B0E-85D6-100599945409}"/>
          </ac:cxnSpMkLst>
        </pc:cxnChg>
        <pc:cxnChg chg="mod">
          <ac:chgData name="Sidney Seckler" userId="73470fc2d5f88927" providerId="LiveId" clId="{A17ECD8A-FB6E-4FBB-9AA0-0B71C18F4DBE}" dt="2021-06-21T20:59:32.924" v="1029"/>
          <ac:cxnSpMkLst>
            <pc:docMk/>
            <pc:sldMk cId="901958043" sldId="628"/>
            <ac:cxnSpMk id="23" creationId="{E2EE88D5-1840-458E-ACDA-00456CA7037A}"/>
          </ac:cxnSpMkLst>
        </pc:cxnChg>
      </pc:sldChg>
      <pc:sldChg chg="addSp delSp modSp add mod">
        <pc:chgData name="Sidney Seckler" userId="73470fc2d5f88927" providerId="LiveId" clId="{A17ECD8A-FB6E-4FBB-9AA0-0B71C18F4DBE}" dt="2021-06-22T11:50:04.551" v="1273" actId="1076"/>
        <pc:sldMkLst>
          <pc:docMk/>
          <pc:sldMk cId="3668602114" sldId="629"/>
        </pc:sldMkLst>
        <pc:spChg chg="add mod">
          <ac:chgData name="Sidney Seckler" userId="73470fc2d5f88927" providerId="LiveId" clId="{A17ECD8A-FB6E-4FBB-9AA0-0B71C18F4DBE}" dt="2021-06-22T11:46:01.299" v="1112"/>
          <ac:spMkLst>
            <pc:docMk/>
            <pc:sldMk cId="3668602114" sldId="629"/>
            <ac:spMk id="7" creationId="{5715B714-0ADB-4571-AFB5-EE04CC2FEF30}"/>
          </ac:spMkLst>
        </pc:spChg>
        <pc:spChg chg="add mod">
          <ac:chgData name="Sidney Seckler" userId="73470fc2d5f88927" providerId="LiveId" clId="{A17ECD8A-FB6E-4FBB-9AA0-0B71C18F4DBE}" dt="2021-06-22T11:47:13.227" v="1257" actId="1076"/>
          <ac:spMkLst>
            <pc:docMk/>
            <pc:sldMk cId="3668602114" sldId="629"/>
            <ac:spMk id="8" creationId="{67411FAF-CBFD-4BBA-9B8A-35421A342BF1}"/>
          </ac:spMkLst>
        </pc:spChg>
        <pc:spChg chg="mod">
          <ac:chgData name="Sidney Seckler" userId="73470fc2d5f88927" providerId="LiveId" clId="{A17ECD8A-FB6E-4FBB-9AA0-0B71C18F4DBE}" dt="2021-06-22T11:45:40.081" v="1111" actId="1076"/>
          <ac:spMkLst>
            <pc:docMk/>
            <pc:sldMk cId="3668602114" sldId="629"/>
            <ac:spMk id="9" creationId="{9784F1B8-890F-4973-A52C-A4D2E5F9D93E}"/>
          </ac:spMkLst>
        </pc:spChg>
        <pc:spChg chg="del">
          <ac:chgData name="Sidney Seckler" userId="73470fc2d5f88927" providerId="LiveId" clId="{A17ECD8A-FB6E-4FBB-9AA0-0B71C18F4DBE}" dt="2021-06-22T11:45:17.749" v="1044" actId="478"/>
          <ac:spMkLst>
            <pc:docMk/>
            <pc:sldMk cId="3668602114" sldId="629"/>
            <ac:spMk id="109572" creationId="{E6FB454D-0531-4E4C-B051-504EF88AC74C}"/>
          </ac:spMkLst>
        </pc:spChg>
        <pc:spChg chg="del">
          <ac:chgData name="Sidney Seckler" userId="73470fc2d5f88927" providerId="LiveId" clId="{A17ECD8A-FB6E-4FBB-9AA0-0B71C18F4DBE}" dt="2021-06-22T11:45:17.749" v="1044" actId="478"/>
          <ac:spMkLst>
            <pc:docMk/>
            <pc:sldMk cId="3668602114" sldId="629"/>
            <ac:spMk id="109573" creationId="{42D010A1-EE35-47F6-91FB-4906D44F9260}"/>
          </ac:spMkLst>
        </pc:spChg>
        <pc:graphicFrameChg chg="del">
          <ac:chgData name="Sidney Seckler" userId="73470fc2d5f88927" providerId="LiveId" clId="{A17ECD8A-FB6E-4FBB-9AA0-0B71C18F4DBE}" dt="2021-06-22T11:45:14.111" v="1043" actId="478"/>
          <ac:graphicFrameMkLst>
            <pc:docMk/>
            <pc:sldMk cId="3668602114" sldId="629"/>
            <ac:graphicFrameMk id="14" creationId="{D56C0DFB-0C5D-4B40-A527-F08727490F7E}"/>
          </ac:graphicFrameMkLst>
        </pc:graphicFrameChg>
        <pc:picChg chg="add mod">
          <ac:chgData name="Sidney Seckler" userId="73470fc2d5f88927" providerId="LiveId" clId="{A17ECD8A-FB6E-4FBB-9AA0-0B71C18F4DBE}" dt="2021-06-22T11:50:02.430" v="1272" actId="14100"/>
          <ac:picMkLst>
            <pc:docMk/>
            <pc:sldMk cId="3668602114" sldId="629"/>
            <ac:picMk id="3" creationId="{5A25D180-045D-4CDC-A8ED-9CAFDF0696D0}"/>
          </ac:picMkLst>
        </pc:picChg>
        <pc:picChg chg="add mod">
          <ac:chgData name="Sidney Seckler" userId="73470fc2d5f88927" providerId="LiveId" clId="{A17ECD8A-FB6E-4FBB-9AA0-0B71C18F4DBE}" dt="2021-06-22T11:50:04.551" v="1273" actId="1076"/>
          <ac:picMkLst>
            <pc:docMk/>
            <pc:sldMk cId="3668602114" sldId="629"/>
            <ac:picMk id="5" creationId="{A0085F3B-CE69-4204-8F46-16A7AC701F8A}"/>
          </ac:picMkLst>
        </pc:picChg>
      </pc:sldChg>
      <pc:sldChg chg="addSp delSp modSp add mod">
        <pc:chgData name="Sidney Seckler" userId="73470fc2d5f88927" providerId="LiveId" clId="{A17ECD8A-FB6E-4FBB-9AA0-0B71C18F4DBE}" dt="2021-06-22T11:54:05.562" v="1393" actId="14100"/>
        <pc:sldMkLst>
          <pc:docMk/>
          <pc:sldMk cId="532931202" sldId="630"/>
        </pc:sldMkLst>
        <pc:spChg chg="add mod">
          <ac:chgData name="Sidney Seckler" userId="73470fc2d5f88927" providerId="LiveId" clId="{A17ECD8A-FB6E-4FBB-9AA0-0B71C18F4DBE}" dt="2021-06-22T11:54:05.562" v="1393" actId="14100"/>
          <ac:spMkLst>
            <pc:docMk/>
            <pc:sldMk cId="532931202" sldId="630"/>
            <ac:spMk id="4" creationId="{94384939-BE27-4D23-9BA0-8F972D6BB9BB}"/>
          </ac:spMkLst>
        </pc:spChg>
        <pc:spChg chg="mod">
          <ac:chgData name="Sidney Seckler" userId="73470fc2d5f88927" providerId="LiveId" clId="{A17ECD8A-FB6E-4FBB-9AA0-0B71C18F4DBE}" dt="2021-06-22T11:51:04.043" v="1333" actId="1076"/>
          <ac:spMkLst>
            <pc:docMk/>
            <pc:sldMk cId="532931202" sldId="630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2T11:51:00.141" v="1332" actId="1076"/>
          <ac:spMkLst>
            <pc:docMk/>
            <pc:sldMk cId="532931202" sldId="630"/>
            <ac:spMk id="8" creationId="{67411FAF-CBFD-4BBA-9B8A-35421A342BF1}"/>
          </ac:spMkLst>
        </pc:spChg>
        <pc:spChg chg="add mod">
          <ac:chgData name="Sidney Seckler" userId="73470fc2d5f88927" providerId="LiveId" clId="{A17ECD8A-FB6E-4FBB-9AA0-0B71C18F4DBE}" dt="2021-06-22T11:53:18.715" v="1350" actId="1076"/>
          <ac:spMkLst>
            <pc:docMk/>
            <pc:sldMk cId="532931202" sldId="630"/>
            <ac:spMk id="10" creationId="{160C3BCC-489B-464A-A7FF-A493BA099080}"/>
          </ac:spMkLst>
        </pc:spChg>
        <pc:spChg chg="add mod">
          <ac:chgData name="Sidney Seckler" userId="73470fc2d5f88927" providerId="LiveId" clId="{A17ECD8A-FB6E-4FBB-9AA0-0B71C18F4DBE}" dt="2021-06-22T11:53:45.902" v="1391" actId="1076"/>
          <ac:spMkLst>
            <pc:docMk/>
            <pc:sldMk cId="532931202" sldId="630"/>
            <ac:spMk id="11" creationId="{779519F9-F028-40BF-A45C-C5FE2922B636}"/>
          </ac:spMkLst>
        </pc:spChg>
        <pc:picChg chg="mod">
          <ac:chgData name="Sidney Seckler" userId="73470fc2d5f88927" providerId="LiveId" clId="{A17ECD8A-FB6E-4FBB-9AA0-0B71C18F4DBE}" dt="2021-06-22T11:51:51.466" v="1340" actId="1076"/>
          <ac:picMkLst>
            <pc:docMk/>
            <pc:sldMk cId="532931202" sldId="630"/>
            <ac:picMk id="3" creationId="{5A25D180-045D-4CDC-A8ED-9CAFDF0696D0}"/>
          </ac:picMkLst>
        </pc:picChg>
        <pc:picChg chg="del">
          <ac:chgData name="Sidney Seckler" userId="73470fc2d5f88927" providerId="LiveId" clId="{A17ECD8A-FB6E-4FBB-9AA0-0B71C18F4DBE}" dt="2021-06-22T11:50:45.958" v="1327" actId="478"/>
          <ac:picMkLst>
            <pc:docMk/>
            <pc:sldMk cId="532931202" sldId="630"/>
            <ac:picMk id="5" creationId="{A0085F3B-CE69-4204-8F46-16A7AC701F8A}"/>
          </ac:picMkLst>
        </pc:picChg>
      </pc:sldChg>
      <pc:sldChg chg="addSp delSp modSp add mod">
        <pc:chgData name="Sidney Seckler" userId="73470fc2d5f88927" providerId="LiveId" clId="{A17ECD8A-FB6E-4FBB-9AA0-0B71C18F4DBE}" dt="2021-06-22T11:54:32.221" v="1400" actId="1076"/>
        <pc:sldMkLst>
          <pc:docMk/>
          <pc:sldMk cId="151013626" sldId="631"/>
        </pc:sldMkLst>
        <pc:spChg chg="mod">
          <ac:chgData name="Sidney Seckler" userId="73470fc2d5f88927" providerId="LiveId" clId="{A17ECD8A-FB6E-4FBB-9AA0-0B71C18F4DBE}" dt="2021-06-22T11:52:11.046" v="1343" actId="16959"/>
          <ac:spMkLst>
            <pc:docMk/>
            <pc:sldMk cId="151013626" sldId="631"/>
            <ac:spMk id="7" creationId="{5715B714-0ADB-4571-AFB5-EE04CC2FEF30}"/>
          </ac:spMkLst>
        </pc:spChg>
        <pc:spChg chg="del">
          <ac:chgData name="Sidney Seckler" userId="73470fc2d5f88927" providerId="LiveId" clId="{A17ECD8A-FB6E-4FBB-9AA0-0B71C18F4DBE}" dt="2021-06-22T11:52:14.845" v="1344" actId="478"/>
          <ac:spMkLst>
            <pc:docMk/>
            <pc:sldMk cId="151013626" sldId="631"/>
            <ac:spMk id="10" creationId="{160C3BCC-489B-464A-A7FF-A493BA099080}"/>
          </ac:spMkLst>
        </pc:spChg>
        <pc:spChg chg="add mod">
          <ac:chgData name="Sidney Seckler" userId="73470fc2d5f88927" providerId="LiveId" clId="{A17ECD8A-FB6E-4FBB-9AA0-0B71C18F4DBE}" dt="2021-06-22T11:54:32.221" v="1400" actId="1076"/>
          <ac:spMkLst>
            <pc:docMk/>
            <pc:sldMk cId="151013626" sldId="631"/>
            <ac:spMk id="11" creationId="{3361EE0E-29AE-4A90-A74F-66EB689781BB}"/>
          </ac:spMkLst>
        </pc:spChg>
        <pc:spChg chg="add mod">
          <ac:chgData name="Sidney Seckler" userId="73470fc2d5f88927" providerId="LiveId" clId="{A17ECD8A-FB6E-4FBB-9AA0-0B71C18F4DBE}" dt="2021-06-22T11:54:32.221" v="1400" actId="1076"/>
          <ac:spMkLst>
            <pc:docMk/>
            <pc:sldMk cId="151013626" sldId="631"/>
            <ac:spMk id="12" creationId="{3BBFE78A-D89B-4A89-9858-9D2945F37C5D}"/>
          </ac:spMkLst>
        </pc:spChg>
      </pc:sldChg>
      <pc:sldChg chg="addSp delSp modSp add mod">
        <pc:chgData name="Sidney Seckler" userId="73470fc2d5f88927" providerId="LiveId" clId="{A17ECD8A-FB6E-4FBB-9AA0-0B71C18F4DBE}" dt="2021-06-22T11:57:29.225" v="1497" actId="1076"/>
        <pc:sldMkLst>
          <pc:docMk/>
          <pc:sldMk cId="1659358179" sldId="632"/>
        </pc:sldMkLst>
        <pc:spChg chg="mod">
          <ac:chgData name="Sidney Seckler" userId="73470fc2d5f88927" providerId="LiveId" clId="{A17ECD8A-FB6E-4FBB-9AA0-0B71C18F4DBE}" dt="2021-06-22T11:56:27.479" v="1491" actId="1076"/>
          <ac:spMkLst>
            <pc:docMk/>
            <pc:sldMk cId="1659358179" sldId="632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2T11:55:41.287" v="1458" actId="14100"/>
          <ac:spMkLst>
            <pc:docMk/>
            <pc:sldMk cId="1659358179" sldId="632"/>
            <ac:spMk id="8" creationId="{67411FAF-CBFD-4BBA-9B8A-35421A342BF1}"/>
          </ac:spMkLst>
        </pc:spChg>
        <pc:spChg chg="mod">
          <ac:chgData name="Sidney Seckler" userId="73470fc2d5f88927" providerId="LiveId" clId="{A17ECD8A-FB6E-4FBB-9AA0-0B71C18F4DBE}" dt="2021-06-22T11:56:23.602" v="1489" actId="1076"/>
          <ac:spMkLst>
            <pc:docMk/>
            <pc:sldMk cId="1659358179" sldId="632"/>
            <ac:spMk id="11" creationId="{3361EE0E-29AE-4A90-A74F-66EB689781BB}"/>
          </ac:spMkLst>
        </pc:spChg>
        <pc:spChg chg="mod">
          <ac:chgData name="Sidney Seckler" userId="73470fc2d5f88927" providerId="LiveId" clId="{A17ECD8A-FB6E-4FBB-9AA0-0B71C18F4DBE}" dt="2021-06-22T11:56:23.602" v="1489" actId="1076"/>
          <ac:spMkLst>
            <pc:docMk/>
            <pc:sldMk cId="1659358179" sldId="632"/>
            <ac:spMk id="12" creationId="{3BBFE78A-D89B-4A89-9858-9D2945F37C5D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13" creationId="{6320BFF8-B7C8-4DCF-89C1-5A5680C384D3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14" creationId="{1A47F17F-6425-4195-A02E-C0FF0D5CD7DD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15" creationId="{2AD9E3B0-E611-4E1E-A919-FF79279DA88C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16" creationId="{CAB08DF7-F418-44DE-A228-3051AE1A69AB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18" creationId="{408DAB7B-4E01-4C60-8533-F3DF97838973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19" creationId="{D26BDCBB-E43F-4A5B-8B30-298AB7E72212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0" creationId="{FE4E10B0-4C7A-40D0-AE3A-7044996BF079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1" creationId="{93F699F4-AAB9-411B-8190-8CCA74B831DF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2" creationId="{8FF73BFF-5A74-4A09-8AA6-148F06C369EE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3" creationId="{E92F4130-94E5-488A-8950-738133856688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5" creationId="{05C32F3F-E4B1-43AC-AFD3-9202209569E8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6" creationId="{9D51DDB8-77D5-4D09-9F52-37CE098699B7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7" creationId="{E3DFE8C3-F6D5-40FD-99DD-474ECD327A5E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8" creationId="{68B16DF2-6AE2-41F6-A5A6-B9180F1141ED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9" creationId="{DFB83E8F-36A9-4118-9AD6-8DC8E45A3090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0" creationId="{1F54CFCD-666A-4CFF-A63F-E043B126D6A5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1" creationId="{E62FEBDE-A273-4357-BE62-DE775E69BCF9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2" creationId="{735AFBA1-D9D1-4DEB-8A06-115CB7660904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3" creationId="{9F4571DD-F9A1-4497-B81F-F02242C697F9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4" creationId="{43454F01-ECAB-47FE-97D6-528C1C6D293C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5" creationId="{D0348113-2F1A-401C-9B16-27DB2719A741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6" creationId="{35471C98-8249-41CF-A6A8-BAB3D41C20F7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7" creationId="{EA8BA483-F37D-4142-A1C9-1EBC04DE365B}"/>
          </ac:spMkLst>
        </pc:spChg>
        <pc:grpChg chg="add mod">
          <ac:chgData name="Sidney Seckler" userId="73470fc2d5f88927" providerId="LiveId" clId="{A17ECD8A-FB6E-4FBB-9AA0-0B71C18F4DBE}" dt="2021-06-22T11:57:29.225" v="1497" actId="1076"/>
          <ac:grpSpMkLst>
            <pc:docMk/>
            <pc:sldMk cId="1659358179" sldId="632"/>
            <ac:grpSpMk id="10" creationId="{E8366AEE-A790-49CE-82F4-5D471280A38B}"/>
          </ac:grpSpMkLst>
        </pc:grpChg>
        <pc:grpChg chg="mod">
          <ac:chgData name="Sidney Seckler" userId="73470fc2d5f88927" providerId="LiveId" clId="{A17ECD8A-FB6E-4FBB-9AA0-0B71C18F4DBE}" dt="2021-06-22T11:57:29.225" v="1497" actId="1076"/>
          <ac:grpSpMkLst>
            <pc:docMk/>
            <pc:sldMk cId="1659358179" sldId="632"/>
            <ac:grpSpMk id="17" creationId="{476C8C5C-E5CC-41A1-99F0-7FC99A6BCFFA}"/>
          </ac:grpSpMkLst>
        </pc:grpChg>
        <pc:picChg chg="del">
          <ac:chgData name="Sidney Seckler" userId="73470fc2d5f88927" providerId="LiveId" clId="{A17ECD8A-FB6E-4FBB-9AA0-0B71C18F4DBE}" dt="2021-06-22T11:55:42.470" v="1459" actId="478"/>
          <ac:picMkLst>
            <pc:docMk/>
            <pc:sldMk cId="1659358179" sldId="632"/>
            <ac:picMk id="3" creationId="{5A25D180-045D-4CDC-A8ED-9CAFDF0696D0}"/>
          </ac:picMkLst>
        </pc:picChg>
        <pc:picChg chg="mod">
          <ac:chgData name="Sidney Seckler" userId="73470fc2d5f88927" providerId="LiveId" clId="{A17ECD8A-FB6E-4FBB-9AA0-0B71C18F4DBE}" dt="2021-06-22T11:57:29.225" v="1497" actId="1076"/>
          <ac:picMkLst>
            <pc:docMk/>
            <pc:sldMk cId="1659358179" sldId="632"/>
            <ac:picMk id="24" creationId="{77DC8FB3-F985-4B47-BD59-B51376B7CFFD}"/>
          </ac:picMkLst>
        </pc:picChg>
      </pc:sldChg>
      <pc:sldChg chg="addSp delSp modSp add mod">
        <pc:chgData name="Sidney Seckler" userId="73470fc2d5f88927" providerId="LiveId" clId="{A17ECD8A-FB6E-4FBB-9AA0-0B71C18F4DBE}" dt="2021-06-22T12:03:17.958" v="1557" actId="1076"/>
        <pc:sldMkLst>
          <pc:docMk/>
          <pc:sldMk cId="483984357" sldId="633"/>
        </pc:sldMkLst>
        <pc:spChg chg="add mod">
          <ac:chgData name="Sidney Seckler" userId="73470fc2d5f88927" providerId="LiveId" clId="{A17ECD8A-FB6E-4FBB-9AA0-0B71C18F4DBE}" dt="2021-06-22T12:03:15.388" v="1556" actId="1076"/>
          <ac:spMkLst>
            <pc:docMk/>
            <pc:sldMk cId="483984357" sldId="633"/>
            <ac:spMk id="4" creationId="{A8B72EA0-24C3-44AE-9DE0-3D89C6C0CCAF}"/>
          </ac:spMkLst>
        </pc:spChg>
        <pc:spChg chg="del mod">
          <ac:chgData name="Sidney Seckler" userId="73470fc2d5f88927" providerId="LiveId" clId="{A17ECD8A-FB6E-4FBB-9AA0-0B71C18F4DBE}" dt="2021-06-22T11:59:55.995" v="1519" actId="478"/>
          <ac:spMkLst>
            <pc:docMk/>
            <pc:sldMk cId="483984357" sldId="633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2T12:02:16.993" v="1542" actId="1076"/>
          <ac:spMkLst>
            <pc:docMk/>
            <pc:sldMk cId="483984357" sldId="633"/>
            <ac:spMk id="8" creationId="{67411FAF-CBFD-4BBA-9B8A-35421A342BF1}"/>
          </ac:spMkLst>
        </pc:spChg>
        <pc:spChg chg="del mod">
          <ac:chgData name="Sidney Seckler" userId="73470fc2d5f88927" providerId="LiveId" clId="{A17ECD8A-FB6E-4FBB-9AA0-0B71C18F4DBE}" dt="2021-06-22T12:00:10.809" v="1521" actId="478"/>
          <ac:spMkLst>
            <pc:docMk/>
            <pc:sldMk cId="483984357" sldId="633"/>
            <ac:spMk id="11" creationId="{3361EE0E-29AE-4A90-A74F-66EB689781BB}"/>
          </ac:spMkLst>
        </pc:spChg>
        <pc:spChg chg="del mod">
          <ac:chgData name="Sidney Seckler" userId="73470fc2d5f88927" providerId="LiveId" clId="{A17ECD8A-FB6E-4FBB-9AA0-0B71C18F4DBE}" dt="2021-06-22T12:00:10.809" v="1521" actId="478"/>
          <ac:spMkLst>
            <pc:docMk/>
            <pc:sldMk cId="483984357" sldId="633"/>
            <ac:spMk id="12" creationId="{3BBFE78A-D89B-4A89-9858-9D2945F37C5D}"/>
          </ac:spMkLst>
        </pc:spChg>
        <pc:spChg chg="add mod">
          <ac:chgData name="Sidney Seckler" userId="73470fc2d5f88927" providerId="LiveId" clId="{A17ECD8A-FB6E-4FBB-9AA0-0B71C18F4DBE}" dt="2021-06-22T12:02:31.981" v="1543" actId="1076"/>
          <ac:spMkLst>
            <pc:docMk/>
            <pc:sldMk cId="483984357" sldId="633"/>
            <ac:spMk id="38" creationId="{D041D18B-D70B-4045-BA8B-41ED36A31A1F}"/>
          </ac:spMkLst>
        </pc:spChg>
        <pc:spChg chg="add mod">
          <ac:chgData name="Sidney Seckler" userId="73470fc2d5f88927" providerId="LiveId" clId="{A17ECD8A-FB6E-4FBB-9AA0-0B71C18F4DBE}" dt="2021-06-22T12:02:31.981" v="1543" actId="1076"/>
          <ac:spMkLst>
            <pc:docMk/>
            <pc:sldMk cId="483984357" sldId="633"/>
            <ac:spMk id="39" creationId="{5478F6AC-666C-4DF3-9901-A6E69DF87F94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1" creationId="{F7BC8B8A-66A0-40D5-9B0C-076B9CDA68AE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2" creationId="{F5E8C869-AD29-4677-98DC-A69F20CD2831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3" creationId="{8C595869-CFED-43B7-8848-01687D3466D7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4" creationId="{BC30C239-44A2-4646-9BCF-5F30B5132006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5" creationId="{D9C78F01-9EAD-4BE3-8DC1-ED16BC0C56C6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6" creationId="{3CB9B67B-CF08-43C2-9606-8FD12DA456A0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7" creationId="{BF956BE9-5924-4042-BC46-E45CEC3A25B4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8" creationId="{C684D5AE-DD2D-4256-AB59-BA82C62FB2B4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9" creationId="{FBE40F36-C463-422F-A825-CE8015EB4371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1" creationId="{D0A5539B-3117-4A25-BBE8-924699009DE2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2" creationId="{20430E62-CC02-4C23-9DEA-8518C2CBE8B0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3" creationId="{48E1F91F-EECF-40B5-9340-118E27DCB40F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4" creationId="{F23A5D8C-24DD-412F-B4D5-4BE0170EBBF8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5" creationId="{B94360A8-A99C-414A-8F17-23B61243FAE6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6" creationId="{39F1E540-41E2-4337-88B3-88D20D4E2F24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7" creationId="{65C3BAAD-6DBD-4CDA-AC68-1B1A6D50E20B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8" creationId="{5D0F9AF4-EA59-472C-A9DA-948166CC70FA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9" creationId="{D73772EF-F4DC-4CED-806F-6B02112717DC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0" creationId="{0B42CE99-8DFB-474F-AE00-1E6A520B0B9F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1" creationId="{EEC20356-F80D-4768-BE2C-75A982DEAF82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2" creationId="{0F446097-EEF1-42CA-B725-42141CD34160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4" creationId="{DC4BED30-A5ED-45A6-8909-CA9BEA8B5DC6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5" creationId="{14295E89-2DD1-4591-B010-30298F0ABB2C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6" creationId="{4E7F6316-F6C7-4D84-BD38-3F8BBFA37501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7" creationId="{49A13020-37DC-4F68-BF1B-47CF34A8112D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8" creationId="{2B798162-D7EA-4D9C-AD55-C4257D5837FB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9" creationId="{8ED3DB8C-DBA1-48FF-AC3D-E24EC969DBA4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0" creationId="{19CD9F92-F94E-44A2-9A25-7DB5A07C1A50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1" creationId="{692535E8-1146-412F-B0F4-6D7E4ACE2315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2" creationId="{9CF565E7-4DC0-4D1C-9A2B-D099B8DAAE02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3" creationId="{BE181E45-C96B-44BA-B4D8-EBB5745D0CD0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4" creationId="{1C91D4C6-FF59-47D9-9D81-666A138FAA37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5" creationId="{B5EB146F-8A55-4E8C-B304-1F88D4216F9F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6" creationId="{0D3E7158-E0CC-4DE2-8BC3-9D1DA52593F8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7" creationId="{8DF003F1-BF95-4581-A426-385323A710D2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8" creationId="{4639549F-EDBF-4C3E-9010-B244809C4EE2}"/>
          </ac:spMkLst>
        </pc:spChg>
        <pc:spChg chg="add mod">
          <ac:chgData name="Sidney Seckler" userId="73470fc2d5f88927" providerId="LiveId" clId="{A17ECD8A-FB6E-4FBB-9AA0-0B71C18F4DBE}" dt="2021-06-22T12:03:17.958" v="1557" actId="1076"/>
          <ac:spMkLst>
            <pc:docMk/>
            <pc:sldMk cId="483984357" sldId="633"/>
            <ac:spMk id="79" creationId="{A6B7D80B-4554-451E-986A-0BB0A38A6BC2}"/>
          </ac:spMkLst>
        </pc:spChg>
        <pc:grpChg chg="del">
          <ac:chgData name="Sidney Seckler" userId="73470fc2d5f88927" providerId="LiveId" clId="{A17ECD8A-FB6E-4FBB-9AA0-0B71C18F4DBE}" dt="2021-06-22T11:57:49.438" v="1499" actId="478"/>
          <ac:grpSpMkLst>
            <pc:docMk/>
            <pc:sldMk cId="483984357" sldId="633"/>
            <ac:grpSpMk id="10" creationId="{E8366AEE-A790-49CE-82F4-5D471280A38B}"/>
          </ac:grpSpMkLst>
        </pc:grpChg>
        <pc:grpChg chg="add mod">
          <ac:chgData name="Sidney Seckler" userId="73470fc2d5f88927" providerId="LiveId" clId="{A17ECD8A-FB6E-4FBB-9AA0-0B71C18F4DBE}" dt="2021-06-22T12:02:06.288" v="1540" actId="255"/>
          <ac:grpSpMkLst>
            <pc:docMk/>
            <pc:sldMk cId="483984357" sldId="633"/>
            <ac:grpSpMk id="40" creationId="{831FBCE8-5E05-4DAE-8D24-8F04FB85566A}"/>
          </ac:grpSpMkLst>
        </pc:grpChg>
        <pc:grpChg chg="mod">
          <ac:chgData name="Sidney Seckler" userId="73470fc2d5f88927" providerId="LiveId" clId="{A17ECD8A-FB6E-4FBB-9AA0-0B71C18F4DBE}" dt="2021-06-22T12:02:06.288" v="1540" actId="255"/>
          <ac:grpSpMkLst>
            <pc:docMk/>
            <pc:sldMk cId="483984357" sldId="633"/>
            <ac:grpSpMk id="50" creationId="{07A11FFA-ADC1-4E8F-99ED-6FA1523BA66F}"/>
          </ac:grpSpMkLst>
        </pc:grpChg>
        <pc:picChg chg="mod">
          <ac:chgData name="Sidney Seckler" userId="73470fc2d5f88927" providerId="LiveId" clId="{A17ECD8A-FB6E-4FBB-9AA0-0B71C18F4DBE}" dt="2021-06-22T12:02:06.288" v="1540" actId="255"/>
          <ac:picMkLst>
            <pc:docMk/>
            <pc:sldMk cId="483984357" sldId="633"/>
            <ac:picMk id="63" creationId="{60A1230A-ED45-4C65-B759-BF885A4B128B}"/>
          </ac:picMkLst>
        </pc:picChg>
      </pc:sldChg>
      <pc:sldChg chg="addSp delSp modSp add mod">
        <pc:chgData name="Sidney Seckler" userId="73470fc2d5f88927" providerId="LiveId" clId="{A17ECD8A-FB6E-4FBB-9AA0-0B71C18F4DBE}" dt="2021-06-24T15:19:16.842" v="2895" actId="207"/>
        <pc:sldMkLst>
          <pc:docMk/>
          <pc:sldMk cId="1599316028" sldId="634"/>
        </pc:sldMkLst>
        <pc:spChg chg="mod">
          <ac:chgData name="Sidney Seckler" userId="73470fc2d5f88927" providerId="LiveId" clId="{A17ECD8A-FB6E-4FBB-9AA0-0B71C18F4DBE}" dt="2021-06-22T12:07:11.371" v="1680" actId="14100"/>
          <ac:spMkLst>
            <pc:docMk/>
            <pc:sldMk cId="1599316028" sldId="634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2T12:05:14.564" v="1654" actId="1076"/>
          <ac:spMkLst>
            <pc:docMk/>
            <pc:sldMk cId="1599316028" sldId="634"/>
            <ac:spMk id="8" creationId="{67411FAF-CBFD-4BBA-9B8A-35421A342BF1}"/>
          </ac:spMkLst>
        </pc:spChg>
        <pc:spChg chg="mod">
          <ac:chgData name="Sidney Seckler" userId="73470fc2d5f88927" providerId="LiveId" clId="{A17ECD8A-FB6E-4FBB-9AA0-0B71C18F4DBE}" dt="2021-06-22T12:04:38.890" v="1560" actId="20577"/>
          <ac:spMkLst>
            <pc:docMk/>
            <pc:sldMk cId="1599316028" sldId="634"/>
            <ac:spMk id="9" creationId="{9784F1B8-890F-4973-A52C-A4D2E5F9D93E}"/>
          </ac:spMkLst>
        </pc:spChg>
        <pc:spChg chg="add mod">
          <ac:chgData name="Sidney Seckler" userId="73470fc2d5f88927" providerId="LiveId" clId="{A17ECD8A-FB6E-4FBB-9AA0-0B71C18F4DBE}" dt="2021-06-24T15:19:16.842" v="2895" actId="207"/>
          <ac:spMkLst>
            <pc:docMk/>
            <pc:sldMk cId="1599316028" sldId="634"/>
            <ac:spMk id="10" creationId="{25085586-2955-4A80-8B77-6E509D099B51}"/>
          </ac:spMkLst>
        </pc:spChg>
        <pc:spChg chg="del">
          <ac:chgData name="Sidney Seckler" userId="73470fc2d5f88927" providerId="LiveId" clId="{A17ECD8A-FB6E-4FBB-9AA0-0B71C18F4DBE}" dt="2021-06-22T12:05:22.296" v="1656" actId="478"/>
          <ac:spMkLst>
            <pc:docMk/>
            <pc:sldMk cId="1599316028" sldId="634"/>
            <ac:spMk id="11" creationId="{3361EE0E-29AE-4A90-A74F-66EB689781BB}"/>
          </ac:spMkLst>
        </pc:spChg>
        <pc:spChg chg="del">
          <ac:chgData name="Sidney Seckler" userId="73470fc2d5f88927" providerId="LiveId" clId="{A17ECD8A-FB6E-4FBB-9AA0-0B71C18F4DBE}" dt="2021-06-22T12:05:22.296" v="1656" actId="478"/>
          <ac:spMkLst>
            <pc:docMk/>
            <pc:sldMk cId="1599316028" sldId="634"/>
            <ac:spMk id="12" creationId="{3BBFE78A-D89B-4A89-9858-9D2945F37C5D}"/>
          </ac:spMkLst>
        </pc:spChg>
        <pc:picChg chg="del">
          <ac:chgData name="Sidney Seckler" userId="73470fc2d5f88927" providerId="LiveId" clId="{A17ECD8A-FB6E-4FBB-9AA0-0B71C18F4DBE}" dt="2021-06-22T12:04:27.111" v="1559" actId="478"/>
          <ac:picMkLst>
            <pc:docMk/>
            <pc:sldMk cId="1599316028" sldId="634"/>
            <ac:picMk id="3" creationId="{5A25D180-045D-4CDC-A8ED-9CAFDF0696D0}"/>
          </ac:picMkLst>
        </pc:picChg>
      </pc:sldChg>
      <pc:sldChg chg="modSp add mod">
        <pc:chgData name="Sidney Seckler" userId="73470fc2d5f88927" providerId="LiveId" clId="{A17ECD8A-FB6E-4FBB-9AA0-0B71C18F4DBE}" dt="2021-06-24T15:19:21.802" v="2896" actId="207"/>
        <pc:sldMkLst>
          <pc:docMk/>
          <pc:sldMk cId="1602093721" sldId="635"/>
        </pc:sldMkLst>
        <pc:spChg chg="mod">
          <ac:chgData name="Sidney Seckler" userId="73470fc2d5f88927" providerId="LiveId" clId="{A17ECD8A-FB6E-4FBB-9AA0-0B71C18F4DBE}" dt="2021-06-22T12:07:00.228" v="1675" actId="1076"/>
          <ac:spMkLst>
            <pc:docMk/>
            <pc:sldMk cId="1602093721" sldId="635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4T15:19:21.802" v="2896" actId="207"/>
          <ac:spMkLst>
            <pc:docMk/>
            <pc:sldMk cId="1602093721" sldId="635"/>
            <ac:spMk id="10" creationId="{25085586-2955-4A80-8B77-6E509D099B51}"/>
          </ac:spMkLst>
        </pc:spChg>
      </pc:sldChg>
      <pc:sldChg chg="modSp add">
        <pc:chgData name="Sidney Seckler" userId="73470fc2d5f88927" providerId="LiveId" clId="{A17ECD8A-FB6E-4FBB-9AA0-0B71C18F4DBE}" dt="2021-06-24T15:19:26.371" v="2897" actId="207"/>
        <pc:sldMkLst>
          <pc:docMk/>
          <pc:sldMk cId="4278274912" sldId="636"/>
        </pc:sldMkLst>
        <pc:spChg chg="mod">
          <ac:chgData name="Sidney Seckler" userId="73470fc2d5f88927" providerId="LiveId" clId="{A17ECD8A-FB6E-4FBB-9AA0-0B71C18F4DBE}" dt="2021-06-24T15:19:26.371" v="2897" actId="207"/>
          <ac:spMkLst>
            <pc:docMk/>
            <pc:sldMk cId="4278274912" sldId="636"/>
            <ac:spMk id="10" creationId="{25085586-2955-4A80-8B77-6E509D099B51}"/>
          </ac:spMkLst>
        </pc:spChg>
      </pc:sldChg>
      <pc:sldChg chg="addSp delSp modSp add mod">
        <pc:chgData name="Sidney Seckler" userId="73470fc2d5f88927" providerId="LiveId" clId="{A17ECD8A-FB6E-4FBB-9AA0-0B71C18F4DBE}" dt="2021-06-22T12:10:00.899" v="1725" actId="1076"/>
        <pc:sldMkLst>
          <pc:docMk/>
          <pc:sldMk cId="4010669613" sldId="637"/>
        </pc:sldMkLst>
        <pc:spChg chg="add mod">
          <ac:chgData name="Sidney Seckler" userId="73470fc2d5f88927" providerId="LiveId" clId="{A17ECD8A-FB6E-4FBB-9AA0-0B71C18F4DBE}" dt="2021-06-22T12:10:00.899" v="1725" actId="1076"/>
          <ac:spMkLst>
            <pc:docMk/>
            <pc:sldMk cId="4010669613" sldId="637"/>
            <ac:spMk id="4" creationId="{AD976B20-5EFA-4E94-ACF0-387D23D3F509}"/>
          </ac:spMkLst>
        </pc:spChg>
        <pc:spChg chg="mod">
          <ac:chgData name="Sidney Seckler" userId="73470fc2d5f88927" providerId="LiveId" clId="{A17ECD8A-FB6E-4FBB-9AA0-0B71C18F4DBE}" dt="2021-06-22T12:08:21.462" v="1707" actId="1076"/>
          <ac:spMkLst>
            <pc:docMk/>
            <pc:sldMk cId="4010669613" sldId="637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2T12:08:16.365" v="1706" actId="6549"/>
          <ac:spMkLst>
            <pc:docMk/>
            <pc:sldMk cId="4010669613" sldId="637"/>
            <ac:spMk id="8" creationId="{67411FAF-CBFD-4BBA-9B8A-35421A342BF1}"/>
          </ac:spMkLst>
        </pc:spChg>
        <pc:spChg chg="del">
          <ac:chgData name="Sidney Seckler" userId="73470fc2d5f88927" providerId="LiveId" clId="{A17ECD8A-FB6E-4FBB-9AA0-0B71C18F4DBE}" dt="2021-06-22T12:08:23.880" v="1708" actId="478"/>
          <ac:spMkLst>
            <pc:docMk/>
            <pc:sldMk cId="4010669613" sldId="637"/>
            <ac:spMk id="10" creationId="{25085586-2955-4A80-8B77-6E509D099B51}"/>
          </ac:spMkLst>
        </pc:spChg>
        <pc:spChg chg="add mod">
          <ac:chgData name="Sidney Seckler" userId="73470fc2d5f88927" providerId="LiveId" clId="{A17ECD8A-FB6E-4FBB-9AA0-0B71C18F4DBE}" dt="2021-06-22T12:09:42.910" v="1722" actId="1076"/>
          <ac:spMkLst>
            <pc:docMk/>
            <pc:sldMk cId="4010669613" sldId="637"/>
            <ac:spMk id="11" creationId="{9EE27BF2-3887-4379-A3D3-898D97DA2755}"/>
          </ac:spMkLst>
        </pc:spChg>
        <pc:spChg chg="add mod">
          <ac:chgData name="Sidney Seckler" userId="73470fc2d5f88927" providerId="LiveId" clId="{A17ECD8A-FB6E-4FBB-9AA0-0B71C18F4DBE}" dt="2021-06-22T12:09:45.317" v="1723" actId="1076"/>
          <ac:spMkLst>
            <pc:docMk/>
            <pc:sldMk cId="4010669613" sldId="637"/>
            <ac:spMk id="12" creationId="{6ED950FE-D159-4FF3-983C-B721E1FA84AA}"/>
          </ac:spMkLst>
        </pc:spChg>
      </pc:sldChg>
      <pc:sldChg chg="delSp modSp add mod">
        <pc:chgData name="Sidney Seckler" userId="73470fc2d5f88927" providerId="LiveId" clId="{A17ECD8A-FB6E-4FBB-9AA0-0B71C18F4DBE}" dt="2021-06-22T12:11:47.834" v="1735" actId="1076"/>
        <pc:sldMkLst>
          <pc:docMk/>
          <pc:sldMk cId="3423580014" sldId="638"/>
        </pc:sldMkLst>
        <pc:spChg chg="del">
          <ac:chgData name="Sidney Seckler" userId="73470fc2d5f88927" providerId="LiveId" clId="{A17ECD8A-FB6E-4FBB-9AA0-0B71C18F4DBE}" dt="2021-06-22T12:11:06.169" v="1728" actId="478"/>
          <ac:spMkLst>
            <pc:docMk/>
            <pc:sldMk cId="3423580014" sldId="638"/>
            <ac:spMk id="4" creationId="{AD976B20-5EFA-4E94-ACF0-387D23D3F509}"/>
          </ac:spMkLst>
        </pc:spChg>
        <pc:spChg chg="mod">
          <ac:chgData name="Sidney Seckler" userId="73470fc2d5f88927" providerId="LiveId" clId="{A17ECD8A-FB6E-4FBB-9AA0-0B71C18F4DBE}" dt="2021-06-22T12:11:47.834" v="1735" actId="1076"/>
          <ac:spMkLst>
            <pc:docMk/>
            <pc:sldMk cId="3423580014" sldId="638"/>
            <ac:spMk id="7" creationId="{5715B714-0ADB-4571-AFB5-EE04CC2FEF30}"/>
          </ac:spMkLst>
        </pc:spChg>
        <pc:spChg chg="del">
          <ac:chgData name="Sidney Seckler" userId="73470fc2d5f88927" providerId="LiveId" clId="{A17ECD8A-FB6E-4FBB-9AA0-0B71C18F4DBE}" dt="2021-06-22T12:11:04.213" v="1727" actId="478"/>
          <ac:spMkLst>
            <pc:docMk/>
            <pc:sldMk cId="3423580014" sldId="638"/>
            <ac:spMk id="11" creationId="{9EE27BF2-3887-4379-A3D3-898D97DA2755}"/>
          </ac:spMkLst>
        </pc:spChg>
        <pc:spChg chg="mod">
          <ac:chgData name="Sidney Seckler" userId="73470fc2d5f88927" providerId="LiveId" clId="{A17ECD8A-FB6E-4FBB-9AA0-0B71C18F4DBE}" dt="2021-06-22T12:11:41.300" v="1734" actId="1076"/>
          <ac:spMkLst>
            <pc:docMk/>
            <pc:sldMk cId="3423580014" sldId="638"/>
            <ac:spMk id="12" creationId="{6ED950FE-D159-4FF3-983C-B721E1FA84AA}"/>
          </ac:spMkLst>
        </pc:spChg>
      </pc:sldChg>
      <pc:sldChg chg="addSp delSp modSp add mod">
        <pc:chgData name="Sidney Seckler" userId="73470fc2d5f88927" providerId="LiveId" clId="{A17ECD8A-FB6E-4FBB-9AA0-0B71C18F4DBE}" dt="2021-06-22T12:18:26.408" v="1786" actId="1076"/>
        <pc:sldMkLst>
          <pc:docMk/>
          <pc:sldMk cId="1310933464" sldId="639"/>
        </pc:sldMkLst>
        <pc:spChg chg="add del mod">
          <ac:chgData name="Sidney Seckler" userId="73470fc2d5f88927" providerId="LiveId" clId="{A17ECD8A-FB6E-4FBB-9AA0-0B71C18F4DBE}" dt="2021-06-22T12:13:15.937" v="1740" actId="478"/>
          <ac:spMkLst>
            <pc:docMk/>
            <pc:sldMk cId="1310933464" sldId="639"/>
            <ac:spMk id="3" creationId="{E3386948-EFA9-45F3-8C8C-A080C92C8C9F}"/>
          </ac:spMkLst>
        </pc:spChg>
        <pc:spChg chg="del mod">
          <ac:chgData name="Sidney Seckler" userId="73470fc2d5f88927" providerId="LiveId" clId="{A17ECD8A-FB6E-4FBB-9AA0-0B71C18F4DBE}" dt="2021-06-22T12:15:31.807" v="1772" actId="478"/>
          <ac:spMkLst>
            <pc:docMk/>
            <pc:sldMk cId="1310933464" sldId="639"/>
            <ac:spMk id="7" creationId="{5715B714-0ADB-4571-AFB5-EE04CC2FEF30}"/>
          </ac:spMkLst>
        </pc:spChg>
        <pc:spChg chg="del">
          <ac:chgData name="Sidney Seckler" userId="73470fc2d5f88927" providerId="LiveId" clId="{A17ECD8A-FB6E-4FBB-9AA0-0B71C18F4DBE}" dt="2021-06-22T12:13:13.096" v="1739" actId="478"/>
          <ac:spMkLst>
            <pc:docMk/>
            <pc:sldMk cId="1310933464" sldId="639"/>
            <ac:spMk id="8" creationId="{67411FAF-CBFD-4BBA-9B8A-35421A342BF1}"/>
          </ac:spMkLst>
        </pc:spChg>
        <pc:spChg chg="add mod">
          <ac:chgData name="Sidney Seckler" userId="73470fc2d5f88927" providerId="LiveId" clId="{A17ECD8A-FB6E-4FBB-9AA0-0B71C18F4DBE}" dt="2021-06-22T12:15:50.900" v="1777" actId="1076"/>
          <ac:spMkLst>
            <pc:docMk/>
            <pc:sldMk cId="1310933464" sldId="639"/>
            <ac:spMk id="10" creationId="{7CF0E694-BF6A-4CD3-BC3B-E4F18692AA54}"/>
          </ac:spMkLst>
        </pc:spChg>
        <pc:spChg chg="add del">
          <ac:chgData name="Sidney Seckler" userId="73470fc2d5f88927" providerId="LiveId" clId="{A17ECD8A-FB6E-4FBB-9AA0-0B71C18F4DBE}" dt="2021-06-22T12:16:04.974" v="1779" actId="478"/>
          <ac:spMkLst>
            <pc:docMk/>
            <pc:sldMk cId="1310933464" sldId="639"/>
            <ac:spMk id="11" creationId="{0A870C9C-EF5D-4EDD-BB5F-161565C2C641}"/>
          </ac:spMkLst>
        </pc:spChg>
        <pc:spChg chg="mod">
          <ac:chgData name="Sidney Seckler" userId="73470fc2d5f88927" providerId="LiveId" clId="{A17ECD8A-FB6E-4FBB-9AA0-0B71C18F4DBE}" dt="2021-06-22T12:15:37.122" v="1773" actId="1076"/>
          <ac:spMkLst>
            <pc:docMk/>
            <pc:sldMk cId="1310933464" sldId="639"/>
            <ac:spMk id="12" creationId="{6ED950FE-D159-4FF3-983C-B721E1FA84AA}"/>
          </ac:spMkLst>
        </pc:spChg>
        <pc:spChg chg="add mod">
          <ac:chgData name="Sidney Seckler" userId="73470fc2d5f88927" providerId="LiveId" clId="{A17ECD8A-FB6E-4FBB-9AA0-0B71C18F4DBE}" dt="2021-06-22T12:15:43.120" v="1775" actId="1076"/>
          <ac:spMkLst>
            <pc:docMk/>
            <pc:sldMk cId="1310933464" sldId="639"/>
            <ac:spMk id="13" creationId="{417165F9-A8D9-4E50-B3CC-E2F2D006DD8E}"/>
          </ac:spMkLst>
        </pc:spChg>
        <pc:spChg chg="add mod">
          <ac:chgData name="Sidney Seckler" userId="73470fc2d5f88927" providerId="LiveId" clId="{A17ECD8A-FB6E-4FBB-9AA0-0B71C18F4DBE}" dt="2021-06-22T12:15:47.557" v="1776" actId="1076"/>
          <ac:spMkLst>
            <pc:docMk/>
            <pc:sldMk cId="1310933464" sldId="639"/>
            <ac:spMk id="14" creationId="{0B4A2F14-F26B-49A5-A744-D18CEA5A7509}"/>
          </ac:spMkLst>
        </pc:spChg>
        <pc:spChg chg="add mod">
          <ac:chgData name="Sidney Seckler" userId="73470fc2d5f88927" providerId="LiveId" clId="{A17ECD8A-FB6E-4FBB-9AA0-0B71C18F4DBE}" dt="2021-06-22T12:18:15.416" v="1782" actId="1076"/>
          <ac:spMkLst>
            <pc:docMk/>
            <pc:sldMk cId="1310933464" sldId="639"/>
            <ac:spMk id="15" creationId="{49E62096-CF97-4736-B844-8511F28C35E9}"/>
          </ac:spMkLst>
        </pc:spChg>
        <pc:spChg chg="add mod">
          <ac:chgData name="Sidney Seckler" userId="73470fc2d5f88927" providerId="LiveId" clId="{A17ECD8A-FB6E-4FBB-9AA0-0B71C18F4DBE}" dt="2021-06-22T12:18:26.408" v="1786" actId="1076"/>
          <ac:spMkLst>
            <pc:docMk/>
            <pc:sldMk cId="1310933464" sldId="639"/>
            <ac:spMk id="17" creationId="{1357980F-36F2-4539-B53E-A27443B80160}"/>
          </ac:spMkLst>
        </pc:spChg>
      </pc:sldChg>
      <pc:sldChg chg="addSp delSp modSp add mod">
        <pc:chgData name="Sidney Seckler" userId="73470fc2d5f88927" providerId="LiveId" clId="{A17ECD8A-FB6E-4FBB-9AA0-0B71C18F4DBE}" dt="2021-06-22T12:22:05.156" v="1809" actId="1076"/>
        <pc:sldMkLst>
          <pc:docMk/>
          <pc:sldMk cId="415269742" sldId="640"/>
        </pc:sldMkLst>
        <pc:spChg chg="del">
          <ac:chgData name="Sidney Seckler" userId="73470fc2d5f88927" providerId="LiveId" clId="{A17ECD8A-FB6E-4FBB-9AA0-0B71C18F4DBE}" dt="2021-06-22T12:20:43.002" v="1799" actId="478"/>
          <ac:spMkLst>
            <pc:docMk/>
            <pc:sldMk cId="415269742" sldId="640"/>
            <ac:spMk id="4" creationId="{AD976B20-5EFA-4E94-ACF0-387D23D3F509}"/>
          </ac:spMkLst>
        </pc:spChg>
        <pc:spChg chg="del">
          <ac:chgData name="Sidney Seckler" userId="73470fc2d5f88927" providerId="LiveId" clId="{A17ECD8A-FB6E-4FBB-9AA0-0B71C18F4DBE}" dt="2021-06-22T12:21:23.069" v="1800" actId="478"/>
          <ac:spMkLst>
            <pc:docMk/>
            <pc:sldMk cId="415269742" sldId="640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2T12:20:30.868" v="1798" actId="14100"/>
          <ac:spMkLst>
            <pc:docMk/>
            <pc:sldMk cId="415269742" sldId="640"/>
            <ac:spMk id="8" creationId="{67411FAF-CBFD-4BBA-9B8A-35421A342BF1}"/>
          </ac:spMkLst>
        </pc:spChg>
        <pc:spChg chg="add mod">
          <ac:chgData name="Sidney Seckler" userId="73470fc2d5f88927" providerId="LiveId" clId="{A17ECD8A-FB6E-4FBB-9AA0-0B71C18F4DBE}" dt="2021-06-22T12:21:44.011" v="1803" actId="1076"/>
          <ac:spMkLst>
            <pc:docMk/>
            <pc:sldMk cId="415269742" sldId="640"/>
            <ac:spMk id="10" creationId="{6C06FB49-60B5-4AA3-9A4F-2E9A4C362618}"/>
          </ac:spMkLst>
        </pc:spChg>
        <pc:spChg chg="del">
          <ac:chgData name="Sidney Seckler" userId="73470fc2d5f88927" providerId="LiveId" clId="{A17ECD8A-FB6E-4FBB-9AA0-0B71C18F4DBE}" dt="2021-06-22T12:20:43.002" v="1799" actId="478"/>
          <ac:spMkLst>
            <pc:docMk/>
            <pc:sldMk cId="415269742" sldId="640"/>
            <ac:spMk id="11" creationId="{9EE27BF2-3887-4379-A3D3-898D97DA2755}"/>
          </ac:spMkLst>
        </pc:spChg>
        <pc:spChg chg="del">
          <ac:chgData name="Sidney Seckler" userId="73470fc2d5f88927" providerId="LiveId" clId="{A17ECD8A-FB6E-4FBB-9AA0-0B71C18F4DBE}" dt="2021-06-22T12:20:43.002" v="1799" actId="478"/>
          <ac:spMkLst>
            <pc:docMk/>
            <pc:sldMk cId="415269742" sldId="640"/>
            <ac:spMk id="12" creationId="{6ED950FE-D159-4FF3-983C-B721E1FA84AA}"/>
          </ac:spMkLst>
        </pc:spChg>
        <pc:spChg chg="add mod">
          <ac:chgData name="Sidney Seckler" userId="73470fc2d5f88927" providerId="LiveId" clId="{A17ECD8A-FB6E-4FBB-9AA0-0B71C18F4DBE}" dt="2021-06-22T12:22:05.156" v="1809" actId="1076"/>
          <ac:spMkLst>
            <pc:docMk/>
            <pc:sldMk cId="415269742" sldId="640"/>
            <ac:spMk id="13" creationId="{522A802F-6C88-4581-96A2-F8C36B80F18D}"/>
          </ac:spMkLst>
        </pc:spChg>
      </pc:sldChg>
      <pc:sldChg chg="addSp delSp modSp add mod">
        <pc:chgData name="Sidney Seckler" userId="73470fc2d5f88927" providerId="LiveId" clId="{A17ECD8A-FB6E-4FBB-9AA0-0B71C18F4DBE}" dt="2021-06-22T12:24:53.741" v="1836" actId="1076"/>
        <pc:sldMkLst>
          <pc:docMk/>
          <pc:sldMk cId="723654209" sldId="641"/>
        </pc:sldMkLst>
        <pc:spChg chg="del">
          <ac:chgData name="Sidney Seckler" userId="73470fc2d5f88927" providerId="LiveId" clId="{A17ECD8A-FB6E-4FBB-9AA0-0B71C18F4DBE}" dt="2021-06-22T12:23:03.625" v="1811" actId="478"/>
          <ac:spMkLst>
            <pc:docMk/>
            <pc:sldMk cId="723654209" sldId="641"/>
            <ac:spMk id="10" creationId="{6C06FB49-60B5-4AA3-9A4F-2E9A4C362618}"/>
          </ac:spMkLst>
        </pc:spChg>
        <pc:spChg chg="add mod">
          <ac:chgData name="Sidney Seckler" userId="73470fc2d5f88927" providerId="LiveId" clId="{A17ECD8A-FB6E-4FBB-9AA0-0B71C18F4DBE}" dt="2021-06-22T12:24:53.741" v="1836" actId="1076"/>
          <ac:spMkLst>
            <pc:docMk/>
            <pc:sldMk cId="723654209" sldId="641"/>
            <ac:spMk id="11" creationId="{E15B37D1-4BA9-48E3-B147-547A7A23B517}"/>
          </ac:spMkLst>
        </pc:spChg>
        <pc:spChg chg="add mod">
          <ac:chgData name="Sidney Seckler" userId="73470fc2d5f88927" providerId="LiveId" clId="{A17ECD8A-FB6E-4FBB-9AA0-0B71C18F4DBE}" dt="2021-06-22T12:24:50.471" v="1835" actId="1076"/>
          <ac:spMkLst>
            <pc:docMk/>
            <pc:sldMk cId="723654209" sldId="641"/>
            <ac:spMk id="12" creationId="{63032468-9CB5-4875-927B-7CBD7E832D16}"/>
          </ac:spMkLst>
        </pc:spChg>
        <pc:spChg chg="del">
          <ac:chgData name="Sidney Seckler" userId="73470fc2d5f88927" providerId="LiveId" clId="{A17ECD8A-FB6E-4FBB-9AA0-0B71C18F4DBE}" dt="2021-06-22T12:23:03.625" v="1811" actId="478"/>
          <ac:spMkLst>
            <pc:docMk/>
            <pc:sldMk cId="723654209" sldId="641"/>
            <ac:spMk id="13" creationId="{522A802F-6C88-4581-96A2-F8C36B80F18D}"/>
          </ac:spMkLst>
        </pc:spChg>
        <pc:picChg chg="add mod">
          <ac:chgData name="Sidney Seckler" userId="73470fc2d5f88927" providerId="LiveId" clId="{A17ECD8A-FB6E-4FBB-9AA0-0B71C18F4DBE}" dt="2021-06-22T12:24:24.760" v="1830" actId="1036"/>
          <ac:picMkLst>
            <pc:docMk/>
            <pc:sldMk cId="723654209" sldId="641"/>
            <ac:picMk id="14" creationId="{4E1E5ED0-52F0-4D4E-AE47-13780DFE9ED3}"/>
          </ac:picMkLst>
        </pc:picChg>
      </pc:sldChg>
      <pc:sldChg chg="addSp delSp modSp add mod">
        <pc:chgData name="Sidney Seckler" userId="73470fc2d5f88927" providerId="LiveId" clId="{A17ECD8A-FB6E-4FBB-9AA0-0B71C18F4DBE}" dt="2021-06-22T12:26:21.898" v="1860" actId="1035"/>
        <pc:sldMkLst>
          <pc:docMk/>
          <pc:sldMk cId="2107457567" sldId="642"/>
        </pc:sldMkLst>
        <pc:spChg chg="add mod">
          <ac:chgData name="Sidney Seckler" userId="73470fc2d5f88927" providerId="LiveId" clId="{A17ECD8A-FB6E-4FBB-9AA0-0B71C18F4DBE}" dt="2021-06-22T12:25:57.031" v="1851" actId="1076"/>
          <ac:spMkLst>
            <pc:docMk/>
            <pc:sldMk cId="2107457567" sldId="642"/>
            <ac:spMk id="10" creationId="{393950CD-8363-488B-9BE6-8C56A44929C8}"/>
          </ac:spMkLst>
        </pc:spChg>
        <pc:spChg chg="del">
          <ac:chgData name="Sidney Seckler" userId="73470fc2d5f88927" providerId="LiveId" clId="{A17ECD8A-FB6E-4FBB-9AA0-0B71C18F4DBE}" dt="2021-06-22T12:25:07.220" v="1838" actId="478"/>
          <ac:spMkLst>
            <pc:docMk/>
            <pc:sldMk cId="2107457567" sldId="642"/>
            <ac:spMk id="11" creationId="{E15B37D1-4BA9-48E3-B147-547A7A23B517}"/>
          </ac:spMkLst>
        </pc:spChg>
        <pc:spChg chg="del">
          <ac:chgData name="Sidney Seckler" userId="73470fc2d5f88927" providerId="LiveId" clId="{A17ECD8A-FB6E-4FBB-9AA0-0B71C18F4DBE}" dt="2021-06-22T12:25:09.637" v="1839" actId="478"/>
          <ac:spMkLst>
            <pc:docMk/>
            <pc:sldMk cId="2107457567" sldId="642"/>
            <ac:spMk id="12" creationId="{63032468-9CB5-4875-927B-7CBD7E832D16}"/>
          </ac:spMkLst>
        </pc:spChg>
        <pc:spChg chg="add mod">
          <ac:chgData name="Sidney Seckler" userId="73470fc2d5f88927" providerId="LiveId" clId="{A17ECD8A-FB6E-4FBB-9AA0-0B71C18F4DBE}" dt="2021-06-22T12:25:55.047" v="1850" actId="1076"/>
          <ac:spMkLst>
            <pc:docMk/>
            <pc:sldMk cId="2107457567" sldId="642"/>
            <ac:spMk id="13" creationId="{D851ADAC-81CE-4B35-B33B-4977A3BE89A9}"/>
          </ac:spMkLst>
        </pc:spChg>
        <pc:picChg chg="del">
          <ac:chgData name="Sidney Seckler" userId="73470fc2d5f88927" providerId="LiveId" clId="{A17ECD8A-FB6E-4FBB-9AA0-0B71C18F4DBE}" dt="2021-06-22T12:25:58.173" v="1852" actId="478"/>
          <ac:picMkLst>
            <pc:docMk/>
            <pc:sldMk cId="2107457567" sldId="642"/>
            <ac:picMk id="14" creationId="{4E1E5ED0-52F0-4D4E-AE47-13780DFE9ED3}"/>
          </ac:picMkLst>
        </pc:picChg>
        <pc:picChg chg="add mod">
          <ac:chgData name="Sidney Seckler" userId="73470fc2d5f88927" providerId="LiveId" clId="{A17ECD8A-FB6E-4FBB-9AA0-0B71C18F4DBE}" dt="2021-06-22T12:26:21.898" v="1860" actId="1035"/>
          <ac:picMkLst>
            <pc:docMk/>
            <pc:sldMk cId="2107457567" sldId="642"/>
            <ac:picMk id="15" creationId="{7C281D6A-424A-4892-8E80-63CFD1070107}"/>
          </ac:picMkLst>
        </pc:picChg>
      </pc:sldChg>
      <pc:sldChg chg="addSp delSp modSp add mod">
        <pc:chgData name="Sidney Seckler" userId="73470fc2d5f88927" providerId="LiveId" clId="{A17ECD8A-FB6E-4FBB-9AA0-0B71C18F4DBE}" dt="2021-06-22T12:34:44.720" v="1874" actId="207"/>
        <pc:sldMkLst>
          <pc:docMk/>
          <pc:sldMk cId="2775670581" sldId="643"/>
        </pc:sldMkLst>
        <pc:spChg chg="del">
          <ac:chgData name="Sidney Seckler" userId="73470fc2d5f88927" providerId="LiveId" clId="{A17ECD8A-FB6E-4FBB-9AA0-0B71C18F4DBE}" dt="2021-06-22T12:32:48.200" v="1862" actId="478"/>
          <ac:spMkLst>
            <pc:docMk/>
            <pc:sldMk cId="2775670581" sldId="643"/>
            <ac:spMk id="10" creationId="{393950CD-8363-488B-9BE6-8C56A44929C8}"/>
          </ac:spMkLst>
        </pc:spChg>
        <pc:spChg chg="add mod">
          <ac:chgData name="Sidney Seckler" userId="73470fc2d5f88927" providerId="LiveId" clId="{A17ECD8A-FB6E-4FBB-9AA0-0B71C18F4DBE}" dt="2021-06-22T12:34:44.720" v="1874" actId="207"/>
          <ac:spMkLst>
            <pc:docMk/>
            <pc:sldMk cId="2775670581" sldId="643"/>
            <ac:spMk id="11" creationId="{EC65813D-97AD-458D-A33A-11FFD90B35DC}"/>
          </ac:spMkLst>
        </pc:spChg>
        <pc:spChg chg="add mod">
          <ac:chgData name="Sidney Seckler" userId="73470fc2d5f88927" providerId="LiveId" clId="{A17ECD8A-FB6E-4FBB-9AA0-0B71C18F4DBE}" dt="2021-06-22T12:34:01.248" v="1868" actId="1076"/>
          <ac:spMkLst>
            <pc:docMk/>
            <pc:sldMk cId="2775670581" sldId="643"/>
            <ac:spMk id="12" creationId="{4A80E623-E37D-4760-BC90-790B4AC805AD}"/>
          </ac:spMkLst>
        </pc:spChg>
        <pc:spChg chg="del">
          <ac:chgData name="Sidney Seckler" userId="73470fc2d5f88927" providerId="LiveId" clId="{A17ECD8A-FB6E-4FBB-9AA0-0B71C18F4DBE}" dt="2021-06-22T12:32:51.739" v="1863" actId="478"/>
          <ac:spMkLst>
            <pc:docMk/>
            <pc:sldMk cId="2775670581" sldId="643"/>
            <ac:spMk id="13" creationId="{D851ADAC-81CE-4B35-B33B-4977A3BE89A9}"/>
          </ac:spMkLst>
        </pc:spChg>
        <pc:spChg chg="add mod">
          <ac:chgData name="Sidney Seckler" userId="73470fc2d5f88927" providerId="LiveId" clId="{A17ECD8A-FB6E-4FBB-9AA0-0B71C18F4DBE}" dt="2021-06-22T12:34:33.105" v="1873" actId="1076"/>
          <ac:spMkLst>
            <pc:docMk/>
            <pc:sldMk cId="2775670581" sldId="643"/>
            <ac:spMk id="14" creationId="{DF2C69FA-6CD9-4A62-883F-8267D0A267C4}"/>
          </ac:spMkLst>
        </pc:spChg>
        <pc:picChg chg="del">
          <ac:chgData name="Sidney Seckler" userId="73470fc2d5f88927" providerId="LiveId" clId="{A17ECD8A-FB6E-4FBB-9AA0-0B71C18F4DBE}" dt="2021-06-22T12:32:53.391" v="1864" actId="478"/>
          <ac:picMkLst>
            <pc:docMk/>
            <pc:sldMk cId="2775670581" sldId="643"/>
            <ac:picMk id="15" creationId="{7C281D6A-424A-4892-8E80-63CFD1070107}"/>
          </ac:picMkLst>
        </pc:picChg>
      </pc:sldChg>
      <pc:sldChg chg="addSp delSp modSp add mod">
        <pc:chgData name="Sidney Seckler" userId="73470fc2d5f88927" providerId="LiveId" clId="{A17ECD8A-FB6E-4FBB-9AA0-0B71C18F4DBE}" dt="2021-06-22T12:58:44.275" v="1955" actId="692"/>
        <pc:sldMkLst>
          <pc:docMk/>
          <pc:sldMk cId="2776527373" sldId="644"/>
        </pc:sldMkLst>
        <pc:spChg chg="add del mod">
          <ac:chgData name="Sidney Seckler" userId="73470fc2d5f88927" providerId="LiveId" clId="{A17ECD8A-FB6E-4FBB-9AA0-0B71C18F4DBE}" dt="2021-06-22T12:57:11.715" v="1951" actId="478"/>
          <ac:spMkLst>
            <pc:docMk/>
            <pc:sldMk cId="2776527373" sldId="644"/>
            <ac:spMk id="3" creationId="{EC289896-8B72-4B91-9A1E-92442E405125}"/>
          </ac:spMkLst>
        </pc:spChg>
        <pc:spChg chg="del">
          <ac:chgData name="Sidney Seckler" userId="73470fc2d5f88927" providerId="LiveId" clId="{A17ECD8A-FB6E-4FBB-9AA0-0B71C18F4DBE}" dt="2021-06-22T12:57:08.303" v="1950" actId="478"/>
          <ac:spMkLst>
            <pc:docMk/>
            <pc:sldMk cId="2776527373" sldId="644"/>
            <ac:spMk id="8" creationId="{67411FAF-CBFD-4BBA-9B8A-35421A342BF1}"/>
          </ac:spMkLst>
        </pc:spChg>
        <pc:graphicFrameChg chg="add mod">
          <ac:chgData name="Sidney Seckler" userId="73470fc2d5f88927" providerId="LiveId" clId="{A17ECD8A-FB6E-4FBB-9AA0-0B71C18F4DBE}" dt="2021-06-22T12:58:44.275" v="1955" actId="692"/>
          <ac:graphicFrameMkLst>
            <pc:docMk/>
            <pc:sldMk cId="2776527373" sldId="644"/>
            <ac:graphicFrameMk id="7" creationId="{E5348B26-785F-4963-80DE-0E13504FC824}"/>
          </ac:graphicFrameMkLst>
        </pc:graphicFrameChg>
      </pc:sldChg>
      <pc:sldChg chg="addSp delSp modSp add mod">
        <pc:chgData name="Sidney Seckler" userId="73470fc2d5f88927" providerId="LiveId" clId="{A17ECD8A-FB6E-4FBB-9AA0-0B71C18F4DBE}" dt="2021-06-22T12:35:55.978" v="1883" actId="1076"/>
        <pc:sldMkLst>
          <pc:docMk/>
          <pc:sldMk cId="3723598812" sldId="645"/>
        </pc:sldMkLst>
        <pc:spChg chg="add mod">
          <ac:chgData name="Sidney Seckler" userId="73470fc2d5f88927" providerId="LiveId" clId="{A17ECD8A-FB6E-4FBB-9AA0-0B71C18F4DBE}" dt="2021-06-22T12:35:55.978" v="1883" actId="1076"/>
          <ac:spMkLst>
            <pc:docMk/>
            <pc:sldMk cId="3723598812" sldId="645"/>
            <ac:spMk id="10" creationId="{C9F37CEA-BF27-4883-B3F7-3D5BC76193D2}"/>
          </ac:spMkLst>
        </pc:spChg>
        <pc:spChg chg="mod">
          <ac:chgData name="Sidney Seckler" userId="73470fc2d5f88927" providerId="LiveId" clId="{A17ECD8A-FB6E-4FBB-9AA0-0B71C18F4DBE}" dt="2021-06-22T12:35:16.210" v="1878" actId="1076"/>
          <ac:spMkLst>
            <pc:docMk/>
            <pc:sldMk cId="3723598812" sldId="645"/>
            <ac:spMk id="11" creationId="{EC65813D-97AD-458D-A33A-11FFD90B35DC}"/>
          </ac:spMkLst>
        </pc:spChg>
        <pc:spChg chg="del">
          <ac:chgData name="Sidney Seckler" userId="73470fc2d5f88927" providerId="LiveId" clId="{A17ECD8A-FB6E-4FBB-9AA0-0B71C18F4DBE}" dt="2021-06-22T12:35:09.869" v="1876" actId="478"/>
          <ac:spMkLst>
            <pc:docMk/>
            <pc:sldMk cId="3723598812" sldId="645"/>
            <ac:spMk id="12" creationId="{4A80E623-E37D-4760-BC90-790B4AC805AD}"/>
          </ac:spMkLst>
        </pc:spChg>
        <pc:spChg chg="del">
          <ac:chgData name="Sidney Seckler" userId="73470fc2d5f88927" providerId="LiveId" clId="{A17ECD8A-FB6E-4FBB-9AA0-0B71C18F4DBE}" dt="2021-06-22T12:35:12.284" v="1877" actId="478"/>
          <ac:spMkLst>
            <pc:docMk/>
            <pc:sldMk cId="3723598812" sldId="645"/>
            <ac:spMk id="14" creationId="{DF2C69FA-6CD9-4A62-883F-8267D0A267C4}"/>
          </ac:spMkLst>
        </pc:spChg>
      </pc:sldChg>
      <pc:sldChg chg="addSp delSp modSp add mod">
        <pc:chgData name="Sidney Seckler" userId="73470fc2d5f88927" providerId="LiveId" clId="{A17ECD8A-FB6E-4FBB-9AA0-0B71C18F4DBE}" dt="2021-06-22T12:37:30.743" v="1898" actId="1076"/>
        <pc:sldMkLst>
          <pc:docMk/>
          <pc:sldMk cId="3077467615" sldId="646"/>
        </pc:sldMkLst>
        <pc:spChg chg="add mod">
          <ac:chgData name="Sidney Seckler" userId="73470fc2d5f88927" providerId="LiveId" clId="{A17ECD8A-FB6E-4FBB-9AA0-0B71C18F4DBE}" dt="2021-06-22T12:37:30.743" v="1898" actId="1076"/>
          <ac:spMkLst>
            <pc:docMk/>
            <pc:sldMk cId="3077467615" sldId="646"/>
            <ac:spMk id="4" creationId="{EE4982EC-0356-4F72-ACCC-16C5241C235F}"/>
          </ac:spMkLst>
        </pc:spChg>
        <pc:spChg chg="mod">
          <ac:chgData name="Sidney Seckler" userId="73470fc2d5f88927" providerId="LiveId" clId="{A17ECD8A-FB6E-4FBB-9AA0-0B71C18F4DBE}" dt="2021-06-22T12:36:22.555" v="1886" actId="1076"/>
          <ac:spMkLst>
            <pc:docMk/>
            <pc:sldMk cId="3077467615" sldId="646"/>
            <ac:spMk id="10" creationId="{C9F37CEA-BF27-4883-B3F7-3D5BC76193D2}"/>
          </ac:spMkLst>
        </pc:spChg>
        <pc:spChg chg="del">
          <ac:chgData name="Sidney Seckler" userId="73470fc2d5f88927" providerId="LiveId" clId="{A17ECD8A-FB6E-4FBB-9AA0-0B71C18F4DBE}" dt="2021-06-22T12:36:16.936" v="1885" actId="478"/>
          <ac:spMkLst>
            <pc:docMk/>
            <pc:sldMk cId="3077467615" sldId="646"/>
            <ac:spMk id="11" creationId="{EC65813D-97AD-458D-A33A-11FFD90B35DC}"/>
          </ac:spMkLst>
        </pc:spChg>
        <pc:spChg chg="add mod">
          <ac:chgData name="Sidney Seckler" userId="73470fc2d5f88927" providerId="LiveId" clId="{A17ECD8A-FB6E-4FBB-9AA0-0B71C18F4DBE}" dt="2021-06-22T12:36:50.492" v="1891" actId="1076"/>
          <ac:spMkLst>
            <pc:docMk/>
            <pc:sldMk cId="3077467615" sldId="646"/>
            <ac:spMk id="12" creationId="{081FE97F-71EC-4F9E-9E7A-52F9A4C7BD50}"/>
          </ac:spMkLst>
        </pc:spChg>
        <pc:spChg chg="add mod">
          <ac:chgData name="Sidney Seckler" userId="73470fc2d5f88927" providerId="LiveId" clId="{A17ECD8A-FB6E-4FBB-9AA0-0B71C18F4DBE}" dt="2021-06-22T12:37:12.929" v="1896" actId="1076"/>
          <ac:spMkLst>
            <pc:docMk/>
            <pc:sldMk cId="3077467615" sldId="646"/>
            <ac:spMk id="13" creationId="{174B90F2-C004-4191-95D5-826AAFEC1E77}"/>
          </ac:spMkLst>
        </pc:spChg>
      </pc:sldChg>
      <pc:sldChg chg="modSp add mod">
        <pc:chgData name="Sidney Seckler" userId="73470fc2d5f88927" providerId="LiveId" clId="{A17ECD8A-FB6E-4FBB-9AA0-0B71C18F4DBE}" dt="2021-06-22T12:53:09.785" v="1904" actId="14100"/>
        <pc:sldMkLst>
          <pc:docMk/>
          <pc:sldMk cId="892060138" sldId="647"/>
        </pc:sldMkLst>
        <pc:spChg chg="mod">
          <ac:chgData name="Sidney Seckler" userId="73470fc2d5f88927" providerId="LiveId" clId="{A17ECD8A-FB6E-4FBB-9AA0-0B71C18F4DBE}" dt="2021-06-22T12:53:09.785" v="1904" actId="14100"/>
          <ac:spMkLst>
            <pc:docMk/>
            <pc:sldMk cId="892060138" sldId="647"/>
            <ac:spMk id="10" creationId="{C9F37CEA-BF27-4883-B3F7-3D5BC76193D2}"/>
          </ac:spMkLst>
        </pc:spChg>
      </pc:sldChg>
      <pc:sldChg chg="addSp delSp modSp add mod">
        <pc:chgData name="Sidney Seckler" userId="73470fc2d5f88927" providerId="LiveId" clId="{A17ECD8A-FB6E-4FBB-9AA0-0B71C18F4DBE}" dt="2021-06-22T12:54:22.853" v="1921" actId="1076"/>
        <pc:sldMkLst>
          <pc:docMk/>
          <pc:sldMk cId="2086902052" sldId="648"/>
        </pc:sldMkLst>
        <pc:spChg chg="mod">
          <ac:chgData name="Sidney Seckler" userId="73470fc2d5f88927" providerId="LiveId" clId="{A17ECD8A-FB6E-4FBB-9AA0-0B71C18F4DBE}" dt="2021-06-22T12:53:29.259" v="1909" actId="14100"/>
          <ac:spMkLst>
            <pc:docMk/>
            <pc:sldMk cId="2086902052" sldId="648"/>
            <ac:spMk id="10" creationId="{C9F37CEA-BF27-4883-B3F7-3D5BC76193D2}"/>
          </ac:spMkLst>
        </pc:spChg>
        <pc:spChg chg="add mod">
          <ac:chgData name="Sidney Seckler" userId="73470fc2d5f88927" providerId="LiveId" clId="{A17ECD8A-FB6E-4FBB-9AA0-0B71C18F4DBE}" dt="2021-06-22T12:54:00.977" v="1916" actId="1076"/>
          <ac:spMkLst>
            <pc:docMk/>
            <pc:sldMk cId="2086902052" sldId="648"/>
            <ac:spMk id="11" creationId="{21078D79-5193-4913-BE46-38DBF9F731DB}"/>
          </ac:spMkLst>
        </pc:spChg>
        <pc:spChg chg="del">
          <ac:chgData name="Sidney Seckler" userId="73470fc2d5f88927" providerId="LiveId" clId="{A17ECD8A-FB6E-4FBB-9AA0-0B71C18F4DBE}" dt="2021-06-22T12:53:34.262" v="1910" actId="478"/>
          <ac:spMkLst>
            <pc:docMk/>
            <pc:sldMk cId="2086902052" sldId="648"/>
            <ac:spMk id="12" creationId="{081FE97F-71EC-4F9E-9E7A-52F9A4C7BD50}"/>
          </ac:spMkLst>
        </pc:spChg>
        <pc:spChg chg="del">
          <ac:chgData name="Sidney Seckler" userId="73470fc2d5f88927" providerId="LiveId" clId="{A17ECD8A-FB6E-4FBB-9AA0-0B71C18F4DBE}" dt="2021-06-22T12:53:37.016" v="1911" actId="478"/>
          <ac:spMkLst>
            <pc:docMk/>
            <pc:sldMk cId="2086902052" sldId="648"/>
            <ac:spMk id="13" creationId="{174B90F2-C004-4191-95D5-826AAFEC1E77}"/>
          </ac:spMkLst>
        </pc:spChg>
        <pc:spChg chg="add mod">
          <ac:chgData name="Sidney Seckler" userId="73470fc2d5f88927" providerId="LiveId" clId="{A17ECD8A-FB6E-4FBB-9AA0-0B71C18F4DBE}" dt="2021-06-22T12:54:22.853" v="1921" actId="1076"/>
          <ac:spMkLst>
            <pc:docMk/>
            <pc:sldMk cId="2086902052" sldId="648"/>
            <ac:spMk id="14" creationId="{B9C57ECF-A98E-4B28-9668-6294538D8449}"/>
          </ac:spMkLst>
        </pc:spChg>
      </pc:sldChg>
      <pc:sldChg chg="addSp delSp modSp add mod">
        <pc:chgData name="Sidney Seckler" userId="73470fc2d5f88927" providerId="LiveId" clId="{A17ECD8A-FB6E-4FBB-9AA0-0B71C18F4DBE}" dt="2021-06-22T12:55:34.477" v="1931" actId="1076"/>
        <pc:sldMkLst>
          <pc:docMk/>
          <pc:sldMk cId="3295517789" sldId="649"/>
        </pc:sldMkLst>
        <pc:spChg chg="del mod">
          <ac:chgData name="Sidney Seckler" userId="73470fc2d5f88927" providerId="LiveId" clId="{A17ECD8A-FB6E-4FBB-9AA0-0B71C18F4DBE}" dt="2021-06-22T12:55:19.335" v="1925" actId="478"/>
          <ac:spMkLst>
            <pc:docMk/>
            <pc:sldMk cId="3295517789" sldId="649"/>
            <ac:spMk id="10" creationId="{C9F37CEA-BF27-4883-B3F7-3D5BC76193D2}"/>
          </ac:spMkLst>
        </pc:spChg>
        <pc:spChg chg="add mod">
          <ac:chgData name="Sidney Seckler" userId="73470fc2d5f88927" providerId="LiveId" clId="{A17ECD8A-FB6E-4FBB-9AA0-0B71C18F4DBE}" dt="2021-06-22T12:55:34.477" v="1931" actId="1076"/>
          <ac:spMkLst>
            <pc:docMk/>
            <pc:sldMk cId="3295517789" sldId="649"/>
            <ac:spMk id="12" creationId="{9FA258D8-6672-498E-B9F0-06C9D9452F99}"/>
          </ac:spMkLst>
        </pc:spChg>
      </pc:sldChg>
      <pc:sldChg chg="addSp delSp modSp add mod">
        <pc:chgData name="Sidney Seckler" userId="73470fc2d5f88927" providerId="LiveId" clId="{A17ECD8A-FB6E-4FBB-9AA0-0B71C18F4DBE}" dt="2021-06-22T12:56:58.056" v="1949" actId="1076"/>
        <pc:sldMkLst>
          <pc:docMk/>
          <pc:sldMk cId="141383206" sldId="650"/>
        </pc:sldMkLst>
        <pc:spChg chg="del">
          <ac:chgData name="Sidney Seckler" userId="73470fc2d5f88927" providerId="LiveId" clId="{A17ECD8A-FB6E-4FBB-9AA0-0B71C18F4DBE}" dt="2021-06-22T12:55:41.956" v="1932" actId="478"/>
          <ac:spMkLst>
            <pc:docMk/>
            <pc:sldMk cId="141383206" sldId="650"/>
            <ac:spMk id="10" creationId="{C9F37CEA-BF27-4883-B3F7-3D5BC76193D2}"/>
          </ac:spMkLst>
        </pc:spChg>
        <pc:spChg chg="del">
          <ac:chgData name="Sidney Seckler" userId="73470fc2d5f88927" providerId="LiveId" clId="{A17ECD8A-FB6E-4FBB-9AA0-0B71C18F4DBE}" dt="2021-06-22T12:55:57.413" v="1935" actId="478"/>
          <ac:spMkLst>
            <pc:docMk/>
            <pc:sldMk cId="141383206" sldId="650"/>
            <ac:spMk id="11" creationId="{21078D79-5193-4913-BE46-38DBF9F731DB}"/>
          </ac:spMkLst>
        </pc:spChg>
        <pc:spChg chg="add mod">
          <ac:chgData name="Sidney Seckler" userId="73470fc2d5f88927" providerId="LiveId" clId="{A17ECD8A-FB6E-4FBB-9AA0-0B71C18F4DBE}" dt="2021-06-22T12:55:54.648" v="1934" actId="1076"/>
          <ac:spMkLst>
            <pc:docMk/>
            <pc:sldMk cId="141383206" sldId="650"/>
            <ac:spMk id="12" creationId="{79D1FB11-1897-4687-BB41-3167BA2EE7C9}"/>
          </ac:spMkLst>
        </pc:spChg>
        <pc:spChg chg="add mod">
          <ac:chgData name="Sidney Seckler" userId="73470fc2d5f88927" providerId="LiveId" clId="{A17ECD8A-FB6E-4FBB-9AA0-0B71C18F4DBE}" dt="2021-06-22T12:56:25.093" v="1942" actId="207"/>
          <ac:spMkLst>
            <pc:docMk/>
            <pc:sldMk cId="141383206" sldId="650"/>
            <ac:spMk id="13" creationId="{413E06AB-B771-47A8-84DE-B19E08D89744}"/>
          </ac:spMkLst>
        </pc:spChg>
        <pc:spChg chg="del">
          <ac:chgData name="Sidney Seckler" userId="73470fc2d5f88927" providerId="LiveId" clId="{A17ECD8A-FB6E-4FBB-9AA0-0B71C18F4DBE}" dt="2021-06-22T12:55:59.998" v="1936" actId="478"/>
          <ac:spMkLst>
            <pc:docMk/>
            <pc:sldMk cId="141383206" sldId="650"/>
            <ac:spMk id="14" creationId="{B9C57ECF-A98E-4B28-9668-6294538D8449}"/>
          </ac:spMkLst>
        </pc:spChg>
        <pc:spChg chg="add mod">
          <ac:chgData name="Sidney Seckler" userId="73470fc2d5f88927" providerId="LiveId" clId="{A17ECD8A-FB6E-4FBB-9AA0-0B71C18F4DBE}" dt="2021-06-22T12:56:58.056" v="1949" actId="1076"/>
          <ac:spMkLst>
            <pc:docMk/>
            <pc:sldMk cId="141383206" sldId="650"/>
            <ac:spMk id="15" creationId="{C1D64EC9-4232-42EE-BC6A-C2D97368319B}"/>
          </ac:spMkLst>
        </pc:spChg>
      </pc:sldChg>
      <pc:sldChg chg="addSp modSp add mod">
        <pc:chgData name="Sidney Seckler" userId="73470fc2d5f88927" providerId="LiveId" clId="{A17ECD8A-FB6E-4FBB-9AA0-0B71C18F4DBE}" dt="2021-06-22T13:03:25.562" v="2179" actId="1076"/>
        <pc:sldMkLst>
          <pc:docMk/>
          <pc:sldMk cId="580616632" sldId="651"/>
        </pc:sldMkLst>
        <pc:spChg chg="add mod">
          <ac:chgData name="Sidney Seckler" userId="73470fc2d5f88927" providerId="LiveId" clId="{A17ECD8A-FB6E-4FBB-9AA0-0B71C18F4DBE}" dt="2021-06-22T13:03:13.523" v="2177" actId="1076"/>
          <ac:spMkLst>
            <pc:docMk/>
            <pc:sldMk cId="580616632" sldId="651"/>
            <ac:spMk id="6" creationId="{FA3690C5-FE6B-46D8-9443-48EFC9051E60}"/>
          </ac:spMkLst>
        </pc:spChg>
        <pc:spChg chg="mod">
          <ac:chgData name="Sidney Seckler" userId="73470fc2d5f88927" providerId="LiveId" clId="{A17ECD8A-FB6E-4FBB-9AA0-0B71C18F4DBE}" dt="2021-06-22T13:00:53.394" v="2032" actId="20577"/>
          <ac:spMkLst>
            <pc:docMk/>
            <pc:sldMk cId="580616632" sldId="651"/>
            <ac:spMk id="7" creationId="{16F356BC-55F7-464D-9A16-E2D9C05E1899}"/>
          </ac:spMkLst>
        </pc:spChg>
        <pc:spChg chg="add mod">
          <ac:chgData name="Sidney Seckler" userId="73470fc2d5f88927" providerId="LiveId" clId="{A17ECD8A-FB6E-4FBB-9AA0-0B71C18F4DBE}" dt="2021-06-22T13:03:25.562" v="2179" actId="1076"/>
          <ac:spMkLst>
            <pc:docMk/>
            <pc:sldMk cId="580616632" sldId="651"/>
            <ac:spMk id="8" creationId="{DA7F50E8-7BEB-4438-8B58-9EA3A4C9ACDE}"/>
          </ac:spMkLst>
        </pc:spChg>
        <pc:spChg chg="mod">
          <ac:chgData name="Sidney Seckler" userId="73470fc2d5f88927" providerId="LiveId" clId="{A17ECD8A-FB6E-4FBB-9AA0-0B71C18F4DBE}" dt="2021-06-22T13:03:18.460" v="2178" actId="1076"/>
          <ac:spMkLst>
            <pc:docMk/>
            <pc:sldMk cId="580616632" sldId="651"/>
            <ac:spMk id="4100" creationId="{E5CC45C3-CF65-4286-AA07-1D8008364C0B}"/>
          </ac:spMkLst>
        </pc:spChg>
      </pc:sldChg>
      <pc:sldChg chg="addSp delSp modSp add mod">
        <pc:chgData name="Sidney Seckler" userId="73470fc2d5f88927" providerId="LiveId" clId="{A17ECD8A-FB6E-4FBB-9AA0-0B71C18F4DBE}" dt="2021-06-22T13:06:24.363" v="2209" actId="1076"/>
        <pc:sldMkLst>
          <pc:docMk/>
          <pc:sldMk cId="3584245617" sldId="652"/>
        </pc:sldMkLst>
        <pc:spChg chg="del">
          <ac:chgData name="Sidney Seckler" userId="73470fc2d5f88927" providerId="LiveId" clId="{A17ECD8A-FB6E-4FBB-9AA0-0B71C18F4DBE}" dt="2021-06-22T13:04:31.679" v="2200" actId="478"/>
          <ac:spMkLst>
            <pc:docMk/>
            <pc:sldMk cId="3584245617" sldId="652"/>
            <ac:spMk id="6" creationId="{FA3690C5-FE6B-46D8-9443-48EFC9051E60}"/>
          </ac:spMkLst>
        </pc:spChg>
        <pc:spChg chg="del">
          <ac:chgData name="Sidney Seckler" userId="73470fc2d5f88927" providerId="LiveId" clId="{A17ECD8A-FB6E-4FBB-9AA0-0B71C18F4DBE}" dt="2021-06-22T13:04:37.147" v="2201" actId="478"/>
          <ac:spMkLst>
            <pc:docMk/>
            <pc:sldMk cId="3584245617" sldId="652"/>
            <ac:spMk id="8" creationId="{DA7F50E8-7BEB-4438-8B58-9EA3A4C9ACDE}"/>
          </ac:spMkLst>
        </pc:spChg>
        <pc:spChg chg="add del mod">
          <ac:chgData name="Sidney Seckler" userId="73470fc2d5f88927" providerId="LiveId" clId="{A17ECD8A-FB6E-4FBB-9AA0-0B71C18F4DBE}" dt="2021-06-22T13:05:26.399" v="2205" actId="478"/>
          <ac:spMkLst>
            <pc:docMk/>
            <pc:sldMk cId="3584245617" sldId="652"/>
            <ac:spMk id="9" creationId="{3FE90D27-95EE-4A20-B636-A77677730F69}"/>
          </ac:spMkLst>
        </pc:spChg>
        <pc:spChg chg="add del mod">
          <ac:chgData name="Sidney Seckler" userId="73470fc2d5f88927" providerId="LiveId" clId="{A17ECD8A-FB6E-4FBB-9AA0-0B71C18F4DBE}" dt="2021-06-22T13:05:26.399" v="2205" actId="478"/>
          <ac:spMkLst>
            <pc:docMk/>
            <pc:sldMk cId="3584245617" sldId="652"/>
            <ac:spMk id="10" creationId="{7C4DEBCA-3C28-4A87-AA85-18D460ECB86A}"/>
          </ac:spMkLst>
        </pc:spChg>
        <pc:spChg chg="add mod">
          <ac:chgData name="Sidney Seckler" userId="73470fc2d5f88927" providerId="LiveId" clId="{A17ECD8A-FB6E-4FBB-9AA0-0B71C18F4DBE}" dt="2021-06-22T13:05:56.468" v="2207" actId="1076"/>
          <ac:spMkLst>
            <pc:docMk/>
            <pc:sldMk cId="3584245617" sldId="652"/>
            <ac:spMk id="11" creationId="{F42A22D1-3F90-46A8-8444-5DAC27B788CC}"/>
          </ac:spMkLst>
        </pc:spChg>
        <pc:spChg chg="add mod">
          <ac:chgData name="Sidney Seckler" userId="73470fc2d5f88927" providerId="LiveId" clId="{A17ECD8A-FB6E-4FBB-9AA0-0B71C18F4DBE}" dt="2021-06-22T13:05:56.468" v="2207" actId="1076"/>
          <ac:spMkLst>
            <pc:docMk/>
            <pc:sldMk cId="3584245617" sldId="652"/>
            <ac:spMk id="12" creationId="{0707F73A-42A4-4003-9814-F0112EE7B203}"/>
          </ac:spMkLst>
        </pc:spChg>
        <pc:spChg chg="add mod">
          <ac:chgData name="Sidney Seckler" userId="73470fc2d5f88927" providerId="LiveId" clId="{A17ECD8A-FB6E-4FBB-9AA0-0B71C18F4DBE}" dt="2021-06-22T13:05:56.468" v="2207" actId="1076"/>
          <ac:spMkLst>
            <pc:docMk/>
            <pc:sldMk cId="3584245617" sldId="652"/>
            <ac:spMk id="13" creationId="{43F46551-A666-4002-B58F-7F87B20DD099}"/>
          </ac:spMkLst>
        </pc:spChg>
        <pc:spChg chg="add mod">
          <ac:chgData name="Sidney Seckler" userId="73470fc2d5f88927" providerId="LiveId" clId="{A17ECD8A-FB6E-4FBB-9AA0-0B71C18F4DBE}" dt="2021-06-22T13:06:24.363" v="2209" actId="1076"/>
          <ac:spMkLst>
            <pc:docMk/>
            <pc:sldMk cId="3584245617" sldId="652"/>
            <ac:spMk id="14" creationId="{48F3E933-90D5-40CE-893F-1D6DA373A45D}"/>
          </ac:spMkLst>
        </pc:spChg>
        <pc:spChg chg="add mod">
          <ac:chgData name="Sidney Seckler" userId="73470fc2d5f88927" providerId="LiveId" clId="{A17ECD8A-FB6E-4FBB-9AA0-0B71C18F4DBE}" dt="2021-06-22T13:06:24.363" v="2209" actId="1076"/>
          <ac:spMkLst>
            <pc:docMk/>
            <pc:sldMk cId="3584245617" sldId="652"/>
            <ac:spMk id="15" creationId="{69BDEA2E-23FE-48D4-9063-5E32FE8C0EA7}"/>
          </ac:spMkLst>
        </pc:spChg>
        <pc:spChg chg="add mod">
          <ac:chgData name="Sidney Seckler" userId="73470fc2d5f88927" providerId="LiveId" clId="{A17ECD8A-FB6E-4FBB-9AA0-0B71C18F4DBE}" dt="2021-06-22T13:06:24.363" v="2209" actId="1076"/>
          <ac:spMkLst>
            <pc:docMk/>
            <pc:sldMk cId="3584245617" sldId="652"/>
            <ac:spMk id="16" creationId="{01F54C42-CA89-4D31-B948-D12D043280EE}"/>
          </ac:spMkLst>
        </pc:spChg>
        <pc:spChg chg="mod">
          <ac:chgData name="Sidney Seckler" userId="73470fc2d5f88927" providerId="LiveId" clId="{A17ECD8A-FB6E-4FBB-9AA0-0B71C18F4DBE}" dt="2021-06-22T13:04:27.811" v="2199" actId="20577"/>
          <ac:spMkLst>
            <pc:docMk/>
            <pc:sldMk cId="3584245617" sldId="652"/>
            <ac:spMk id="4100" creationId="{E5CC45C3-CF65-4286-AA07-1D8008364C0B}"/>
          </ac:spMkLst>
        </pc:spChg>
      </pc:sldChg>
      <pc:sldChg chg="addSp delSp modSp add mod">
        <pc:chgData name="Sidney Seckler" userId="73470fc2d5f88927" providerId="LiveId" clId="{A17ECD8A-FB6E-4FBB-9AA0-0B71C18F4DBE}" dt="2021-06-22T13:10:31.596" v="2214" actId="1076"/>
        <pc:sldMkLst>
          <pc:docMk/>
          <pc:sldMk cId="143601746" sldId="653"/>
        </pc:sldMkLst>
        <pc:spChg chg="del">
          <ac:chgData name="Sidney Seckler" userId="73470fc2d5f88927" providerId="LiveId" clId="{A17ECD8A-FB6E-4FBB-9AA0-0B71C18F4DBE}" dt="2021-06-22T13:06:37.662" v="2211" actId="478"/>
          <ac:spMkLst>
            <pc:docMk/>
            <pc:sldMk cId="143601746" sldId="653"/>
            <ac:spMk id="11" creationId="{F42A22D1-3F90-46A8-8444-5DAC27B788CC}"/>
          </ac:spMkLst>
        </pc:spChg>
        <pc:spChg chg="del">
          <ac:chgData name="Sidney Seckler" userId="73470fc2d5f88927" providerId="LiveId" clId="{A17ECD8A-FB6E-4FBB-9AA0-0B71C18F4DBE}" dt="2021-06-22T13:06:37.662" v="2211" actId="478"/>
          <ac:spMkLst>
            <pc:docMk/>
            <pc:sldMk cId="143601746" sldId="653"/>
            <ac:spMk id="12" creationId="{0707F73A-42A4-4003-9814-F0112EE7B203}"/>
          </ac:spMkLst>
        </pc:spChg>
        <pc:spChg chg="del">
          <ac:chgData name="Sidney Seckler" userId="73470fc2d5f88927" providerId="LiveId" clId="{A17ECD8A-FB6E-4FBB-9AA0-0B71C18F4DBE}" dt="2021-06-22T13:06:37.662" v="2211" actId="478"/>
          <ac:spMkLst>
            <pc:docMk/>
            <pc:sldMk cId="143601746" sldId="653"/>
            <ac:spMk id="13" creationId="{43F46551-A666-4002-B58F-7F87B20DD099}"/>
          </ac:spMkLst>
        </pc:spChg>
        <pc:spChg chg="del">
          <ac:chgData name="Sidney Seckler" userId="73470fc2d5f88927" providerId="LiveId" clId="{A17ECD8A-FB6E-4FBB-9AA0-0B71C18F4DBE}" dt="2021-06-22T13:06:37.662" v="2211" actId="478"/>
          <ac:spMkLst>
            <pc:docMk/>
            <pc:sldMk cId="143601746" sldId="653"/>
            <ac:spMk id="14" creationId="{48F3E933-90D5-40CE-893F-1D6DA373A45D}"/>
          </ac:spMkLst>
        </pc:spChg>
        <pc:spChg chg="del">
          <ac:chgData name="Sidney Seckler" userId="73470fc2d5f88927" providerId="LiveId" clId="{A17ECD8A-FB6E-4FBB-9AA0-0B71C18F4DBE}" dt="2021-06-22T13:06:37.662" v="2211" actId="478"/>
          <ac:spMkLst>
            <pc:docMk/>
            <pc:sldMk cId="143601746" sldId="653"/>
            <ac:spMk id="15" creationId="{69BDEA2E-23FE-48D4-9063-5E32FE8C0EA7}"/>
          </ac:spMkLst>
        </pc:spChg>
        <pc:spChg chg="del">
          <ac:chgData name="Sidney Seckler" userId="73470fc2d5f88927" providerId="LiveId" clId="{A17ECD8A-FB6E-4FBB-9AA0-0B71C18F4DBE}" dt="2021-06-22T13:06:37.662" v="2211" actId="478"/>
          <ac:spMkLst>
            <pc:docMk/>
            <pc:sldMk cId="143601746" sldId="653"/>
            <ac:spMk id="16" creationId="{01F54C42-CA89-4D31-B948-D12D043280EE}"/>
          </ac:spMkLst>
        </pc:spChg>
        <pc:spChg chg="add mod">
          <ac:chgData name="Sidney Seckler" userId="73470fc2d5f88927" providerId="LiveId" clId="{A17ECD8A-FB6E-4FBB-9AA0-0B71C18F4DBE}" dt="2021-06-22T13:10:31.596" v="2214" actId="1076"/>
          <ac:spMkLst>
            <pc:docMk/>
            <pc:sldMk cId="143601746" sldId="653"/>
            <ac:spMk id="17" creationId="{876DF78C-447C-4BFF-B863-0B5EA90D4413}"/>
          </ac:spMkLst>
        </pc:spChg>
        <pc:spChg chg="add mod">
          <ac:chgData name="Sidney Seckler" userId="73470fc2d5f88927" providerId="LiveId" clId="{A17ECD8A-FB6E-4FBB-9AA0-0B71C18F4DBE}" dt="2021-06-22T13:10:31.596" v="2214" actId="1076"/>
          <ac:spMkLst>
            <pc:docMk/>
            <pc:sldMk cId="143601746" sldId="653"/>
            <ac:spMk id="18" creationId="{3F98EBD6-EDBC-41E0-A829-74F0453BCBF7}"/>
          </ac:spMkLst>
        </pc:spChg>
        <pc:spChg chg="add mod">
          <ac:chgData name="Sidney Seckler" userId="73470fc2d5f88927" providerId="LiveId" clId="{A17ECD8A-FB6E-4FBB-9AA0-0B71C18F4DBE}" dt="2021-06-22T13:10:31.596" v="2214" actId="1076"/>
          <ac:spMkLst>
            <pc:docMk/>
            <pc:sldMk cId="143601746" sldId="653"/>
            <ac:spMk id="19" creationId="{87261869-A6E5-4A3E-9BA9-7F2F2DF2F32C}"/>
          </ac:spMkLst>
        </pc:spChg>
      </pc:sldChg>
      <pc:sldChg chg="addSp delSp modSp add mod">
        <pc:chgData name="Sidney Seckler" userId="73470fc2d5f88927" providerId="LiveId" clId="{A17ECD8A-FB6E-4FBB-9AA0-0B71C18F4DBE}" dt="2021-06-22T13:13:15.592" v="2218" actId="1076"/>
        <pc:sldMkLst>
          <pc:docMk/>
          <pc:sldMk cId="1355081375" sldId="654"/>
        </pc:sldMkLst>
        <pc:graphicFrameChg chg="add mod">
          <ac:chgData name="Sidney Seckler" userId="73470fc2d5f88927" providerId="LiveId" clId="{A17ECD8A-FB6E-4FBB-9AA0-0B71C18F4DBE}" dt="2021-06-22T13:13:15.592" v="2218" actId="1076"/>
          <ac:graphicFrameMkLst>
            <pc:docMk/>
            <pc:sldMk cId="1355081375" sldId="654"/>
            <ac:graphicFrameMk id="5" creationId="{4E0F3A99-A35F-447C-A159-03E91248080A}"/>
          </ac:graphicFrameMkLst>
        </pc:graphicFrameChg>
        <pc:graphicFrameChg chg="del">
          <ac:chgData name="Sidney Seckler" userId="73470fc2d5f88927" providerId="LiveId" clId="{A17ECD8A-FB6E-4FBB-9AA0-0B71C18F4DBE}" dt="2021-06-22T13:13:00.550" v="2216" actId="478"/>
          <ac:graphicFrameMkLst>
            <pc:docMk/>
            <pc:sldMk cId="1355081375" sldId="654"/>
            <ac:graphicFrameMk id="7" creationId="{E5348B26-785F-4963-80DE-0E13504FC824}"/>
          </ac:graphicFrameMkLst>
        </pc:graphicFrameChg>
      </pc:sldChg>
      <pc:sldChg chg="addSp delSp modSp add mod">
        <pc:chgData name="Sidney Seckler" userId="73470fc2d5f88927" providerId="LiveId" clId="{A17ECD8A-FB6E-4FBB-9AA0-0B71C18F4DBE}" dt="2021-06-23T00:35:39.873" v="2262" actId="1076"/>
        <pc:sldMkLst>
          <pc:docMk/>
          <pc:sldMk cId="2525233601" sldId="655"/>
        </pc:sldMkLst>
        <pc:spChg chg="add del mod">
          <ac:chgData name="Sidney Seckler" userId="73470fc2d5f88927" providerId="LiveId" clId="{A17ECD8A-FB6E-4FBB-9AA0-0B71C18F4DBE}" dt="2021-06-23T00:35:07.757" v="2255" actId="478"/>
          <ac:spMkLst>
            <pc:docMk/>
            <pc:sldMk cId="2525233601" sldId="655"/>
            <ac:spMk id="3" creationId="{BB9FCB7E-6F17-42F2-919E-F2AD7F30357A}"/>
          </ac:spMkLst>
        </pc:spChg>
        <pc:spChg chg="add mod">
          <ac:chgData name="Sidney Seckler" userId="73470fc2d5f88927" providerId="LiveId" clId="{A17ECD8A-FB6E-4FBB-9AA0-0B71C18F4DBE}" dt="2021-06-23T00:35:39.873" v="2262" actId="1076"/>
          <ac:spMkLst>
            <pc:docMk/>
            <pc:sldMk cId="2525233601" sldId="655"/>
            <ac:spMk id="4" creationId="{A8AC43B6-B903-4C8C-9086-E1DBBC4E8D37}"/>
          </ac:spMkLst>
        </pc:spChg>
        <pc:spChg chg="mod">
          <ac:chgData name="Sidney Seckler" userId="73470fc2d5f88927" providerId="LiveId" clId="{A17ECD8A-FB6E-4FBB-9AA0-0B71C18F4DBE}" dt="2021-06-23T00:32:49.191" v="2240" actId="20577"/>
          <ac:spMkLst>
            <pc:docMk/>
            <pc:sldMk cId="2525233601" sldId="655"/>
            <ac:spMk id="7" creationId="{16F356BC-55F7-464D-9A16-E2D9C05E1899}"/>
          </ac:spMkLst>
        </pc:spChg>
        <pc:spChg chg="add mod">
          <ac:chgData name="Sidney Seckler" userId="73470fc2d5f88927" providerId="LiveId" clId="{A17ECD8A-FB6E-4FBB-9AA0-0B71C18F4DBE}" dt="2021-06-23T00:35:36.609" v="2261" actId="1076"/>
          <ac:spMkLst>
            <pc:docMk/>
            <pc:sldMk cId="2525233601" sldId="655"/>
            <ac:spMk id="8" creationId="{20698EC3-3F9A-4CD9-8742-300223A96F84}"/>
          </ac:spMkLst>
        </pc:spChg>
        <pc:spChg chg="del">
          <ac:chgData name="Sidney Seckler" userId="73470fc2d5f88927" providerId="LiveId" clId="{A17ECD8A-FB6E-4FBB-9AA0-0B71C18F4DBE}" dt="2021-06-23T00:32:55.860" v="2241" actId="478"/>
          <ac:spMkLst>
            <pc:docMk/>
            <pc:sldMk cId="2525233601" sldId="655"/>
            <ac:spMk id="9" creationId="{AB7F66DD-85E6-4AFF-8CBA-3E21336CB986}"/>
          </ac:spMkLst>
        </pc:spChg>
        <pc:spChg chg="del">
          <ac:chgData name="Sidney Seckler" userId="73470fc2d5f88927" providerId="LiveId" clId="{A17ECD8A-FB6E-4FBB-9AA0-0B71C18F4DBE}" dt="2021-06-23T00:32:58.496" v="2242" actId="478"/>
          <ac:spMkLst>
            <pc:docMk/>
            <pc:sldMk cId="2525233601" sldId="655"/>
            <ac:spMk id="10" creationId="{9625A5F0-9B0F-4037-906C-4912F2D2E0D2}"/>
          </ac:spMkLst>
        </pc:spChg>
        <pc:spChg chg="mod">
          <ac:chgData name="Sidney Seckler" userId="73470fc2d5f88927" providerId="LiveId" clId="{A17ECD8A-FB6E-4FBB-9AA0-0B71C18F4DBE}" dt="2021-06-23T00:33:02.279" v="2243" actId="1076"/>
          <ac:spMkLst>
            <pc:docMk/>
            <pc:sldMk cId="2525233601" sldId="655"/>
            <ac:spMk id="12" creationId="{289C64E9-750D-41FB-BF4A-4F571E8515E4}"/>
          </ac:spMkLst>
        </pc:spChg>
      </pc:sldChg>
      <pc:sldChg chg="addSp delSp modSp add mod">
        <pc:chgData name="Sidney Seckler" userId="73470fc2d5f88927" providerId="LiveId" clId="{A17ECD8A-FB6E-4FBB-9AA0-0B71C18F4DBE}" dt="2021-06-23T00:37:30.119" v="2286" actId="1076"/>
        <pc:sldMkLst>
          <pc:docMk/>
          <pc:sldMk cId="3565698742" sldId="656"/>
        </pc:sldMkLst>
        <pc:spChg chg="del">
          <ac:chgData name="Sidney Seckler" userId="73470fc2d5f88927" providerId="LiveId" clId="{A17ECD8A-FB6E-4FBB-9AA0-0B71C18F4DBE}" dt="2021-06-23T00:35:56.843" v="2266" actId="478"/>
          <ac:spMkLst>
            <pc:docMk/>
            <pc:sldMk cId="3565698742" sldId="656"/>
            <ac:spMk id="4" creationId="{A8AC43B6-B903-4C8C-9086-E1DBBC4E8D37}"/>
          </ac:spMkLst>
        </pc:spChg>
        <pc:spChg chg="mod">
          <ac:chgData name="Sidney Seckler" userId="73470fc2d5f88927" providerId="LiveId" clId="{A17ECD8A-FB6E-4FBB-9AA0-0B71C18F4DBE}" dt="2021-06-23T00:35:55.351" v="2265" actId="1076"/>
          <ac:spMkLst>
            <pc:docMk/>
            <pc:sldMk cId="3565698742" sldId="656"/>
            <ac:spMk id="8" creationId="{20698EC3-3F9A-4CD9-8742-300223A96F84}"/>
          </ac:spMkLst>
        </pc:spChg>
        <pc:spChg chg="add del mod">
          <ac:chgData name="Sidney Seckler" userId="73470fc2d5f88927" providerId="LiveId" clId="{A17ECD8A-FB6E-4FBB-9AA0-0B71C18F4DBE}" dt="2021-06-23T00:36:22.349" v="2269" actId="478"/>
          <ac:spMkLst>
            <pc:docMk/>
            <pc:sldMk cId="3565698742" sldId="656"/>
            <ac:spMk id="9" creationId="{41B0F7E3-51A3-4C20-A4DB-BF87C656B58E}"/>
          </ac:spMkLst>
        </pc:spChg>
        <pc:spChg chg="add mod">
          <ac:chgData name="Sidney Seckler" userId="73470fc2d5f88927" providerId="LiveId" clId="{A17ECD8A-FB6E-4FBB-9AA0-0B71C18F4DBE}" dt="2021-06-23T00:36:57.335" v="2277" actId="1076"/>
          <ac:spMkLst>
            <pc:docMk/>
            <pc:sldMk cId="3565698742" sldId="656"/>
            <ac:spMk id="10" creationId="{36124956-8209-41E6-B1AE-057A0D04C4E8}"/>
          </ac:spMkLst>
        </pc:spChg>
        <pc:spChg chg="del">
          <ac:chgData name="Sidney Seckler" userId="73470fc2d5f88927" providerId="LiveId" clId="{A17ECD8A-FB6E-4FBB-9AA0-0B71C18F4DBE}" dt="2021-06-23T00:35:51.379" v="2264" actId="478"/>
          <ac:spMkLst>
            <pc:docMk/>
            <pc:sldMk cId="3565698742" sldId="656"/>
            <ac:spMk id="12" creationId="{289C64E9-750D-41FB-BF4A-4F571E8515E4}"/>
          </ac:spMkLst>
        </pc:spChg>
        <pc:spChg chg="add mod">
          <ac:chgData name="Sidney Seckler" userId="73470fc2d5f88927" providerId="LiveId" clId="{A17ECD8A-FB6E-4FBB-9AA0-0B71C18F4DBE}" dt="2021-06-23T00:37:30.119" v="2286" actId="1076"/>
          <ac:spMkLst>
            <pc:docMk/>
            <pc:sldMk cId="3565698742" sldId="656"/>
            <ac:spMk id="13" creationId="{9B376C27-3792-4C45-AB90-A3015F7B36A5}"/>
          </ac:spMkLst>
        </pc:spChg>
      </pc:sldChg>
      <pc:sldChg chg="addSp delSp modSp add mod">
        <pc:chgData name="Sidney Seckler" userId="73470fc2d5f88927" providerId="LiveId" clId="{A17ECD8A-FB6E-4FBB-9AA0-0B71C18F4DBE}" dt="2021-06-23T00:39:15.985" v="2303" actId="1076"/>
        <pc:sldMkLst>
          <pc:docMk/>
          <pc:sldMk cId="1212658003" sldId="657"/>
        </pc:sldMkLst>
        <pc:spChg chg="del">
          <ac:chgData name="Sidney Seckler" userId="73470fc2d5f88927" providerId="LiveId" clId="{A17ECD8A-FB6E-4FBB-9AA0-0B71C18F4DBE}" dt="2021-06-23T00:37:55.021" v="2288" actId="478"/>
          <ac:spMkLst>
            <pc:docMk/>
            <pc:sldMk cId="1212658003" sldId="657"/>
            <ac:spMk id="8" creationId="{20698EC3-3F9A-4CD9-8742-300223A96F84}"/>
          </ac:spMkLst>
        </pc:spChg>
        <pc:spChg chg="add mod">
          <ac:chgData name="Sidney Seckler" userId="73470fc2d5f88927" providerId="LiveId" clId="{A17ECD8A-FB6E-4FBB-9AA0-0B71C18F4DBE}" dt="2021-06-23T00:39:15.985" v="2303" actId="1076"/>
          <ac:spMkLst>
            <pc:docMk/>
            <pc:sldMk cId="1212658003" sldId="657"/>
            <ac:spMk id="9" creationId="{785ECBB7-3015-44FF-843B-DFE56BFA3471}"/>
          </ac:spMkLst>
        </pc:spChg>
        <pc:spChg chg="del">
          <ac:chgData name="Sidney Seckler" userId="73470fc2d5f88927" providerId="LiveId" clId="{A17ECD8A-FB6E-4FBB-9AA0-0B71C18F4DBE}" dt="2021-06-23T00:37:57.412" v="2289" actId="478"/>
          <ac:spMkLst>
            <pc:docMk/>
            <pc:sldMk cId="1212658003" sldId="657"/>
            <ac:spMk id="10" creationId="{36124956-8209-41E6-B1AE-057A0D04C4E8}"/>
          </ac:spMkLst>
        </pc:spChg>
        <pc:spChg chg="add mod">
          <ac:chgData name="Sidney Seckler" userId="73470fc2d5f88927" providerId="LiveId" clId="{A17ECD8A-FB6E-4FBB-9AA0-0B71C18F4DBE}" dt="2021-06-23T00:39:00.388" v="2302" actId="1076"/>
          <ac:spMkLst>
            <pc:docMk/>
            <pc:sldMk cId="1212658003" sldId="657"/>
            <ac:spMk id="11" creationId="{1CE72168-3342-4EE8-8F55-77EB2F6BAA1F}"/>
          </ac:spMkLst>
        </pc:spChg>
        <pc:spChg chg="mod">
          <ac:chgData name="Sidney Seckler" userId="73470fc2d5f88927" providerId="LiveId" clId="{A17ECD8A-FB6E-4FBB-9AA0-0B71C18F4DBE}" dt="2021-06-23T00:38:01.202" v="2290" actId="1076"/>
          <ac:spMkLst>
            <pc:docMk/>
            <pc:sldMk cId="1212658003" sldId="657"/>
            <ac:spMk id="13" creationId="{9B376C27-3792-4C45-AB90-A3015F7B36A5}"/>
          </ac:spMkLst>
        </pc:spChg>
      </pc:sldChg>
      <pc:sldChg chg="addSp delSp modSp add mod">
        <pc:chgData name="Sidney Seckler" userId="73470fc2d5f88927" providerId="LiveId" clId="{A17ECD8A-FB6E-4FBB-9AA0-0B71C18F4DBE}" dt="2021-06-23T00:46:06.547" v="2363" actId="14100"/>
        <pc:sldMkLst>
          <pc:docMk/>
          <pc:sldMk cId="2391300694" sldId="658"/>
        </pc:sldMkLst>
        <pc:spChg chg="add mod">
          <ac:chgData name="Sidney Seckler" userId="73470fc2d5f88927" providerId="LiveId" clId="{A17ECD8A-FB6E-4FBB-9AA0-0B71C18F4DBE}" dt="2021-06-23T00:43:51.981" v="2345" actId="1076"/>
          <ac:spMkLst>
            <pc:docMk/>
            <pc:sldMk cId="2391300694" sldId="658"/>
            <ac:spMk id="4" creationId="{E1921A70-268B-4BDF-89BF-063154227072}"/>
          </ac:spMkLst>
        </pc:spChg>
        <pc:spChg chg="add mod">
          <ac:chgData name="Sidney Seckler" userId="73470fc2d5f88927" providerId="LiveId" clId="{A17ECD8A-FB6E-4FBB-9AA0-0B71C18F4DBE}" dt="2021-06-23T00:43:41.485" v="2343" actId="1076"/>
          <ac:spMkLst>
            <pc:docMk/>
            <pc:sldMk cId="2391300694" sldId="658"/>
            <ac:spMk id="9" creationId="{4C266159-E78D-447D-B6D4-261060ACBD79}"/>
          </ac:spMkLst>
        </pc:spChg>
        <pc:spChg chg="add mod">
          <ac:chgData name="Sidney Seckler" userId="73470fc2d5f88927" providerId="LiveId" clId="{A17ECD8A-FB6E-4FBB-9AA0-0B71C18F4DBE}" dt="2021-06-23T00:45:58.876" v="2361"/>
          <ac:spMkLst>
            <pc:docMk/>
            <pc:sldMk cId="2391300694" sldId="658"/>
            <ac:spMk id="13" creationId="{1AEC6751-3905-44C3-9DCB-C96082DD756F}"/>
          </ac:spMkLst>
        </pc:spChg>
        <pc:spChg chg="del">
          <ac:chgData name="Sidney Seckler" userId="73470fc2d5f88927" providerId="LiveId" clId="{A17ECD8A-FB6E-4FBB-9AA0-0B71C18F4DBE}" dt="2021-06-23T00:45:37.567" v="2359" actId="478"/>
          <ac:spMkLst>
            <pc:docMk/>
            <pc:sldMk cId="2391300694" sldId="658"/>
            <ac:spMk id="72709" creationId="{3FC43BC5-950E-4136-8E8E-EBBF3EC72FD4}"/>
          </ac:spMkLst>
        </pc:spChg>
        <pc:spChg chg="del">
          <ac:chgData name="Sidney Seckler" userId="73470fc2d5f88927" providerId="LiveId" clId="{A17ECD8A-FB6E-4FBB-9AA0-0B71C18F4DBE}" dt="2021-06-23T00:43:02.053" v="2333" actId="478"/>
          <ac:spMkLst>
            <pc:docMk/>
            <pc:sldMk cId="2391300694" sldId="658"/>
            <ac:spMk id="72712" creationId="{2E968CE8-FB96-44AD-8B06-70402AB8D1F0}"/>
          </ac:spMkLst>
        </pc:spChg>
        <pc:spChg chg="mod">
          <ac:chgData name="Sidney Seckler" userId="73470fc2d5f88927" providerId="LiveId" clId="{A17ECD8A-FB6E-4FBB-9AA0-0B71C18F4DBE}" dt="2021-06-23T00:43:06.235" v="2334" actId="1076"/>
          <ac:spMkLst>
            <pc:docMk/>
            <pc:sldMk cId="2391300694" sldId="658"/>
            <ac:spMk id="72714" creationId="{ADFB5F0C-6F21-4C4F-B3E3-4EF834989EBE}"/>
          </ac:spMkLst>
        </pc:spChg>
        <pc:graphicFrameChg chg="add del mod replId">
          <ac:chgData name="Sidney Seckler" userId="73470fc2d5f88927" providerId="LiveId" clId="{A17ECD8A-FB6E-4FBB-9AA0-0B71C18F4DBE}" dt="2021-06-23T00:43:26.527" v="2337"/>
          <ac:graphicFrameMkLst>
            <pc:docMk/>
            <pc:sldMk cId="2391300694" sldId="658"/>
            <ac:graphicFrameMk id="2" creationId="{4C266159-E78D-447D-B6D4-261060ACBD79}"/>
          </ac:graphicFrameMkLst>
        </pc:graphicFrameChg>
        <pc:cxnChg chg="mod">
          <ac:chgData name="Sidney Seckler" userId="73470fc2d5f88927" providerId="LiveId" clId="{A17ECD8A-FB6E-4FBB-9AA0-0B71C18F4DBE}" dt="2021-06-23T00:46:06.547" v="2363" actId="14100"/>
          <ac:cxnSpMkLst>
            <pc:docMk/>
            <pc:sldMk cId="2391300694" sldId="658"/>
            <ac:cxnSpMk id="72711" creationId="{6A2E8CE7-8EB4-4676-8A44-63F4A116FD98}"/>
          </ac:cxnSpMkLst>
        </pc:cxnChg>
      </pc:sldChg>
      <pc:sldChg chg="addSp delSp modSp add mod">
        <pc:chgData name="Sidney Seckler" userId="73470fc2d5f88927" providerId="LiveId" clId="{A17ECD8A-FB6E-4FBB-9AA0-0B71C18F4DBE}" dt="2021-06-23T00:49:31.312" v="2448" actId="1076"/>
        <pc:sldMkLst>
          <pc:docMk/>
          <pc:sldMk cId="795160445" sldId="659"/>
        </pc:sldMkLst>
        <pc:spChg chg="mod">
          <ac:chgData name="Sidney Seckler" userId="73470fc2d5f88927" providerId="LiveId" clId="{A17ECD8A-FB6E-4FBB-9AA0-0B71C18F4DBE}" dt="2021-06-23T00:47:34.263" v="2440" actId="6549"/>
          <ac:spMkLst>
            <pc:docMk/>
            <pc:sldMk cId="795160445" sldId="659"/>
            <ac:spMk id="7" creationId="{16F356BC-55F7-464D-9A16-E2D9C05E1899}"/>
          </ac:spMkLst>
        </pc:spChg>
        <pc:spChg chg="del">
          <ac:chgData name="Sidney Seckler" userId="73470fc2d5f88927" providerId="LiveId" clId="{A17ECD8A-FB6E-4FBB-9AA0-0B71C18F4DBE}" dt="2021-06-23T00:47:15.928" v="2365" actId="478"/>
          <ac:spMkLst>
            <pc:docMk/>
            <pc:sldMk cId="795160445" sldId="659"/>
            <ac:spMk id="9" creationId="{785ECBB7-3015-44FF-843B-DFE56BFA3471}"/>
          </ac:spMkLst>
        </pc:spChg>
        <pc:spChg chg="mod">
          <ac:chgData name="Sidney Seckler" userId="73470fc2d5f88927" providerId="LiveId" clId="{A17ECD8A-FB6E-4FBB-9AA0-0B71C18F4DBE}" dt="2021-06-23T00:49:31.312" v="2448" actId="1076"/>
          <ac:spMkLst>
            <pc:docMk/>
            <pc:sldMk cId="795160445" sldId="659"/>
            <ac:spMk id="10" creationId="{0D2196E6-B2D4-411A-89E3-D38CD8044FEF}"/>
          </ac:spMkLst>
        </pc:spChg>
        <pc:spChg chg="del">
          <ac:chgData name="Sidney Seckler" userId="73470fc2d5f88927" providerId="LiveId" clId="{A17ECD8A-FB6E-4FBB-9AA0-0B71C18F4DBE}" dt="2021-06-23T00:47:15.928" v="2365" actId="478"/>
          <ac:spMkLst>
            <pc:docMk/>
            <pc:sldMk cId="795160445" sldId="659"/>
            <ac:spMk id="11" creationId="{1CE72168-3342-4EE8-8F55-77EB2F6BAA1F}"/>
          </ac:spMkLst>
        </pc:spChg>
        <pc:spChg chg="mod">
          <ac:chgData name="Sidney Seckler" userId="73470fc2d5f88927" providerId="LiveId" clId="{A17ECD8A-FB6E-4FBB-9AA0-0B71C18F4DBE}" dt="2021-06-23T00:49:31.312" v="2448" actId="1076"/>
          <ac:spMkLst>
            <pc:docMk/>
            <pc:sldMk cId="795160445" sldId="659"/>
            <ac:spMk id="12" creationId="{47E60E13-FD30-4812-AEEE-01AEEE8D6E29}"/>
          </ac:spMkLst>
        </pc:spChg>
        <pc:spChg chg="del">
          <ac:chgData name="Sidney Seckler" userId="73470fc2d5f88927" providerId="LiveId" clId="{A17ECD8A-FB6E-4FBB-9AA0-0B71C18F4DBE}" dt="2021-06-23T00:47:15.928" v="2365" actId="478"/>
          <ac:spMkLst>
            <pc:docMk/>
            <pc:sldMk cId="795160445" sldId="659"/>
            <ac:spMk id="13" creationId="{9B376C27-3792-4C45-AB90-A3015F7B36A5}"/>
          </ac:spMkLst>
        </pc:spChg>
        <pc:spChg chg="mod">
          <ac:chgData name="Sidney Seckler" userId="73470fc2d5f88927" providerId="LiveId" clId="{A17ECD8A-FB6E-4FBB-9AA0-0B71C18F4DBE}" dt="2021-06-23T00:49:31.312" v="2448" actId="1076"/>
          <ac:spMkLst>
            <pc:docMk/>
            <pc:sldMk cId="795160445" sldId="659"/>
            <ac:spMk id="14" creationId="{A30E4F47-2275-492B-A9C7-1E4CD31495A3}"/>
          </ac:spMkLst>
        </pc:spChg>
        <pc:grpChg chg="add mod">
          <ac:chgData name="Sidney Seckler" userId="73470fc2d5f88927" providerId="LiveId" clId="{A17ECD8A-FB6E-4FBB-9AA0-0B71C18F4DBE}" dt="2021-06-23T00:49:31.312" v="2448" actId="1076"/>
          <ac:grpSpMkLst>
            <pc:docMk/>
            <pc:sldMk cId="795160445" sldId="659"/>
            <ac:grpSpMk id="8" creationId="{B85451B2-C340-4405-AB73-DFF273A3A3C0}"/>
          </ac:grpSpMkLst>
        </pc:grpChg>
        <pc:picChg chg="mod">
          <ac:chgData name="Sidney Seckler" userId="73470fc2d5f88927" providerId="LiveId" clId="{A17ECD8A-FB6E-4FBB-9AA0-0B71C18F4DBE}" dt="2021-06-23T00:49:31.312" v="2448" actId="1076"/>
          <ac:picMkLst>
            <pc:docMk/>
            <pc:sldMk cId="795160445" sldId="659"/>
            <ac:picMk id="16" creationId="{54E08E30-0479-48C7-A7AA-2362EB3B0913}"/>
          </ac:picMkLst>
        </pc:picChg>
        <pc:cxnChg chg="mod">
          <ac:chgData name="Sidney Seckler" userId="73470fc2d5f88927" providerId="LiveId" clId="{A17ECD8A-FB6E-4FBB-9AA0-0B71C18F4DBE}" dt="2021-06-23T00:49:31.312" v="2448" actId="1076"/>
          <ac:cxnSpMkLst>
            <pc:docMk/>
            <pc:sldMk cId="795160445" sldId="659"/>
            <ac:cxnSpMk id="15" creationId="{6E61D212-1CE6-4A8E-AD36-1FACFF594F55}"/>
          </ac:cxnSpMkLst>
        </pc:cxnChg>
      </pc:sldChg>
      <pc:sldChg chg="addSp delSp modSp add mod">
        <pc:chgData name="Sidney Seckler" userId="73470fc2d5f88927" providerId="LiveId" clId="{A17ECD8A-FB6E-4FBB-9AA0-0B71C18F4DBE}" dt="2021-06-23T00:53:59.542" v="2470" actId="1076"/>
        <pc:sldMkLst>
          <pc:docMk/>
          <pc:sldMk cId="1294123870" sldId="660"/>
        </pc:sldMkLst>
        <pc:spChg chg="mod">
          <ac:chgData name="Sidney Seckler" userId="73470fc2d5f88927" providerId="LiveId" clId="{A17ECD8A-FB6E-4FBB-9AA0-0B71C18F4DBE}" dt="2021-06-23T00:50:11.404" v="2452" actId="1076"/>
          <ac:spMkLst>
            <pc:docMk/>
            <pc:sldMk cId="1294123870" sldId="660"/>
            <ac:spMk id="18" creationId="{AB086226-6DB5-4C37-B98D-3E2B52282E53}"/>
          </ac:spMkLst>
        </pc:spChg>
        <pc:spChg chg="mod">
          <ac:chgData name="Sidney Seckler" userId="73470fc2d5f88927" providerId="LiveId" clId="{A17ECD8A-FB6E-4FBB-9AA0-0B71C18F4DBE}" dt="2021-06-23T00:50:11.404" v="2452" actId="1076"/>
          <ac:spMkLst>
            <pc:docMk/>
            <pc:sldMk cId="1294123870" sldId="660"/>
            <ac:spMk id="19" creationId="{049882D5-3F84-4DD5-AEA8-476320853CC0}"/>
          </ac:spMkLst>
        </pc:spChg>
        <pc:spChg chg="mod">
          <ac:chgData name="Sidney Seckler" userId="73470fc2d5f88927" providerId="LiveId" clId="{A17ECD8A-FB6E-4FBB-9AA0-0B71C18F4DBE}" dt="2021-06-23T00:50:11.404" v="2452" actId="1076"/>
          <ac:spMkLst>
            <pc:docMk/>
            <pc:sldMk cId="1294123870" sldId="660"/>
            <ac:spMk id="20" creationId="{801EE213-6A63-4F02-BFEF-856F40D4CA22}"/>
          </ac:spMkLst>
        </pc:spChg>
        <pc:spChg chg="add mod">
          <ac:chgData name="Sidney Seckler" userId="73470fc2d5f88927" providerId="LiveId" clId="{A17ECD8A-FB6E-4FBB-9AA0-0B71C18F4DBE}" dt="2021-06-23T00:53:24.444" v="2465" actId="1076"/>
          <ac:spMkLst>
            <pc:docMk/>
            <pc:sldMk cId="1294123870" sldId="660"/>
            <ac:spMk id="21" creationId="{ACB47858-65A1-4B2A-AB00-30B5F430F0A2}"/>
          </ac:spMkLst>
        </pc:spChg>
        <pc:spChg chg="add mod">
          <ac:chgData name="Sidney Seckler" userId="73470fc2d5f88927" providerId="LiveId" clId="{A17ECD8A-FB6E-4FBB-9AA0-0B71C18F4DBE}" dt="2021-06-23T00:53:59.542" v="2470" actId="1076"/>
          <ac:spMkLst>
            <pc:docMk/>
            <pc:sldMk cId="1294123870" sldId="660"/>
            <ac:spMk id="22" creationId="{715F6398-CBE1-407D-A0D4-062F92ACE14D}"/>
          </ac:spMkLst>
        </pc:spChg>
        <pc:spChg chg="add mod">
          <ac:chgData name="Sidney Seckler" userId="73470fc2d5f88927" providerId="LiveId" clId="{A17ECD8A-FB6E-4FBB-9AA0-0B71C18F4DBE}" dt="2021-06-23T00:53:57.166" v="2469" actId="1076"/>
          <ac:spMkLst>
            <pc:docMk/>
            <pc:sldMk cId="1294123870" sldId="660"/>
            <ac:spMk id="23" creationId="{C8E2BDBC-1856-48D9-BD72-EA0EEFB90817}"/>
          </ac:spMkLst>
        </pc:spChg>
        <pc:grpChg chg="del">
          <ac:chgData name="Sidney Seckler" userId="73470fc2d5f88927" providerId="LiveId" clId="{A17ECD8A-FB6E-4FBB-9AA0-0B71C18F4DBE}" dt="2021-06-23T00:49:47.432" v="2450" actId="478"/>
          <ac:grpSpMkLst>
            <pc:docMk/>
            <pc:sldMk cId="1294123870" sldId="660"/>
            <ac:grpSpMk id="8" creationId="{B85451B2-C340-4405-AB73-DFF273A3A3C0}"/>
          </ac:grpSpMkLst>
        </pc:grpChg>
        <pc:grpChg chg="add mod">
          <ac:chgData name="Sidney Seckler" userId="73470fc2d5f88927" providerId="LiveId" clId="{A17ECD8A-FB6E-4FBB-9AA0-0B71C18F4DBE}" dt="2021-06-23T00:50:11.404" v="2452" actId="1076"/>
          <ac:grpSpMkLst>
            <pc:docMk/>
            <pc:sldMk cId="1294123870" sldId="660"/>
            <ac:grpSpMk id="11" creationId="{91A3BEDF-4E7F-4359-BAF8-F39A81C636D3}"/>
          </ac:grpSpMkLst>
        </pc:grpChg>
        <pc:grpChg chg="mod">
          <ac:chgData name="Sidney Seckler" userId="73470fc2d5f88927" providerId="LiveId" clId="{A17ECD8A-FB6E-4FBB-9AA0-0B71C18F4DBE}" dt="2021-06-23T00:50:11.404" v="2452" actId="1076"/>
          <ac:grpSpMkLst>
            <pc:docMk/>
            <pc:sldMk cId="1294123870" sldId="660"/>
            <ac:grpSpMk id="13" creationId="{94E9B400-4B13-45E4-B452-A04D9989670D}"/>
          </ac:grpSpMkLst>
        </pc:grpChg>
        <pc:picChg chg="mod">
          <ac:chgData name="Sidney Seckler" userId="73470fc2d5f88927" providerId="LiveId" clId="{A17ECD8A-FB6E-4FBB-9AA0-0B71C18F4DBE}" dt="2021-06-23T00:50:11.404" v="2452" actId="1076"/>
          <ac:picMkLst>
            <pc:docMk/>
            <pc:sldMk cId="1294123870" sldId="660"/>
            <ac:picMk id="17" creationId="{AD39DB94-21D2-4F1A-9469-03CB5C25249C}"/>
          </ac:picMkLst>
        </pc:picChg>
      </pc:sldChg>
      <pc:sldChg chg="addSp delSp modSp add mod">
        <pc:chgData name="Sidney Seckler" userId="73470fc2d5f88927" providerId="LiveId" clId="{A17ECD8A-FB6E-4FBB-9AA0-0B71C18F4DBE}" dt="2021-06-23T00:55:50.124" v="2482" actId="14100"/>
        <pc:sldMkLst>
          <pc:docMk/>
          <pc:sldMk cId="1700915860" sldId="661"/>
        </pc:sldMkLst>
        <pc:spChg chg="add mod">
          <ac:chgData name="Sidney Seckler" userId="73470fc2d5f88927" providerId="LiveId" clId="{A17ECD8A-FB6E-4FBB-9AA0-0B71C18F4DBE}" dt="2021-06-23T00:55:50.124" v="2482" actId="14100"/>
          <ac:spMkLst>
            <pc:docMk/>
            <pc:sldMk cId="1700915860" sldId="661"/>
            <ac:spMk id="3" creationId="{55350654-9018-4442-A99B-3749D4892087}"/>
          </ac:spMkLst>
        </pc:spChg>
        <pc:spChg chg="add mod">
          <ac:chgData name="Sidney Seckler" userId="73470fc2d5f88927" providerId="LiveId" clId="{A17ECD8A-FB6E-4FBB-9AA0-0B71C18F4DBE}" dt="2021-06-23T00:55:29.878" v="2479" actId="1076"/>
          <ac:spMkLst>
            <pc:docMk/>
            <pc:sldMk cId="1700915860" sldId="661"/>
            <ac:spMk id="14" creationId="{B8BB8593-5D12-4E8A-9C7E-E82684F72057}"/>
          </ac:spMkLst>
        </pc:spChg>
        <pc:spChg chg="mod">
          <ac:chgData name="Sidney Seckler" userId="73470fc2d5f88927" providerId="LiveId" clId="{A17ECD8A-FB6E-4FBB-9AA0-0B71C18F4DBE}" dt="2021-06-23T00:55:22.401" v="2477" actId="1076"/>
          <ac:spMkLst>
            <pc:docMk/>
            <pc:sldMk cId="1700915860" sldId="661"/>
            <ac:spMk id="21" creationId="{ACB47858-65A1-4B2A-AB00-30B5F430F0A2}"/>
          </ac:spMkLst>
        </pc:spChg>
        <pc:spChg chg="del">
          <ac:chgData name="Sidney Seckler" userId="73470fc2d5f88927" providerId="LiveId" clId="{A17ECD8A-FB6E-4FBB-9AA0-0B71C18F4DBE}" dt="2021-06-23T00:54:57.263" v="2472" actId="478"/>
          <ac:spMkLst>
            <pc:docMk/>
            <pc:sldMk cId="1700915860" sldId="661"/>
            <ac:spMk id="22" creationId="{715F6398-CBE1-407D-A0D4-062F92ACE14D}"/>
          </ac:spMkLst>
        </pc:spChg>
        <pc:spChg chg="del">
          <ac:chgData name="Sidney Seckler" userId="73470fc2d5f88927" providerId="LiveId" clId="{A17ECD8A-FB6E-4FBB-9AA0-0B71C18F4DBE}" dt="2021-06-23T00:55:00.475" v="2473" actId="478"/>
          <ac:spMkLst>
            <pc:docMk/>
            <pc:sldMk cId="1700915860" sldId="661"/>
            <ac:spMk id="23" creationId="{C8E2BDBC-1856-48D9-BD72-EA0EEFB90817}"/>
          </ac:spMkLst>
        </pc:spChg>
      </pc:sldChg>
      <pc:sldChg chg="addSp delSp modSp add mod">
        <pc:chgData name="Sidney Seckler" userId="73470fc2d5f88927" providerId="LiveId" clId="{A17ECD8A-FB6E-4FBB-9AA0-0B71C18F4DBE}" dt="2021-06-23T00:57:02.312" v="2499" actId="1076"/>
        <pc:sldMkLst>
          <pc:docMk/>
          <pc:sldMk cId="187738251" sldId="662"/>
        </pc:sldMkLst>
        <pc:spChg chg="mod">
          <ac:chgData name="Sidney Seckler" userId="73470fc2d5f88927" providerId="LiveId" clId="{A17ECD8A-FB6E-4FBB-9AA0-0B71C18F4DBE}" dt="2021-06-23T00:56:36.929" v="2493" actId="1076"/>
          <ac:spMkLst>
            <pc:docMk/>
            <pc:sldMk cId="187738251" sldId="662"/>
            <ac:spMk id="3" creationId="{55350654-9018-4442-A99B-3749D4892087}"/>
          </ac:spMkLst>
        </pc:spChg>
        <pc:spChg chg="del">
          <ac:chgData name="Sidney Seckler" userId="73470fc2d5f88927" providerId="LiveId" clId="{A17ECD8A-FB6E-4FBB-9AA0-0B71C18F4DBE}" dt="2021-06-23T00:56:14.880" v="2487" actId="478"/>
          <ac:spMkLst>
            <pc:docMk/>
            <pc:sldMk cId="187738251" sldId="662"/>
            <ac:spMk id="14" creationId="{B8BB8593-5D12-4E8A-9C7E-E82684F72057}"/>
          </ac:spMkLst>
        </pc:spChg>
        <pc:spChg chg="add mod">
          <ac:chgData name="Sidney Seckler" userId="73470fc2d5f88927" providerId="LiveId" clId="{A17ECD8A-FB6E-4FBB-9AA0-0B71C18F4DBE}" dt="2021-06-23T00:56:33.150" v="2492" actId="1076"/>
          <ac:spMkLst>
            <pc:docMk/>
            <pc:sldMk cId="187738251" sldId="662"/>
            <ac:spMk id="15" creationId="{1DAA54C5-AEFA-4B66-A18B-D38B25A423C8}"/>
          </ac:spMkLst>
        </pc:spChg>
        <pc:spChg chg="add mod">
          <ac:chgData name="Sidney Seckler" userId="73470fc2d5f88927" providerId="LiveId" clId="{A17ECD8A-FB6E-4FBB-9AA0-0B71C18F4DBE}" dt="2021-06-23T00:57:02.312" v="2499" actId="1076"/>
          <ac:spMkLst>
            <pc:docMk/>
            <pc:sldMk cId="187738251" sldId="662"/>
            <ac:spMk id="16" creationId="{1AC63077-075A-4C79-AF04-1AF6470F792B}"/>
          </ac:spMkLst>
        </pc:spChg>
        <pc:spChg chg="mod">
          <ac:chgData name="Sidney Seckler" userId="73470fc2d5f88927" providerId="LiveId" clId="{A17ECD8A-FB6E-4FBB-9AA0-0B71C18F4DBE}" dt="2021-06-23T00:56:30.458" v="2491" actId="1076"/>
          <ac:spMkLst>
            <pc:docMk/>
            <pc:sldMk cId="187738251" sldId="662"/>
            <ac:spMk id="18" creationId="{AB086226-6DB5-4C37-B98D-3E2B52282E53}"/>
          </ac:spMkLst>
        </pc:spChg>
        <pc:spChg chg="mod">
          <ac:chgData name="Sidney Seckler" userId="73470fc2d5f88927" providerId="LiveId" clId="{A17ECD8A-FB6E-4FBB-9AA0-0B71C18F4DBE}" dt="2021-06-23T00:56:30.458" v="2491" actId="1076"/>
          <ac:spMkLst>
            <pc:docMk/>
            <pc:sldMk cId="187738251" sldId="662"/>
            <ac:spMk id="19" creationId="{049882D5-3F84-4DD5-AEA8-476320853CC0}"/>
          </ac:spMkLst>
        </pc:spChg>
        <pc:spChg chg="mod">
          <ac:chgData name="Sidney Seckler" userId="73470fc2d5f88927" providerId="LiveId" clId="{A17ECD8A-FB6E-4FBB-9AA0-0B71C18F4DBE}" dt="2021-06-23T00:56:30.458" v="2491" actId="1076"/>
          <ac:spMkLst>
            <pc:docMk/>
            <pc:sldMk cId="187738251" sldId="662"/>
            <ac:spMk id="20" creationId="{801EE213-6A63-4F02-BFEF-856F40D4CA22}"/>
          </ac:spMkLst>
        </pc:spChg>
        <pc:spChg chg="del">
          <ac:chgData name="Sidney Seckler" userId="73470fc2d5f88927" providerId="LiveId" clId="{A17ECD8A-FB6E-4FBB-9AA0-0B71C18F4DBE}" dt="2021-06-23T00:56:00.866" v="2484" actId="478"/>
          <ac:spMkLst>
            <pc:docMk/>
            <pc:sldMk cId="187738251" sldId="662"/>
            <ac:spMk id="21" creationId="{ACB47858-65A1-4B2A-AB00-30B5F430F0A2}"/>
          </ac:spMkLst>
        </pc:spChg>
        <pc:grpChg chg="mod">
          <ac:chgData name="Sidney Seckler" userId="73470fc2d5f88927" providerId="LiveId" clId="{A17ECD8A-FB6E-4FBB-9AA0-0B71C18F4DBE}" dt="2021-06-23T00:56:30.458" v="2491" actId="1076"/>
          <ac:grpSpMkLst>
            <pc:docMk/>
            <pc:sldMk cId="187738251" sldId="662"/>
            <ac:grpSpMk id="11" creationId="{91A3BEDF-4E7F-4359-BAF8-F39A81C636D3}"/>
          </ac:grpSpMkLst>
        </pc:grpChg>
        <pc:grpChg chg="mod">
          <ac:chgData name="Sidney Seckler" userId="73470fc2d5f88927" providerId="LiveId" clId="{A17ECD8A-FB6E-4FBB-9AA0-0B71C18F4DBE}" dt="2021-06-23T00:56:30.458" v="2491" actId="1076"/>
          <ac:grpSpMkLst>
            <pc:docMk/>
            <pc:sldMk cId="187738251" sldId="662"/>
            <ac:grpSpMk id="13" creationId="{94E9B400-4B13-45E4-B452-A04D9989670D}"/>
          </ac:grpSpMkLst>
        </pc:grpChg>
        <pc:picChg chg="mod">
          <ac:chgData name="Sidney Seckler" userId="73470fc2d5f88927" providerId="LiveId" clId="{A17ECD8A-FB6E-4FBB-9AA0-0B71C18F4DBE}" dt="2021-06-23T00:56:30.458" v="2491" actId="1076"/>
          <ac:picMkLst>
            <pc:docMk/>
            <pc:sldMk cId="187738251" sldId="662"/>
            <ac:picMk id="17" creationId="{AD39DB94-21D2-4F1A-9469-03CB5C25249C}"/>
          </ac:picMkLst>
        </pc:picChg>
      </pc:sldChg>
      <pc:sldChg chg="addSp delSp modSp add mod">
        <pc:chgData name="Sidney Seckler" userId="73470fc2d5f88927" providerId="LiveId" clId="{A17ECD8A-FB6E-4FBB-9AA0-0B71C18F4DBE}" dt="2021-06-23T00:58:10.018" v="2514" actId="14100"/>
        <pc:sldMkLst>
          <pc:docMk/>
          <pc:sldMk cId="2976862735" sldId="663"/>
        </pc:sldMkLst>
        <pc:spChg chg="mod">
          <ac:chgData name="Sidney Seckler" userId="73470fc2d5f88927" providerId="LiveId" clId="{A17ECD8A-FB6E-4FBB-9AA0-0B71C18F4DBE}" dt="2021-06-23T00:58:10.018" v="2514" actId="14100"/>
          <ac:spMkLst>
            <pc:docMk/>
            <pc:sldMk cId="2976862735" sldId="663"/>
            <ac:spMk id="3" creationId="{55350654-9018-4442-A99B-3749D4892087}"/>
          </ac:spMkLst>
        </pc:spChg>
        <pc:spChg chg="add mod">
          <ac:chgData name="Sidney Seckler" userId="73470fc2d5f88927" providerId="LiveId" clId="{A17ECD8A-FB6E-4FBB-9AA0-0B71C18F4DBE}" dt="2021-06-23T00:58:06.064" v="2512" actId="1076"/>
          <ac:spMkLst>
            <pc:docMk/>
            <pc:sldMk cId="2976862735" sldId="663"/>
            <ac:spMk id="14" creationId="{D2BF2B41-1CD3-4711-A32D-6C20A3A67BA4}"/>
          </ac:spMkLst>
        </pc:spChg>
        <pc:spChg chg="del">
          <ac:chgData name="Sidney Seckler" userId="73470fc2d5f88927" providerId="LiveId" clId="{A17ECD8A-FB6E-4FBB-9AA0-0B71C18F4DBE}" dt="2021-06-23T00:57:16.285" v="2501" actId="478"/>
          <ac:spMkLst>
            <pc:docMk/>
            <pc:sldMk cId="2976862735" sldId="663"/>
            <ac:spMk id="15" creationId="{1DAA54C5-AEFA-4B66-A18B-D38B25A423C8}"/>
          </ac:spMkLst>
        </pc:spChg>
        <pc:spChg chg="del">
          <ac:chgData name="Sidney Seckler" userId="73470fc2d5f88927" providerId="LiveId" clId="{A17ECD8A-FB6E-4FBB-9AA0-0B71C18F4DBE}" dt="2021-06-23T00:57:30.441" v="2504" actId="478"/>
          <ac:spMkLst>
            <pc:docMk/>
            <pc:sldMk cId="2976862735" sldId="663"/>
            <ac:spMk id="16" creationId="{1AC63077-075A-4C79-AF04-1AF6470F792B}"/>
          </ac:spMkLst>
        </pc:spChg>
        <pc:spChg chg="add mod">
          <ac:chgData name="Sidney Seckler" userId="73470fc2d5f88927" providerId="LiveId" clId="{A17ECD8A-FB6E-4FBB-9AA0-0B71C18F4DBE}" dt="2021-06-23T00:58:01.762" v="2511" actId="1076"/>
          <ac:spMkLst>
            <pc:docMk/>
            <pc:sldMk cId="2976862735" sldId="663"/>
            <ac:spMk id="21" creationId="{214F72DD-F69D-4205-B434-E713B82B01BF}"/>
          </ac:spMkLst>
        </pc:spChg>
      </pc:sldChg>
      <pc:sldChg chg="addSp delSp modSp add mod">
        <pc:chgData name="Sidney Seckler" userId="73470fc2d5f88927" providerId="LiveId" clId="{A17ECD8A-FB6E-4FBB-9AA0-0B71C18F4DBE}" dt="2021-06-23T01:07:32.044" v="2566" actId="1076"/>
        <pc:sldMkLst>
          <pc:docMk/>
          <pc:sldMk cId="1704465732" sldId="664"/>
        </pc:sldMkLst>
        <pc:spChg chg="add del mod">
          <ac:chgData name="Sidney Seckler" userId="73470fc2d5f88927" providerId="LiveId" clId="{A17ECD8A-FB6E-4FBB-9AA0-0B71C18F4DBE}" dt="2021-06-23T00:58:38.624" v="2518" actId="478"/>
          <ac:spMkLst>
            <pc:docMk/>
            <pc:sldMk cId="1704465732" sldId="664"/>
            <ac:spMk id="3" creationId="{54DFB4E1-0F08-4E36-BE12-1CC7D267D76E}"/>
          </ac:spMkLst>
        </pc:spChg>
        <pc:spChg chg="add mod">
          <ac:chgData name="Sidney Seckler" userId="73470fc2d5f88927" providerId="LiveId" clId="{A17ECD8A-FB6E-4FBB-9AA0-0B71C18F4DBE}" dt="2021-06-23T00:58:46.172" v="2519"/>
          <ac:spMkLst>
            <pc:docMk/>
            <pc:sldMk cId="1704465732" sldId="664"/>
            <ac:spMk id="7" creationId="{768C072D-6682-4693-B553-616BDA2E4864}"/>
          </ac:spMkLst>
        </pc:spChg>
        <pc:spChg chg="del">
          <ac:chgData name="Sidney Seckler" userId="73470fc2d5f88927" providerId="LiveId" clId="{A17ECD8A-FB6E-4FBB-9AA0-0B71C18F4DBE}" dt="2021-06-23T00:58:34.884" v="2517" actId="478"/>
          <ac:spMkLst>
            <pc:docMk/>
            <pc:sldMk cId="1704465732" sldId="664"/>
            <ac:spMk id="9" creationId="{9784F1B8-890F-4973-A52C-A4D2E5F9D93E}"/>
          </ac:spMkLst>
        </pc:spChg>
        <pc:spChg chg="mod">
          <ac:chgData name="Sidney Seckler" userId="73470fc2d5f88927" providerId="LiveId" clId="{A17ECD8A-FB6E-4FBB-9AA0-0B71C18F4DBE}" dt="2021-06-23T01:07:32.044" v="2566" actId="1076"/>
          <ac:spMkLst>
            <pc:docMk/>
            <pc:sldMk cId="1704465732" sldId="664"/>
            <ac:spMk id="12" creationId="{354FFB79-A230-4077-80DA-1709E5D5681E}"/>
          </ac:spMkLst>
        </pc:spChg>
        <pc:spChg chg="mod">
          <ac:chgData name="Sidney Seckler" userId="73470fc2d5f88927" providerId="LiveId" clId="{A17ECD8A-FB6E-4FBB-9AA0-0B71C18F4DBE}" dt="2021-06-23T01:07:32.044" v="2566" actId="1076"/>
          <ac:spMkLst>
            <pc:docMk/>
            <pc:sldMk cId="1704465732" sldId="664"/>
            <ac:spMk id="14" creationId="{CB407A22-BC26-4F5B-8422-4A32F366B9BA}"/>
          </ac:spMkLst>
        </pc:spChg>
        <pc:spChg chg="mod">
          <ac:chgData name="Sidney Seckler" userId="73470fc2d5f88927" providerId="LiveId" clId="{A17ECD8A-FB6E-4FBB-9AA0-0B71C18F4DBE}" dt="2021-06-23T01:07:32.044" v="2566" actId="1076"/>
          <ac:spMkLst>
            <pc:docMk/>
            <pc:sldMk cId="1704465732" sldId="664"/>
            <ac:spMk id="16" creationId="{D6889878-4F33-4121-AA59-61228A01B141}"/>
          </ac:spMkLst>
        </pc:spChg>
        <pc:spChg chg="mod">
          <ac:chgData name="Sidney Seckler" userId="73470fc2d5f88927" providerId="LiveId" clId="{A17ECD8A-FB6E-4FBB-9AA0-0B71C18F4DBE}" dt="2021-06-23T01:07:32.044" v="2566" actId="1076"/>
          <ac:spMkLst>
            <pc:docMk/>
            <pc:sldMk cId="1704465732" sldId="664"/>
            <ac:spMk id="17" creationId="{CB441950-F61A-4100-B04B-DC417C0D6A5E}"/>
          </ac:spMkLst>
        </pc:spChg>
        <pc:spChg chg="mod">
          <ac:chgData name="Sidney Seckler" userId="73470fc2d5f88927" providerId="LiveId" clId="{A17ECD8A-FB6E-4FBB-9AA0-0B71C18F4DBE}" dt="2021-06-23T01:07:32.044" v="2566" actId="1076"/>
          <ac:spMkLst>
            <pc:docMk/>
            <pc:sldMk cId="1704465732" sldId="664"/>
            <ac:spMk id="18" creationId="{080AB117-DF77-4DEF-AC3E-2AAEBCCA277F}"/>
          </ac:spMkLst>
        </pc:spChg>
        <pc:spChg chg="add mod">
          <ac:chgData name="Sidney Seckler" userId="73470fc2d5f88927" providerId="LiveId" clId="{A17ECD8A-FB6E-4FBB-9AA0-0B71C18F4DBE}" dt="2021-06-23T01:07:21.527" v="2564" actId="1076"/>
          <ac:spMkLst>
            <pc:docMk/>
            <pc:sldMk cId="1704465732" sldId="664"/>
            <ac:spMk id="19" creationId="{440CF44E-BC73-4269-8B84-06A12798AF9E}"/>
          </ac:spMkLst>
        </pc:spChg>
        <pc:spChg chg="add mod">
          <ac:chgData name="Sidney Seckler" userId="73470fc2d5f88927" providerId="LiveId" clId="{A17ECD8A-FB6E-4FBB-9AA0-0B71C18F4DBE}" dt="2021-06-23T01:07:26.041" v="2565" actId="207"/>
          <ac:spMkLst>
            <pc:docMk/>
            <pc:sldMk cId="1704465732" sldId="664"/>
            <ac:spMk id="21" creationId="{5CB599A9-8E62-4A25-AE8B-42399D07D214}"/>
          </ac:spMkLst>
        </pc:spChg>
        <pc:spChg chg="add mod">
          <ac:chgData name="Sidney Seckler" userId="73470fc2d5f88927" providerId="LiveId" clId="{A17ECD8A-FB6E-4FBB-9AA0-0B71C18F4DBE}" dt="2021-06-23T01:07:17.216" v="2563" actId="1076"/>
          <ac:spMkLst>
            <pc:docMk/>
            <pc:sldMk cId="1704465732" sldId="664"/>
            <ac:spMk id="23" creationId="{BD0ED7FE-9A43-417B-9C34-30B8E6798869}"/>
          </ac:spMkLst>
        </pc:spChg>
        <pc:grpChg chg="add mod">
          <ac:chgData name="Sidney Seckler" userId="73470fc2d5f88927" providerId="LiveId" clId="{A17ECD8A-FB6E-4FBB-9AA0-0B71C18F4DBE}" dt="2021-06-23T01:07:32.044" v="2566" actId="1076"/>
          <ac:grpSpMkLst>
            <pc:docMk/>
            <pc:sldMk cId="1704465732" sldId="664"/>
            <ac:grpSpMk id="8" creationId="{F61C596E-7C1E-4C53-921B-1766E9D295A4}"/>
          </ac:grpSpMkLst>
        </pc:grpChg>
        <pc:grpChg chg="mod">
          <ac:chgData name="Sidney Seckler" userId="73470fc2d5f88927" providerId="LiveId" clId="{A17ECD8A-FB6E-4FBB-9AA0-0B71C18F4DBE}" dt="2021-06-23T01:07:32.044" v="2566" actId="1076"/>
          <ac:grpSpMkLst>
            <pc:docMk/>
            <pc:sldMk cId="1704465732" sldId="664"/>
            <ac:grpSpMk id="10" creationId="{53894ABB-8C73-4284-8C1E-AE9641A6135F}"/>
          </ac:grpSpMkLst>
        </pc:grpChg>
        <pc:graphicFrameChg chg="del">
          <ac:chgData name="Sidney Seckler" userId="73470fc2d5f88927" providerId="LiveId" clId="{A17ECD8A-FB6E-4FBB-9AA0-0B71C18F4DBE}" dt="2021-06-23T00:58:31.963" v="2516" actId="478"/>
          <ac:graphicFrameMkLst>
            <pc:docMk/>
            <pc:sldMk cId="1704465732" sldId="664"/>
            <ac:graphicFrameMk id="5" creationId="{4E0F3A99-A35F-447C-A159-03E91248080A}"/>
          </ac:graphicFrameMkLst>
        </pc:graphicFrameChg>
        <pc:picChg chg="mod">
          <ac:chgData name="Sidney Seckler" userId="73470fc2d5f88927" providerId="LiveId" clId="{A17ECD8A-FB6E-4FBB-9AA0-0B71C18F4DBE}" dt="2021-06-23T01:07:32.044" v="2566" actId="1076"/>
          <ac:picMkLst>
            <pc:docMk/>
            <pc:sldMk cId="1704465732" sldId="664"/>
            <ac:picMk id="11" creationId="{0FB0A18C-5939-4647-BBA5-6DC5A572A66F}"/>
          </ac:picMkLst>
        </pc:picChg>
        <pc:cxnChg chg="mod">
          <ac:chgData name="Sidney Seckler" userId="73470fc2d5f88927" providerId="LiveId" clId="{A17ECD8A-FB6E-4FBB-9AA0-0B71C18F4DBE}" dt="2021-06-23T01:07:32.044" v="2566" actId="1076"/>
          <ac:cxnSpMkLst>
            <pc:docMk/>
            <pc:sldMk cId="1704465732" sldId="664"/>
            <ac:cxnSpMk id="13" creationId="{BFC3A3F2-83BC-461F-A678-97649600FA01}"/>
          </ac:cxnSpMkLst>
        </pc:cxnChg>
        <pc:cxnChg chg="mod">
          <ac:chgData name="Sidney Seckler" userId="73470fc2d5f88927" providerId="LiveId" clId="{A17ECD8A-FB6E-4FBB-9AA0-0B71C18F4DBE}" dt="2021-06-23T01:07:32.044" v="2566" actId="1076"/>
          <ac:cxnSpMkLst>
            <pc:docMk/>
            <pc:sldMk cId="1704465732" sldId="664"/>
            <ac:cxnSpMk id="15" creationId="{2EE7876C-5719-43A5-9EC8-390BD714D12B}"/>
          </ac:cxnSpMkLst>
        </pc:cxnChg>
      </pc:sldChg>
      <pc:sldChg chg="addSp delSp modSp add del mod">
        <pc:chgData name="Sidney Seckler" userId="73470fc2d5f88927" providerId="LiveId" clId="{A17ECD8A-FB6E-4FBB-9AA0-0B71C18F4DBE}" dt="2021-06-23T01:14:17.861" v="2628" actId="47"/>
        <pc:sldMkLst>
          <pc:docMk/>
          <pc:sldMk cId="3844254615" sldId="665"/>
        </pc:sldMkLst>
        <pc:spChg chg="add del mod">
          <ac:chgData name="Sidney Seckler" userId="73470fc2d5f88927" providerId="LiveId" clId="{A17ECD8A-FB6E-4FBB-9AA0-0B71C18F4DBE}" dt="2021-06-23T01:11:33.057" v="2614" actId="478"/>
          <ac:spMkLst>
            <pc:docMk/>
            <pc:sldMk cId="3844254615" sldId="665"/>
            <ac:spMk id="6" creationId="{3EEBA937-2C26-4728-B577-EA468128624B}"/>
          </ac:spMkLst>
        </pc:spChg>
        <pc:graphicFrameChg chg="del">
          <ac:chgData name="Sidney Seckler" userId="73470fc2d5f88927" providerId="LiveId" clId="{A17ECD8A-FB6E-4FBB-9AA0-0B71C18F4DBE}" dt="2021-06-23T01:00:38.061" v="2522" actId="478"/>
          <ac:graphicFrameMkLst>
            <pc:docMk/>
            <pc:sldMk cId="3844254615" sldId="665"/>
            <ac:graphicFrameMk id="2" creationId="{3E753543-8213-4153-A5A5-F23F8DD72B8E}"/>
          </ac:graphicFrameMkLst>
        </pc:graphicFrameChg>
        <pc:graphicFrameChg chg="add mod">
          <ac:chgData name="Sidney Seckler" userId="73470fc2d5f88927" providerId="LiveId" clId="{A17ECD8A-FB6E-4FBB-9AA0-0B71C18F4DBE}" dt="2021-06-23T01:00:17.632" v="2521"/>
          <ac:graphicFrameMkLst>
            <pc:docMk/>
            <pc:sldMk cId="3844254615" sldId="665"/>
            <ac:graphicFrameMk id="4" creationId="{3E753543-8213-4153-A5A5-F23F8DD72B8E}"/>
          </ac:graphicFrameMkLst>
        </pc:graphicFrameChg>
      </pc:sldChg>
      <pc:sldChg chg="addSp delSp modSp add mod">
        <pc:chgData name="Sidney Seckler" userId="73470fc2d5f88927" providerId="LiveId" clId="{A17ECD8A-FB6E-4FBB-9AA0-0B71C18F4DBE}" dt="2021-06-23T01:09:24.774" v="2586" actId="1076"/>
        <pc:sldMkLst>
          <pc:docMk/>
          <pc:sldMk cId="325233377" sldId="666"/>
        </pc:sldMkLst>
        <pc:spChg chg="mod">
          <ac:chgData name="Sidney Seckler" userId="73470fc2d5f88927" providerId="LiveId" clId="{A17ECD8A-FB6E-4FBB-9AA0-0B71C18F4DBE}" dt="2021-06-23T01:09:13.586" v="2583" actId="1076"/>
          <ac:spMkLst>
            <pc:docMk/>
            <pc:sldMk cId="325233377" sldId="666"/>
            <ac:spMk id="12" creationId="{354FFB79-A230-4077-80DA-1709E5D5681E}"/>
          </ac:spMkLst>
        </pc:spChg>
        <pc:spChg chg="mod">
          <ac:chgData name="Sidney Seckler" userId="73470fc2d5f88927" providerId="LiveId" clId="{A17ECD8A-FB6E-4FBB-9AA0-0B71C18F4DBE}" dt="2021-06-23T01:09:13.586" v="2583" actId="1076"/>
          <ac:spMkLst>
            <pc:docMk/>
            <pc:sldMk cId="325233377" sldId="666"/>
            <ac:spMk id="14" creationId="{CB407A22-BC26-4F5B-8422-4A32F366B9BA}"/>
          </ac:spMkLst>
        </pc:spChg>
        <pc:spChg chg="mod">
          <ac:chgData name="Sidney Seckler" userId="73470fc2d5f88927" providerId="LiveId" clId="{A17ECD8A-FB6E-4FBB-9AA0-0B71C18F4DBE}" dt="2021-06-23T01:09:13.586" v="2583" actId="1076"/>
          <ac:spMkLst>
            <pc:docMk/>
            <pc:sldMk cId="325233377" sldId="666"/>
            <ac:spMk id="16" creationId="{D6889878-4F33-4121-AA59-61228A01B141}"/>
          </ac:spMkLst>
        </pc:spChg>
        <pc:spChg chg="mod">
          <ac:chgData name="Sidney Seckler" userId="73470fc2d5f88927" providerId="LiveId" clId="{A17ECD8A-FB6E-4FBB-9AA0-0B71C18F4DBE}" dt="2021-06-23T01:09:13.586" v="2583" actId="1076"/>
          <ac:spMkLst>
            <pc:docMk/>
            <pc:sldMk cId="325233377" sldId="666"/>
            <ac:spMk id="17" creationId="{CB441950-F61A-4100-B04B-DC417C0D6A5E}"/>
          </ac:spMkLst>
        </pc:spChg>
        <pc:spChg chg="mod">
          <ac:chgData name="Sidney Seckler" userId="73470fc2d5f88927" providerId="LiveId" clId="{A17ECD8A-FB6E-4FBB-9AA0-0B71C18F4DBE}" dt="2021-06-23T01:09:13.586" v="2583" actId="1076"/>
          <ac:spMkLst>
            <pc:docMk/>
            <pc:sldMk cId="325233377" sldId="666"/>
            <ac:spMk id="18" creationId="{080AB117-DF77-4DEF-AC3E-2AAEBCCA277F}"/>
          </ac:spMkLst>
        </pc:spChg>
        <pc:spChg chg="mod">
          <ac:chgData name="Sidney Seckler" userId="73470fc2d5f88927" providerId="LiveId" clId="{A17ECD8A-FB6E-4FBB-9AA0-0B71C18F4DBE}" dt="2021-06-23T01:09:18.342" v="2584" actId="1076"/>
          <ac:spMkLst>
            <pc:docMk/>
            <pc:sldMk cId="325233377" sldId="666"/>
            <ac:spMk id="19" creationId="{440CF44E-BC73-4269-8B84-06A12798AF9E}"/>
          </ac:spMkLst>
        </pc:spChg>
        <pc:spChg chg="add mod">
          <ac:chgData name="Sidney Seckler" userId="73470fc2d5f88927" providerId="LiveId" clId="{A17ECD8A-FB6E-4FBB-9AA0-0B71C18F4DBE}" dt="2021-06-23T01:09:24.774" v="2586" actId="1076"/>
          <ac:spMkLst>
            <pc:docMk/>
            <pc:sldMk cId="325233377" sldId="666"/>
            <ac:spMk id="20" creationId="{29E601E3-6841-4688-97C1-4E399D533BAB}"/>
          </ac:spMkLst>
        </pc:spChg>
        <pc:spChg chg="del">
          <ac:chgData name="Sidney Seckler" userId="73470fc2d5f88927" providerId="LiveId" clId="{A17ECD8A-FB6E-4FBB-9AA0-0B71C18F4DBE}" dt="2021-06-23T01:08:07.279" v="2568" actId="478"/>
          <ac:spMkLst>
            <pc:docMk/>
            <pc:sldMk cId="325233377" sldId="666"/>
            <ac:spMk id="21" creationId="{5CB599A9-8E62-4A25-AE8B-42399D07D214}"/>
          </ac:spMkLst>
        </pc:spChg>
        <pc:spChg chg="add del">
          <ac:chgData name="Sidney Seckler" userId="73470fc2d5f88927" providerId="LiveId" clId="{A17ECD8A-FB6E-4FBB-9AA0-0B71C18F4DBE}" dt="2021-06-23T01:08:21.822" v="2573" actId="478"/>
          <ac:spMkLst>
            <pc:docMk/>
            <pc:sldMk cId="325233377" sldId="666"/>
            <ac:spMk id="23" creationId="{BD0ED7FE-9A43-417B-9C34-30B8E6798869}"/>
          </ac:spMkLst>
        </pc:spChg>
        <pc:grpChg chg="mod">
          <ac:chgData name="Sidney Seckler" userId="73470fc2d5f88927" providerId="LiveId" clId="{A17ECD8A-FB6E-4FBB-9AA0-0B71C18F4DBE}" dt="2021-06-23T01:09:13.586" v="2583" actId="1076"/>
          <ac:grpSpMkLst>
            <pc:docMk/>
            <pc:sldMk cId="325233377" sldId="666"/>
            <ac:grpSpMk id="8" creationId="{F61C596E-7C1E-4C53-921B-1766E9D295A4}"/>
          </ac:grpSpMkLst>
        </pc:grpChg>
        <pc:grpChg chg="mod">
          <ac:chgData name="Sidney Seckler" userId="73470fc2d5f88927" providerId="LiveId" clId="{A17ECD8A-FB6E-4FBB-9AA0-0B71C18F4DBE}" dt="2021-06-23T01:09:13.586" v="2583" actId="1076"/>
          <ac:grpSpMkLst>
            <pc:docMk/>
            <pc:sldMk cId="325233377" sldId="666"/>
            <ac:grpSpMk id="10" creationId="{53894ABB-8C73-4284-8C1E-AE9641A6135F}"/>
          </ac:grpSpMkLst>
        </pc:grpChg>
        <pc:picChg chg="mod">
          <ac:chgData name="Sidney Seckler" userId="73470fc2d5f88927" providerId="LiveId" clId="{A17ECD8A-FB6E-4FBB-9AA0-0B71C18F4DBE}" dt="2021-06-23T01:09:13.586" v="2583" actId="1076"/>
          <ac:picMkLst>
            <pc:docMk/>
            <pc:sldMk cId="325233377" sldId="666"/>
            <ac:picMk id="11" creationId="{0FB0A18C-5939-4647-BBA5-6DC5A572A66F}"/>
          </ac:picMkLst>
        </pc:picChg>
        <pc:cxnChg chg="mod">
          <ac:chgData name="Sidney Seckler" userId="73470fc2d5f88927" providerId="LiveId" clId="{A17ECD8A-FB6E-4FBB-9AA0-0B71C18F4DBE}" dt="2021-06-23T01:09:13.586" v="2583" actId="1076"/>
          <ac:cxnSpMkLst>
            <pc:docMk/>
            <pc:sldMk cId="325233377" sldId="666"/>
            <ac:cxnSpMk id="13" creationId="{BFC3A3F2-83BC-461F-A678-97649600FA01}"/>
          </ac:cxnSpMkLst>
        </pc:cxnChg>
        <pc:cxnChg chg="mod">
          <ac:chgData name="Sidney Seckler" userId="73470fc2d5f88927" providerId="LiveId" clId="{A17ECD8A-FB6E-4FBB-9AA0-0B71C18F4DBE}" dt="2021-06-23T01:09:13.586" v="2583" actId="1076"/>
          <ac:cxnSpMkLst>
            <pc:docMk/>
            <pc:sldMk cId="325233377" sldId="666"/>
            <ac:cxnSpMk id="15" creationId="{2EE7876C-5719-43A5-9EC8-390BD714D12B}"/>
          </ac:cxnSpMkLst>
        </pc:cxnChg>
      </pc:sldChg>
      <pc:sldChg chg="addSp delSp modSp add mod">
        <pc:chgData name="Sidney Seckler" userId="73470fc2d5f88927" providerId="LiveId" clId="{A17ECD8A-FB6E-4FBB-9AA0-0B71C18F4DBE}" dt="2021-06-23T01:10:19.389" v="2598" actId="1076"/>
        <pc:sldMkLst>
          <pc:docMk/>
          <pc:sldMk cId="1715274178" sldId="667"/>
        </pc:sldMkLst>
        <pc:spChg chg="del">
          <ac:chgData name="Sidney Seckler" userId="73470fc2d5f88927" providerId="LiveId" clId="{A17ECD8A-FB6E-4FBB-9AA0-0B71C18F4DBE}" dt="2021-06-23T01:09:39.298" v="2588" actId="478"/>
          <ac:spMkLst>
            <pc:docMk/>
            <pc:sldMk cId="1715274178" sldId="667"/>
            <ac:spMk id="19" creationId="{440CF44E-BC73-4269-8B84-06A12798AF9E}"/>
          </ac:spMkLst>
        </pc:spChg>
        <pc:spChg chg="del">
          <ac:chgData name="Sidney Seckler" userId="73470fc2d5f88927" providerId="LiveId" clId="{A17ECD8A-FB6E-4FBB-9AA0-0B71C18F4DBE}" dt="2021-06-23T01:09:41.555" v="2589" actId="478"/>
          <ac:spMkLst>
            <pc:docMk/>
            <pc:sldMk cId="1715274178" sldId="667"/>
            <ac:spMk id="20" creationId="{29E601E3-6841-4688-97C1-4E399D533BAB}"/>
          </ac:spMkLst>
        </pc:spChg>
        <pc:spChg chg="add mod">
          <ac:chgData name="Sidney Seckler" userId="73470fc2d5f88927" providerId="LiveId" clId="{A17ECD8A-FB6E-4FBB-9AA0-0B71C18F4DBE}" dt="2021-06-23T01:09:53.805" v="2591" actId="1076"/>
          <ac:spMkLst>
            <pc:docMk/>
            <pc:sldMk cId="1715274178" sldId="667"/>
            <ac:spMk id="21" creationId="{6231E8A3-428C-482F-9B56-2324C11349B8}"/>
          </ac:spMkLst>
        </pc:spChg>
        <pc:spChg chg="add mod">
          <ac:chgData name="Sidney Seckler" userId="73470fc2d5f88927" providerId="LiveId" clId="{A17ECD8A-FB6E-4FBB-9AA0-0B71C18F4DBE}" dt="2021-06-23T01:10:19.389" v="2598" actId="1076"/>
          <ac:spMkLst>
            <pc:docMk/>
            <pc:sldMk cId="1715274178" sldId="667"/>
            <ac:spMk id="22" creationId="{18E1A5F8-7773-483F-9994-EC0AC31EF1A9}"/>
          </ac:spMkLst>
        </pc:spChg>
      </pc:sldChg>
      <pc:sldChg chg="addSp delSp modSp add mod">
        <pc:chgData name="Sidney Seckler" userId="73470fc2d5f88927" providerId="LiveId" clId="{A17ECD8A-FB6E-4FBB-9AA0-0B71C18F4DBE}" dt="2021-06-23T01:11:26.354" v="2613" actId="1076"/>
        <pc:sldMkLst>
          <pc:docMk/>
          <pc:sldMk cId="3402366676" sldId="668"/>
        </pc:sldMkLst>
        <pc:spChg chg="add mod">
          <ac:chgData name="Sidney Seckler" userId="73470fc2d5f88927" providerId="LiveId" clId="{A17ECD8A-FB6E-4FBB-9AA0-0B71C18F4DBE}" dt="2021-06-23T01:11:21.876" v="2612" actId="1076"/>
          <ac:spMkLst>
            <pc:docMk/>
            <pc:sldMk cId="3402366676" sldId="668"/>
            <ac:spMk id="19" creationId="{08DEAE6C-4889-4160-9872-9648954C1E80}"/>
          </ac:spMkLst>
        </pc:spChg>
        <pc:spChg chg="add mod">
          <ac:chgData name="Sidney Seckler" userId="73470fc2d5f88927" providerId="LiveId" clId="{A17ECD8A-FB6E-4FBB-9AA0-0B71C18F4DBE}" dt="2021-06-23T01:11:26.354" v="2613" actId="1076"/>
          <ac:spMkLst>
            <pc:docMk/>
            <pc:sldMk cId="3402366676" sldId="668"/>
            <ac:spMk id="20" creationId="{0F1EE174-46E7-4902-A3E6-BEFBC09808B5}"/>
          </ac:spMkLst>
        </pc:spChg>
        <pc:spChg chg="del">
          <ac:chgData name="Sidney Seckler" userId="73470fc2d5f88927" providerId="LiveId" clId="{A17ECD8A-FB6E-4FBB-9AA0-0B71C18F4DBE}" dt="2021-06-23T01:10:30.206" v="2600" actId="478"/>
          <ac:spMkLst>
            <pc:docMk/>
            <pc:sldMk cId="3402366676" sldId="668"/>
            <ac:spMk id="21" creationId="{6231E8A3-428C-482F-9B56-2324C11349B8}"/>
          </ac:spMkLst>
        </pc:spChg>
        <pc:spChg chg="del">
          <ac:chgData name="Sidney Seckler" userId="73470fc2d5f88927" providerId="LiveId" clId="{A17ECD8A-FB6E-4FBB-9AA0-0B71C18F4DBE}" dt="2021-06-23T01:10:33.062" v="2601" actId="478"/>
          <ac:spMkLst>
            <pc:docMk/>
            <pc:sldMk cId="3402366676" sldId="668"/>
            <ac:spMk id="22" creationId="{18E1A5F8-7773-483F-9994-EC0AC31EF1A9}"/>
          </ac:spMkLst>
        </pc:spChg>
      </pc:sldChg>
    </pc:docChg>
  </pc:docChgLst>
  <pc:docChgLst>
    <pc:chgData name="Sidney Seckler" userId="73470fc2d5f88927" providerId="LiveId" clId="{AD47F8CC-F4BD-4DBF-8B1D-07957809B50F}"/>
    <pc:docChg chg="undo custSel addSld delSld modSld sldOrd">
      <pc:chgData name="Sidney Seckler" userId="73470fc2d5f88927" providerId="LiveId" clId="{AD47F8CC-F4BD-4DBF-8B1D-07957809B50F}" dt="2019-02-20T18:39:08.641" v="5127" actId="20577"/>
      <pc:docMkLst>
        <pc:docMk/>
      </pc:docMkLst>
      <pc:sldChg chg="modSp">
        <pc:chgData name="Sidney Seckler" userId="73470fc2d5f88927" providerId="LiveId" clId="{AD47F8CC-F4BD-4DBF-8B1D-07957809B50F}" dt="2019-02-17T12:04:54.349" v="240" actId="255"/>
        <pc:sldMkLst>
          <pc:docMk/>
          <pc:sldMk cId="0" sldId="258"/>
        </pc:sldMkLst>
        <pc:spChg chg="mod">
          <ac:chgData name="Sidney Seckler" userId="73470fc2d5f88927" providerId="LiveId" clId="{AD47F8CC-F4BD-4DBF-8B1D-07957809B50F}" dt="2019-02-17T12:04:54.349" v="240" actId="255"/>
          <ac:spMkLst>
            <pc:docMk/>
            <pc:sldMk cId="0" sldId="258"/>
            <ac:spMk id="4100" creationId="{E5CC45C3-CF65-4286-AA07-1D8008364C0B}"/>
          </ac:spMkLst>
        </pc:spChg>
      </pc:sldChg>
      <pc:sldChg chg="add del">
        <pc:chgData name="Sidney Seckler" userId="73470fc2d5f88927" providerId="LiveId" clId="{AD47F8CC-F4BD-4DBF-8B1D-07957809B50F}" dt="2019-02-17T01:05:52.880" v="22" actId="2696"/>
        <pc:sldMkLst>
          <pc:docMk/>
          <pc:sldMk cId="0" sldId="448"/>
        </pc:sldMkLst>
      </pc:sldChg>
      <pc:sldChg chg="addSp delSp modSp">
        <pc:chgData name="Sidney Seckler" userId="73470fc2d5f88927" providerId="LiveId" clId="{AD47F8CC-F4BD-4DBF-8B1D-07957809B50F}" dt="2019-02-17T12:08:36.562" v="464" actId="478"/>
        <pc:sldMkLst>
          <pc:docMk/>
          <pc:sldMk cId="0" sldId="503"/>
        </pc:sldMkLst>
        <pc:spChg chg="add del mod">
          <ac:chgData name="Sidney Seckler" userId="73470fc2d5f88927" providerId="LiveId" clId="{AD47F8CC-F4BD-4DBF-8B1D-07957809B50F}" dt="2019-02-17T12:08:36.562" v="464" actId="478"/>
          <ac:spMkLst>
            <pc:docMk/>
            <pc:sldMk cId="0" sldId="503"/>
            <ac:spMk id="3" creationId="{69F1F8BB-9465-4C7B-87F3-4F200B090ABD}"/>
          </ac:spMkLst>
        </pc:spChg>
        <pc:spChg chg="del">
          <ac:chgData name="Sidney Seckler" userId="73470fc2d5f88927" providerId="LiveId" clId="{AD47F8CC-F4BD-4DBF-8B1D-07957809B50F}" dt="2019-02-17T12:08:28.187" v="462" actId="478"/>
          <ac:spMkLst>
            <pc:docMk/>
            <pc:sldMk cId="0" sldId="503"/>
            <ac:spMk id="23" creationId="{1BE59976-5EBB-4FCA-871A-7747BBD84038}"/>
          </ac:spMkLst>
        </pc:spChg>
        <pc:spChg chg="add">
          <ac:chgData name="Sidney Seckler" userId="73470fc2d5f88927" providerId="LiveId" clId="{AD47F8CC-F4BD-4DBF-8B1D-07957809B50F}" dt="2019-02-17T12:08:29.868" v="463"/>
          <ac:spMkLst>
            <pc:docMk/>
            <pc:sldMk cId="0" sldId="503"/>
            <ac:spMk id="25" creationId="{7440D87C-F51A-46BD-870A-E440DCC86020}"/>
          </ac:spMkLst>
        </pc:spChg>
      </pc:sldChg>
      <pc:sldChg chg="modSp">
        <pc:chgData name="Sidney Seckler" userId="73470fc2d5f88927" providerId="LiveId" clId="{AD47F8CC-F4BD-4DBF-8B1D-07957809B50F}" dt="2019-02-17T12:07:14.542" v="419" actId="1076"/>
        <pc:sldMkLst>
          <pc:docMk/>
          <pc:sldMk cId="111140260" sldId="519"/>
        </pc:sldMkLst>
        <pc:spChg chg="mod">
          <ac:chgData name="Sidney Seckler" userId="73470fc2d5f88927" providerId="LiveId" clId="{AD47F8CC-F4BD-4DBF-8B1D-07957809B50F}" dt="2019-02-17T12:07:14.542" v="419" actId="1076"/>
          <ac:spMkLst>
            <pc:docMk/>
            <pc:sldMk cId="111140260" sldId="519"/>
            <ac:spMk id="4100" creationId="{E5CC45C3-CF65-4286-AA07-1D8008364C0B}"/>
          </ac:spMkLst>
        </pc:spChg>
      </pc:sldChg>
      <pc:sldChg chg="addSp delSp modSp">
        <pc:chgData name="Sidney Seckler" userId="73470fc2d5f88927" providerId="LiveId" clId="{AD47F8CC-F4BD-4DBF-8B1D-07957809B50F}" dt="2019-02-17T12:34:42.310" v="820" actId="20577"/>
        <pc:sldMkLst>
          <pc:docMk/>
          <pc:sldMk cId="672471014" sldId="527"/>
        </pc:sldMkLst>
        <pc:spChg chg="add del mod">
          <ac:chgData name="Sidney Seckler" userId="73470fc2d5f88927" providerId="LiveId" clId="{AD47F8CC-F4BD-4DBF-8B1D-07957809B50F}" dt="2019-02-17T12:14:27.247" v="470" actId="478"/>
          <ac:spMkLst>
            <pc:docMk/>
            <pc:sldMk cId="672471014" sldId="527"/>
            <ac:spMk id="3" creationId="{8EA606F5-F167-4B64-B77D-2C61BB1DDA70}"/>
          </ac:spMkLst>
        </pc:spChg>
        <pc:spChg chg="mod">
          <ac:chgData name="Sidney Seckler" userId="73470fc2d5f88927" providerId="LiveId" clId="{AD47F8CC-F4BD-4DBF-8B1D-07957809B50F}" dt="2019-02-17T12:15:14.632" v="538" actId="27636"/>
          <ac:spMkLst>
            <pc:docMk/>
            <pc:sldMk cId="672471014" sldId="527"/>
            <ac:spMk id="7" creationId="{F053D0CB-DB61-4E11-912B-D78C8FA8AA4D}"/>
          </ac:spMkLst>
        </pc:spChg>
        <pc:spChg chg="add mod">
          <ac:chgData name="Sidney Seckler" userId="73470fc2d5f88927" providerId="LiveId" clId="{AD47F8CC-F4BD-4DBF-8B1D-07957809B50F}" dt="2019-02-17T12:34:42.310" v="820" actId="20577"/>
          <ac:spMkLst>
            <pc:docMk/>
            <pc:sldMk cId="672471014" sldId="527"/>
            <ac:spMk id="8" creationId="{3CCFBFB5-8A8F-4EB1-A77C-FF04196D9EC9}"/>
          </ac:spMkLst>
        </pc:spChg>
        <pc:spChg chg="del">
          <ac:chgData name="Sidney Seckler" userId="73470fc2d5f88927" providerId="LiveId" clId="{AD47F8CC-F4BD-4DBF-8B1D-07957809B50F}" dt="2019-02-17T12:14:23.250" v="469" actId="478"/>
          <ac:spMkLst>
            <pc:docMk/>
            <pc:sldMk cId="672471014" sldId="527"/>
            <ac:spMk id="304131" creationId="{3FD46931-1260-486D-89A6-B0D903563948}"/>
          </ac:spMkLst>
        </pc:spChg>
      </pc:sldChg>
      <pc:sldChg chg="modSp">
        <pc:chgData name="Sidney Seckler" userId="73470fc2d5f88927" providerId="LiveId" clId="{AD47F8CC-F4BD-4DBF-8B1D-07957809B50F}" dt="2019-02-17T12:08:16.084" v="461" actId="20577"/>
        <pc:sldMkLst>
          <pc:docMk/>
          <pc:sldMk cId="3427353847" sldId="528"/>
        </pc:sldMkLst>
        <pc:spChg chg="mod">
          <ac:chgData name="Sidney Seckler" userId="73470fc2d5f88927" providerId="LiveId" clId="{AD47F8CC-F4BD-4DBF-8B1D-07957809B50F}" dt="2019-02-17T12:08:16.084" v="461" actId="20577"/>
          <ac:spMkLst>
            <pc:docMk/>
            <pc:sldMk cId="3427353847" sldId="528"/>
            <ac:spMk id="23" creationId="{1BE59976-5EBB-4FCA-871A-7747BBD84038}"/>
          </ac:spMkLst>
        </pc:spChg>
      </pc:sldChg>
      <pc:sldChg chg="addSp delSp modSp">
        <pc:chgData name="Sidney Seckler" userId="73470fc2d5f88927" providerId="LiveId" clId="{AD47F8CC-F4BD-4DBF-8B1D-07957809B50F}" dt="2019-02-17T12:34:19.586" v="788" actId="20577"/>
        <pc:sldMkLst>
          <pc:docMk/>
          <pc:sldMk cId="673600176" sldId="529"/>
        </pc:sldMkLst>
        <pc:spChg chg="add del mod">
          <ac:chgData name="Sidney Seckler" userId="73470fc2d5f88927" providerId="LiveId" clId="{AD47F8CC-F4BD-4DBF-8B1D-07957809B50F}" dt="2019-02-17T12:08:45.671" v="466" actId="478"/>
          <ac:spMkLst>
            <pc:docMk/>
            <pc:sldMk cId="673600176" sldId="529"/>
            <ac:spMk id="5" creationId="{7EEBF4A0-C4B7-462E-93DD-4D92D5499945}"/>
          </ac:spMkLst>
        </pc:spChg>
        <pc:spChg chg="add mod">
          <ac:chgData name="Sidney Seckler" userId="73470fc2d5f88927" providerId="LiveId" clId="{AD47F8CC-F4BD-4DBF-8B1D-07957809B50F}" dt="2019-02-17T12:34:19.586" v="788" actId="20577"/>
          <ac:spMkLst>
            <pc:docMk/>
            <pc:sldMk cId="673600176" sldId="529"/>
            <ac:spMk id="13" creationId="{8808BFE8-6228-47D1-B02B-38FD31F11FCC}"/>
          </ac:spMkLst>
        </pc:spChg>
        <pc:spChg chg="del">
          <ac:chgData name="Sidney Seckler" userId="73470fc2d5f88927" providerId="LiveId" clId="{AD47F8CC-F4BD-4DBF-8B1D-07957809B50F}" dt="2019-02-17T12:08:42.897" v="465" actId="478"/>
          <ac:spMkLst>
            <pc:docMk/>
            <pc:sldMk cId="673600176" sldId="529"/>
            <ac:spMk id="23" creationId="{1BE59976-5EBB-4FCA-871A-7747BBD84038}"/>
          </ac:spMkLst>
        </pc:spChg>
      </pc:sldChg>
      <pc:sldChg chg="addSp delSp modSp">
        <pc:chgData name="Sidney Seckler" userId="73470fc2d5f88927" providerId="LiveId" clId="{AD47F8CC-F4BD-4DBF-8B1D-07957809B50F}" dt="2019-02-17T12:34:52.862" v="836" actId="20577"/>
        <pc:sldMkLst>
          <pc:docMk/>
          <pc:sldMk cId="374098609" sldId="531"/>
        </pc:sldMkLst>
        <pc:spChg chg="add del mod">
          <ac:chgData name="Sidney Seckler" userId="73470fc2d5f88927" providerId="LiveId" clId="{AD47F8CC-F4BD-4DBF-8B1D-07957809B50F}" dt="2019-02-17T12:15:37.584" v="542" actId="478"/>
          <ac:spMkLst>
            <pc:docMk/>
            <pc:sldMk cId="374098609" sldId="531"/>
            <ac:spMk id="3" creationId="{784AFD08-657D-41A5-A7B6-FF1A36E2FC40}"/>
          </ac:spMkLst>
        </pc:spChg>
        <pc:spChg chg="add mod">
          <ac:chgData name="Sidney Seckler" userId="73470fc2d5f88927" providerId="LiveId" clId="{AD47F8CC-F4BD-4DBF-8B1D-07957809B50F}" dt="2019-02-17T12:28:19.187" v="725" actId="1076"/>
          <ac:spMkLst>
            <pc:docMk/>
            <pc:sldMk cId="374098609" sldId="531"/>
            <ac:spMk id="4" creationId="{FD021891-549F-4293-8387-2609C1074D93}"/>
          </ac:spMkLst>
        </pc:spChg>
        <pc:spChg chg="del">
          <ac:chgData name="Sidney Seckler" userId="73470fc2d5f88927" providerId="LiveId" clId="{AD47F8CC-F4BD-4DBF-8B1D-07957809B50F}" dt="2019-02-17T12:15:26" v="539" actId="478"/>
          <ac:spMkLst>
            <pc:docMk/>
            <pc:sldMk cId="374098609" sldId="531"/>
            <ac:spMk id="5" creationId="{29CE5225-021C-4E0D-BC53-12A682B78132}"/>
          </ac:spMkLst>
        </pc:spChg>
        <pc:spChg chg="del">
          <ac:chgData name="Sidney Seckler" userId="73470fc2d5f88927" providerId="LiveId" clId="{AD47F8CC-F4BD-4DBF-8B1D-07957809B50F}" dt="2019-02-17T12:15:30.935" v="540" actId="478"/>
          <ac:spMkLst>
            <pc:docMk/>
            <pc:sldMk cId="374098609" sldId="531"/>
            <ac:spMk id="6" creationId="{F25CF117-5744-4E98-800B-9596B7BFE274}"/>
          </ac:spMkLst>
        </pc:spChg>
        <pc:spChg chg="mod">
          <ac:chgData name="Sidney Seckler" userId="73470fc2d5f88927" providerId="LiveId" clId="{AD47F8CC-F4BD-4DBF-8B1D-07957809B50F}" dt="2019-02-17T12:25:08.034" v="710" actId="14100"/>
          <ac:spMkLst>
            <pc:docMk/>
            <pc:sldMk cId="374098609" sldId="531"/>
            <ac:spMk id="7" creationId="{F053D0CB-DB61-4E11-912B-D78C8FA8AA4D}"/>
          </ac:spMkLst>
        </pc:spChg>
        <pc:spChg chg="add mod">
          <ac:chgData name="Sidney Seckler" userId="73470fc2d5f88927" providerId="LiveId" clId="{AD47F8CC-F4BD-4DBF-8B1D-07957809B50F}" dt="2019-02-17T12:34:52.862" v="836" actId="20577"/>
          <ac:spMkLst>
            <pc:docMk/>
            <pc:sldMk cId="374098609" sldId="531"/>
            <ac:spMk id="9" creationId="{823A6098-CB01-4B23-AC0D-B845CDE3BFBD}"/>
          </ac:spMkLst>
        </pc:spChg>
        <pc:spChg chg="del">
          <ac:chgData name="Sidney Seckler" userId="73470fc2d5f88927" providerId="LiveId" clId="{AD47F8CC-F4BD-4DBF-8B1D-07957809B50F}" dt="2019-02-17T12:15:34.381" v="541" actId="478"/>
          <ac:spMkLst>
            <pc:docMk/>
            <pc:sldMk cId="374098609" sldId="531"/>
            <ac:spMk id="304131" creationId="{3FD46931-1260-486D-89A6-B0D903563948}"/>
          </ac:spMkLst>
        </pc:spChg>
      </pc:sldChg>
      <pc:sldChg chg="addSp delSp modSp">
        <pc:chgData name="Sidney Seckler" userId="73470fc2d5f88927" providerId="LiveId" clId="{AD47F8CC-F4BD-4DBF-8B1D-07957809B50F}" dt="2019-02-18T18:13:29.631" v="4195" actId="14100"/>
        <pc:sldMkLst>
          <pc:docMk/>
          <pc:sldMk cId="3375718522" sldId="533"/>
        </pc:sldMkLst>
        <pc:spChg chg="add del mod">
          <ac:chgData name="Sidney Seckler" userId="73470fc2d5f88927" providerId="LiveId" clId="{AD47F8CC-F4BD-4DBF-8B1D-07957809B50F}" dt="2019-02-17T12:29:03.335" v="750" actId="478"/>
          <ac:spMkLst>
            <pc:docMk/>
            <pc:sldMk cId="3375718522" sldId="533"/>
            <ac:spMk id="3" creationId="{3470B774-F178-43FE-8A17-9E25C3CB09C7}"/>
          </ac:spMkLst>
        </pc:spChg>
        <pc:spChg chg="add mod">
          <ac:chgData name="Sidney Seckler" userId="73470fc2d5f88927" providerId="LiveId" clId="{AD47F8CC-F4BD-4DBF-8B1D-07957809B50F}" dt="2019-02-17T12:35:14.482" v="854" actId="20577"/>
          <ac:spMkLst>
            <pc:docMk/>
            <pc:sldMk cId="3375718522" sldId="533"/>
            <ac:spMk id="8" creationId="{52B6282F-2840-44FE-BE2A-7DB958795025}"/>
          </ac:spMkLst>
        </pc:spChg>
        <pc:spChg chg="del">
          <ac:chgData name="Sidney Seckler" userId="73470fc2d5f88927" providerId="LiveId" clId="{AD47F8CC-F4BD-4DBF-8B1D-07957809B50F}" dt="2019-02-17T12:28:59.696" v="749" actId="478"/>
          <ac:spMkLst>
            <pc:docMk/>
            <pc:sldMk cId="3375718522" sldId="533"/>
            <ac:spMk id="4099" creationId="{F8B96A61-C72F-4AE6-BD11-C8F2087FCF79}"/>
          </ac:spMkLst>
        </pc:spChg>
        <pc:spChg chg="mod">
          <ac:chgData name="Sidney Seckler" userId="73470fc2d5f88927" providerId="LiveId" clId="{AD47F8CC-F4BD-4DBF-8B1D-07957809B50F}" dt="2019-02-17T12:35:05.900" v="838" actId="1076"/>
          <ac:spMkLst>
            <pc:docMk/>
            <pc:sldMk cId="3375718522" sldId="533"/>
            <ac:spMk id="4100" creationId="{E5CC45C3-CF65-4286-AA07-1D8008364C0B}"/>
          </ac:spMkLst>
        </pc:spChg>
        <pc:picChg chg="add mod">
          <ac:chgData name="Sidney Seckler" userId="73470fc2d5f88927" providerId="LiveId" clId="{AD47F8CC-F4BD-4DBF-8B1D-07957809B50F}" dt="2019-02-18T18:13:29.631" v="4195" actId="14100"/>
          <ac:picMkLst>
            <pc:docMk/>
            <pc:sldMk cId="3375718522" sldId="533"/>
            <ac:picMk id="2" creationId="{15FCF4D2-387E-4910-8269-0445BFD54E9A}"/>
          </ac:picMkLst>
        </pc:picChg>
        <pc:picChg chg="add del mod">
          <ac:chgData name="Sidney Seckler" userId="73470fc2d5f88927" providerId="LiveId" clId="{AD47F8CC-F4BD-4DBF-8B1D-07957809B50F}" dt="2019-02-18T18:13:17.062" v="4189" actId="478"/>
          <ac:picMkLst>
            <pc:docMk/>
            <pc:sldMk cId="3375718522" sldId="533"/>
            <ac:picMk id="1026" creationId="{83F7F9C2-F68C-4FB7-8F8C-9502DAA0F625}"/>
          </ac:picMkLst>
        </pc:picChg>
        <pc:picChg chg="del">
          <ac:chgData name="Sidney Seckler" userId="73470fc2d5f88927" providerId="LiveId" clId="{AD47F8CC-F4BD-4DBF-8B1D-07957809B50F}" dt="2019-02-17T13:12:47.296" v="1396" actId="478"/>
          <ac:picMkLst>
            <pc:docMk/>
            <pc:sldMk cId="3375718522" sldId="533"/>
            <ac:picMk id="2052" creationId="{45183D9C-0962-4EAB-B32D-AA603AA1B7DD}"/>
          </ac:picMkLst>
        </pc:picChg>
      </pc:sldChg>
      <pc:sldChg chg="addSp delSp modSp">
        <pc:chgData name="Sidney Seckler" userId="73470fc2d5f88927" providerId="LiveId" clId="{AD47F8CC-F4BD-4DBF-8B1D-07957809B50F}" dt="2019-02-17T12:35:32.856" v="870" actId="20577"/>
        <pc:sldMkLst>
          <pc:docMk/>
          <pc:sldMk cId="3792605575" sldId="560"/>
        </pc:sldMkLst>
        <pc:spChg chg="mod">
          <ac:chgData name="Sidney Seckler" userId="73470fc2d5f88927" providerId="LiveId" clId="{AD47F8CC-F4BD-4DBF-8B1D-07957809B50F}" dt="2019-02-17T12:29:14.288" v="752" actId="6549"/>
          <ac:spMkLst>
            <pc:docMk/>
            <pc:sldMk cId="3792605575" sldId="560"/>
            <ac:spMk id="2" creationId="{F39A5F00-DDF9-4D1F-8076-6C85A640CE9F}"/>
          </ac:spMkLst>
        </pc:spChg>
        <pc:spChg chg="add del mod">
          <ac:chgData name="Sidney Seckler" userId="73470fc2d5f88927" providerId="LiveId" clId="{AD47F8CC-F4BD-4DBF-8B1D-07957809B50F}" dt="2019-02-17T12:29:41.692" v="754" actId="478"/>
          <ac:spMkLst>
            <pc:docMk/>
            <pc:sldMk cId="3792605575" sldId="560"/>
            <ac:spMk id="4" creationId="{123626B8-6709-40B4-8637-E9D54B26F92D}"/>
          </ac:spMkLst>
        </pc:spChg>
        <pc:spChg chg="add mod">
          <ac:chgData name="Sidney Seckler" userId="73470fc2d5f88927" providerId="LiveId" clId="{AD47F8CC-F4BD-4DBF-8B1D-07957809B50F}" dt="2019-02-17T12:35:32.856" v="870" actId="20577"/>
          <ac:spMkLst>
            <pc:docMk/>
            <pc:sldMk cId="3792605575" sldId="560"/>
            <ac:spMk id="7" creationId="{2580F44F-8C1F-455F-A7FC-26E2535556B3}"/>
          </ac:spMkLst>
        </pc:spChg>
        <pc:spChg chg="del">
          <ac:chgData name="Sidney Seckler" userId="73470fc2d5f88927" providerId="LiveId" clId="{AD47F8CC-F4BD-4DBF-8B1D-07957809B50F}" dt="2019-02-17T12:29:38.127" v="753" actId="478"/>
          <ac:spMkLst>
            <pc:docMk/>
            <pc:sldMk cId="3792605575" sldId="560"/>
            <ac:spMk id="8" creationId="{163FEEE3-058C-4EA8-8CE2-C119ED100EA5}"/>
          </ac:spMkLst>
        </pc:spChg>
      </pc:sldChg>
      <pc:sldChg chg="addSp delSp modSp add">
        <pc:chgData name="Sidney Seckler" userId="73470fc2d5f88927" providerId="LiveId" clId="{AD47F8CC-F4BD-4DBF-8B1D-07957809B50F}" dt="2019-02-17T12:34:30.208" v="804" actId="20577"/>
        <pc:sldMkLst>
          <pc:docMk/>
          <pc:sldMk cId="244264611" sldId="561"/>
        </pc:sldMkLst>
        <pc:spChg chg="mod">
          <ac:chgData name="Sidney Seckler" userId="73470fc2d5f88927" providerId="LiveId" clId="{AD47F8CC-F4BD-4DBF-8B1D-07957809B50F}" dt="2019-02-17T12:19:54.591" v="546" actId="1076"/>
          <ac:spMkLst>
            <pc:docMk/>
            <pc:sldMk cId="244264611" sldId="561"/>
            <ac:spMk id="2" creationId="{4A08A5C9-C560-4014-9EA1-89700E412C51}"/>
          </ac:spMkLst>
        </pc:spChg>
        <pc:spChg chg="mod">
          <ac:chgData name="Sidney Seckler" userId="73470fc2d5f88927" providerId="LiveId" clId="{AD47F8CC-F4BD-4DBF-8B1D-07957809B50F}" dt="2019-02-17T12:34:30.208" v="804" actId="20577"/>
          <ac:spMkLst>
            <pc:docMk/>
            <pc:sldMk cId="244264611" sldId="561"/>
            <ac:spMk id="13" creationId="{8808BFE8-6228-47D1-B02B-38FD31F11FCC}"/>
          </ac:spMkLst>
        </pc:spChg>
        <pc:spChg chg="add mod">
          <ac:chgData name="Sidney Seckler" userId="73470fc2d5f88927" providerId="LiveId" clId="{AD47F8CC-F4BD-4DBF-8B1D-07957809B50F}" dt="2019-02-17T12:22:40.103" v="639" actId="1076"/>
          <ac:spMkLst>
            <pc:docMk/>
            <pc:sldMk cId="244264611" sldId="561"/>
            <ac:spMk id="14" creationId="{E11D0AAB-86D5-448B-938E-AE5A218ADC03}"/>
          </ac:spMkLst>
        </pc:spChg>
        <pc:spChg chg="add mod">
          <ac:chgData name="Sidney Seckler" userId="73470fc2d5f88927" providerId="LiveId" clId="{AD47F8CC-F4BD-4DBF-8B1D-07957809B50F}" dt="2019-02-17T12:22:24.864" v="636" actId="1076"/>
          <ac:spMkLst>
            <pc:docMk/>
            <pc:sldMk cId="244264611" sldId="561"/>
            <ac:spMk id="15" creationId="{27FA05C6-E598-441A-9A8A-CBD908A1A5EF}"/>
          </ac:spMkLst>
        </pc:spChg>
        <pc:spChg chg="add mod">
          <ac:chgData name="Sidney Seckler" userId="73470fc2d5f88927" providerId="LiveId" clId="{AD47F8CC-F4BD-4DBF-8B1D-07957809B50F}" dt="2019-02-17T12:22:54.653" v="662" actId="20577"/>
          <ac:spMkLst>
            <pc:docMk/>
            <pc:sldMk cId="244264611" sldId="561"/>
            <ac:spMk id="16" creationId="{189CF098-4B7C-407F-9E01-82BC04EF6C5B}"/>
          </ac:spMkLst>
        </pc:spChg>
        <pc:spChg chg="add mod">
          <ac:chgData name="Sidney Seckler" userId="73470fc2d5f88927" providerId="LiveId" clId="{AD47F8CC-F4BD-4DBF-8B1D-07957809B50F}" dt="2019-02-17T12:23:08.182" v="685" actId="20577"/>
          <ac:spMkLst>
            <pc:docMk/>
            <pc:sldMk cId="244264611" sldId="561"/>
            <ac:spMk id="17" creationId="{F5A5D400-D6CB-46D9-8910-0855112195E9}"/>
          </ac:spMkLst>
        </pc:spChg>
        <pc:spChg chg="mod">
          <ac:chgData name="Sidney Seckler" userId="73470fc2d5f88927" providerId="LiveId" clId="{AD47F8CC-F4BD-4DBF-8B1D-07957809B50F}" dt="2019-02-17T12:22:11.201" v="635" actId="1076"/>
          <ac:spMkLst>
            <pc:docMk/>
            <pc:sldMk cId="244264611" sldId="561"/>
            <ac:spMk id="25" creationId="{7D34A689-FD45-4808-A448-EA6AE246DD98}"/>
          </ac:spMkLst>
        </pc:spChg>
        <pc:spChg chg="mod">
          <ac:chgData name="Sidney Seckler" userId="73470fc2d5f88927" providerId="LiveId" clId="{AD47F8CC-F4BD-4DBF-8B1D-07957809B50F}" dt="2019-02-17T12:21:32.936" v="630" actId="1076"/>
          <ac:spMkLst>
            <pc:docMk/>
            <pc:sldMk cId="244264611" sldId="561"/>
            <ac:spMk id="26" creationId="{8263BD5C-EF40-48F7-88CD-4C550077F059}"/>
          </ac:spMkLst>
        </pc:spChg>
        <pc:spChg chg="add mod">
          <ac:chgData name="Sidney Seckler" userId="73470fc2d5f88927" providerId="LiveId" clId="{AD47F8CC-F4BD-4DBF-8B1D-07957809B50F}" dt="2019-02-17T12:24:12.974" v="691" actId="1076"/>
          <ac:spMkLst>
            <pc:docMk/>
            <pc:sldMk cId="244264611" sldId="561"/>
            <ac:spMk id="29" creationId="{D566A229-2881-4585-A1BD-9D6B6CCCF35D}"/>
          </ac:spMkLst>
        </pc:spChg>
        <pc:spChg chg="del">
          <ac:chgData name="Sidney Seckler" userId="73470fc2d5f88927" providerId="LiveId" clId="{AD47F8CC-F4BD-4DBF-8B1D-07957809B50F}" dt="2019-02-17T12:19:48.744" v="545" actId="478"/>
          <ac:spMkLst>
            <pc:docMk/>
            <pc:sldMk cId="244264611" sldId="561"/>
            <ac:spMk id="31" creationId="{3BA78F26-31A4-4897-BFBC-BF1C1FCE9F78}"/>
          </ac:spMkLst>
        </pc:spChg>
        <pc:spChg chg="del mod">
          <ac:chgData name="Sidney Seckler" userId="73470fc2d5f88927" providerId="LiveId" clId="{AD47F8CC-F4BD-4DBF-8B1D-07957809B50F}" dt="2019-02-17T12:20:06.109" v="548" actId="478"/>
          <ac:spMkLst>
            <pc:docMk/>
            <pc:sldMk cId="244264611" sldId="561"/>
            <ac:spMk id="32" creationId="{C7DA1314-7BB6-493C-9F22-CCF6094DFF0B}"/>
          </ac:spMkLst>
        </pc:spChg>
        <pc:cxnChg chg="mod">
          <ac:chgData name="Sidney Seckler" userId="73470fc2d5f88927" providerId="LiveId" clId="{AD47F8CC-F4BD-4DBF-8B1D-07957809B50F}" dt="2019-02-17T12:22:11.201" v="635" actId="1076"/>
          <ac:cxnSpMkLst>
            <pc:docMk/>
            <pc:sldMk cId="244264611" sldId="561"/>
            <ac:cxnSpMk id="4" creationId="{CD338B30-414B-4A45-B86D-E6E3EE5F4417}"/>
          </ac:cxnSpMkLst>
        </pc:cxnChg>
        <pc:cxnChg chg="mod">
          <ac:chgData name="Sidney Seckler" userId="73470fc2d5f88927" providerId="LiveId" clId="{AD47F8CC-F4BD-4DBF-8B1D-07957809B50F}" dt="2019-02-17T12:21:32.936" v="630" actId="1076"/>
          <ac:cxnSpMkLst>
            <pc:docMk/>
            <pc:sldMk cId="244264611" sldId="561"/>
            <ac:cxnSpMk id="6" creationId="{6C2ACB5D-645D-4517-8BCC-CDE4AE45D5C4}"/>
          </ac:cxnSpMkLst>
        </pc:cxnChg>
        <pc:cxnChg chg="add mod">
          <ac:chgData name="Sidney Seckler" userId="73470fc2d5f88927" providerId="LiveId" clId="{AD47F8CC-F4BD-4DBF-8B1D-07957809B50F}" dt="2019-02-17T12:23:15.896" v="686" actId="11529"/>
          <ac:cxnSpMkLst>
            <pc:docMk/>
            <pc:sldMk cId="244264611" sldId="561"/>
            <ac:cxnSpMk id="12" creationId="{E088D433-559B-4EE5-ACF6-D0E10D434255}"/>
          </ac:cxnSpMkLst>
        </pc:cxnChg>
        <pc:cxnChg chg="add mod">
          <ac:chgData name="Sidney Seckler" userId="73470fc2d5f88927" providerId="LiveId" clId="{AD47F8CC-F4BD-4DBF-8B1D-07957809B50F}" dt="2019-02-17T12:23:19.994" v="687" actId="11529"/>
          <ac:cxnSpMkLst>
            <pc:docMk/>
            <pc:sldMk cId="244264611" sldId="561"/>
            <ac:cxnSpMk id="19" creationId="{F71A1149-AD17-439A-85DB-82F50A20448A}"/>
          </ac:cxnSpMkLst>
        </pc:cxnChg>
        <pc:cxnChg chg="add mod">
          <ac:chgData name="Sidney Seckler" userId="73470fc2d5f88927" providerId="LiveId" clId="{AD47F8CC-F4BD-4DBF-8B1D-07957809B50F}" dt="2019-02-17T12:23:25.891" v="688" actId="11529"/>
          <ac:cxnSpMkLst>
            <pc:docMk/>
            <pc:sldMk cId="244264611" sldId="561"/>
            <ac:cxnSpMk id="21" creationId="{EF7601C3-6034-4171-B111-EA8C9E9EDAD8}"/>
          </ac:cxnSpMkLst>
        </pc:cxnChg>
        <pc:cxnChg chg="add mod">
          <ac:chgData name="Sidney Seckler" userId="73470fc2d5f88927" providerId="LiveId" clId="{AD47F8CC-F4BD-4DBF-8B1D-07957809B50F}" dt="2019-02-17T12:23:30.890" v="689" actId="11529"/>
          <ac:cxnSpMkLst>
            <pc:docMk/>
            <pc:sldMk cId="244264611" sldId="561"/>
            <ac:cxnSpMk id="23" creationId="{B63C0F45-4DC9-4EC5-9415-915EC81B457B}"/>
          </ac:cxnSpMkLst>
        </pc:cxnChg>
      </pc:sldChg>
      <pc:sldChg chg="addSp modSp add">
        <pc:chgData name="Sidney Seckler" userId="73470fc2d5f88927" providerId="LiveId" clId="{AD47F8CC-F4BD-4DBF-8B1D-07957809B50F}" dt="2019-02-17T12:35:55.332" v="899" actId="20577"/>
        <pc:sldMkLst>
          <pc:docMk/>
          <pc:sldMk cId="3403269387" sldId="562"/>
        </pc:sldMkLst>
        <pc:spChg chg="add mod">
          <ac:chgData name="Sidney Seckler" userId="73470fc2d5f88927" providerId="LiveId" clId="{AD47F8CC-F4BD-4DBF-8B1D-07957809B50F}" dt="2019-02-17T12:33:15.399" v="766" actId="1076"/>
          <ac:spMkLst>
            <pc:docMk/>
            <pc:sldMk cId="3403269387" sldId="562"/>
            <ac:spMk id="3" creationId="{2EA38871-C7B2-4599-B803-5FE84AC6FA30}"/>
          </ac:spMkLst>
        </pc:spChg>
        <pc:spChg chg="mod">
          <ac:chgData name="Sidney Seckler" userId="73470fc2d5f88927" providerId="LiveId" clId="{AD47F8CC-F4BD-4DBF-8B1D-07957809B50F}" dt="2019-02-17T12:35:55.332" v="899" actId="20577"/>
          <ac:spMkLst>
            <pc:docMk/>
            <pc:sldMk cId="3403269387" sldId="562"/>
            <ac:spMk id="13" creationId="{8808BFE8-6228-47D1-B02B-38FD31F11FCC}"/>
          </ac:spMkLst>
        </pc:spChg>
        <pc:spChg chg="add mod">
          <ac:chgData name="Sidney Seckler" userId="73470fc2d5f88927" providerId="LiveId" clId="{AD47F8CC-F4BD-4DBF-8B1D-07957809B50F}" dt="2019-02-17T12:32:27.658" v="761" actId="1076"/>
          <ac:spMkLst>
            <pc:docMk/>
            <pc:sldMk cId="3403269387" sldId="562"/>
            <ac:spMk id="18" creationId="{4706DB5D-9BC2-47EC-B70E-22F1F96164E0}"/>
          </ac:spMkLst>
        </pc:spChg>
      </pc:sldChg>
      <pc:sldChg chg="addSp delSp modSp add">
        <pc:chgData name="Sidney Seckler" userId="73470fc2d5f88927" providerId="LiveId" clId="{AD47F8CC-F4BD-4DBF-8B1D-07957809B50F}" dt="2019-02-17T12:36:11.029" v="902"/>
        <pc:sldMkLst>
          <pc:docMk/>
          <pc:sldMk cId="953215969" sldId="563"/>
        </pc:sldMkLst>
        <pc:spChg chg="mod">
          <ac:chgData name="Sidney Seckler" userId="73470fc2d5f88927" providerId="LiveId" clId="{AD47F8CC-F4BD-4DBF-8B1D-07957809B50F}" dt="2019-02-17T12:33:41.076" v="772" actId="688"/>
          <ac:spMkLst>
            <pc:docMk/>
            <pc:sldMk cId="953215969" sldId="563"/>
            <ac:spMk id="3" creationId="{2EA38871-C7B2-4599-B803-5FE84AC6FA30}"/>
          </ac:spMkLst>
        </pc:spChg>
        <pc:spChg chg="add del mod">
          <ac:chgData name="Sidney Seckler" userId="73470fc2d5f88927" providerId="LiveId" clId="{AD47F8CC-F4BD-4DBF-8B1D-07957809B50F}" dt="2019-02-17T12:36:09.609" v="901" actId="478"/>
          <ac:spMkLst>
            <pc:docMk/>
            <pc:sldMk cId="953215969" sldId="563"/>
            <ac:spMk id="7" creationId="{5C9A2FC4-FDED-4525-ABB7-A34848F250CE}"/>
          </ac:spMkLst>
        </pc:spChg>
        <pc:spChg chg="del">
          <ac:chgData name="Sidney Seckler" userId="73470fc2d5f88927" providerId="LiveId" clId="{AD47F8CC-F4BD-4DBF-8B1D-07957809B50F}" dt="2019-02-17T12:36:06.693" v="900" actId="478"/>
          <ac:spMkLst>
            <pc:docMk/>
            <pc:sldMk cId="953215969" sldId="563"/>
            <ac:spMk id="13" creationId="{8808BFE8-6228-47D1-B02B-38FD31F11FCC}"/>
          </ac:spMkLst>
        </pc:spChg>
        <pc:spChg chg="mod">
          <ac:chgData name="Sidney Seckler" userId="73470fc2d5f88927" providerId="LiveId" clId="{AD47F8CC-F4BD-4DBF-8B1D-07957809B50F}" dt="2019-02-17T12:33:30.850" v="768" actId="1076"/>
          <ac:spMkLst>
            <pc:docMk/>
            <pc:sldMk cId="953215969" sldId="563"/>
            <ac:spMk id="18" creationId="{4706DB5D-9BC2-47EC-B70E-22F1F96164E0}"/>
          </ac:spMkLst>
        </pc:spChg>
        <pc:spChg chg="add">
          <ac:chgData name="Sidney Seckler" userId="73470fc2d5f88927" providerId="LiveId" clId="{AD47F8CC-F4BD-4DBF-8B1D-07957809B50F}" dt="2019-02-17T12:36:11.029" v="902"/>
          <ac:spMkLst>
            <pc:docMk/>
            <pc:sldMk cId="953215969" sldId="563"/>
            <ac:spMk id="22" creationId="{468CFBA0-B4A6-4A3E-BD36-72F210E9889C}"/>
          </ac:spMkLst>
        </pc:spChg>
      </pc:sldChg>
      <pc:sldChg chg="addSp delSp modSp add">
        <pc:chgData name="Sidney Seckler" userId="73470fc2d5f88927" providerId="LiveId" clId="{AD47F8CC-F4BD-4DBF-8B1D-07957809B50F}" dt="2019-02-17T12:47:55.362" v="1295" actId="14100"/>
        <pc:sldMkLst>
          <pc:docMk/>
          <pc:sldMk cId="2529439852" sldId="564"/>
        </pc:sldMkLst>
        <pc:spChg chg="add del mod">
          <ac:chgData name="Sidney Seckler" userId="73470fc2d5f88927" providerId="LiveId" clId="{AD47F8CC-F4BD-4DBF-8B1D-07957809B50F}" dt="2019-02-17T12:41:56.643" v="1076" actId="478"/>
          <ac:spMkLst>
            <pc:docMk/>
            <pc:sldMk cId="2529439852" sldId="564"/>
            <ac:spMk id="3" creationId="{CFC70185-9258-407D-B885-41CD8FDE5220}"/>
          </ac:spMkLst>
        </pc:spChg>
        <pc:spChg chg="mod">
          <ac:chgData name="Sidney Seckler" userId="73470fc2d5f88927" providerId="LiveId" clId="{AD47F8CC-F4BD-4DBF-8B1D-07957809B50F}" dt="2019-02-17T12:47:55.362" v="1295" actId="14100"/>
          <ac:spMkLst>
            <pc:docMk/>
            <pc:sldMk cId="2529439852" sldId="564"/>
            <ac:spMk id="7" creationId="{F053D0CB-DB61-4E11-912B-D78C8FA8AA4D}"/>
          </ac:spMkLst>
        </pc:spChg>
        <pc:spChg chg="del">
          <ac:chgData name="Sidney Seckler" userId="73470fc2d5f88927" providerId="LiveId" clId="{AD47F8CC-F4BD-4DBF-8B1D-07957809B50F}" dt="2019-02-17T12:41:53.719" v="1075" actId="478"/>
          <ac:spMkLst>
            <pc:docMk/>
            <pc:sldMk cId="2529439852" sldId="564"/>
            <ac:spMk id="8" creationId="{3CCFBFB5-8A8F-4EB1-A77C-FF04196D9EC9}"/>
          </ac:spMkLst>
        </pc:spChg>
        <pc:spChg chg="add">
          <ac:chgData name="Sidney Seckler" userId="73470fc2d5f88927" providerId="LiveId" clId="{AD47F8CC-F4BD-4DBF-8B1D-07957809B50F}" dt="2019-02-17T12:42:02.815" v="1077"/>
          <ac:spMkLst>
            <pc:docMk/>
            <pc:sldMk cId="2529439852" sldId="564"/>
            <ac:spMk id="9" creationId="{061D0CBB-5BC2-4EC9-86C6-27225B606651}"/>
          </ac:spMkLst>
        </pc:spChg>
      </pc:sldChg>
      <pc:sldChg chg="delSp modSp add ord">
        <pc:chgData name="Sidney Seckler" userId="73470fc2d5f88927" providerId="LiveId" clId="{AD47F8CC-F4BD-4DBF-8B1D-07957809B50F}" dt="2019-02-17T12:46:53.766" v="1161"/>
        <pc:sldMkLst>
          <pc:docMk/>
          <pc:sldMk cId="3152907026" sldId="565"/>
        </pc:sldMkLst>
        <pc:spChg chg="mod">
          <ac:chgData name="Sidney Seckler" userId="73470fc2d5f88927" providerId="LiveId" clId="{AD47F8CC-F4BD-4DBF-8B1D-07957809B50F}" dt="2019-02-17T12:44:21.080" v="1113" actId="14100"/>
          <ac:spMkLst>
            <pc:docMk/>
            <pc:sldMk cId="3152907026" sldId="565"/>
            <ac:spMk id="43012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46.419" v="1119" actId="14100"/>
          <ac:spMkLst>
            <pc:docMk/>
            <pc:sldMk cId="3152907026" sldId="565"/>
            <ac:spMk id="43015" creationId="{00000000-0000-0000-0000-000000000000}"/>
          </ac:spMkLst>
        </pc:spChg>
        <pc:spChg chg="del">
          <ac:chgData name="Sidney Seckler" userId="73470fc2d5f88927" providerId="LiveId" clId="{AD47F8CC-F4BD-4DBF-8B1D-07957809B50F}" dt="2019-02-17T12:42:53.600" v="1078" actId="478"/>
          <ac:spMkLst>
            <pc:docMk/>
            <pc:sldMk cId="3152907026" sldId="565"/>
            <ac:spMk id="43016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06.491" v="1106" actId="1037"/>
          <ac:spMkLst>
            <pc:docMk/>
            <pc:sldMk cId="3152907026" sldId="565"/>
            <ac:spMk id="43019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39.636" v="1117" actId="14100"/>
          <ac:spMkLst>
            <pc:docMk/>
            <pc:sldMk cId="3152907026" sldId="565"/>
            <ac:spMk id="235535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00.522" v="1102" actId="1037"/>
          <ac:spMkLst>
            <pc:docMk/>
            <pc:sldMk cId="3152907026" sldId="565"/>
            <ac:spMk id="235536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17.133" v="1112" actId="1037"/>
          <ac:spMkLst>
            <pc:docMk/>
            <pc:sldMk cId="3152907026" sldId="565"/>
            <ac:spMk id="235539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00.522" v="1102" actId="1037"/>
          <ac:spMkLst>
            <pc:docMk/>
            <pc:sldMk cId="3152907026" sldId="565"/>
            <ac:spMk id="235540" creationId="{00000000-0000-0000-0000-000000000000}"/>
          </ac:spMkLst>
        </pc:spChg>
        <pc:spChg chg="del">
          <ac:chgData name="Sidney Seckler" userId="73470fc2d5f88927" providerId="LiveId" clId="{AD47F8CC-F4BD-4DBF-8B1D-07957809B50F}" dt="2019-02-17T12:42:59.186" v="1079" actId="478"/>
          <ac:spMkLst>
            <pc:docMk/>
            <pc:sldMk cId="3152907026" sldId="565"/>
            <ac:spMk id="235541" creationId="{00000000-0000-0000-0000-000000000000}"/>
          </ac:spMkLst>
        </pc:spChg>
        <pc:spChg chg="del">
          <ac:chgData name="Sidney Seckler" userId="73470fc2d5f88927" providerId="LiveId" clId="{AD47F8CC-F4BD-4DBF-8B1D-07957809B50F}" dt="2019-02-17T12:43:02.170" v="1080" actId="478"/>
          <ac:spMkLst>
            <pc:docMk/>
            <pc:sldMk cId="3152907026" sldId="565"/>
            <ac:spMk id="235542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6:09.592" v="1160" actId="1076"/>
          <ac:spMkLst>
            <pc:docMk/>
            <pc:sldMk cId="3152907026" sldId="565"/>
            <ac:spMk id="235543" creationId="{00000000-0000-0000-0000-000000000000}"/>
          </ac:spMkLst>
        </pc:spChg>
        <pc:grpChg chg="mod">
          <ac:chgData name="Sidney Seckler" userId="73470fc2d5f88927" providerId="LiveId" clId="{AD47F8CC-F4BD-4DBF-8B1D-07957809B50F}" dt="2019-02-17T12:44:00.522" v="1102" actId="1037"/>
          <ac:grpSpMkLst>
            <pc:docMk/>
            <pc:sldMk cId="3152907026" sldId="565"/>
            <ac:grpSpMk id="43013" creationId="{00000000-0000-0000-0000-000000000000}"/>
          </ac:grpSpMkLst>
        </pc:grpChg>
        <pc:grpChg chg="mod">
          <ac:chgData name="Sidney Seckler" userId="73470fc2d5f88927" providerId="LiveId" clId="{AD47F8CC-F4BD-4DBF-8B1D-07957809B50F}" dt="2019-02-17T12:44:17.133" v="1112" actId="1037"/>
          <ac:grpSpMkLst>
            <pc:docMk/>
            <pc:sldMk cId="3152907026" sldId="565"/>
            <ac:grpSpMk id="43014" creationId="{00000000-0000-0000-0000-000000000000}"/>
          </ac:grpSpMkLst>
        </pc:grpChg>
      </pc:sldChg>
      <pc:sldChg chg="addSp delSp modSp add">
        <pc:chgData name="Sidney Seckler" userId="73470fc2d5f88927" providerId="LiveId" clId="{AD47F8CC-F4BD-4DBF-8B1D-07957809B50F}" dt="2019-02-17T13:03:30.461" v="1393" actId="478"/>
        <pc:sldMkLst>
          <pc:docMk/>
          <pc:sldMk cId="767501084" sldId="566"/>
        </pc:sldMkLst>
        <pc:spChg chg="add del mod">
          <ac:chgData name="Sidney Seckler" userId="73470fc2d5f88927" providerId="LiveId" clId="{AD47F8CC-F4BD-4DBF-8B1D-07957809B50F}" dt="2019-02-17T12:48:36.316" v="1298" actId="478"/>
          <ac:spMkLst>
            <pc:docMk/>
            <pc:sldMk cId="767501084" sldId="566"/>
            <ac:spMk id="3" creationId="{6BE8C70E-8F57-4EE9-816F-7483B07CC2B6}"/>
          </ac:spMkLst>
        </pc:spChg>
        <pc:spChg chg="mod">
          <ac:chgData name="Sidney Seckler" userId="73470fc2d5f88927" providerId="LiveId" clId="{AD47F8CC-F4BD-4DBF-8B1D-07957809B50F}" dt="2019-02-17T12:49:10.265" v="1303" actId="1076"/>
          <ac:spMkLst>
            <pc:docMk/>
            <pc:sldMk cId="767501084" sldId="566"/>
            <ac:spMk id="4" creationId="{FD021891-549F-4293-8387-2609C1074D93}"/>
          </ac:spMkLst>
        </pc:spChg>
        <pc:spChg chg="add">
          <ac:chgData name="Sidney Seckler" userId="73470fc2d5f88927" providerId="LiveId" clId="{AD47F8CC-F4BD-4DBF-8B1D-07957809B50F}" dt="2019-02-17T12:48:40.565" v="1299"/>
          <ac:spMkLst>
            <pc:docMk/>
            <pc:sldMk cId="767501084" sldId="566"/>
            <ac:spMk id="8" creationId="{ABB69E68-B6B5-40C7-8BB2-3B498C6CEBAD}"/>
          </ac:spMkLst>
        </pc:spChg>
        <pc:spChg chg="del">
          <ac:chgData name="Sidney Seckler" userId="73470fc2d5f88927" providerId="LiveId" clId="{AD47F8CC-F4BD-4DBF-8B1D-07957809B50F}" dt="2019-02-17T12:48:33.464" v="1297" actId="478"/>
          <ac:spMkLst>
            <pc:docMk/>
            <pc:sldMk cId="767501084" sldId="566"/>
            <ac:spMk id="9" creationId="{823A6098-CB01-4B23-AC0D-B845CDE3BFBD}"/>
          </ac:spMkLst>
        </pc:spChg>
        <pc:spChg chg="add mod">
          <ac:chgData name="Sidney Seckler" userId="73470fc2d5f88927" providerId="LiveId" clId="{AD47F8CC-F4BD-4DBF-8B1D-07957809B50F}" dt="2019-02-17T12:49:45.208" v="1389" actId="20577"/>
          <ac:spMkLst>
            <pc:docMk/>
            <pc:sldMk cId="767501084" sldId="566"/>
            <ac:spMk id="10" creationId="{592EF8D8-C3A6-4328-A8D7-A3D3073E1741}"/>
          </ac:spMkLst>
        </pc:spChg>
        <pc:spChg chg="add del">
          <ac:chgData name="Sidney Seckler" userId="73470fc2d5f88927" providerId="LiveId" clId="{AD47F8CC-F4BD-4DBF-8B1D-07957809B50F}" dt="2019-02-17T13:03:02.299" v="1391" actId="478"/>
          <ac:spMkLst>
            <pc:docMk/>
            <pc:sldMk cId="767501084" sldId="566"/>
            <ac:spMk id="11" creationId="{CD1E86BD-8BA4-40F1-A174-1134D5D7BC62}"/>
          </ac:spMkLst>
        </pc:spChg>
        <pc:spChg chg="add del">
          <ac:chgData name="Sidney Seckler" userId="73470fc2d5f88927" providerId="LiveId" clId="{AD47F8CC-F4BD-4DBF-8B1D-07957809B50F}" dt="2019-02-17T13:03:30.461" v="1393" actId="478"/>
          <ac:spMkLst>
            <pc:docMk/>
            <pc:sldMk cId="767501084" sldId="566"/>
            <ac:spMk id="12" creationId="{08A6C3E8-6363-4940-88A0-F8569CF6D045}"/>
          </ac:spMkLst>
        </pc:spChg>
      </pc:sldChg>
      <pc:sldChg chg="modSp add">
        <pc:chgData name="Sidney Seckler" userId="73470fc2d5f88927" providerId="LiveId" clId="{AD47F8CC-F4BD-4DBF-8B1D-07957809B50F}" dt="2019-02-17T13:33:09.031" v="1832" actId="20577"/>
        <pc:sldMkLst>
          <pc:docMk/>
          <pc:sldMk cId="2422202141" sldId="567"/>
        </pc:sldMkLst>
        <pc:spChg chg="mod">
          <ac:chgData name="Sidney Seckler" userId="73470fc2d5f88927" providerId="LiveId" clId="{AD47F8CC-F4BD-4DBF-8B1D-07957809B50F}" dt="2019-02-17T13:33:09.031" v="1832" actId="20577"/>
          <ac:spMkLst>
            <pc:docMk/>
            <pc:sldMk cId="2422202141" sldId="567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AD47F8CC-F4BD-4DBF-8B1D-07957809B50F}" dt="2019-02-18T18:24:41.402" v="4202" actId="1076"/>
        <pc:sldMkLst>
          <pc:docMk/>
          <pc:sldMk cId="867141476" sldId="568"/>
        </pc:sldMkLst>
        <pc:spChg chg="mod">
          <ac:chgData name="Sidney Seckler" userId="73470fc2d5f88927" providerId="LiveId" clId="{AD47F8CC-F4BD-4DBF-8B1D-07957809B50F}" dt="2019-02-17T13:16:04.579" v="1549" actId="20577"/>
          <ac:spMkLst>
            <pc:docMk/>
            <pc:sldMk cId="867141476" sldId="568"/>
            <ac:spMk id="8" creationId="{52B6282F-2840-44FE-BE2A-7DB958795025}"/>
          </ac:spMkLst>
        </pc:spChg>
        <pc:spChg chg="mod">
          <ac:chgData name="Sidney Seckler" userId="73470fc2d5f88927" providerId="LiveId" clId="{AD47F8CC-F4BD-4DBF-8B1D-07957809B50F}" dt="2019-02-17T13:15:52.003" v="1532" actId="20577"/>
          <ac:spMkLst>
            <pc:docMk/>
            <pc:sldMk cId="867141476" sldId="568"/>
            <ac:spMk id="4100" creationId="{E5CC45C3-CF65-4286-AA07-1D8008364C0B}"/>
          </ac:spMkLst>
        </pc:spChg>
        <pc:picChg chg="add mod">
          <ac:chgData name="Sidney Seckler" userId="73470fc2d5f88927" providerId="LiveId" clId="{AD47F8CC-F4BD-4DBF-8B1D-07957809B50F}" dt="2019-02-18T18:24:41.402" v="4202" actId="1076"/>
          <ac:picMkLst>
            <pc:docMk/>
            <pc:sldMk cId="867141476" sldId="568"/>
            <ac:picMk id="2" creationId="{978EBEF9-1AAB-4E23-8E1D-6CAA9D4B06CC}"/>
          </ac:picMkLst>
        </pc:picChg>
        <pc:picChg chg="del">
          <ac:chgData name="Sidney Seckler" userId="73470fc2d5f88927" providerId="LiveId" clId="{AD47F8CC-F4BD-4DBF-8B1D-07957809B50F}" dt="2019-02-17T13:14:50.843" v="1402" actId="478"/>
          <ac:picMkLst>
            <pc:docMk/>
            <pc:sldMk cId="867141476" sldId="568"/>
            <ac:picMk id="1026" creationId="{83F7F9C2-F68C-4FB7-8F8C-9502DAA0F625}"/>
          </ac:picMkLst>
        </pc:picChg>
        <pc:picChg chg="add del mod">
          <ac:chgData name="Sidney Seckler" userId="73470fc2d5f88927" providerId="LiveId" clId="{AD47F8CC-F4BD-4DBF-8B1D-07957809B50F}" dt="2019-02-18T18:24:28.899" v="4197" actId="478"/>
          <ac:picMkLst>
            <pc:docMk/>
            <pc:sldMk cId="867141476" sldId="568"/>
            <ac:picMk id="2050" creationId="{D49D441F-63AB-4EB7-A1F3-E62F176CFB95}"/>
          </ac:picMkLst>
        </pc:picChg>
      </pc:sldChg>
      <pc:sldChg chg="modSp add">
        <pc:chgData name="Sidney Seckler" userId="73470fc2d5f88927" providerId="LiveId" clId="{AD47F8CC-F4BD-4DBF-8B1D-07957809B50F}" dt="2019-02-17T13:34:19.008" v="1863" actId="20577"/>
        <pc:sldMkLst>
          <pc:docMk/>
          <pc:sldMk cId="3711482592" sldId="569"/>
        </pc:sldMkLst>
        <pc:spChg chg="mod">
          <ac:chgData name="Sidney Seckler" userId="73470fc2d5f88927" providerId="LiveId" clId="{AD47F8CC-F4BD-4DBF-8B1D-07957809B50F}" dt="2019-02-17T13:34:19.008" v="1863" actId="20577"/>
          <ac:spMkLst>
            <pc:docMk/>
            <pc:sldMk cId="3711482592" sldId="569"/>
            <ac:spMk id="2" creationId="{F39A5F00-DDF9-4D1F-8076-6C85A640CE9F}"/>
          </ac:spMkLst>
        </pc:spChg>
        <pc:spChg chg="mod">
          <ac:chgData name="Sidney Seckler" userId="73470fc2d5f88927" providerId="LiveId" clId="{AD47F8CC-F4BD-4DBF-8B1D-07957809B50F}" dt="2019-02-17T13:34:16.016" v="1862" actId="20577"/>
          <ac:spMkLst>
            <pc:docMk/>
            <pc:sldMk cId="3711482592" sldId="569"/>
            <ac:spMk id="7" creationId="{2580F44F-8C1F-455F-A7FC-26E2535556B3}"/>
          </ac:spMkLst>
        </pc:spChg>
      </pc:sldChg>
      <pc:sldChg chg="addSp delSp modSp add">
        <pc:chgData name="Sidney Seckler" userId="73470fc2d5f88927" providerId="LiveId" clId="{AD47F8CC-F4BD-4DBF-8B1D-07957809B50F}" dt="2019-02-17T13:55:30.107" v="1912" actId="1076"/>
        <pc:sldMkLst>
          <pc:docMk/>
          <pc:sldMk cId="2240535576" sldId="570"/>
        </pc:sldMkLst>
        <pc:spChg chg="add del mod">
          <ac:chgData name="Sidney Seckler" userId="73470fc2d5f88927" providerId="LiveId" clId="{AD47F8CC-F4BD-4DBF-8B1D-07957809B50F}" dt="2019-02-17T13:54:34.018" v="1866" actId="478"/>
          <ac:spMkLst>
            <pc:docMk/>
            <pc:sldMk cId="2240535576" sldId="570"/>
            <ac:spMk id="3" creationId="{591D0FF9-1889-4B67-87F5-E42332E21510}"/>
          </ac:spMkLst>
        </pc:spChg>
        <pc:spChg chg="add mod">
          <ac:chgData name="Sidney Seckler" userId="73470fc2d5f88927" providerId="LiveId" clId="{AD47F8CC-F4BD-4DBF-8B1D-07957809B50F}" dt="2019-02-17T13:55:08.441" v="1908" actId="20577"/>
          <ac:spMkLst>
            <pc:docMk/>
            <pc:sldMk cId="2240535576" sldId="570"/>
            <ac:spMk id="7" creationId="{A8CECC1D-5BC9-4D76-93C0-37CA6787FEBF}"/>
          </ac:spMkLst>
        </pc:spChg>
        <pc:spChg chg="del">
          <ac:chgData name="Sidney Seckler" userId="73470fc2d5f88927" providerId="LiveId" clId="{AD47F8CC-F4BD-4DBF-8B1D-07957809B50F}" dt="2019-02-17T13:54:30.717" v="1865" actId="478"/>
          <ac:spMkLst>
            <pc:docMk/>
            <pc:sldMk cId="2240535576" sldId="570"/>
            <ac:spMk id="4100" creationId="{E5CC45C3-CF65-4286-AA07-1D8008364C0B}"/>
          </ac:spMkLst>
        </pc:spChg>
        <pc:graphicFrameChg chg="add mod">
          <ac:chgData name="Sidney Seckler" userId="73470fc2d5f88927" providerId="LiveId" clId="{AD47F8CC-F4BD-4DBF-8B1D-07957809B50F}" dt="2019-02-17T13:55:30.107" v="1912" actId="1076"/>
          <ac:graphicFrameMkLst>
            <pc:docMk/>
            <pc:sldMk cId="2240535576" sldId="570"/>
            <ac:graphicFrameMk id="8" creationId="{00000000-0008-0000-0300-000002000000}"/>
          </ac:graphicFrameMkLst>
        </pc:graphicFrameChg>
      </pc:sldChg>
      <pc:sldChg chg="addSp delSp modSp add">
        <pc:chgData name="Sidney Seckler" userId="73470fc2d5f88927" providerId="LiveId" clId="{AD47F8CC-F4BD-4DBF-8B1D-07957809B50F}" dt="2019-02-17T14:01:13.356" v="1945" actId="1076"/>
        <pc:sldMkLst>
          <pc:docMk/>
          <pc:sldMk cId="1721507650" sldId="571"/>
        </pc:sldMkLst>
        <pc:spChg chg="mod">
          <ac:chgData name="Sidney Seckler" userId="73470fc2d5f88927" providerId="LiveId" clId="{AD47F8CC-F4BD-4DBF-8B1D-07957809B50F}" dt="2019-02-17T14:00:42.831" v="1940" actId="20577"/>
          <ac:spMkLst>
            <pc:docMk/>
            <pc:sldMk cId="1721507650" sldId="571"/>
            <ac:spMk id="7" creationId="{A8CECC1D-5BC9-4D76-93C0-37CA6787FEBF}"/>
          </ac:spMkLst>
        </pc:spChg>
        <pc:graphicFrameChg chg="add mod">
          <ac:chgData name="Sidney Seckler" userId="73470fc2d5f88927" providerId="LiveId" clId="{AD47F8CC-F4BD-4DBF-8B1D-07957809B50F}" dt="2019-02-17T14:01:13.356" v="1945" actId="1076"/>
          <ac:graphicFrameMkLst>
            <pc:docMk/>
            <pc:sldMk cId="1721507650" sldId="571"/>
            <ac:graphicFrameMk id="6" creationId="{00000000-0008-0000-0600-000002000000}"/>
          </ac:graphicFrameMkLst>
        </pc:graphicFrameChg>
        <pc:graphicFrameChg chg="del">
          <ac:chgData name="Sidney Seckler" userId="73470fc2d5f88927" providerId="LiveId" clId="{AD47F8CC-F4BD-4DBF-8B1D-07957809B50F}" dt="2019-02-17T14:00:48.638" v="1941" actId="478"/>
          <ac:graphicFrameMkLst>
            <pc:docMk/>
            <pc:sldMk cId="1721507650" sldId="571"/>
            <ac:graphicFrameMk id="8" creationId="{00000000-0008-0000-0300-000002000000}"/>
          </ac:graphicFrameMkLst>
        </pc:graphicFrameChg>
      </pc:sldChg>
      <pc:sldChg chg="addSp modSp add">
        <pc:chgData name="Sidney Seckler" userId="73470fc2d5f88927" providerId="LiveId" clId="{AD47F8CC-F4BD-4DBF-8B1D-07957809B50F}" dt="2019-02-17T14:04:39.668" v="1951" actId="14100"/>
        <pc:sldMkLst>
          <pc:docMk/>
          <pc:sldMk cId="439118230" sldId="572"/>
        </pc:sldMkLst>
        <pc:graphicFrameChg chg="add mod">
          <ac:chgData name="Sidney Seckler" userId="73470fc2d5f88927" providerId="LiveId" clId="{AD47F8CC-F4BD-4DBF-8B1D-07957809B50F}" dt="2019-02-17T14:04:39.668" v="1951" actId="14100"/>
          <ac:graphicFrameMkLst>
            <pc:docMk/>
            <pc:sldMk cId="439118230" sldId="572"/>
            <ac:graphicFrameMk id="5" creationId="{00000000-0008-0000-0700-000002000000}"/>
          </ac:graphicFrameMkLst>
        </pc:graphicFrameChg>
      </pc:sldChg>
      <pc:sldChg chg="addSp delSp modSp add">
        <pc:chgData name="Sidney Seckler" userId="73470fc2d5f88927" providerId="LiveId" clId="{AD47F8CC-F4BD-4DBF-8B1D-07957809B50F}" dt="2019-02-17T14:09:33.138" v="1957" actId="14100"/>
        <pc:sldMkLst>
          <pc:docMk/>
          <pc:sldMk cId="3223972007" sldId="573"/>
        </pc:sldMkLst>
        <pc:graphicFrameChg chg="del">
          <ac:chgData name="Sidney Seckler" userId="73470fc2d5f88927" providerId="LiveId" clId="{AD47F8CC-F4BD-4DBF-8B1D-07957809B50F}" dt="2019-02-17T14:09:11.940" v="1953" actId="478"/>
          <ac:graphicFrameMkLst>
            <pc:docMk/>
            <pc:sldMk cId="3223972007" sldId="573"/>
            <ac:graphicFrameMk id="5" creationId="{00000000-0008-0000-0700-000002000000}"/>
          </ac:graphicFrameMkLst>
        </pc:graphicFrameChg>
        <pc:graphicFrameChg chg="add mod">
          <ac:chgData name="Sidney Seckler" userId="73470fc2d5f88927" providerId="LiveId" clId="{AD47F8CC-F4BD-4DBF-8B1D-07957809B50F}" dt="2019-02-17T14:09:33.138" v="1957" actId="14100"/>
          <ac:graphicFrameMkLst>
            <pc:docMk/>
            <pc:sldMk cId="3223972007" sldId="573"/>
            <ac:graphicFrameMk id="6" creationId="{EB297C80-799C-4241-A37A-4C56E88E086B}"/>
          </ac:graphicFrameMkLst>
        </pc:graphicFrameChg>
      </pc:sldChg>
      <pc:sldChg chg="modSp add">
        <pc:chgData name="Sidney Seckler" userId="73470fc2d5f88927" providerId="LiveId" clId="{AD47F8CC-F4BD-4DBF-8B1D-07957809B50F}" dt="2019-02-17T14:11:46.652" v="2291" actId="20577"/>
        <pc:sldMkLst>
          <pc:docMk/>
          <pc:sldMk cId="1847601497" sldId="574"/>
        </pc:sldMkLst>
        <pc:spChg chg="mod">
          <ac:chgData name="Sidney Seckler" userId="73470fc2d5f88927" providerId="LiveId" clId="{AD47F8CC-F4BD-4DBF-8B1D-07957809B50F}" dt="2019-02-17T14:11:46.652" v="2291" actId="20577"/>
          <ac:spMkLst>
            <pc:docMk/>
            <pc:sldMk cId="1847601497" sldId="574"/>
            <ac:spMk id="4100" creationId="{E5CC45C3-CF65-4286-AA07-1D8008364C0B}"/>
          </ac:spMkLst>
        </pc:spChg>
      </pc:sldChg>
      <pc:sldChg chg="addSp modSp add">
        <pc:chgData name="Sidney Seckler" userId="73470fc2d5f88927" providerId="LiveId" clId="{AD47F8CC-F4BD-4DBF-8B1D-07957809B50F}" dt="2019-02-17T14:14:17.500" v="2312" actId="20577"/>
        <pc:sldMkLst>
          <pc:docMk/>
          <pc:sldMk cId="3405519720" sldId="575"/>
        </pc:sldMkLst>
        <pc:spChg chg="mod">
          <ac:chgData name="Sidney Seckler" userId="73470fc2d5f88927" providerId="LiveId" clId="{AD47F8CC-F4BD-4DBF-8B1D-07957809B50F}" dt="2019-02-17T14:14:17.500" v="2312" actId="20577"/>
          <ac:spMkLst>
            <pc:docMk/>
            <pc:sldMk cId="3405519720" sldId="575"/>
            <ac:spMk id="13" creationId="{8808BFE8-6228-47D1-B02B-38FD31F11FCC}"/>
          </ac:spMkLst>
        </pc:spChg>
        <pc:spChg chg="add mod">
          <ac:chgData name="Sidney Seckler" userId="73470fc2d5f88927" providerId="LiveId" clId="{AD47F8CC-F4BD-4DBF-8B1D-07957809B50F}" dt="2019-02-17T14:13:56.390" v="2297" actId="1076"/>
          <ac:spMkLst>
            <pc:docMk/>
            <pc:sldMk cId="3405519720" sldId="575"/>
            <ac:spMk id="18" creationId="{E5D9F542-C8B3-4840-98E4-06887ADF7F09}"/>
          </ac:spMkLst>
        </pc:spChg>
        <pc:spChg chg="add mod">
          <ac:chgData name="Sidney Seckler" userId="73470fc2d5f88927" providerId="LiveId" clId="{AD47F8CC-F4BD-4DBF-8B1D-07957809B50F}" dt="2019-02-17T14:14:04.928" v="2300" actId="14100"/>
          <ac:spMkLst>
            <pc:docMk/>
            <pc:sldMk cId="3405519720" sldId="575"/>
            <ac:spMk id="20" creationId="{7F7112EB-4D2C-43D8-9D8F-8B78E8724263}"/>
          </ac:spMkLst>
        </pc:spChg>
      </pc:sldChg>
      <pc:sldChg chg="addSp delSp modSp add">
        <pc:chgData name="Sidney Seckler" userId="73470fc2d5f88927" providerId="LiveId" clId="{AD47F8CC-F4BD-4DBF-8B1D-07957809B50F}" dt="2019-02-17T14:14:53.237" v="2331" actId="1076"/>
        <pc:sldMkLst>
          <pc:docMk/>
          <pc:sldMk cId="2301084301" sldId="576"/>
        </pc:sldMkLst>
        <pc:spChg chg="mod">
          <ac:chgData name="Sidney Seckler" userId="73470fc2d5f88927" providerId="LiveId" clId="{AD47F8CC-F4BD-4DBF-8B1D-07957809B50F}" dt="2019-02-17T14:14:32.807" v="2326" actId="20577"/>
          <ac:spMkLst>
            <pc:docMk/>
            <pc:sldMk cId="2301084301" sldId="576"/>
            <ac:spMk id="13" creationId="{8808BFE8-6228-47D1-B02B-38FD31F11FCC}"/>
          </ac:spMkLst>
        </pc:spChg>
        <pc:spChg chg="del mod">
          <ac:chgData name="Sidney Seckler" userId="73470fc2d5f88927" providerId="LiveId" clId="{AD47F8CC-F4BD-4DBF-8B1D-07957809B50F}" dt="2019-02-17T14:14:46.247" v="2329" actId="478"/>
          <ac:spMkLst>
            <pc:docMk/>
            <pc:sldMk cId="2301084301" sldId="576"/>
            <ac:spMk id="18" creationId="{E5D9F542-C8B3-4840-98E4-06887ADF7F09}"/>
          </ac:spMkLst>
        </pc:spChg>
        <pc:spChg chg="mod">
          <ac:chgData name="Sidney Seckler" userId="73470fc2d5f88927" providerId="LiveId" clId="{AD47F8CC-F4BD-4DBF-8B1D-07957809B50F}" dt="2019-02-17T14:14:44.431" v="2328" actId="1076"/>
          <ac:spMkLst>
            <pc:docMk/>
            <pc:sldMk cId="2301084301" sldId="576"/>
            <ac:spMk id="20" creationId="{7F7112EB-4D2C-43D8-9D8F-8B78E8724263}"/>
          </ac:spMkLst>
        </pc:spChg>
        <pc:spChg chg="add mod">
          <ac:chgData name="Sidney Seckler" userId="73470fc2d5f88927" providerId="LiveId" clId="{AD47F8CC-F4BD-4DBF-8B1D-07957809B50F}" dt="2019-02-17T14:14:53.237" v="2331" actId="1076"/>
          <ac:spMkLst>
            <pc:docMk/>
            <pc:sldMk cId="2301084301" sldId="576"/>
            <ac:spMk id="22" creationId="{D933D8D8-765D-4F07-B10B-7993D0D3756A}"/>
          </ac:spMkLst>
        </pc:spChg>
      </pc:sldChg>
      <pc:sldChg chg="addSp delSp modSp add">
        <pc:chgData name="Sidney Seckler" userId="73470fc2d5f88927" providerId="LiveId" clId="{AD47F8CC-F4BD-4DBF-8B1D-07957809B50F}" dt="2019-02-17T14:21:31.912" v="2461" actId="1037"/>
        <pc:sldMkLst>
          <pc:docMk/>
          <pc:sldMk cId="3276565986" sldId="577"/>
        </pc:sldMkLst>
        <pc:spChg chg="mod">
          <ac:chgData name="Sidney Seckler" userId="73470fc2d5f88927" providerId="LiveId" clId="{AD47F8CC-F4BD-4DBF-8B1D-07957809B50F}" dt="2019-02-17T14:16:07.106" v="2388" actId="1076"/>
          <ac:spMkLst>
            <pc:docMk/>
            <pc:sldMk cId="3276565986" sldId="577"/>
            <ac:spMk id="2" creationId="{4A08A5C9-C560-4014-9EA1-89700E412C51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14" creationId="{E11D0AAB-86D5-448B-938E-AE5A218ADC03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15" creationId="{27FA05C6-E598-441A-9A8A-CBD908A1A5EF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16" creationId="{189CF098-4B7C-407F-9E01-82BC04EF6C5B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17" creationId="{F5A5D400-D6CB-46D9-8910-0855112195E9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20" creationId="{7F7112EB-4D2C-43D8-9D8F-8B78E8724263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22" creationId="{D933D8D8-765D-4F07-B10B-7993D0D3756A}"/>
          </ac:spMkLst>
        </pc:spChg>
        <pc:spChg chg="mod">
          <ac:chgData name="Sidney Seckler" userId="73470fc2d5f88927" providerId="LiveId" clId="{AD47F8CC-F4BD-4DBF-8B1D-07957809B50F}" dt="2019-02-17T14:16:28.441" v="2394" actId="1076"/>
          <ac:spMkLst>
            <pc:docMk/>
            <pc:sldMk cId="3276565986" sldId="577"/>
            <ac:spMk id="25" creationId="{7D34A689-FD45-4808-A448-EA6AE246DD98}"/>
          </ac:spMkLst>
        </pc:spChg>
        <pc:spChg chg="mod">
          <ac:chgData name="Sidney Seckler" userId="73470fc2d5f88927" providerId="LiveId" clId="{AD47F8CC-F4BD-4DBF-8B1D-07957809B50F}" dt="2019-02-17T14:16:31.267" v="2395" actId="1076"/>
          <ac:spMkLst>
            <pc:docMk/>
            <pc:sldMk cId="3276565986" sldId="577"/>
            <ac:spMk id="26" creationId="{8263BD5C-EF40-48F7-88CD-4C550077F059}"/>
          </ac:spMkLst>
        </pc:spChg>
        <pc:spChg chg="add mod">
          <ac:chgData name="Sidney Seckler" userId="73470fc2d5f88927" providerId="LiveId" clId="{AD47F8CC-F4BD-4DBF-8B1D-07957809B50F}" dt="2019-02-17T14:18:53.058" v="2427" actId="20577"/>
          <ac:spMkLst>
            <pc:docMk/>
            <pc:sldMk cId="3276565986" sldId="577"/>
            <ac:spMk id="27" creationId="{17786092-EEDB-4810-A06A-6A6D6FFCAC66}"/>
          </ac:spMkLst>
        </pc:spChg>
        <pc:spChg chg="add mod">
          <ac:chgData name="Sidney Seckler" userId="73470fc2d5f88927" providerId="LiveId" clId="{AD47F8CC-F4BD-4DBF-8B1D-07957809B50F}" dt="2019-02-17T14:19:45.623" v="2430" actId="1076"/>
          <ac:spMkLst>
            <pc:docMk/>
            <pc:sldMk cId="3276565986" sldId="577"/>
            <ac:spMk id="28" creationId="{5E1AED00-3A94-41DB-B74C-51A1316288D3}"/>
          </ac:spMkLst>
        </pc:spChg>
        <pc:spChg chg="del">
          <ac:chgData name="Sidney Seckler" userId="73470fc2d5f88927" providerId="LiveId" clId="{AD47F8CC-F4BD-4DBF-8B1D-07957809B50F}" dt="2019-02-17T14:15:36.332" v="2335" actId="478"/>
          <ac:spMkLst>
            <pc:docMk/>
            <pc:sldMk cId="3276565986" sldId="577"/>
            <ac:spMk id="29" creationId="{D566A229-2881-4585-A1BD-9D6B6CCCF35D}"/>
          </ac:spMkLst>
        </pc:spChg>
        <pc:spChg chg="add mod">
          <ac:chgData name="Sidney Seckler" userId="73470fc2d5f88927" providerId="LiveId" clId="{AD47F8CC-F4BD-4DBF-8B1D-07957809B50F}" dt="2019-02-17T14:21:31.912" v="2461" actId="1037"/>
          <ac:spMkLst>
            <pc:docMk/>
            <pc:sldMk cId="3276565986" sldId="577"/>
            <ac:spMk id="30" creationId="{DD571400-D2A0-4571-BE05-D023A42C6D55}"/>
          </ac:spMkLst>
        </pc:spChg>
        <pc:spChg chg="add mod">
          <ac:chgData name="Sidney Seckler" userId="73470fc2d5f88927" providerId="LiveId" clId="{AD47F8CC-F4BD-4DBF-8B1D-07957809B50F}" dt="2019-02-17T14:21:31.912" v="2461" actId="1037"/>
          <ac:spMkLst>
            <pc:docMk/>
            <pc:sldMk cId="3276565986" sldId="577"/>
            <ac:spMk id="32" creationId="{F0163245-12E4-45AC-B56F-DB57FBE4EA13}"/>
          </ac:spMkLst>
        </pc:spChg>
        <pc:cxnChg chg="mod">
          <ac:chgData name="Sidney Seckler" userId="73470fc2d5f88927" providerId="LiveId" clId="{AD47F8CC-F4BD-4DBF-8B1D-07957809B50F}" dt="2019-02-17T14:16:28.441" v="2394" actId="1076"/>
          <ac:cxnSpMkLst>
            <pc:docMk/>
            <pc:sldMk cId="3276565986" sldId="577"/>
            <ac:cxnSpMk id="4" creationId="{CD338B30-414B-4A45-B86D-E6E3EE5F4417}"/>
          </ac:cxnSpMkLst>
        </pc:cxnChg>
        <pc:cxnChg chg="mod">
          <ac:chgData name="Sidney Seckler" userId="73470fc2d5f88927" providerId="LiveId" clId="{AD47F8CC-F4BD-4DBF-8B1D-07957809B50F}" dt="2019-02-17T14:16:31.267" v="2395" actId="1076"/>
          <ac:cxnSpMkLst>
            <pc:docMk/>
            <pc:sldMk cId="3276565986" sldId="577"/>
            <ac:cxnSpMk id="6" creationId="{6C2ACB5D-645D-4517-8BCC-CDE4AE45D5C4}"/>
          </ac:cxnSpMkLst>
        </pc:cxnChg>
        <pc:cxnChg chg="del mod">
          <ac:chgData name="Sidney Seckler" userId="73470fc2d5f88927" providerId="LiveId" clId="{AD47F8CC-F4BD-4DBF-8B1D-07957809B50F}" dt="2019-02-17T14:15:33.546" v="2334" actId="478"/>
          <ac:cxnSpMkLst>
            <pc:docMk/>
            <pc:sldMk cId="3276565986" sldId="577"/>
            <ac:cxnSpMk id="12" creationId="{E088D433-559B-4EE5-ACF6-D0E10D434255}"/>
          </ac:cxnSpMkLst>
        </pc:cxnChg>
        <pc:cxnChg chg="del mod">
          <ac:chgData name="Sidney Seckler" userId="73470fc2d5f88927" providerId="LiveId" clId="{AD47F8CC-F4BD-4DBF-8B1D-07957809B50F}" dt="2019-02-17T14:15:33.546" v="2334" actId="478"/>
          <ac:cxnSpMkLst>
            <pc:docMk/>
            <pc:sldMk cId="3276565986" sldId="577"/>
            <ac:cxnSpMk id="19" creationId="{F71A1149-AD17-439A-85DB-82F50A20448A}"/>
          </ac:cxnSpMkLst>
        </pc:cxnChg>
        <pc:cxnChg chg="del mod">
          <ac:chgData name="Sidney Seckler" userId="73470fc2d5f88927" providerId="LiveId" clId="{AD47F8CC-F4BD-4DBF-8B1D-07957809B50F}" dt="2019-02-17T14:15:33.546" v="2334" actId="478"/>
          <ac:cxnSpMkLst>
            <pc:docMk/>
            <pc:sldMk cId="3276565986" sldId="577"/>
            <ac:cxnSpMk id="21" creationId="{EF7601C3-6034-4171-B111-EA8C9E9EDAD8}"/>
          </ac:cxnSpMkLst>
        </pc:cxnChg>
        <pc:cxnChg chg="del mod">
          <ac:chgData name="Sidney Seckler" userId="73470fc2d5f88927" providerId="LiveId" clId="{AD47F8CC-F4BD-4DBF-8B1D-07957809B50F}" dt="2019-02-17T14:15:33.546" v="2334" actId="478"/>
          <ac:cxnSpMkLst>
            <pc:docMk/>
            <pc:sldMk cId="3276565986" sldId="577"/>
            <ac:cxnSpMk id="23" creationId="{B63C0F45-4DC9-4EC5-9415-915EC81B457B}"/>
          </ac:cxnSpMkLst>
        </pc:cxnChg>
      </pc:sldChg>
      <pc:sldChg chg="addSp delSp modSp add">
        <pc:chgData name="Sidney Seckler" userId="73470fc2d5f88927" providerId="LiveId" clId="{AD47F8CC-F4BD-4DBF-8B1D-07957809B50F}" dt="2019-02-17T14:26:20.783" v="2531" actId="20577"/>
        <pc:sldMkLst>
          <pc:docMk/>
          <pc:sldMk cId="603838897" sldId="578"/>
        </pc:sldMkLst>
        <pc:spChg chg="del">
          <ac:chgData name="Sidney Seckler" userId="73470fc2d5f88927" providerId="LiveId" clId="{AD47F8CC-F4BD-4DBF-8B1D-07957809B50F}" dt="2019-02-17T14:23:41.762" v="2463" actId="478"/>
          <ac:spMkLst>
            <pc:docMk/>
            <pc:sldMk cId="603838897" sldId="578"/>
            <ac:spMk id="2" creationId="{4A08A5C9-C560-4014-9EA1-89700E412C51}"/>
          </ac:spMkLst>
        </pc:spChg>
        <pc:spChg chg="add mod">
          <ac:chgData name="Sidney Seckler" userId="73470fc2d5f88927" providerId="LiveId" clId="{AD47F8CC-F4BD-4DBF-8B1D-07957809B50F}" dt="2019-02-17T14:24:03.558" v="2469" actId="14100"/>
          <ac:spMkLst>
            <pc:docMk/>
            <pc:sldMk cId="603838897" sldId="578"/>
            <ac:spMk id="14" creationId="{C74D9F01-C64C-4BAD-BFB3-0F01918DCB8D}"/>
          </ac:spMkLst>
        </pc:spChg>
        <pc:spChg chg="add mod">
          <ac:chgData name="Sidney Seckler" userId="73470fc2d5f88927" providerId="LiveId" clId="{AD47F8CC-F4BD-4DBF-8B1D-07957809B50F}" dt="2019-02-17T14:25:37.622" v="2517" actId="20577"/>
          <ac:spMkLst>
            <pc:docMk/>
            <pc:sldMk cId="603838897" sldId="578"/>
            <ac:spMk id="15" creationId="{636B82B6-087C-4BE6-BAD6-471387AA40F5}"/>
          </ac:spMkLst>
        </pc:spChg>
        <pc:spChg chg="add mod">
          <ac:chgData name="Sidney Seckler" userId="73470fc2d5f88927" providerId="LiveId" clId="{AD47F8CC-F4BD-4DBF-8B1D-07957809B50F}" dt="2019-02-17T14:25:32.930" v="2516" actId="1076"/>
          <ac:spMkLst>
            <pc:docMk/>
            <pc:sldMk cId="603838897" sldId="578"/>
            <ac:spMk id="16" creationId="{9AA7703F-9631-4C35-91EC-726AAFA9D58A}"/>
          </ac:spMkLst>
        </pc:spChg>
        <pc:spChg chg="add mod">
          <ac:chgData name="Sidney Seckler" userId="73470fc2d5f88927" providerId="LiveId" clId="{AD47F8CC-F4BD-4DBF-8B1D-07957809B50F}" dt="2019-02-17T14:26:20.783" v="2531" actId="20577"/>
          <ac:spMkLst>
            <pc:docMk/>
            <pc:sldMk cId="603838897" sldId="578"/>
            <ac:spMk id="17" creationId="{DCE47E1E-4858-4125-BBC0-1E206C4D1425}"/>
          </ac:spMkLst>
        </pc:spChg>
        <pc:spChg chg="del">
          <ac:chgData name="Sidney Seckler" userId="73470fc2d5f88927" providerId="LiveId" clId="{AD47F8CC-F4BD-4DBF-8B1D-07957809B50F}" dt="2019-02-17T14:23:41.762" v="2463" actId="478"/>
          <ac:spMkLst>
            <pc:docMk/>
            <pc:sldMk cId="603838897" sldId="578"/>
            <ac:spMk id="25" creationId="{7D34A689-FD45-4808-A448-EA6AE246DD98}"/>
          </ac:spMkLst>
        </pc:spChg>
        <pc:spChg chg="del">
          <ac:chgData name="Sidney Seckler" userId="73470fc2d5f88927" providerId="LiveId" clId="{AD47F8CC-F4BD-4DBF-8B1D-07957809B50F}" dt="2019-02-17T14:23:41.762" v="2463" actId="478"/>
          <ac:spMkLst>
            <pc:docMk/>
            <pc:sldMk cId="603838897" sldId="578"/>
            <ac:spMk id="26" creationId="{8263BD5C-EF40-48F7-88CD-4C550077F059}"/>
          </ac:spMkLst>
        </pc:spChg>
        <pc:spChg chg="mod">
          <ac:chgData name="Sidney Seckler" userId="73470fc2d5f88927" providerId="LiveId" clId="{AD47F8CC-F4BD-4DBF-8B1D-07957809B50F}" dt="2019-02-17T14:23:47.743" v="2464" actId="1076"/>
          <ac:spMkLst>
            <pc:docMk/>
            <pc:sldMk cId="603838897" sldId="578"/>
            <ac:spMk id="27" creationId="{17786092-EEDB-4810-A06A-6A6D6FFCAC66}"/>
          </ac:spMkLst>
        </pc:spChg>
        <pc:spChg chg="mod">
          <ac:chgData name="Sidney Seckler" userId="73470fc2d5f88927" providerId="LiveId" clId="{AD47F8CC-F4BD-4DBF-8B1D-07957809B50F}" dt="2019-02-17T14:23:47.743" v="2464" actId="1076"/>
          <ac:spMkLst>
            <pc:docMk/>
            <pc:sldMk cId="603838897" sldId="578"/>
            <ac:spMk id="28" creationId="{5E1AED00-3A94-41DB-B74C-51A1316288D3}"/>
          </ac:spMkLst>
        </pc:spChg>
        <pc:spChg chg="mod">
          <ac:chgData name="Sidney Seckler" userId="73470fc2d5f88927" providerId="LiveId" clId="{AD47F8CC-F4BD-4DBF-8B1D-07957809B50F}" dt="2019-02-17T14:23:47.743" v="2464" actId="1076"/>
          <ac:spMkLst>
            <pc:docMk/>
            <pc:sldMk cId="603838897" sldId="578"/>
            <ac:spMk id="30" creationId="{DD571400-D2A0-4571-BE05-D023A42C6D55}"/>
          </ac:spMkLst>
        </pc:spChg>
        <pc:spChg chg="mod">
          <ac:chgData name="Sidney Seckler" userId="73470fc2d5f88927" providerId="LiveId" clId="{AD47F8CC-F4BD-4DBF-8B1D-07957809B50F}" dt="2019-02-17T14:23:47.743" v="2464" actId="1076"/>
          <ac:spMkLst>
            <pc:docMk/>
            <pc:sldMk cId="603838897" sldId="578"/>
            <ac:spMk id="32" creationId="{F0163245-12E4-45AC-B56F-DB57FBE4EA13}"/>
          </ac:spMkLst>
        </pc:spChg>
        <pc:cxnChg chg="del mod">
          <ac:chgData name="Sidney Seckler" userId="73470fc2d5f88927" providerId="LiveId" clId="{AD47F8CC-F4BD-4DBF-8B1D-07957809B50F}" dt="2019-02-17T14:23:41.762" v="2463" actId="478"/>
          <ac:cxnSpMkLst>
            <pc:docMk/>
            <pc:sldMk cId="603838897" sldId="578"/>
            <ac:cxnSpMk id="4" creationId="{CD338B30-414B-4A45-B86D-E6E3EE5F4417}"/>
          </ac:cxnSpMkLst>
        </pc:cxnChg>
        <pc:cxnChg chg="del mod">
          <ac:chgData name="Sidney Seckler" userId="73470fc2d5f88927" providerId="LiveId" clId="{AD47F8CC-F4BD-4DBF-8B1D-07957809B50F}" dt="2019-02-17T14:23:41.762" v="2463" actId="478"/>
          <ac:cxnSpMkLst>
            <pc:docMk/>
            <pc:sldMk cId="603838897" sldId="578"/>
            <ac:cxnSpMk id="6" creationId="{6C2ACB5D-645D-4517-8BCC-CDE4AE45D5C4}"/>
          </ac:cxnSpMkLst>
        </pc:cxnChg>
      </pc:sldChg>
      <pc:sldChg chg="addSp delSp modSp add">
        <pc:chgData name="Sidney Seckler" userId="73470fc2d5f88927" providerId="LiveId" clId="{AD47F8CC-F4BD-4DBF-8B1D-07957809B50F}" dt="2019-02-17T15:10:16.633" v="2924" actId="14100"/>
        <pc:sldMkLst>
          <pc:docMk/>
          <pc:sldMk cId="3742470385" sldId="579"/>
        </pc:sldMkLst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2" creationId="{4A08A5C9-C560-4014-9EA1-89700E412C51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3" creationId="{2EA38871-C7B2-4599-B803-5FE84AC6FA30}"/>
          </ac:spMkLst>
        </pc:spChg>
        <pc:spChg chg="add del mod">
          <ac:chgData name="Sidney Seckler" userId="73470fc2d5f88927" providerId="LiveId" clId="{AD47F8CC-F4BD-4DBF-8B1D-07957809B50F}" dt="2019-02-17T15:08:03.362" v="2918" actId="478"/>
          <ac:spMkLst>
            <pc:docMk/>
            <pc:sldMk cId="3742470385" sldId="579"/>
            <ac:spMk id="8" creationId="{C0FD4A55-A6B8-4375-986F-5BF7A7DDBE90}"/>
          </ac:spMkLst>
        </pc:spChg>
        <pc:spChg chg="mod">
          <ac:chgData name="Sidney Seckler" userId="73470fc2d5f88927" providerId="LiveId" clId="{AD47F8CC-F4BD-4DBF-8B1D-07957809B50F}" dt="2019-02-17T14:47:37.713" v="2575" actId="20577"/>
          <ac:spMkLst>
            <pc:docMk/>
            <pc:sldMk cId="3742470385" sldId="579"/>
            <ac:spMk id="13" creationId="{8808BFE8-6228-47D1-B02B-38FD31F11FCC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4" creationId="{E11D0AAB-86D5-448B-938E-AE5A218ADC03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5" creationId="{27FA05C6-E598-441A-9A8A-CBD908A1A5EF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6" creationId="{189CF098-4B7C-407F-9E01-82BC04EF6C5B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7" creationId="{F5A5D400-D6CB-46D9-8910-0855112195E9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8" creationId="{4706DB5D-9BC2-47EC-B70E-22F1F96164E0}"/>
          </ac:spMkLst>
        </pc:spChg>
        <pc:spChg chg="add mod">
          <ac:chgData name="Sidney Seckler" userId="73470fc2d5f88927" providerId="LiveId" clId="{AD47F8CC-F4BD-4DBF-8B1D-07957809B50F}" dt="2019-02-17T15:03:55.295" v="2914" actId="1076"/>
          <ac:spMkLst>
            <pc:docMk/>
            <pc:sldMk cId="3742470385" sldId="579"/>
            <ac:spMk id="20" creationId="{ECEB313E-EF0C-4528-9FD2-5E34821BF371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25" creationId="{7D34A689-FD45-4808-A448-EA6AE246DD98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26" creationId="{8263BD5C-EF40-48F7-88CD-4C550077F059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29" creationId="{D566A229-2881-4585-A1BD-9D6B6CCCF35D}"/>
          </ac:spMkLst>
        </pc:spChg>
        <pc:picChg chg="add mod">
          <ac:chgData name="Sidney Seckler" userId="73470fc2d5f88927" providerId="LiveId" clId="{AD47F8CC-F4BD-4DBF-8B1D-07957809B50F}" dt="2019-02-17T15:08:09.613" v="2920" actId="1076"/>
          <ac:picMkLst>
            <pc:docMk/>
            <pc:sldMk cId="3742470385" sldId="579"/>
            <ac:picMk id="7" creationId="{36EE90FA-527F-4900-AEC2-14F730C94A06}"/>
          </ac:picMkLst>
        </pc:picChg>
        <pc:picChg chg="add mod">
          <ac:chgData name="Sidney Seckler" userId="73470fc2d5f88927" providerId="LiveId" clId="{AD47F8CC-F4BD-4DBF-8B1D-07957809B50F}" dt="2019-02-17T15:10:16.633" v="2924" actId="14100"/>
          <ac:picMkLst>
            <pc:docMk/>
            <pc:sldMk cId="3742470385" sldId="579"/>
            <ac:picMk id="10" creationId="{95525C5F-918A-4F41-88DD-098597A4E601}"/>
          </ac:picMkLst>
        </pc:pic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4" creationId="{CD338B30-414B-4A45-B86D-E6E3EE5F4417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6" creationId="{6C2ACB5D-645D-4517-8BCC-CDE4AE45D5C4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12" creationId="{E088D433-559B-4EE5-ACF6-D0E10D434255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19" creationId="{F71A1149-AD17-439A-85DB-82F50A20448A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21" creationId="{EF7601C3-6034-4171-B111-EA8C9E9EDAD8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23" creationId="{B63C0F45-4DC9-4EC5-9415-915EC81B457B}"/>
          </ac:cxnSpMkLst>
        </pc:cxnChg>
      </pc:sldChg>
      <pc:sldChg chg="modSp add">
        <pc:chgData name="Sidney Seckler" userId="73470fc2d5f88927" providerId="LiveId" clId="{AD47F8CC-F4BD-4DBF-8B1D-07957809B50F}" dt="2019-02-17T14:48:18.183" v="2652" actId="255"/>
        <pc:sldMkLst>
          <pc:docMk/>
          <pc:sldMk cId="4267990221" sldId="580"/>
        </pc:sldMkLst>
        <pc:spChg chg="mod">
          <ac:chgData name="Sidney Seckler" userId="73470fc2d5f88927" providerId="LiveId" clId="{AD47F8CC-F4BD-4DBF-8B1D-07957809B50F}" dt="2019-02-17T14:48:18.183" v="2652" actId="255"/>
          <ac:spMkLst>
            <pc:docMk/>
            <pc:sldMk cId="4267990221" sldId="580"/>
            <ac:spMk id="2" creationId="{F39A5F00-DDF9-4D1F-8076-6C85A640CE9F}"/>
          </ac:spMkLst>
        </pc:spChg>
        <pc:spChg chg="mod">
          <ac:chgData name="Sidney Seckler" userId="73470fc2d5f88927" providerId="LiveId" clId="{AD47F8CC-F4BD-4DBF-8B1D-07957809B50F}" dt="2019-02-17T14:47:58.480" v="2618" actId="20577"/>
          <ac:spMkLst>
            <pc:docMk/>
            <pc:sldMk cId="4267990221" sldId="580"/>
            <ac:spMk id="7" creationId="{2580F44F-8C1F-455F-A7FC-26E2535556B3}"/>
          </ac:spMkLst>
        </pc:spChg>
      </pc:sldChg>
      <pc:sldChg chg="modSp add">
        <pc:chgData name="Sidney Seckler" userId="73470fc2d5f88927" providerId="LiveId" clId="{AD47F8CC-F4BD-4DBF-8B1D-07957809B50F}" dt="2019-02-17T14:48:45.707" v="2691" actId="20577"/>
        <pc:sldMkLst>
          <pc:docMk/>
          <pc:sldMk cId="2721416569" sldId="581"/>
        </pc:sldMkLst>
        <pc:spChg chg="mod">
          <ac:chgData name="Sidney Seckler" userId="73470fc2d5f88927" providerId="LiveId" clId="{AD47F8CC-F4BD-4DBF-8B1D-07957809B50F}" dt="2019-02-17T14:48:45.707" v="2691" actId="20577"/>
          <ac:spMkLst>
            <pc:docMk/>
            <pc:sldMk cId="2721416569" sldId="581"/>
            <ac:spMk id="13" creationId="{8808BFE8-6228-47D1-B02B-38FD31F11FCC}"/>
          </ac:spMkLst>
        </pc:spChg>
      </pc:sldChg>
      <pc:sldChg chg="modSp add">
        <pc:chgData name="Sidney Seckler" userId="73470fc2d5f88927" providerId="LiveId" clId="{AD47F8CC-F4BD-4DBF-8B1D-07957809B50F}" dt="2019-02-18T18:30:39.783" v="4310" actId="20577"/>
        <pc:sldMkLst>
          <pc:docMk/>
          <pc:sldMk cId="278205803" sldId="582"/>
        </pc:sldMkLst>
        <pc:spChg chg="mod">
          <ac:chgData name="Sidney Seckler" userId="73470fc2d5f88927" providerId="LiveId" clId="{AD47F8CC-F4BD-4DBF-8B1D-07957809B50F}" dt="2019-02-17T14:49:00.674" v="2715" actId="20577"/>
          <ac:spMkLst>
            <pc:docMk/>
            <pc:sldMk cId="278205803" sldId="582"/>
            <ac:spMk id="2" creationId="{F39A5F00-DDF9-4D1F-8076-6C85A640CE9F}"/>
          </ac:spMkLst>
        </pc:spChg>
        <pc:spChg chg="mod">
          <ac:chgData name="Sidney Seckler" userId="73470fc2d5f88927" providerId="LiveId" clId="{AD47F8CC-F4BD-4DBF-8B1D-07957809B50F}" dt="2019-02-18T18:30:39.783" v="4310" actId="20577"/>
          <ac:spMkLst>
            <pc:docMk/>
            <pc:sldMk cId="278205803" sldId="582"/>
            <ac:spMk id="7" creationId="{2580F44F-8C1F-455F-A7FC-26E2535556B3}"/>
          </ac:spMkLst>
        </pc:spChg>
      </pc:sldChg>
      <pc:sldChg chg="addSp delSp modSp add">
        <pc:chgData name="Sidney Seckler" userId="73470fc2d5f88927" providerId="LiveId" clId="{AD47F8CC-F4BD-4DBF-8B1D-07957809B50F}" dt="2019-02-17T14:58:07.178" v="2811" actId="1076"/>
        <pc:sldMkLst>
          <pc:docMk/>
          <pc:sldMk cId="3949770830" sldId="583"/>
        </pc:sldMkLst>
        <pc:spChg chg="add del mod">
          <ac:chgData name="Sidney Seckler" userId="73470fc2d5f88927" providerId="LiveId" clId="{AD47F8CC-F4BD-4DBF-8B1D-07957809B50F}" dt="2019-02-17T14:56:36.544" v="2718" actId="478"/>
          <ac:spMkLst>
            <pc:docMk/>
            <pc:sldMk cId="3949770830" sldId="583"/>
            <ac:spMk id="3" creationId="{C1B32B16-2C28-44D9-9358-0645B1DE2400}"/>
          </ac:spMkLst>
        </pc:spChg>
        <pc:spChg chg="del">
          <ac:chgData name="Sidney Seckler" userId="73470fc2d5f88927" providerId="LiveId" clId="{AD47F8CC-F4BD-4DBF-8B1D-07957809B50F}" dt="2019-02-17T14:56:31.839" v="2717" actId="478"/>
          <ac:spMkLst>
            <pc:docMk/>
            <pc:sldMk cId="3949770830" sldId="583"/>
            <ac:spMk id="7" creationId="{F053D0CB-DB61-4E11-912B-D78C8FA8AA4D}"/>
          </ac:spMkLst>
        </pc:spChg>
        <pc:spChg chg="add mod">
          <ac:chgData name="Sidney Seckler" userId="73470fc2d5f88927" providerId="LiveId" clId="{AD47F8CC-F4BD-4DBF-8B1D-07957809B50F}" dt="2019-02-17T14:57:28.412" v="2808" actId="14100"/>
          <ac:spMkLst>
            <pc:docMk/>
            <pc:sldMk cId="3949770830" sldId="583"/>
            <ac:spMk id="8" creationId="{98A8AB9A-73AE-45DD-8E26-7F55042F087B}"/>
          </ac:spMkLst>
        </pc:spChg>
        <pc:picChg chg="add mod">
          <ac:chgData name="Sidney Seckler" userId="73470fc2d5f88927" providerId="LiveId" clId="{AD47F8CC-F4BD-4DBF-8B1D-07957809B50F}" dt="2019-02-17T14:58:07.178" v="2811" actId="1076"/>
          <ac:picMkLst>
            <pc:docMk/>
            <pc:sldMk cId="3949770830" sldId="583"/>
            <ac:picMk id="1026" creationId="{1979C8DA-53CB-4460-8AF4-E5032DBEAF0D}"/>
          </ac:picMkLst>
        </pc:picChg>
      </pc:sldChg>
      <pc:sldChg chg="addSp delSp modSp add">
        <pc:chgData name="Sidney Seckler" userId="73470fc2d5f88927" providerId="LiveId" clId="{AD47F8CC-F4BD-4DBF-8B1D-07957809B50F}" dt="2019-02-17T15:02:39.424" v="2823" actId="1076"/>
        <pc:sldMkLst>
          <pc:docMk/>
          <pc:sldMk cId="3829707380" sldId="584"/>
        </pc:sldMkLst>
        <pc:picChg chg="del">
          <ac:chgData name="Sidney Seckler" userId="73470fc2d5f88927" providerId="LiveId" clId="{AD47F8CC-F4BD-4DBF-8B1D-07957809B50F}" dt="2019-02-17T14:59:54.150" v="2813" actId="478"/>
          <ac:picMkLst>
            <pc:docMk/>
            <pc:sldMk cId="3829707380" sldId="584"/>
            <ac:picMk id="1026" creationId="{1979C8DA-53CB-4460-8AF4-E5032DBEAF0D}"/>
          </ac:picMkLst>
        </pc:picChg>
        <pc:picChg chg="add mod">
          <ac:chgData name="Sidney Seckler" userId="73470fc2d5f88927" providerId="LiveId" clId="{AD47F8CC-F4BD-4DBF-8B1D-07957809B50F}" dt="2019-02-17T15:02:36.091" v="2822" actId="14100"/>
          <ac:picMkLst>
            <pc:docMk/>
            <pc:sldMk cId="3829707380" sldId="584"/>
            <ac:picMk id="2050" creationId="{29339750-A5B2-41CF-A040-9AC1DE882144}"/>
          </ac:picMkLst>
        </pc:picChg>
        <pc:picChg chg="add mod">
          <ac:chgData name="Sidney Seckler" userId="73470fc2d5f88927" providerId="LiveId" clId="{AD47F8CC-F4BD-4DBF-8B1D-07957809B50F}" dt="2019-02-17T15:02:39.424" v="2823" actId="1076"/>
          <ac:picMkLst>
            <pc:docMk/>
            <pc:sldMk cId="3829707380" sldId="584"/>
            <ac:picMk id="2052" creationId="{9B9E3F27-67EC-43F3-B9F6-8C903B5341A0}"/>
          </ac:picMkLst>
        </pc:picChg>
      </pc:sldChg>
      <pc:sldChg chg="modSp add">
        <pc:chgData name="Sidney Seckler" userId="73470fc2d5f88927" providerId="LiveId" clId="{AD47F8CC-F4BD-4DBF-8B1D-07957809B50F}" dt="2019-02-17T15:11:58.836" v="3093" actId="14100"/>
        <pc:sldMkLst>
          <pc:docMk/>
          <pc:sldMk cId="3042794260" sldId="585"/>
        </pc:sldMkLst>
        <pc:spChg chg="mod">
          <ac:chgData name="Sidney Seckler" userId="73470fc2d5f88927" providerId="LiveId" clId="{AD47F8CC-F4BD-4DBF-8B1D-07957809B50F}" dt="2019-02-17T15:11:20.383" v="2994" actId="20577"/>
          <ac:spMkLst>
            <pc:docMk/>
            <pc:sldMk cId="3042794260" sldId="585"/>
            <ac:spMk id="2" creationId="{4A08A5C9-C560-4014-9EA1-89700E412C51}"/>
          </ac:spMkLst>
        </pc:spChg>
        <pc:spChg chg="mod">
          <ac:chgData name="Sidney Seckler" userId="73470fc2d5f88927" providerId="LiveId" clId="{AD47F8CC-F4BD-4DBF-8B1D-07957809B50F}" dt="2019-02-17T15:11:07.075" v="2965" actId="20577"/>
          <ac:spMkLst>
            <pc:docMk/>
            <pc:sldMk cId="3042794260" sldId="585"/>
            <ac:spMk id="13" creationId="{8808BFE8-6228-47D1-B02B-38FD31F11FCC}"/>
          </ac:spMkLst>
        </pc:spChg>
        <pc:spChg chg="mod">
          <ac:chgData name="Sidney Seckler" userId="73470fc2d5f88927" providerId="LiveId" clId="{AD47F8CC-F4BD-4DBF-8B1D-07957809B50F}" dt="2019-02-17T15:11:39.602" v="3045" actId="20577"/>
          <ac:spMkLst>
            <pc:docMk/>
            <pc:sldMk cId="3042794260" sldId="585"/>
            <ac:spMk id="25" creationId="{7D34A689-FD45-4808-A448-EA6AE246DD98}"/>
          </ac:spMkLst>
        </pc:spChg>
        <pc:spChg chg="mod">
          <ac:chgData name="Sidney Seckler" userId="73470fc2d5f88927" providerId="LiveId" clId="{AD47F8CC-F4BD-4DBF-8B1D-07957809B50F}" dt="2019-02-17T15:11:58.836" v="3093" actId="14100"/>
          <ac:spMkLst>
            <pc:docMk/>
            <pc:sldMk cId="3042794260" sldId="585"/>
            <ac:spMk id="26" creationId="{8263BD5C-EF40-48F7-88CD-4C550077F059}"/>
          </ac:spMkLst>
        </pc:spChg>
        <pc:cxnChg chg="mod">
          <ac:chgData name="Sidney Seckler" userId="73470fc2d5f88927" providerId="LiveId" clId="{AD47F8CC-F4BD-4DBF-8B1D-07957809B50F}" dt="2019-02-17T15:11:58.836" v="3093" actId="14100"/>
          <ac:cxnSpMkLst>
            <pc:docMk/>
            <pc:sldMk cId="3042794260" sldId="585"/>
            <ac:cxnSpMk id="6" creationId="{6C2ACB5D-645D-4517-8BCC-CDE4AE45D5C4}"/>
          </ac:cxnSpMkLst>
        </pc:cxnChg>
      </pc:sldChg>
      <pc:sldChg chg="addSp delSp modSp add">
        <pc:chgData name="Sidney Seckler" userId="73470fc2d5f88927" providerId="LiveId" clId="{AD47F8CC-F4BD-4DBF-8B1D-07957809B50F}" dt="2019-02-17T15:49:20.958" v="3549" actId="1076"/>
        <pc:sldMkLst>
          <pc:docMk/>
          <pc:sldMk cId="3208906114" sldId="586"/>
        </pc:sldMkLst>
        <pc:spChg chg="mod">
          <ac:chgData name="Sidney Seckler" userId="73470fc2d5f88927" providerId="LiveId" clId="{AD47F8CC-F4BD-4DBF-8B1D-07957809B50F}" dt="2019-02-17T15:49:20.958" v="3549" actId="1076"/>
          <ac:spMkLst>
            <pc:docMk/>
            <pc:sldMk cId="3208906114" sldId="586"/>
            <ac:spMk id="2" creationId="{4A08A5C9-C560-4014-9EA1-89700E412C51}"/>
          </ac:spMkLst>
        </pc:spChg>
        <pc:spChg chg="add mod">
          <ac:chgData name="Sidney Seckler" userId="73470fc2d5f88927" providerId="LiveId" clId="{AD47F8CC-F4BD-4DBF-8B1D-07957809B50F}" dt="2019-02-17T15:25:23.017" v="3206" actId="1076"/>
          <ac:spMkLst>
            <pc:docMk/>
            <pc:sldMk cId="3208906114" sldId="586"/>
            <ac:spMk id="3" creationId="{32216571-432A-44C7-9406-1B7630FC811E}"/>
          </ac:spMkLst>
        </pc:spChg>
        <pc:spChg chg="add mod">
          <ac:chgData name="Sidney Seckler" userId="73470fc2d5f88927" providerId="LiveId" clId="{AD47F8CC-F4BD-4DBF-8B1D-07957809B50F}" dt="2019-02-17T15:24:52.238" v="3189" actId="1076"/>
          <ac:spMkLst>
            <pc:docMk/>
            <pc:sldMk cId="3208906114" sldId="586"/>
            <ac:spMk id="5" creationId="{F9DE4421-9F4F-4B64-A154-E660673FBF1E}"/>
          </ac:spMkLst>
        </pc:spChg>
        <pc:spChg chg="del">
          <ac:chgData name="Sidney Seckler" userId="73470fc2d5f88927" providerId="LiveId" clId="{AD47F8CC-F4BD-4DBF-8B1D-07957809B50F}" dt="2019-02-17T15:24:33.102" v="3182" actId="478"/>
          <ac:spMkLst>
            <pc:docMk/>
            <pc:sldMk cId="3208906114" sldId="586"/>
            <ac:spMk id="25" creationId="{7D34A689-FD45-4808-A448-EA6AE246DD98}"/>
          </ac:spMkLst>
        </pc:spChg>
        <pc:spChg chg="del">
          <ac:chgData name="Sidney Seckler" userId="73470fc2d5f88927" providerId="LiveId" clId="{AD47F8CC-F4BD-4DBF-8B1D-07957809B50F}" dt="2019-02-17T15:24:40.175" v="3185" actId="478"/>
          <ac:spMkLst>
            <pc:docMk/>
            <pc:sldMk cId="3208906114" sldId="586"/>
            <ac:spMk id="26" creationId="{8263BD5C-EF40-48F7-88CD-4C550077F059}"/>
          </ac:spMkLst>
        </pc:spChg>
        <pc:spChg chg="del">
          <ac:chgData name="Sidney Seckler" userId="73470fc2d5f88927" providerId="LiveId" clId="{AD47F8CC-F4BD-4DBF-8B1D-07957809B50F}" dt="2019-02-17T15:21:50.685" v="3095" actId="478"/>
          <ac:spMkLst>
            <pc:docMk/>
            <pc:sldMk cId="3208906114" sldId="586"/>
            <ac:spMk id="27" creationId="{17786092-EEDB-4810-A06A-6A6D6FFCAC66}"/>
          </ac:spMkLst>
        </pc:spChg>
        <pc:spChg chg="del">
          <ac:chgData name="Sidney Seckler" userId="73470fc2d5f88927" providerId="LiveId" clId="{AD47F8CC-F4BD-4DBF-8B1D-07957809B50F}" dt="2019-02-17T15:21:50.685" v="3095" actId="478"/>
          <ac:spMkLst>
            <pc:docMk/>
            <pc:sldMk cId="3208906114" sldId="586"/>
            <ac:spMk id="28" creationId="{5E1AED00-3A94-41DB-B74C-51A1316288D3}"/>
          </ac:spMkLst>
        </pc:spChg>
        <pc:spChg chg="del">
          <ac:chgData name="Sidney Seckler" userId="73470fc2d5f88927" providerId="LiveId" clId="{AD47F8CC-F4BD-4DBF-8B1D-07957809B50F}" dt="2019-02-17T15:21:50.685" v="3095" actId="478"/>
          <ac:spMkLst>
            <pc:docMk/>
            <pc:sldMk cId="3208906114" sldId="586"/>
            <ac:spMk id="30" creationId="{DD571400-D2A0-4571-BE05-D023A42C6D55}"/>
          </ac:spMkLst>
        </pc:spChg>
        <pc:spChg chg="del">
          <ac:chgData name="Sidney Seckler" userId="73470fc2d5f88927" providerId="LiveId" clId="{AD47F8CC-F4BD-4DBF-8B1D-07957809B50F}" dt="2019-02-17T15:21:50.685" v="3095" actId="478"/>
          <ac:spMkLst>
            <pc:docMk/>
            <pc:sldMk cId="3208906114" sldId="586"/>
            <ac:spMk id="32" creationId="{F0163245-12E4-45AC-B56F-DB57FBE4EA13}"/>
          </ac:spMkLst>
        </pc:spChg>
        <pc:cxnChg chg="del mod">
          <ac:chgData name="Sidney Seckler" userId="73470fc2d5f88927" providerId="LiveId" clId="{AD47F8CC-F4BD-4DBF-8B1D-07957809B50F}" dt="2019-02-17T15:24:35.531" v="3183" actId="478"/>
          <ac:cxnSpMkLst>
            <pc:docMk/>
            <pc:sldMk cId="3208906114" sldId="586"/>
            <ac:cxnSpMk id="4" creationId="{CD338B30-414B-4A45-B86D-E6E3EE5F4417}"/>
          </ac:cxnSpMkLst>
        </pc:cxnChg>
        <pc:cxnChg chg="del mod">
          <ac:chgData name="Sidney Seckler" userId="73470fc2d5f88927" providerId="LiveId" clId="{AD47F8CC-F4BD-4DBF-8B1D-07957809B50F}" dt="2019-02-17T15:24:37.798" v="3184" actId="478"/>
          <ac:cxnSpMkLst>
            <pc:docMk/>
            <pc:sldMk cId="3208906114" sldId="586"/>
            <ac:cxnSpMk id="6" creationId="{6C2ACB5D-645D-4517-8BCC-CDE4AE45D5C4}"/>
          </ac:cxnSpMkLst>
        </pc:cxnChg>
      </pc:sldChg>
      <pc:sldChg chg="addSp delSp modSp add">
        <pc:chgData name="Sidney Seckler" userId="73470fc2d5f88927" providerId="LiveId" clId="{AD47F8CC-F4BD-4DBF-8B1D-07957809B50F}" dt="2019-02-18T15:22:03.652" v="4179" actId="1076"/>
        <pc:sldMkLst>
          <pc:docMk/>
          <pc:sldMk cId="3203986606" sldId="592"/>
        </pc:sldMkLst>
        <pc:spChg chg="mod">
          <ac:chgData name="Sidney Seckler" userId="73470fc2d5f88927" providerId="LiveId" clId="{AD47F8CC-F4BD-4DBF-8B1D-07957809B50F}" dt="2019-02-18T15:02:45.865" v="3732" actId="1038"/>
          <ac:spMkLst>
            <pc:docMk/>
            <pc:sldMk cId="3203986606" sldId="592"/>
            <ac:spMk id="2" creationId="{4A08A5C9-C560-4014-9EA1-89700E412C51}"/>
          </ac:spMkLst>
        </pc:spChg>
        <pc:spChg chg="del mod">
          <ac:chgData name="Sidney Seckler" userId="73470fc2d5f88927" providerId="LiveId" clId="{AD47F8CC-F4BD-4DBF-8B1D-07957809B50F}" dt="2019-02-18T14:59:26.465" v="3597" actId="478"/>
          <ac:spMkLst>
            <pc:docMk/>
            <pc:sldMk cId="3203986606" sldId="592"/>
            <ac:spMk id="3" creationId="{2EA38871-C7B2-4599-B803-5FE84AC6FA30}"/>
          </ac:spMkLst>
        </pc:spChg>
        <pc:spChg chg="mod">
          <ac:chgData name="Sidney Seckler" userId="73470fc2d5f88927" providerId="LiveId" clId="{AD47F8CC-F4BD-4DBF-8B1D-07957809B50F}" dt="2019-02-18T14:59:11.203" v="3593" actId="20577"/>
          <ac:spMkLst>
            <pc:docMk/>
            <pc:sldMk cId="3203986606" sldId="592"/>
            <ac:spMk id="13" creationId="{8808BFE8-6228-47D1-B02B-38FD31F11FCC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4" creationId="{E11D0AAB-86D5-448B-938E-AE5A218ADC03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5" creationId="{27FA05C6-E598-441A-9A8A-CBD908A1A5EF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6" creationId="{189CF098-4B7C-407F-9E01-82BC04EF6C5B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7" creationId="{F5A5D400-D6CB-46D9-8910-0855112195E9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8" creationId="{4706DB5D-9BC2-47EC-B70E-22F1F96164E0}"/>
          </ac:spMkLst>
        </pc:spChg>
        <pc:spChg chg="add mod">
          <ac:chgData name="Sidney Seckler" userId="73470fc2d5f88927" providerId="LiveId" clId="{AD47F8CC-F4BD-4DBF-8B1D-07957809B50F}" dt="2019-02-18T15:02:45.865" v="3732" actId="1038"/>
          <ac:spMkLst>
            <pc:docMk/>
            <pc:sldMk cId="3203986606" sldId="592"/>
            <ac:spMk id="20" creationId="{71179CA2-B1BC-4ED0-8FF9-B4816614E65E}"/>
          </ac:spMkLst>
        </pc:spChg>
        <pc:spChg chg="add mod">
          <ac:chgData name="Sidney Seckler" userId="73470fc2d5f88927" providerId="LiveId" clId="{AD47F8CC-F4BD-4DBF-8B1D-07957809B50F}" dt="2019-02-18T15:02:45.865" v="3732" actId="1038"/>
          <ac:spMkLst>
            <pc:docMk/>
            <pc:sldMk cId="3203986606" sldId="592"/>
            <ac:spMk id="22" creationId="{D9D3D8D8-5E47-4345-8FD4-DE822F84094B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25" creationId="{7D34A689-FD45-4808-A448-EA6AE246DD98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26" creationId="{8263BD5C-EF40-48F7-88CD-4C550077F059}"/>
          </ac:spMkLst>
        </pc:spChg>
        <pc:spChg chg="add mod">
          <ac:chgData name="Sidney Seckler" userId="73470fc2d5f88927" providerId="LiveId" clId="{AD47F8CC-F4BD-4DBF-8B1D-07957809B50F}" dt="2019-02-18T15:02:45.865" v="3732" actId="1038"/>
          <ac:spMkLst>
            <pc:docMk/>
            <pc:sldMk cId="3203986606" sldId="592"/>
            <ac:spMk id="27" creationId="{8DB8487D-EA5B-4E00-9A80-1A8535CF22C9}"/>
          </ac:spMkLst>
        </pc:spChg>
        <pc:spChg chg="add mod">
          <ac:chgData name="Sidney Seckler" userId="73470fc2d5f88927" providerId="LiveId" clId="{AD47F8CC-F4BD-4DBF-8B1D-07957809B50F}" dt="2019-02-18T15:03:02.365" v="3753" actId="1076"/>
          <ac:spMkLst>
            <pc:docMk/>
            <pc:sldMk cId="3203986606" sldId="592"/>
            <ac:spMk id="28" creationId="{20CE0085-6DFC-4699-8A97-381342890101}"/>
          </ac:spMkLst>
        </pc:spChg>
        <pc:spChg chg="del">
          <ac:chgData name="Sidney Seckler" userId="73470fc2d5f88927" providerId="LiveId" clId="{AD47F8CC-F4BD-4DBF-8B1D-07957809B50F}" dt="2019-02-18T14:59:16.948" v="3594" actId="478"/>
          <ac:spMkLst>
            <pc:docMk/>
            <pc:sldMk cId="3203986606" sldId="592"/>
            <ac:spMk id="29" creationId="{D566A229-2881-4585-A1BD-9D6B6CCCF35D}"/>
          </ac:spMkLst>
        </pc:spChg>
        <pc:spChg chg="add del">
          <ac:chgData name="Sidney Seckler" userId="73470fc2d5f88927" providerId="LiveId" clId="{AD47F8CC-F4BD-4DBF-8B1D-07957809B50F}" dt="2019-02-18T15:03:29.471" v="3757" actId="478"/>
          <ac:spMkLst>
            <pc:docMk/>
            <pc:sldMk cId="3203986606" sldId="592"/>
            <ac:spMk id="32" creationId="{1B624FB4-4A9E-46C5-AB6F-6EAAEB450F35}"/>
          </ac:spMkLst>
        </pc:spChg>
        <pc:spChg chg="add mod">
          <ac:chgData name="Sidney Seckler" userId="73470fc2d5f88927" providerId="LiveId" clId="{AD47F8CC-F4BD-4DBF-8B1D-07957809B50F}" dt="2019-02-18T15:10:49.884" v="3968" actId="1035"/>
          <ac:spMkLst>
            <pc:docMk/>
            <pc:sldMk cId="3203986606" sldId="592"/>
            <ac:spMk id="33" creationId="{23F18992-B0CD-4DD2-8445-2A65D322F774}"/>
          </ac:spMkLst>
        </pc:spChg>
        <pc:spChg chg="add mod">
          <ac:chgData name="Sidney Seckler" userId="73470fc2d5f88927" providerId="LiveId" clId="{AD47F8CC-F4BD-4DBF-8B1D-07957809B50F}" dt="2019-02-18T15:10:57.393" v="3978" actId="1035"/>
          <ac:spMkLst>
            <pc:docMk/>
            <pc:sldMk cId="3203986606" sldId="592"/>
            <ac:spMk id="34" creationId="{A3D41E7D-46D7-47B7-ACDA-153D77ACA891}"/>
          </ac:spMkLst>
        </pc:spChg>
        <pc:spChg chg="add mod">
          <ac:chgData name="Sidney Seckler" userId="73470fc2d5f88927" providerId="LiveId" clId="{AD47F8CC-F4BD-4DBF-8B1D-07957809B50F}" dt="2019-02-18T15:10:57.393" v="3978" actId="1035"/>
          <ac:spMkLst>
            <pc:docMk/>
            <pc:sldMk cId="3203986606" sldId="592"/>
            <ac:spMk id="35" creationId="{DAFC8260-E1F6-4732-A951-7FD203969391}"/>
          </ac:spMkLst>
        </pc:spChg>
        <pc:spChg chg="add mod">
          <ac:chgData name="Sidney Seckler" userId="73470fc2d5f88927" providerId="LiveId" clId="{AD47F8CC-F4BD-4DBF-8B1D-07957809B50F}" dt="2019-02-18T15:11:07.441" v="4013" actId="1035"/>
          <ac:spMkLst>
            <pc:docMk/>
            <pc:sldMk cId="3203986606" sldId="592"/>
            <ac:spMk id="43" creationId="{2DD1241A-D9F1-4ACD-A9DC-16DA07DFDC0F}"/>
          </ac:spMkLst>
        </pc:spChg>
        <pc:spChg chg="add mod">
          <ac:chgData name="Sidney Seckler" userId="73470fc2d5f88927" providerId="LiveId" clId="{AD47F8CC-F4BD-4DBF-8B1D-07957809B50F}" dt="2019-02-18T15:11:07.441" v="4013" actId="1035"/>
          <ac:spMkLst>
            <pc:docMk/>
            <pc:sldMk cId="3203986606" sldId="592"/>
            <ac:spMk id="44" creationId="{BBCF5425-1FB6-4CE9-9764-49C57918408B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56" creationId="{859D3E4C-A23B-4A5A-9657-93113D97F531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57" creationId="{2D8FE76F-11B7-4583-8BB5-802B59737A5E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63" creationId="{99B635F7-D1F5-4DA4-BDF4-F05B38F77B3C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64" creationId="{C593B416-3F1D-40BD-B074-16B9EFCF34C5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65" creationId="{2AB9426D-B184-4964-A10B-ED3C2E5249B5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66" creationId="{3F72F6EE-6CB0-41D6-B1FA-3EFF7577CD29}"/>
          </ac:spMkLst>
        </pc:spChg>
        <pc:spChg chg="add mod">
          <ac:chgData name="Sidney Seckler" userId="73470fc2d5f88927" providerId="LiveId" clId="{AD47F8CC-F4BD-4DBF-8B1D-07957809B50F}" dt="2019-02-18T15:16:27.758" v="4103" actId="20577"/>
          <ac:spMkLst>
            <pc:docMk/>
            <pc:sldMk cId="3203986606" sldId="592"/>
            <ac:spMk id="75" creationId="{D9C529CA-CE75-481C-BC56-E4B95F1E772F}"/>
          </ac:spMkLst>
        </pc:spChg>
        <pc:spChg chg="add mod">
          <ac:chgData name="Sidney Seckler" userId="73470fc2d5f88927" providerId="LiveId" clId="{AD47F8CC-F4BD-4DBF-8B1D-07957809B50F}" dt="2019-02-18T15:16:33.114" v="4105" actId="20577"/>
          <ac:spMkLst>
            <pc:docMk/>
            <pc:sldMk cId="3203986606" sldId="592"/>
            <ac:spMk id="76" creationId="{62A30277-9ECE-494E-9C89-5D17EDCC5605}"/>
          </ac:spMkLst>
        </pc:spChg>
        <pc:spChg chg="add mod">
          <ac:chgData name="Sidney Seckler" userId="73470fc2d5f88927" providerId="LiveId" clId="{AD47F8CC-F4BD-4DBF-8B1D-07957809B50F}" dt="2019-02-18T15:14:23.859" v="4087" actId="1035"/>
          <ac:spMkLst>
            <pc:docMk/>
            <pc:sldMk cId="3203986606" sldId="592"/>
            <ac:spMk id="77" creationId="{6FCA14F4-B247-42C5-983C-476C6994C6CF}"/>
          </ac:spMkLst>
        </pc:spChg>
        <pc:spChg chg="add mod">
          <ac:chgData name="Sidney Seckler" userId="73470fc2d5f88927" providerId="LiveId" clId="{AD47F8CC-F4BD-4DBF-8B1D-07957809B50F}" dt="2019-02-18T15:17:54.155" v="4116" actId="1076"/>
          <ac:spMkLst>
            <pc:docMk/>
            <pc:sldMk cId="3203986606" sldId="592"/>
            <ac:spMk id="94" creationId="{7785D792-9EE2-4B48-9A41-B362A4EC246A}"/>
          </ac:spMkLst>
        </pc:spChg>
        <pc:spChg chg="add mod">
          <ac:chgData name="Sidney Seckler" userId="73470fc2d5f88927" providerId="LiveId" clId="{AD47F8CC-F4BD-4DBF-8B1D-07957809B50F}" dt="2019-02-18T15:22:03.652" v="4179" actId="1076"/>
          <ac:spMkLst>
            <pc:docMk/>
            <pc:sldMk cId="3203986606" sldId="592"/>
            <ac:spMk id="11288" creationId="{564A65CE-946D-4884-AF66-10AC71A79116}"/>
          </ac:spMkLst>
        </pc:spChg>
        <pc:cxnChg chg="del mod">
          <ac:chgData name="Sidney Seckler" userId="73470fc2d5f88927" providerId="LiveId" clId="{AD47F8CC-F4BD-4DBF-8B1D-07957809B50F}" dt="2019-02-18T14:59:28.861" v="3598" actId="478"/>
          <ac:cxnSpMkLst>
            <pc:docMk/>
            <pc:sldMk cId="3203986606" sldId="592"/>
            <ac:cxnSpMk id="4" creationId="{CD338B30-414B-4A45-B86D-E6E3EE5F4417}"/>
          </ac:cxnSpMkLst>
        </pc:cxnChg>
        <pc:cxnChg chg="del mod">
          <ac:chgData name="Sidney Seckler" userId="73470fc2d5f88927" providerId="LiveId" clId="{AD47F8CC-F4BD-4DBF-8B1D-07957809B50F}" dt="2019-02-18T14:59:31.386" v="3599" actId="478"/>
          <ac:cxnSpMkLst>
            <pc:docMk/>
            <pc:sldMk cId="3203986606" sldId="592"/>
            <ac:cxnSpMk id="6" creationId="{6C2ACB5D-645D-4517-8BCC-CDE4AE45D5C4}"/>
          </ac:cxnSpMkLst>
        </pc:cxnChg>
        <pc:cxnChg chg="add mod">
          <ac:chgData name="Sidney Seckler" userId="73470fc2d5f88927" providerId="LiveId" clId="{AD47F8CC-F4BD-4DBF-8B1D-07957809B50F}" dt="2019-02-18T15:02:45.865" v="3732" actId="1038"/>
          <ac:cxnSpMkLst>
            <pc:docMk/>
            <pc:sldMk cId="3203986606" sldId="592"/>
            <ac:cxnSpMk id="7" creationId="{817FA8CC-420B-42CE-A6CF-79C0B266D7A0}"/>
          </ac:cxnSpMkLst>
        </pc:cxnChg>
        <pc:cxnChg chg="add mod">
          <ac:chgData name="Sidney Seckler" userId="73470fc2d5f88927" providerId="LiveId" clId="{AD47F8CC-F4BD-4DBF-8B1D-07957809B50F}" dt="2019-02-18T15:02:45.865" v="3732" actId="1038"/>
          <ac:cxnSpMkLst>
            <pc:docMk/>
            <pc:sldMk cId="3203986606" sldId="592"/>
            <ac:cxnSpMk id="9" creationId="{DEFEE65D-9C75-4E7D-818F-253DEF3C1E5C}"/>
          </ac:cxnSpMkLst>
        </pc:cxnChg>
        <pc:cxnChg chg="add mod">
          <ac:chgData name="Sidney Seckler" userId="73470fc2d5f88927" providerId="LiveId" clId="{AD47F8CC-F4BD-4DBF-8B1D-07957809B50F}" dt="2019-02-18T15:03:07.344" v="3754" actId="11529"/>
          <ac:cxnSpMkLst>
            <pc:docMk/>
            <pc:sldMk cId="3203986606" sldId="592"/>
            <ac:cxnSpMk id="11" creationId="{11246AA8-1F0A-4206-B002-BDB10E734C8D}"/>
          </ac:cxnSpMkLst>
        </pc:cxnChg>
        <pc:cxnChg chg="del mod">
          <ac:chgData name="Sidney Seckler" userId="73470fc2d5f88927" providerId="LiveId" clId="{AD47F8CC-F4BD-4DBF-8B1D-07957809B50F}" dt="2019-02-18T14:59:23.353" v="3595" actId="478"/>
          <ac:cxnSpMkLst>
            <pc:docMk/>
            <pc:sldMk cId="3203986606" sldId="592"/>
            <ac:cxnSpMk id="12" creationId="{E088D433-559B-4EE5-ACF6-D0E10D434255}"/>
          </ac:cxnSpMkLst>
        </pc:cxnChg>
        <pc:cxnChg chg="del mod">
          <ac:chgData name="Sidney Seckler" userId="73470fc2d5f88927" providerId="LiveId" clId="{AD47F8CC-F4BD-4DBF-8B1D-07957809B50F}" dt="2019-02-18T14:59:23.353" v="3595" actId="478"/>
          <ac:cxnSpMkLst>
            <pc:docMk/>
            <pc:sldMk cId="3203986606" sldId="592"/>
            <ac:cxnSpMk id="19" creationId="{F71A1149-AD17-439A-85DB-82F50A20448A}"/>
          </ac:cxnSpMkLst>
        </pc:cxnChg>
        <pc:cxnChg chg="del mod">
          <ac:chgData name="Sidney Seckler" userId="73470fc2d5f88927" providerId="LiveId" clId="{AD47F8CC-F4BD-4DBF-8B1D-07957809B50F}" dt="2019-02-18T14:59:23.353" v="3595" actId="478"/>
          <ac:cxnSpMkLst>
            <pc:docMk/>
            <pc:sldMk cId="3203986606" sldId="592"/>
            <ac:cxnSpMk id="21" creationId="{EF7601C3-6034-4171-B111-EA8C9E9EDAD8}"/>
          </ac:cxnSpMkLst>
        </pc:cxnChg>
        <pc:cxnChg chg="del mod">
          <ac:chgData name="Sidney Seckler" userId="73470fc2d5f88927" providerId="LiveId" clId="{AD47F8CC-F4BD-4DBF-8B1D-07957809B50F}" dt="2019-02-18T14:59:23.353" v="3595" actId="478"/>
          <ac:cxnSpMkLst>
            <pc:docMk/>
            <pc:sldMk cId="3203986606" sldId="592"/>
            <ac:cxnSpMk id="23" creationId="{B63C0F45-4DC9-4EC5-9415-915EC81B457B}"/>
          </ac:cxnSpMkLst>
        </pc:cxnChg>
        <pc:cxnChg chg="add mod">
          <ac:chgData name="Sidney Seckler" userId="73470fc2d5f88927" providerId="LiveId" clId="{AD47F8CC-F4BD-4DBF-8B1D-07957809B50F}" dt="2019-02-18T15:03:11.287" v="3755" actId="11529"/>
          <ac:cxnSpMkLst>
            <pc:docMk/>
            <pc:sldMk cId="3203986606" sldId="592"/>
            <ac:cxnSpMk id="30" creationId="{62F50068-C2A5-4672-87F1-74EB35B6F327}"/>
          </ac:cxnSpMkLst>
        </pc:cxnChg>
        <pc:cxnChg chg="add mod">
          <ac:chgData name="Sidney Seckler" userId="73470fc2d5f88927" providerId="LiveId" clId="{AD47F8CC-F4BD-4DBF-8B1D-07957809B50F}" dt="2019-02-18T15:10:57.393" v="3978" actId="1035"/>
          <ac:cxnSpMkLst>
            <pc:docMk/>
            <pc:sldMk cId="3203986606" sldId="592"/>
            <ac:cxnSpMk id="36" creationId="{BBF04898-069C-4152-9DF8-19BDE2296F95}"/>
          </ac:cxnSpMkLst>
        </pc:cxnChg>
        <pc:cxnChg chg="add mod">
          <ac:chgData name="Sidney Seckler" userId="73470fc2d5f88927" providerId="LiveId" clId="{AD47F8CC-F4BD-4DBF-8B1D-07957809B50F}" dt="2019-02-18T15:10:57.393" v="3978" actId="1035"/>
          <ac:cxnSpMkLst>
            <pc:docMk/>
            <pc:sldMk cId="3203986606" sldId="592"/>
            <ac:cxnSpMk id="38" creationId="{8B72BE32-9B89-49CA-AD08-A862A71CD41B}"/>
          </ac:cxnSpMkLst>
        </pc:cxnChg>
        <pc:cxnChg chg="add mod">
          <ac:chgData name="Sidney Seckler" userId="73470fc2d5f88927" providerId="LiveId" clId="{AD47F8CC-F4BD-4DBF-8B1D-07957809B50F}" dt="2019-02-18T15:10:49.884" v="3968" actId="1035"/>
          <ac:cxnSpMkLst>
            <pc:docMk/>
            <pc:sldMk cId="3203986606" sldId="592"/>
            <ac:cxnSpMk id="41" creationId="{D3005F97-26E6-4DD0-857C-43EDA4647B5B}"/>
          </ac:cxnSpMkLst>
        </pc:cxnChg>
        <pc:cxnChg chg="add mod">
          <ac:chgData name="Sidney Seckler" userId="73470fc2d5f88927" providerId="LiveId" clId="{AD47F8CC-F4BD-4DBF-8B1D-07957809B50F}" dt="2019-02-18T15:11:07.441" v="4013" actId="1035"/>
          <ac:cxnSpMkLst>
            <pc:docMk/>
            <pc:sldMk cId="3203986606" sldId="592"/>
            <ac:cxnSpMk id="45" creationId="{C38BEF2C-D5AE-4EC0-B9FE-2D0A61E9D966}"/>
          </ac:cxnSpMkLst>
        </pc:cxnChg>
        <pc:cxnChg chg="add mod">
          <ac:chgData name="Sidney Seckler" userId="73470fc2d5f88927" providerId="LiveId" clId="{AD47F8CC-F4BD-4DBF-8B1D-07957809B50F}" dt="2019-02-18T15:11:07.441" v="4013" actId="1035"/>
          <ac:cxnSpMkLst>
            <pc:docMk/>
            <pc:sldMk cId="3203986606" sldId="592"/>
            <ac:cxnSpMk id="49" creationId="{E7785518-FFB4-4146-A10F-AC05C3EE55F0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58" creationId="{FF09C0E6-5AFF-421C-B1FA-BC9561F9AE75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60" creationId="{CFEC190E-935C-4BE8-BCEA-24936F3182B9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11264" creationId="{15035B34-F4DD-4026-8DD4-9D98141522E5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11267" creationId="{8B97F591-D44D-4120-A87A-F04410F7781C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11269" creationId="{19D9C952-2A3F-4728-A8E4-C68AF8EE5285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11271" creationId="{E232BD93-8155-4B8A-9FC0-365473F104B5}"/>
          </ac:cxnSpMkLst>
        </pc:cxnChg>
        <pc:cxnChg chg="add mod">
          <ac:chgData name="Sidney Seckler" userId="73470fc2d5f88927" providerId="LiveId" clId="{AD47F8CC-F4BD-4DBF-8B1D-07957809B50F}" dt="2019-02-18T15:14:44.900" v="4093" actId="11529"/>
          <ac:cxnSpMkLst>
            <pc:docMk/>
            <pc:sldMk cId="3203986606" sldId="592"/>
            <ac:cxnSpMk id="11273" creationId="{76AC164C-15FD-47AC-AB96-D3E109B000A3}"/>
          </ac:cxnSpMkLst>
        </pc:cxnChg>
        <pc:cxnChg chg="add mod">
          <ac:chgData name="Sidney Seckler" userId="73470fc2d5f88927" providerId="LiveId" clId="{AD47F8CC-F4BD-4DBF-8B1D-07957809B50F}" dt="2019-02-18T15:14:54.340" v="4094" actId="11529"/>
          <ac:cxnSpMkLst>
            <pc:docMk/>
            <pc:sldMk cId="3203986606" sldId="592"/>
            <ac:cxnSpMk id="11275" creationId="{7F80BC85-F1DC-4269-AB0C-620B875C8F7A}"/>
          </ac:cxnSpMkLst>
        </pc:cxnChg>
        <pc:cxnChg chg="add del mod">
          <ac:chgData name="Sidney Seckler" userId="73470fc2d5f88927" providerId="LiveId" clId="{AD47F8CC-F4BD-4DBF-8B1D-07957809B50F}" dt="2019-02-18T15:15:13.856" v="4096" actId="478"/>
          <ac:cxnSpMkLst>
            <pc:docMk/>
            <pc:sldMk cId="3203986606" sldId="592"/>
            <ac:cxnSpMk id="11277" creationId="{911D874D-77DB-445E-A845-913E95619A33}"/>
          </ac:cxnSpMkLst>
        </pc:cxnChg>
        <pc:cxnChg chg="add mod">
          <ac:chgData name="Sidney Seckler" userId="73470fc2d5f88927" providerId="LiveId" clId="{AD47F8CC-F4BD-4DBF-8B1D-07957809B50F}" dt="2019-02-18T15:15:25.163" v="4097" actId="11529"/>
          <ac:cxnSpMkLst>
            <pc:docMk/>
            <pc:sldMk cId="3203986606" sldId="592"/>
            <ac:cxnSpMk id="11279" creationId="{DBE4BB07-0387-4152-8FF6-EB1FD7BDF3EE}"/>
          </ac:cxnSpMkLst>
        </pc:cxnChg>
        <pc:cxnChg chg="add mod">
          <ac:chgData name="Sidney Seckler" userId="73470fc2d5f88927" providerId="LiveId" clId="{AD47F8CC-F4BD-4DBF-8B1D-07957809B50F}" dt="2019-02-18T15:15:38.001" v="4098" actId="11529"/>
          <ac:cxnSpMkLst>
            <pc:docMk/>
            <pc:sldMk cId="3203986606" sldId="592"/>
            <ac:cxnSpMk id="11281" creationId="{8E5DA5EB-E4D1-4297-8855-9EDC1A021D2B}"/>
          </ac:cxnSpMkLst>
        </pc:cxnChg>
        <pc:cxnChg chg="add mod">
          <ac:chgData name="Sidney Seckler" userId="73470fc2d5f88927" providerId="LiveId" clId="{AD47F8CC-F4BD-4DBF-8B1D-07957809B50F}" dt="2019-02-18T15:15:49.005" v="4099" actId="11529"/>
          <ac:cxnSpMkLst>
            <pc:docMk/>
            <pc:sldMk cId="3203986606" sldId="592"/>
            <ac:cxnSpMk id="11283" creationId="{46872777-647A-4AC3-B0FB-22616ED58D3F}"/>
          </ac:cxnSpMkLst>
        </pc:cxnChg>
        <pc:cxnChg chg="add mod">
          <ac:chgData name="Sidney Seckler" userId="73470fc2d5f88927" providerId="LiveId" clId="{AD47F8CC-F4BD-4DBF-8B1D-07957809B50F}" dt="2019-02-18T15:15:58.815" v="4100" actId="11529"/>
          <ac:cxnSpMkLst>
            <pc:docMk/>
            <pc:sldMk cId="3203986606" sldId="592"/>
            <ac:cxnSpMk id="11285" creationId="{6DAE8836-9765-42E6-AAEB-0EE35205DA3B}"/>
          </ac:cxnSpMkLst>
        </pc:cxnChg>
        <pc:cxnChg chg="add mod">
          <ac:chgData name="Sidney Seckler" userId="73470fc2d5f88927" providerId="LiveId" clId="{AD47F8CC-F4BD-4DBF-8B1D-07957809B50F}" dt="2019-02-18T15:16:02.622" v="4101" actId="11529"/>
          <ac:cxnSpMkLst>
            <pc:docMk/>
            <pc:sldMk cId="3203986606" sldId="592"/>
            <ac:cxnSpMk id="11287" creationId="{2813FBD1-4E0C-4CBA-9676-FF7D4AC0EC84}"/>
          </ac:cxnSpMkLst>
        </pc:cxnChg>
      </pc:sldChg>
      <pc:sldChg chg="addSp modSp add">
        <pc:chgData name="Sidney Seckler" userId="73470fc2d5f88927" providerId="LiveId" clId="{AD47F8CC-F4BD-4DBF-8B1D-07957809B50F}" dt="2019-02-18T15:22:11.493" v="4180"/>
        <pc:sldMkLst>
          <pc:docMk/>
          <pc:sldMk cId="825520512" sldId="593"/>
        </pc:sldMkLst>
        <pc:spChg chg="add">
          <ac:chgData name="Sidney Seckler" userId="73470fc2d5f88927" providerId="LiveId" clId="{AD47F8CC-F4BD-4DBF-8B1D-07957809B50F}" dt="2019-02-18T15:22:11.493" v="4180"/>
          <ac:spMkLst>
            <pc:docMk/>
            <pc:sldMk cId="825520512" sldId="593"/>
            <ac:spMk id="46" creationId="{FDE71AAB-2D3A-4F52-86B2-26C95A879694}"/>
          </ac:spMkLst>
        </pc:spChg>
        <pc:spChg chg="mod">
          <ac:chgData name="Sidney Seckler" userId="73470fc2d5f88927" providerId="LiveId" clId="{AD47F8CC-F4BD-4DBF-8B1D-07957809B50F}" dt="2019-02-18T15:19:27.462" v="4128" actId="1076"/>
          <ac:spMkLst>
            <pc:docMk/>
            <pc:sldMk cId="825520512" sldId="593"/>
            <ac:spMk id="94" creationId="{7785D792-9EE2-4B48-9A41-B362A4EC246A}"/>
          </ac:spMkLst>
        </pc:spChg>
      </pc:sldChg>
      <pc:sldChg chg="addSp modSp add">
        <pc:chgData name="Sidney Seckler" userId="73470fc2d5f88927" providerId="LiveId" clId="{AD47F8CC-F4BD-4DBF-8B1D-07957809B50F}" dt="2019-02-18T15:22:14.706" v="4181"/>
        <pc:sldMkLst>
          <pc:docMk/>
          <pc:sldMk cId="2472380938" sldId="594"/>
        </pc:sldMkLst>
        <pc:spChg chg="add">
          <ac:chgData name="Sidney Seckler" userId="73470fc2d5f88927" providerId="LiveId" clId="{AD47F8CC-F4BD-4DBF-8B1D-07957809B50F}" dt="2019-02-18T15:22:14.706" v="4181"/>
          <ac:spMkLst>
            <pc:docMk/>
            <pc:sldMk cId="2472380938" sldId="594"/>
            <ac:spMk id="46" creationId="{0F2DF9C9-B3B9-4A86-8A63-C5BF1CB566D0}"/>
          </ac:spMkLst>
        </pc:spChg>
        <pc:spChg chg="mod">
          <ac:chgData name="Sidney Seckler" userId="73470fc2d5f88927" providerId="LiveId" clId="{AD47F8CC-F4BD-4DBF-8B1D-07957809B50F}" dt="2019-02-18T15:19:42.604" v="4130" actId="1076"/>
          <ac:spMkLst>
            <pc:docMk/>
            <pc:sldMk cId="2472380938" sldId="594"/>
            <ac:spMk id="94" creationId="{7785D792-9EE2-4B48-9A41-B362A4EC246A}"/>
          </ac:spMkLst>
        </pc:spChg>
      </pc:sldChg>
      <pc:sldChg chg="addSp modSp add">
        <pc:chgData name="Sidney Seckler" userId="73470fc2d5f88927" providerId="LiveId" clId="{AD47F8CC-F4BD-4DBF-8B1D-07957809B50F}" dt="2019-02-18T15:22:18.424" v="4182"/>
        <pc:sldMkLst>
          <pc:docMk/>
          <pc:sldMk cId="1127332261" sldId="595"/>
        </pc:sldMkLst>
        <pc:spChg chg="add">
          <ac:chgData name="Sidney Seckler" userId="73470fc2d5f88927" providerId="LiveId" clId="{AD47F8CC-F4BD-4DBF-8B1D-07957809B50F}" dt="2019-02-18T15:22:18.424" v="4182"/>
          <ac:spMkLst>
            <pc:docMk/>
            <pc:sldMk cId="1127332261" sldId="595"/>
            <ac:spMk id="46" creationId="{3179FD8B-871E-418B-B87A-E7FD2D777ECD}"/>
          </ac:spMkLst>
        </pc:spChg>
        <pc:spChg chg="mod">
          <ac:chgData name="Sidney Seckler" userId="73470fc2d5f88927" providerId="LiveId" clId="{AD47F8CC-F4BD-4DBF-8B1D-07957809B50F}" dt="2019-02-18T15:21:17.350" v="4152" actId="1076"/>
          <ac:spMkLst>
            <pc:docMk/>
            <pc:sldMk cId="1127332261" sldId="595"/>
            <ac:spMk id="94" creationId="{7785D792-9EE2-4B48-9A41-B362A4EC246A}"/>
          </ac:spMkLst>
        </pc:spChg>
      </pc:sldChg>
      <pc:sldChg chg="modSp add">
        <pc:chgData name="Sidney Seckler" userId="73470fc2d5f88927" providerId="LiveId" clId="{AD47F8CC-F4BD-4DBF-8B1D-07957809B50F}" dt="2019-02-18T15:22:57.752" v="4186" actId="14100"/>
        <pc:sldMkLst>
          <pc:docMk/>
          <pc:sldMk cId="3229726014" sldId="596"/>
        </pc:sldMkLst>
        <pc:spChg chg="mod">
          <ac:chgData name="Sidney Seckler" userId="73470fc2d5f88927" providerId="LiveId" clId="{AD47F8CC-F4BD-4DBF-8B1D-07957809B50F}" dt="2019-02-18T15:22:57.752" v="4186" actId="14100"/>
          <ac:spMkLst>
            <pc:docMk/>
            <pc:sldMk cId="3229726014" sldId="596"/>
            <ac:spMk id="94" creationId="{7785D792-9EE2-4B48-9A41-B362A4EC246A}"/>
          </ac:spMkLst>
        </pc:spChg>
      </pc:sldChg>
      <pc:sldChg chg="addSp delSp modSp add">
        <pc:chgData name="Sidney Seckler" userId="73470fc2d5f88927" providerId="LiveId" clId="{AD47F8CC-F4BD-4DBF-8B1D-07957809B50F}" dt="2019-02-18T18:29:38.059" v="4284" actId="1076"/>
        <pc:sldMkLst>
          <pc:docMk/>
          <pc:sldMk cId="1959851791" sldId="597"/>
        </pc:sldMkLst>
        <pc:spChg chg="mod">
          <ac:chgData name="Sidney Seckler" userId="73470fc2d5f88927" providerId="LiveId" clId="{AD47F8CC-F4BD-4DBF-8B1D-07957809B50F}" dt="2019-02-18T18:28:30.665" v="4280" actId="14100"/>
          <ac:spMkLst>
            <pc:docMk/>
            <pc:sldMk cId="1959851791" sldId="597"/>
            <ac:spMk id="8" creationId="{98A8AB9A-73AE-45DD-8E26-7F55042F087B}"/>
          </ac:spMkLst>
        </pc:spChg>
        <pc:picChg chg="add mod">
          <ac:chgData name="Sidney Seckler" userId="73470fc2d5f88927" providerId="LiveId" clId="{AD47F8CC-F4BD-4DBF-8B1D-07957809B50F}" dt="2019-02-18T18:29:38.059" v="4284" actId="1076"/>
          <ac:picMkLst>
            <pc:docMk/>
            <pc:sldMk cId="1959851791" sldId="597"/>
            <ac:picMk id="2" creationId="{D42D1427-0019-43CB-AC6B-8AF7CD66519A}"/>
          </ac:picMkLst>
        </pc:picChg>
        <pc:picChg chg="del">
          <ac:chgData name="Sidney Seckler" userId="73470fc2d5f88927" providerId="LiveId" clId="{AD47F8CC-F4BD-4DBF-8B1D-07957809B50F}" dt="2019-02-18T18:27:43.128" v="4205" actId="478"/>
          <ac:picMkLst>
            <pc:docMk/>
            <pc:sldMk cId="1959851791" sldId="597"/>
            <ac:picMk id="2050" creationId="{29339750-A5B2-41CF-A040-9AC1DE882144}"/>
          </ac:picMkLst>
        </pc:picChg>
        <pc:picChg chg="del">
          <ac:chgData name="Sidney Seckler" userId="73470fc2d5f88927" providerId="LiveId" clId="{AD47F8CC-F4BD-4DBF-8B1D-07957809B50F}" dt="2019-02-18T18:27:41.243" v="4204" actId="478"/>
          <ac:picMkLst>
            <pc:docMk/>
            <pc:sldMk cId="1959851791" sldId="597"/>
            <ac:picMk id="2052" creationId="{9B9E3F27-67EC-43F3-B9F6-8C903B5341A0}"/>
          </ac:picMkLst>
        </pc:picChg>
      </pc:sldChg>
      <pc:sldChg chg="delSp modSp add">
        <pc:chgData name="Sidney Seckler" userId="73470fc2d5f88927" providerId="LiveId" clId="{AD47F8CC-F4BD-4DBF-8B1D-07957809B50F}" dt="2019-02-20T18:31:51.016" v="4458" actId="27636"/>
        <pc:sldMkLst>
          <pc:docMk/>
          <pc:sldMk cId="688282387" sldId="598"/>
        </pc:sldMkLst>
        <pc:spChg chg="del">
          <ac:chgData name="Sidney Seckler" userId="73470fc2d5f88927" providerId="LiveId" clId="{AD47F8CC-F4BD-4DBF-8B1D-07957809B50F}" dt="2019-02-20T18:30:46.612" v="4359" actId="478"/>
          <ac:spMkLst>
            <pc:docMk/>
            <pc:sldMk cId="688282387" sldId="598"/>
            <ac:spMk id="4" creationId="{FD021891-549F-4293-8387-2609C1074D93}"/>
          </ac:spMkLst>
        </pc:spChg>
        <pc:spChg chg="mod">
          <ac:chgData name="Sidney Seckler" userId="73470fc2d5f88927" providerId="LiveId" clId="{AD47F8CC-F4BD-4DBF-8B1D-07957809B50F}" dt="2019-02-20T18:31:51.016" v="4458" actId="27636"/>
          <ac:spMkLst>
            <pc:docMk/>
            <pc:sldMk cId="688282387" sldId="598"/>
            <ac:spMk id="7" creationId="{F053D0CB-DB61-4E11-912B-D78C8FA8AA4D}"/>
          </ac:spMkLst>
        </pc:spChg>
        <pc:spChg chg="mod">
          <ac:chgData name="Sidney Seckler" userId="73470fc2d5f88927" providerId="LiveId" clId="{AD47F8CC-F4BD-4DBF-8B1D-07957809B50F}" dt="2019-02-20T18:30:27.207" v="4353" actId="20577"/>
          <ac:spMkLst>
            <pc:docMk/>
            <pc:sldMk cId="688282387" sldId="598"/>
            <ac:spMk id="8" creationId="{ABB69E68-B6B5-40C7-8BB2-3B498C6CEBAD}"/>
          </ac:spMkLst>
        </pc:spChg>
        <pc:spChg chg="del">
          <ac:chgData name="Sidney Seckler" userId="73470fc2d5f88927" providerId="LiveId" clId="{AD47F8CC-F4BD-4DBF-8B1D-07957809B50F}" dt="2019-02-20T18:30:53.289" v="4360" actId="478"/>
          <ac:spMkLst>
            <pc:docMk/>
            <pc:sldMk cId="688282387" sldId="598"/>
            <ac:spMk id="10" creationId="{592EF8D8-C3A6-4328-A8D7-A3D3073E1741}"/>
          </ac:spMkLst>
        </pc:spChg>
      </pc:sldChg>
      <pc:sldChg chg="modSp add">
        <pc:chgData name="Sidney Seckler" userId="73470fc2d5f88927" providerId="LiveId" clId="{AD47F8CC-F4BD-4DBF-8B1D-07957809B50F}" dt="2019-02-20T18:34:45.726" v="4842" actId="20577"/>
        <pc:sldMkLst>
          <pc:docMk/>
          <pc:sldMk cId="877418303" sldId="599"/>
        </pc:sldMkLst>
        <pc:spChg chg="mod">
          <ac:chgData name="Sidney Seckler" userId="73470fc2d5f88927" providerId="LiveId" clId="{AD47F8CC-F4BD-4DBF-8B1D-07957809B50F}" dt="2019-02-20T18:34:45.726" v="4842" actId="20577"/>
          <ac:spMkLst>
            <pc:docMk/>
            <pc:sldMk cId="877418303" sldId="599"/>
            <ac:spMk id="4100" creationId="{E5CC45C3-CF65-4286-AA07-1D8008364C0B}"/>
          </ac:spMkLst>
        </pc:spChg>
      </pc:sldChg>
      <pc:sldChg chg="modSp add">
        <pc:chgData name="Sidney Seckler" userId="73470fc2d5f88927" providerId="LiveId" clId="{AD47F8CC-F4BD-4DBF-8B1D-07957809B50F}" dt="2019-02-20T18:39:08.641" v="5127" actId="20577"/>
        <pc:sldMkLst>
          <pc:docMk/>
          <pc:sldMk cId="3153052115" sldId="600"/>
        </pc:sldMkLst>
        <pc:spChg chg="mod">
          <ac:chgData name="Sidney Seckler" userId="73470fc2d5f88927" providerId="LiveId" clId="{AD47F8CC-F4BD-4DBF-8B1D-07957809B50F}" dt="2019-02-20T18:39:08.641" v="5127" actId="20577"/>
          <ac:spMkLst>
            <pc:docMk/>
            <pc:sldMk cId="3153052115" sldId="600"/>
            <ac:spMk id="2" creationId="{F39A5F00-DDF9-4D1F-8076-6C85A640CE9F}"/>
          </ac:spMkLst>
        </pc:spChg>
      </pc:sldChg>
    </pc:docChg>
  </pc:docChgLst>
  <pc:docChgLst>
    <pc:chgData name="Sidney Seckler" userId="73470fc2d5f88927" providerId="LiveId" clId="{834AD62A-0CD7-4AD9-891C-F95B20488CF2}"/>
    <pc:docChg chg="undo custSel addSld delSld modSld sldOrd">
      <pc:chgData name="Sidney Seckler" userId="73470fc2d5f88927" providerId="LiveId" clId="{834AD62A-0CD7-4AD9-891C-F95B20488CF2}" dt="2019-02-12T16:19:20.188" v="5859" actId="20577"/>
      <pc:docMkLst>
        <pc:docMk/>
      </pc:docMkLst>
      <pc:sldChg chg="addSp delSp modSp">
        <pc:chgData name="Sidney Seckler" userId="73470fc2d5f88927" providerId="LiveId" clId="{834AD62A-0CD7-4AD9-891C-F95B20488CF2}" dt="2019-02-12T16:03:51.676" v="5554"/>
        <pc:sldMkLst>
          <pc:docMk/>
          <pc:sldMk cId="0" sldId="392"/>
        </pc:sldMkLst>
        <pc:picChg chg="add del mod">
          <ac:chgData name="Sidney Seckler" userId="73470fc2d5f88927" providerId="LiveId" clId="{834AD62A-0CD7-4AD9-891C-F95B20488CF2}" dt="2019-02-12T14:50:15.795" v="3610"/>
          <ac:picMkLst>
            <pc:docMk/>
            <pc:sldMk cId="0" sldId="392"/>
            <ac:picMk id="12290" creationId="{BE1F5DE0-269A-47A0-8EE7-8613DCF4544F}"/>
          </ac:picMkLst>
        </pc:picChg>
        <pc:picChg chg="add del">
          <ac:chgData name="Sidney Seckler" userId="73470fc2d5f88927" providerId="LiveId" clId="{834AD62A-0CD7-4AD9-891C-F95B20488CF2}" dt="2019-02-12T16:03:51.676" v="5554"/>
          <ac:picMkLst>
            <pc:docMk/>
            <pc:sldMk cId="0" sldId="392"/>
            <ac:picMk id="12292" creationId="{37A4ACD5-8D5E-4B44-ACBB-67C94B617C81}"/>
          </ac:picMkLst>
        </pc:picChg>
      </pc:sldChg>
      <pc:sldChg chg="modSp add ord">
        <pc:chgData name="Sidney Seckler" userId="73470fc2d5f88927" providerId="LiveId" clId="{834AD62A-0CD7-4AD9-891C-F95B20488CF2}" dt="2019-02-12T12:18:11.013" v="1724"/>
        <pc:sldMkLst>
          <pc:docMk/>
          <pc:sldMk cId="0" sldId="448"/>
        </pc:sldMkLst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5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7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8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30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31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5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8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0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1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3" creationId="{00000000-0000-0000-0000-000000000000}"/>
          </ac:spMkLst>
        </pc:spChg>
        <pc:grpChg chg="mod">
          <ac:chgData name="Sidney Seckler" userId="73470fc2d5f88927" providerId="LiveId" clId="{834AD62A-0CD7-4AD9-891C-F95B20488CF2}" dt="2019-02-12T12:17:45.868" v="1721"/>
          <ac:grpSpMkLst>
            <pc:docMk/>
            <pc:sldMk cId="0" sldId="448"/>
            <ac:grpSpMk id="43013" creationId="{00000000-0000-0000-0000-000000000000}"/>
          </ac:grpSpMkLst>
        </pc:grpChg>
        <pc:grpChg chg="mod">
          <ac:chgData name="Sidney Seckler" userId="73470fc2d5f88927" providerId="LiveId" clId="{834AD62A-0CD7-4AD9-891C-F95B20488CF2}" dt="2019-02-12T12:17:45.868" v="1721"/>
          <ac:grpSpMkLst>
            <pc:docMk/>
            <pc:sldMk cId="0" sldId="448"/>
            <ac:grpSpMk id="43014" creationId="{00000000-0000-0000-0000-000000000000}"/>
          </ac:grpSpMkLst>
        </pc:grpChg>
      </pc:sldChg>
      <pc:sldChg chg="modSp add ord">
        <pc:chgData name="Sidney Seckler" userId="73470fc2d5f88927" providerId="LiveId" clId="{834AD62A-0CD7-4AD9-891C-F95B20488CF2}" dt="2019-02-12T12:18:13.051" v="1725"/>
        <pc:sldMkLst>
          <pc:docMk/>
          <pc:sldMk cId="0" sldId="449"/>
        </pc:sldMkLst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45060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45063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4506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3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4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5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7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58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5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1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3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4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5" creationId="{00000000-0000-0000-0000-000000000000}"/>
          </ac:spMkLst>
        </pc:spChg>
        <pc:grpChg chg="mod">
          <ac:chgData name="Sidney Seckler" userId="73470fc2d5f88927" providerId="LiveId" clId="{834AD62A-0CD7-4AD9-891C-F95B20488CF2}" dt="2019-02-12T12:18:01.710" v="1723"/>
          <ac:grpSpMkLst>
            <pc:docMk/>
            <pc:sldMk cId="0" sldId="449"/>
            <ac:grpSpMk id="45061" creationId="{00000000-0000-0000-0000-000000000000}"/>
          </ac:grpSpMkLst>
        </pc:grpChg>
        <pc:grpChg chg="mod">
          <ac:chgData name="Sidney Seckler" userId="73470fc2d5f88927" providerId="LiveId" clId="{834AD62A-0CD7-4AD9-891C-F95B20488CF2}" dt="2019-02-12T12:18:01.710" v="1723"/>
          <ac:grpSpMkLst>
            <pc:docMk/>
            <pc:sldMk cId="0" sldId="449"/>
            <ac:grpSpMk id="45062" creationId="{00000000-0000-0000-0000-000000000000}"/>
          </ac:grpSpMkLst>
        </pc:grpChg>
      </pc:sldChg>
      <pc:sldChg chg="addSp delSp modSp add ord">
        <pc:chgData name="Sidney Seckler" userId="73470fc2d5f88927" providerId="LiveId" clId="{834AD62A-0CD7-4AD9-891C-F95B20488CF2}" dt="2019-02-12T12:15:54.629" v="1714" actId="207"/>
        <pc:sldMkLst>
          <pc:docMk/>
          <pc:sldMk cId="0" sldId="503"/>
        </pc:sldMkLst>
        <pc:spChg chg="add del mod">
          <ac:chgData name="Sidney Seckler" userId="73470fc2d5f88927" providerId="LiveId" clId="{834AD62A-0CD7-4AD9-891C-F95B20488CF2}" dt="2019-02-12T12:13:35.774" v="1683" actId="478"/>
          <ac:spMkLst>
            <pc:docMk/>
            <pc:sldMk cId="0" sldId="503"/>
            <ac:spMk id="3" creationId="{6E9FBA98-A477-4292-8F6F-77809064C2F7}"/>
          </ac:spMkLst>
        </pc:spChg>
        <pc:spChg chg="add">
          <ac:chgData name="Sidney Seckler" userId="73470fc2d5f88927" providerId="LiveId" clId="{834AD62A-0CD7-4AD9-891C-F95B20488CF2}" dt="2019-02-12T12:13:45.413" v="1684"/>
          <ac:spMkLst>
            <pc:docMk/>
            <pc:sldMk cId="0" sldId="503"/>
            <ac:spMk id="23" creationId="{1BE59976-5EBB-4FCA-871A-7747BBD84038}"/>
          </ac:spMkLst>
        </pc:spChg>
        <pc:spChg chg="add mod">
          <ac:chgData name="Sidney Seckler" userId="73470fc2d5f88927" providerId="LiveId" clId="{834AD62A-0CD7-4AD9-891C-F95B20488CF2}" dt="2019-02-12T12:15:54.629" v="1714" actId="207"/>
          <ac:spMkLst>
            <pc:docMk/>
            <pc:sldMk cId="0" sldId="503"/>
            <ac:spMk id="24" creationId="{579E8C47-4089-4FB3-A835-D5DDA91FE318}"/>
          </ac:spMkLst>
        </pc:spChg>
        <pc:spChg chg="del">
          <ac:chgData name="Sidney Seckler" userId="73470fc2d5f88927" providerId="LiveId" clId="{834AD62A-0CD7-4AD9-891C-F95B20488CF2}" dt="2019-02-12T12:13:32.442" v="1682" actId="478"/>
          <ac:spMkLst>
            <pc:docMk/>
            <pc:sldMk cId="0" sldId="503"/>
            <ac:spMk id="317443" creationId="{0C965BB5-F509-45DA-81C8-B765A33EF28A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1" creationId="{F0670096-8223-4FC1-ABB3-6D90B26A4F12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2" creationId="{60BEF217-7B8B-4C3A-BBC6-B9BEC19CED09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3" creationId="{54C2DAE9-CD12-4443-8C44-018117BE7862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6" creationId="{A1331C2A-640C-40BF-B06C-49046CAD56F5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7" creationId="{1377C2FA-1017-471A-8825-E3C12A6D6031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0" creationId="{47C83CC2-ECF5-4DA9-B66D-5FD1774BA688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1" creationId="{D457F527-639F-420D-8AA6-20AC88D810A0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4" creationId="{74F4F54F-9FF3-494A-9E12-C2016539E9F6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5" creationId="{C9998373-0584-4C02-9EB9-AE01707F04EA}"/>
          </ac:spMkLst>
        </pc:sp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1" creationId="{1D8A5FAA-2A44-48C5-8D13-13150816DA24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2" creationId="{CE500B96-E424-42F3-8963-054838A90702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5" creationId="{F13BE11A-042C-49D9-8938-AF86D4EA73DD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6" creationId="{F8931E51-680F-4DBF-AEDA-D9384F5DD9F9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9" creationId="{372C1BDE-5A01-41FE-A3CD-949EFED9BA4C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80" creationId="{0FFBA367-4C5C-4059-BA22-4A1EB7F450C1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83" creationId="{7DA8F5F9-CD33-4673-B820-F92EEF382F50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84" creationId="{6F38F2E5-2F4F-413B-AB50-05E83EEBB241}"/>
          </ac:cxnSpMkLst>
        </pc:cxnChg>
      </pc:sldChg>
      <pc:sldChg chg="addSp delSp modSp add">
        <pc:chgData name="Sidney Seckler" userId="73470fc2d5f88927" providerId="LiveId" clId="{834AD62A-0CD7-4AD9-891C-F95B20488CF2}" dt="2019-02-12T13:11:30.739" v="2093" actId="20577"/>
        <pc:sldMkLst>
          <pc:docMk/>
          <pc:sldMk cId="672471014" sldId="527"/>
        </pc:sldMkLst>
        <pc:spChg chg="add del mod">
          <ac:chgData name="Sidney Seckler" userId="73470fc2d5f88927" providerId="LiveId" clId="{834AD62A-0CD7-4AD9-891C-F95B20488CF2}" dt="2019-02-12T12:10:18.624" v="1676" actId="478"/>
          <ac:spMkLst>
            <pc:docMk/>
            <pc:sldMk cId="672471014" sldId="527"/>
            <ac:spMk id="3" creationId="{6312A684-282F-4204-B24A-20E79866B5C7}"/>
          </ac:spMkLst>
        </pc:spChg>
        <pc:spChg chg="del">
          <ac:chgData name="Sidney Seckler" userId="73470fc2d5f88927" providerId="LiveId" clId="{834AD62A-0CD7-4AD9-891C-F95B20488CF2}" dt="2019-02-12T12:10:16.090" v="1675" actId="478"/>
          <ac:spMkLst>
            <pc:docMk/>
            <pc:sldMk cId="672471014" sldId="527"/>
            <ac:spMk id="4" creationId="{4FF13F45-9DD3-4873-9F82-038A3636064B}"/>
          </ac:spMkLst>
        </pc:spChg>
        <pc:spChg chg="add mod">
          <ac:chgData name="Sidney Seckler" userId="73470fc2d5f88927" providerId="LiveId" clId="{834AD62A-0CD7-4AD9-891C-F95B20488CF2}" dt="2019-02-12T13:11:30.739" v="2093" actId="20577"/>
          <ac:spMkLst>
            <pc:docMk/>
            <pc:sldMk cId="672471014" sldId="527"/>
            <ac:spMk id="7" creationId="{F053D0CB-DB61-4E11-912B-D78C8FA8AA4D}"/>
          </ac:spMkLst>
        </pc:spChg>
        <pc:spChg chg="mod">
          <ac:chgData name="Sidney Seckler" userId="73470fc2d5f88927" providerId="LiveId" clId="{834AD62A-0CD7-4AD9-891C-F95B20488CF2}" dt="2019-02-12T12:13:02.459" v="1679" actId="14100"/>
          <ac:spMkLst>
            <pc:docMk/>
            <pc:sldMk cId="672471014" sldId="527"/>
            <ac:spMk id="304131" creationId="{3FD46931-1260-486D-89A6-B0D903563948}"/>
          </ac:spMkLst>
        </pc:spChg>
      </pc:sldChg>
      <pc:sldChg chg="modSp add">
        <pc:chgData name="Sidney Seckler" userId="73470fc2d5f88927" providerId="LiveId" clId="{834AD62A-0CD7-4AD9-891C-F95B20488CF2}" dt="2019-02-12T12:59:59.550" v="1728" actId="1076"/>
        <pc:sldMkLst>
          <pc:docMk/>
          <pc:sldMk cId="3427353847" sldId="528"/>
        </pc:sldMkLst>
        <pc:spChg chg="mod">
          <ac:chgData name="Sidney Seckler" userId="73470fc2d5f88927" providerId="LiveId" clId="{834AD62A-0CD7-4AD9-891C-F95B20488CF2}" dt="2019-02-12T12:59:59.550" v="1728" actId="1076"/>
          <ac:spMkLst>
            <pc:docMk/>
            <pc:sldMk cId="3427353847" sldId="528"/>
            <ac:spMk id="24" creationId="{579E8C47-4089-4FB3-A835-D5DDA91FE318}"/>
          </ac:spMkLst>
        </pc:spChg>
      </pc:sldChg>
      <pc:sldChg chg="addSp delSp modSp add">
        <pc:chgData name="Sidney Seckler" userId="73470fc2d5f88927" providerId="LiveId" clId="{834AD62A-0CD7-4AD9-891C-F95B20488CF2}" dt="2019-02-12T13:07:57.847" v="1944" actId="207"/>
        <pc:sldMkLst>
          <pc:docMk/>
          <pc:sldMk cId="673600176" sldId="529"/>
        </pc:sldMkLst>
        <pc:spChg chg="add mod">
          <ac:chgData name="Sidney Seckler" userId="73470fc2d5f88927" providerId="LiveId" clId="{834AD62A-0CD7-4AD9-891C-F95B20488CF2}" dt="2019-02-12T13:04:56.951" v="1934" actId="1076"/>
          <ac:spMkLst>
            <pc:docMk/>
            <pc:sldMk cId="673600176" sldId="529"/>
            <ac:spMk id="2" creationId="{4A08A5C9-C560-4014-9EA1-89700E412C51}"/>
          </ac:spMkLst>
        </pc:spChg>
        <pc:spChg chg="del">
          <ac:chgData name="Sidney Seckler" userId="73470fc2d5f88927" providerId="LiveId" clId="{834AD62A-0CD7-4AD9-891C-F95B20488CF2}" dt="2019-02-12T13:00:31.611" v="1732" actId="478"/>
          <ac:spMkLst>
            <pc:docMk/>
            <pc:sldMk cId="673600176" sldId="529"/>
            <ac:spMk id="24" creationId="{579E8C47-4089-4FB3-A835-D5DDA91FE318}"/>
          </ac:spMkLst>
        </pc:spChg>
        <pc:spChg chg="add mod">
          <ac:chgData name="Sidney Seckler" userId="73470fc2d5f88927" providerId="LiveId" clId="{834AD62A-0CD7-4AD9-891C-F95B20488CF2}" dt="2019-02-12T13:04:56.951" v="1934" actId="1076"/>
          <ac:spMkLst>
            <pc:docMk/>
            <pc:sldMk cId="673600176" sldId="529"/>
            <ac:spMk id="25" creationId="{7D34A689-FD45-4808-A448-EA6AE246DD98}"/>
          </ac:spMkLst>
        </pc:spChg>
        <pc:spChg chg="add mod">
          <ac:chgData name="Sidney Seckler" userId="73470fc2d5f88927" providerId="LiveId" clId="{834AD62A-0CD7-4AD9-891C-F95B20488CF2}" dt="2019-02-12T13:04:56.951" v="1934" actId="1076"/>
          <ac:spMkLst>
            <pc:docMk/>
            <pc:sldMk cId="673600176" sldId="529"/>
            <ac:spMk id="26" creationId="{8263BD5C-EF40-48F7-88CD-4C550077F059}"/>
          </ac:spMkLst>
        </pc:spChg>
        <pc:spChg chg="add mod">
          <ac:chgData name="Sidney Seckler" userId="73470fc2d5f88927" providerId="LiveId" clId="{834AD62A-0CD7-4AD9-891C-F95B20488CF2}" dt="2019-02-12T13:04:49.625" v="1933" actId="1076"/>
          <ac:spMkLst>
            <pc:docMk/>
            <pc:sldMk cId="673600176" sldId="529"/>
            <ac:spMk id="31" creationId="{3BA78F26-31A4-4897-BFBC-BF1C1FCE9F78}"/>
          </ac:spMkLst>
        </pc:spChg>
        <pc:spChg chg="add mod">
          <ac:chgData name="Sidney Seckler" userId="73470fc2d5f88927" providerId="LiveId" clId="{834AD62A-0CD7-4AD9-891C-F95B20488CF2}" dt="2019-02-12T13:07:57.847" v="1944" actId="207"/>
          <ac:spMkLst>
            <pc:docMk/>
            <pc:sldMk cId="673600176" sldId="529"/>
            <ac:spMk id="32" creationId="{C7DA1314-7BB6-493C-9F22-CCF6094DFF0B}"/>
          </ac:spMkLst>
        </pc:spChg>
        <pc:spChg chg="del">
          <ac:chgData name="Sidney Seckler" userId="73470fc2d5f88927" providerId="LiveId" clId="{834AD62A-0CD7-4AD9-891C-F95B20488CF2}" dt="2019-02-12T13:00:21.946" v="1730" actId="478"/>
          <ac:spMkLst>
            <pc:docMk/>
            <pc:sldMk cId="673600176" sldId="529"/>
            <ac:spMk id="317461" creationId="{F0670096-8223-4FC1-ABB3-6D90B26A4F12}"/>
          </ac:spMkLst>
        </pc:spChg>
        <pc:spChg chg="del">
          <ac:chgData name="Sidney Seckler" userId="73470fc2d5f88927" providerId="LiveId" clId="{834AD62A-0CD7-4AD9-891C-F95B20488CF2}" dt="2019-02-12T13:00:31.611" v="1732" actId="478"/>
          <ac:spMkLst>
            <pc:docMk/>
            <pc:sldMk cId="673600176" sldId="529"/>
            <ac:spMk id="317462" creationId="{60BEF217-7B8B-4C3A-BBC6-B9BEC19CED09}"/>
          </ac:spMkLst>
        </pc:spChg>
        <pc:spChg chg="del">
          <ac:chgData name="Sidney Seckler" userId="73470fc2d5f88927" providerId="LiveId" clId="{834AD62A-0CD7-4AD9-891C-F95B20488CF2}" dt="2019-02-12T13:00:31.611" v="1732" actId="478"/>
          <ac:spMkLst>
            <pc:docMk/>
            <pc:sldMk cId="673600176" sldId="529"/>
            <ac:spMk id="317463" creationId="{54C2DAE9-CD12-4443-8C44-018117BE7862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66" creationId="{A1331C2A-640C-40BF-B06C-49046CAD56F5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67" creationId="{1377C2FA-1017-471A-8825-E3C12A6D6031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0" creationId="{47C83CC2-ECF5-4DA9-B66D-5FD1774BA688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1" creationId="{D457F527-639F-420D-8AA6-20AC88D810A0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4" creationId="{74F4F54F-9FF3-494A-9E12-C2016539E9F6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5" creationId="{C9998373-0584-4C02-9EB9-AE01707F04EA}"/>
          </ac:spMkLst>
        </pc:spChg>
        <pc:cxnChg chg="add mod">
          <ac:chgData name="Sidney Seckler" userId="73470fc2d5f88927" providerId="LiveId" clId="{834AD62A-0CD7-4AD9-891C-F95B20488CF2}" dt="2019-02-12T13:04:56.951" v="1934" actId="1076"/>
          <ac:cxnSpMkLst>
            <pc:docMk/>
            <pc:sldMk cId="673600176" sldId="529"/>
            <ac:cxnSpMk id="4" creationId="{CD338B30-414B-4A45-B86D-E6E3EE5F4417}"/>
          </ac:cxnSpMkLst>
        </pc:cxnChg>
        <pc:cxnChg chg="add mod">
          <ac:chgData name="Sidney Seckler" userId="73470fc2d5f88927" providerId="LiveId" clId="{834AD62A-0CD7-4AD9-891C-F95B20488CF2}" dt="2019-02-12T13:04:56.951" v="1934" actId="1076"/>
          <ac:cxnSpMkLst>
            <pc:docMk/>
            <pc:sldMk cId="673600176" sldId="529"/>
            <ac:cxnSpMk id="6" creationId="{6C2ACB5D-645D-4517-8BCC-CDE4AE45D5C4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1" creationId="{1D8A5FAA-2A44-48C5-8D13-13150816DA24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2" creationId="{CE500B96-E424-42F3-8963-054838A90702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5" creationId="{F13BE11A-042C-49D9-8938-AF86D4EA73DD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6" creationId="{F8931E51-680F-4DBF-AEDA-D9384F5DD9F9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9" creationId="{372C1BDE-5A01-41FE-A3CD-949EFED9BA4C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80" creationId="{0FFBA367-4C5C-4059-BA22-4A1EB7F450C1}"/>
          </ac:cxnSpMkLst>
        </pc:cxnChg>
        <pc:cxnChg chg="del mod">
          <ac:chgData name="Sidney Seckler" userId="73470fc2d5f88927" providerId="LiveId" clId="{834AD62A-0CD7-4AD9-891C-F95B20488CF2}" dt="2019-02-12T13:00:26.678" v="1731" actId="478"/>
          <ac:cxnSpMkLst>
            <pc:docMk/>
            <pc:sldMk cId="673600176" sldId="529"/>
            <ac:cxnSpMk id="11283" creationId="{7DA8F5F9-CD33-4673-B820-F92EEF382F50}"/>
          </ac:cxnSpMkLst>
        </pc:cxnChg>
        <pc:cxnChg chg="del mod">
          <ac:chgData name="Sidney Seckler" userId="73470fc2d5f88927" providerId="LiveId" clId="{834AD62A-0CD7-4AD9-891C-F95B20488CF2}" dt="2019-02-12T13:00:26.678" v="1731" actId="478"/>
          <ac:cxnSpMkLst>
            <pc:docMk/>
            <pc:sldMk cId="673600176" sldId="529"/>
            <ac:cxnSpMk id="11284" creationId="{6F38F2E5-2F4F-413B-AB50-05E83EEBB241}"/>
          </ac:cxnSpMkLst>
        </pc:cxnChg>
      </pc:sldChg>
      <pc:sldChg chg="addSp modSp add">
        <pc:chgData name="Sidney Seckler" userId="73470fc2d5f88927" providerId="LiveId" clId="{834AD62A-0CD7-4AD9-891C-F95B20488CF2}" dt="2019-02-12T13:17:02.115" v="2455" actId="1076"/>
        <pc:sldMkLst>
          <pc:docMk/>
          <pc:sldMk cId="374098609" sldId="531"/>
        </pc:sldMkLst>
        <pc:spChg chg="add mod">
          <ac:chgData name="Sidney Seckler" userId="73470fc2d5f88927" providerId="LiveId" clId="{834AD62A-0CD7-4AD9-891C-F95B20488CF2}" dt="2019-02-12T13:17:02.115" v="2455" actId="1076"/>
          <ac:spMkLst>
            <pc:docMk/>
            <pc:sldMk cId="374098609" sldId="531"/>
            <ac:spMk id="5" creationId="{29CE5225-021C-4E0D-BC53-12A682B78132}"/>
          </ac:spMkLst>
        </pc:spChg>
        <pc:spChg chg="add mod">
          <ac:chgData name="Sidney Seckler" userId="73470fc2d5f88927" providerId="LiveId" clId="{834AD62A-0CD7-4AD9-891C-F95B20488CF2}" dt="2019-02-12T13:16:53.082" v="2454" actId="20577"/>
          <ac:spMkLst>
            <pc:docMk/>
            <pc:sldMk cId="374098609" sldId="531"/>
            <ac:spMk id="6" creationId="{F25CF117-5744-4E98-800B-9596B7BFE274}"/>
          </ac:spMkLst>
        </pc:spChg>
        <pc:spChg chg="mod">
          <ac:chgData name="Sidney Seckler" userId="73470fc2d5f88927" providerId="LiveId" clId="{834AD62A-0CD7-4AD9-891C-F95B20488CF2}" dt="2019-02-12T13:15:51.620" v="2346" actId="14100"/>
          <ac:spMkLst>
            <pc:docMk/>
            <pc:sldMk cId="374098609" sldId="531"/>
            <ac:spMk id="7" creationId="{F053D0CB-DB61-4E11-912B-D78C8FA8AA4D}"/>
          </ac:spMkLst>
        </pc:spChg>
      </pc:sldChg>
      <pc:sldChg chg="addSp delSp modSp add">
        <pc:chgData name="Sidney Seckler" userId="73470fc2d5f88927" providerId="LiveId" clId="{834AD62A-0CD7-4AD9-891C-F95B20488CF2}" dt="2019-02-12T14:00:45.352" v="3246" actId="20577"/>
        <pc:sldMkLst>
          <pc:docMk/>
          <pc:sldMk cId="3375718522" sldId="533"/>
        </pc:sldMkLst>
        <pc:spChg chg="mod">
          <ac:chgData name="Sidney Seckler" userId="73470fc2d5f88927" providerId="LiveId" clId="{834AD62A-0CD7-4AD9-891C-F95B20488CF2}" dt="2019-02-12T13:29:21.288" v="2681" actId="6549"/>
          <ac:spMkLst>
            <pc:docMk/>
            <pc:sldMk cId="3375718522" sldId="533"/>
            <ac:spMk id="4099" creationId="{F8B96A61-C72F-4AE6-BD11-C8F2087FCF79}"/>
          </ac:spMkLst>
        </pc:spChg>
        <pc:spChg chg="mod">
          <ac:chgData name="Sidney Seckler" userId="73470fc2d5f88927" providerId="LiveId" clId="{834AD62A-0CD7-4AD9-891C-F95B20488CF2}" dt="2019-02-12T14:00:45.352" v="3246" actId="20577"/>
          <ac:spMkLst>
            <pc:docMk/>
            <pc:sldMk cId="3375718522" sldId="533"/>
            <ac:spMk id="4100" creationId="{E5CC45C3-CF65-4286-AA07-1D8008364C0B}"/>
          </ac:spMkLst>
        </pc:spChg>
        <pc:picChg chg="del">
          <ac:chgData name="Sidney Seckler" userId="73470fc2d5f88927" providerId="LiveId" clId="{834AD62A-0CD7-4AD9-891C-F95B20488CF2}" dt="2019-02-12T13:29:26.761" v="2683" actId="478"/>
          <ac:picMkLst>
            <pc:docMk/>
            <pc:sldMk cId="3375718522" sldId="533"/>
            <ac:picMk id="4" creationId="{BCEF1CD9-29CA-440C-B4FA-63F4A0907E92}"/>
          </ac:picMkLst>
        </pc:picChg>
        <pc:picChg chg="del">
          <ac:chgData name="Sidney Seckler" userId="73470fc2d5f88927" providerId="LiveId" clId="{834AD62A-0CD7-4AD9-891C-F95B20488CF2}" dt="2019-02-12T13:29:25.052" v="2682" actId="478"/>
          <ac:picMkLst>
            <pc:docMk/>
            <pc:sldMk cId="3375718522" sldId="533"/>
            <ac:picMk id="1028" creationId="{96218026-F671-4EA0-8318-BB89FB7C2F60}"/>
          </ac:picMkLst>
        </pc:picChg>
        <pc:picChg chg="add del mod">
          <ac:chgData name="Sidney Seckler" userId="73470fc2d5f88927" providerId="LiveId" clId="{834AD62A-0CD7-4AD9-891C-F95B20488CF2}" dt="2019-02-12T13:56:22.878" v="3143" actId="478"/>
          <ac:picMkLst>
            <pc:docMk/>
            <pc:sldMk cId="3375718522" sldId="533"/>
            <ac:picMk id="2050" creationId="{4013BAB3-96FE-4B3A-A0F0-67E46AE5BB4B}"/>
          </ac:picMkLst>
        </pc:picChg>
        <pc:picChg chg="add mod">
          <ac:chgData name="Sidney Seckler" userId="73470fc2d5f88927" providerId="LiveId" clId="{834AD62A-0CD7-4AD9-891C-F95B20488CF2}" dt="2019-02-12T13:59:01.487" v="3157" actId="1076"/>
          <ac:picMkLst>
            <pc:docMk/>
            <pc:sldMk cId="3375718522" sldId="533"/>
            <ac:picMk id="2052" creationId="{45183D9C-0962-4EAB-B32D-AA603AA1B7D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Livro%20-%20Sidney%20Seckler%20-%20Fundamentos%20em%20Engenharia%20Ambiental%20-%20Revisado/Cap&#237;tulo%202/Fotografias%20e%20Figuras%20-%20Cap&#237;tulo%202/Cap&#237;tulo%202%20-%20Figura%20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Livro%20-%20Sidney%20Seckler%20-%20Fundamentos%20em%20Engenharia%20Ambiental%20-%20Revisado/Cap&#237;tulo%202/Fotografias%20e%20Figuras%20-%20Cap&#237;tulo%202/Cap&#237;tulo%202%20-%20Figura%201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Livro%20-%20Sidney%20Seckler%20-%20Fundamentos%20em%20Engenharia%20Ambiental%20-%20Revisado/Cap&#237;tulo%202/Fotografias%20e%20Figuras%20-%20Cap&#237;tulo%202/Cap&#237;tulo%202%20-%20Figuras%2015%20a%2017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5028988935555"/>
          <c:y val="6.3725642725669052E-2"/>
          <c:w val="0.7824504242337682"/>
          <c:h val="0.76715869896670819"/>
        </c:manualLayout>
      </c:layout>
      <c:scatterChart>
        <c:scatterStyle val="lineMarker"/>
        <c:varyColors val="0"/>
        <c:ser>
          <c:idx val="1"/>
          <c:order val="0"/>
          <c:tx>
            <c:strRef>
              <c:f>'[Capítulo 2 - Figura 6.xlsx]Calcita'!$D$11</c:f>
              <c:strCache>
                <c:ptCount val="1"/>
                <c:pt idx="0">
                  <c:v>Produto de Solubilidade</c:v>
                </c:pt>
              </c:strCache>
            </c:strRef>
          </c:tx>
          <c:spPr>
            <a:ln w="25400">
              <a:solidFill>
                <a:schemeClr val="accent1">
                  <a:lumMod val="75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'[Capítulo 2 - Figura 6.xlsx]Calcita'!$B$12:$B$67</c:f>
              <c:numCache>
                <c:formatCode>General</c:formatCode>
                <c:ptCount val="5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3">
                  <c:v>28</c:v>
                </c:pt>
                <c:pt idx="24">
                  <c:v>29</c:v>
                </c:pt>
                <c:pt idx="25">
                  <c:v>30</c:v>
                </c:pt>
                <c:pt idx="26">
                  <c:v>31</c:v>
                </c:pt>
                <c:pt idx="27">
                  <c:v>32</c:v>
                </c:pt>
                <c:pt idx="28">
                  <c:v>33</c:v>
                </c:pt>
                <c:pt idx="29">
                  <c:v>34</c:v>
                </c:pt>
                <c:pt idx="30">
                  <c:v>35</c:v>
                </c:pt>
                <c:pt idx="31">
                  <c:v>36</c:v>
                </c:pt>
                <c:pt idx="32">
                  <c:v>37</c:v>
                </c:pt>
                <c:pt idx="33">
                  <c:v>38</c:v>
                </c:pt>
                <c:pt idx="34">
                  <c:v>39</c:v>
                </c:pt>
                <c:pt idx="35">
                  <c:v>40</c:v>
                </c:pt>
                <c:pt idx="36">
                  <c:v>41</c:v>
                </c:pt>
                <c:pt idx="37">
                  <c:v>42</c:v>
                </c:pt>
                <c:pt idx="38">
                  <c:v>43</c:v>
                </c:pt>
                <c:pt idx="39">
                  <c:v>44</c:v>
                </c:pt>
                <c:pt idx="40">
                  <c:v>45</c:v>
                </c:pt>
                <c:pt idx="41">
                  <c:v>46</c:v>
                </c:pt>
                <c:pt idx="42">
                  <c:v>47</c:v>
                </c:pt>
                <c:pt idx="43">
                  <c:v>48</c:v>
                </c:pt>
                <c:pt idx="44">
                  <c:v>49</c:v>
                </c:pt>
                <c:pt idx="45">
                  <c:v>50</c:v>
                </c:pt>
                <c:pt idx="46">
                  <c:v>51</c:v>
                </c:pt>
                <c:pt idx="47">
                  <c:v>52</c:v>
                </c:pt>
                <c:pt idx="48">
                  <c:v>53</c:v>
                </c:pt>
                <c:pt idx="49">
                  <c:v>54</c:v>
                </c:pt>
                <c:pt idx="50">
                  <c:v>55</c:v>
                </c:pt>
                <c:pt idx="51">
                  <c:v>56</c:v>
                </c:pt>
                <c:pt idx="52">
                  <c:v>57</c:v>
                </c:pt>
                <c:pt idx="53">
                  <c:v>58</c:v>
                </c:pt>
                <c:pt idx="54">
                  <c:v>59</c:v>
                </c:pt>
                <c:pt idx="55">
                  <c:v>60</c:v>
                </c:pt>
              </c:numCache>
            </c:numRef>
          </c:xVal>
          <c:yVal>
            <c:numRef>
              <c:f>'[Capítulo 2 - Figura 6.xlsx]Calcita'!$D$12:$D$67</c:f>
              <c:numCache>
                <c:formatCode>0.000E+00</c:formatCode>
                <c:ptCount val="56"/>
                <c:pt idx="0">
                  <c:v>7.2517708892682373E-9</c:v>
                </c:pt>
                <c:pt idx="1">
                  <c:v>7.1122228944369525E-9</c:v>
                </c:pt>
                <c:pt idx="2">
                  <c:v>6.9763284538388207E-9</c:v>
                </c:pt>
                <c:pt idx="3">
                  <c:v>6.8439702529458056E-9</c:v>
                </c:pt>
                <c:pt idx="4">
                  <c:v>6.7150353856797589E-9</c:v>
                </c:pt>
                <c:pt idx="5">
                  <c:v>6.5894151659712937E-9</c:v>
                </c:pt>
                <c:pt idx="6">
                  <c:v>6.4670049483056033E-9</c:v>
                </c:pt>
                <c:pt idx="7">
                  <c:v>6.3477039567837313E-9</c:v>
                </c:pt>
                <c:pt idx="8">
                  <c:v>6.2314151222547588E-9</c:v>
                </c:pt>
                <c:pt idx="9">
                  <c:v>6.1180449270996247E-9</c:v>
                </c:pt>
                <c:pt idx="10">
                  <c:v>6.0075032572709651E-9</c:v>
                </c:pt>
                <c:pt idx="11">
                  <c:v>5.8997032612156919E-9</c:v>
                </c:pt>
                <c:pt idx="12">
                  <c:v>5.794561215327832E-9</c:v>
                </c:pt>
                <c:pt idx="13">
                  <c:v>5.691996395598961E-9</c:v>
                </c:pt>
                <c:pt idx="14">
                  <c:v>5.5919309551518025E-9</c:v>
                </c:pt>
                <c:pt idx="15">
                  <c:v>5.4942898073601571E-9</c:v>
                </c:pt>
                <c:pt idx="16">
                  <c:v>5.3990005142744658E-9</c:v>
                </c:pt>
                <c:pt idx="17">
                  <c:v>5.3059931800877898E-9</c:v>
                </c:pt>
                <c:pt idx="18">
                  <c:v>5.2152003493913424E-9</c:v>
                </c:pt>
                <c:pt idx="19">
                  <c:v>5.126556909982373E-9</c:v>
                </c:pt>
                <c:pt idx="20">
                  <c:v>5.04E-9</c:v>
                </c:pt>
                <c:pt idx="21">
                  <c:v>4.955468919176568E-9</c:v>
                </c:pt>
                <c:pt idx="22">
                  <c:v>4.8729050440035795E-9</c:v>
                </c:pt>
                <c:pt idx="23">
                  <c:v>4.7922517466218515E-9</c:v>
                </c:pt>
                <c:pt idx="24">
                  <c:v>4.7134543172557004E-9</c:v>
                </c:pt>
                <c:pt idx="25">
                  <c:v>4.6364598900203996E-9</c:v>
                </c:pt>
                <c:pt idx="26">
                  <c:v>4.561217371941185E-9</c:v>
                </c:pt>
                <c:pt idx="27">
                  <c:v>4.4876773750305167E-9</c:v>
                </c:pt>
                <c:pt idx="28">
                  <c:v>4.4157921512782351E-9</c:v>
                </c:pt>
                <c:pt idx="29">
                  <c:v>4.3455155304168877E-9</c:v>
                </c:pt>
                <c:pt idx="30">
                  <c:v>4.2768028603314892E-9</c:v>
                </c:pt>
                <c:pt idx="31">
                  <c:v>4.209610949989782E-9</c:v>
                </c:pt>
                <c:pt idx="32">
                  <c:v>4.1438980147753577E-9</c:v>
                </c:pt>
                <c:pt idx="33">
                  <c:v>4.0796236241119938E-9</c:v>
                </c:pt>
                <c:pt idx="34">
                  <c:v>4.0167486512732334E-9</c:v>
                </c:pt>
                <c:pt idx="35">
                  <c:v>3.9552352252765825E-9</c:v>
                </c:pt>
                <c:pt idx="36">
                  <c:v>3.8950466847667257E-9</c:v>
                </c:pt>
                <c:pt idx="37">
                  <c:v>3.8361475337969904E-9</c:v>
                </c:pt>
                <c:pt idx="38">
                  <c:v>3.7785033994228024E-9</c:v>
                </c:pt>
                <c:pt idx="39">
                  <c:v>3.7220809910250849E-9</c:v>
                </c:pt>
                <c:pt idx="40">
                  <c:v>3.6668480612857398E-9</c:v>
                </c:pt>
                <c:pt idx="41">
                  <c:v>3.6127733687410332E-9</c:v>
                </c:pt>
                <c:pt idx="42">
                  <c:v>3.5598266418424778E-9</c:v>
                </c:pt>
                <c:pt idx="43">
                  <c:v>3.5079785444580922E-9</c:v>
                </c:pt>
                <c:pt idx="44">
                  <c:v>3.4572006427503428E-9</c:v>
                </c:pt>
                <c:pt idx="45">
                  <c:v>3.4074653733699908E-9</c:v>
                </c:pt>
                <c:pt idx="46">
                  <c:v>3.3587460129081086E-9</c:v>
                </c:pt>
                <c:pt idx="47">
                  <c:v>3.3110166485512794E-9</c:v>
                </c:pt>
                <c:pt idx="48">
                  <c:v>3.2642521498875337E-9</c:v>
                </c:pt>
                <c:pt idx="49">
                  <c:v>3.2184281418132171E-9</c:v>
                </c:pt>
                <c:pt idx="50">
                  <c:v>3.1735209784932109E-9</c:v>
                </c:pt>
                <c:pt idx="51">
                  <c:v>3.1295077183292387E-9</c:v>
                </c:pt>
                <c:pt idx="52">
                  <c:v>3.0863660998931171E-9</c:v>
                </c:pt>
                <c:pt idx="53">
                  <c:v>3.0440745187837919E-9</c:v>
                </c:pt>
                <c:pt idx="54">
                  <c:v>3.0026120053689643E-9</c:v>
                </c:pt>
                <c:pt idx="55">
                  <c:v>2.9619582033738851E-9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D23-4375-8B62-215169517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8140992"/>
        <c:axId val="1"/>
      </c:scatterChart>
      <c:valAx>
        <c:axId val="2048140992"/>
        <c:scaling>
          <c:orientation val="minMax"/>
          <c:max val="60"/>
          <c:min val="5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Temperatura (C)</a:t>
                </a:r>
              </a:p>
            </c:rich>
          </c:tx>
          <c:layout>
            <c:manualLayout>
              <c:xMode val="edge"/>
              <c:yMode val="edge"/>
              <c:x val="0.47897666156366187"/>
              <c:y val="0.9068649157114442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5"/>
      </c:valAx>
      <c:valAx>
        <c:axId val="1"/>
        <c:scaling>
          <c:orientation val="minMax"/>
          <c:min val="2.0000000000000001E-9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Constante de equilíbrio </a:t>
                </a:r>
              </a:p>
            </c:rich>
          </c:tx>
          <c:layout>
            <c:manualLayout>
              <c:xMode val="edge"/>
              <c:yMode val="edge"/>
              <c:x val="4.2905766629285101E-2"/>
              <c:y val="0.27451043619547555"/>
            </c:manualLayout>
          </c:layout>
          <c:overlay val="0"/>
          <c:spPr>
            <a:noFill/>
            <a:ln w="25400">
              <a:noFill/>
            </a:ln>
          </c:spPr>
        </c:title>
        <c:numFmt formatCode="0.0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20481409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62975312903993"/>
          <c:y val="7.0103304516262829E-2"/>
          <c:w val="0.83944490801734539"/>
          <c:h val="0.6948474594700169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'[Capítulo 2 - Figura 14.xlsx]PFR'!$C$7</c:f>
              <c:strCache>
                <c:ptCount val="1"/>
                <c:pt idx="0">
                  <c:v>Ordem Zero k=2,5 mg/l.min</c:v>
                </c:pt>
              </c:strCache>
            </c:strRef>
          </c:tx>
          <c:spPr>
            <a:ln w="25400">
              <a:solidFill>
                <a:schemeClr val="accent2"/>
              </a:solidFill>
              <a:prstDash val="solid"/>
            </a:ln>
          </c:spPr>
          <c:marker>
            <c:symbol val="none"/>
          </c:marker>
          <c:xVal>
            <c:numRef>
              <c:f>'[Capítulo 2 - Figura 14.xlsx]PFR'!$B$8:$B$38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xVal>
          <c:yVal>
            <c:numRef>
              <c:f>'[Capítulo 2 - Figura 14.xlsx]PFR'!$C$8:$C$38</c:f>
              <c:numCache>
                <c:formatCode>0.00</c:formatCode>
                <c:ptCount val="31"/>
                <c:pt idx="0">
                  <c:v>1</c:v>
                </c:pt>
                <c:pt idx="1">
                  <c:v>0.97499999999999998</c:v>
                </c:pt>
                <c:pt idx="2">
                  <c:v>0.95</c:v>
                </c:pt>
                <c:pt idx="3">
                  <c:v>0.92500000000000004</c:v>
                </c:pt>
                <c:pt idx="4">
                  <c:v>0.9</c:v>
                </c:pt>
                <c:pt idx="5">
                  <c:v>0.875</c:v>
                </c:pt>
                <c:pt idx="6">
                  <c:v>0.85</c:v>
                </c:pt>
                <c:pt idx="7">
                  <c:v>0.82499999999999996</c:v>
                </c:pt>
                <c:pt idx="8">
                  <c:v>0.8</c:v>
                </c:pt>
                <c:pt idx="9">
                  <c:v>0.77500000000000002</c:v>
                </c:pt>
                <c:pt idx="10">
                  <c:v>0.75</c:v>
                </c:pt>
                <c:pt idx="11">
                  <c:v>0.72499999999999998</c:v>
                </c:pt>
                <c:pt idx="12">
                  <c:v>0.7</c:v>
                </c:pt>
                <c:pt idx="13">
                  <c:v>0.67500000000000004</c:v>
                </c:pt>
                <c:pt idx="14">
                  <c:v>0.65</c:v>
                </c:pt>
                <c:pt idx="15">
                  <c:v>0.625</c:v>
                </c:pt>
                <c:pt idx="16">
                  <c:v>0.6</c:v>
                </c:pt>
                <c:pt idx="17">
                  <c:v>0.57499999999999996</c:v>
                </c:pt>
                <c:pt idx="18">
                  <c:v>0.55000000000000004</c:v>
                </c:pt>
                <c:pt idx="19">
                  <c:v>0.52500000000000002</c:v>
                </c:pt>
                <c:pt idx="20">
                  <c:v>0.5</c:v>
                </c:pt>
                <c:pt idx="21">
                  <c:v>0.47499999999999998</c:v>
                </c:pt>
                <c:pt idx="22">
                  <c:v>0.45</c:v>
                </c:pt>
                <c:pt idx="23">
                  <c:v>0.42499999999999999</c:v>
                </c:pt>
                <c:pt idx="24">
                  <c:v>0.4</c:v>
                </c:pt>
                <c:pt idx="25">
                  <c:v>0.375</c:v>
                </c:pt>
                <c:pt idx="26">
                  <c:v>0.35</c:v>
                </c:pt>
                <c:pt idx="27">
                  <c:v>0.32500000000000001</c:v>
                </c:pt>
                <c:pt idx="28">
                  <c:v>0.3</c:v>
                </c:pt>
                <c:pt idx="29">
                  <c:v>0.27500000000000002</c:v>
                </c:pt>
                <c:pt idx="30">
                  <c:v>0.25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058-4F78-B4E7-19982C31A14E}"/>
            </c:ext>
          </c:extLst>
        </c:ser>
        <c:ser>
          <c:idx val="1"/>
          <c:order val="1"/>
          <c:tx>
            <c:strRef>
              <c:f>'[Capítulo 2 - Figura 14.xlsx]PFR'!$D$7</c:f>
              <c:strCache>
                <c:ptCount val="1"/>
                <c:pt idx="0">
                  <c:v>Primeira Ordem k=0,1 min-1</c:v>
                </c:pt>
              </c:strCache>
            </c:strRef>
          </c:tx>
          <c:spPr>
            <a:ln w="25400">
              <a:solidFill>
                <a:schemeClr val="bg2">
                  <a:lumMod val="75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'[Capítulo 2 - Figura 14.xlsx]PFR'!$B$8:$B$38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xVal>
          <c:yVal>
            <c:numRef>
              <c:f>'[Capítulo 2 - Figura 14.xlsx]PFR'!$D$8:$D$38</c:f>
              <c:numCache>
                <c:formatCode>0.00</c:formatCode>
                <c:ptCount val="31"/>
                <c:pt idx="0">
                  <c:v>1</c:v>
                </c:pt>
                <c:pt idx="1">
                  <c:v>0.90483741803595952</c:v>
                </c:pt>
                <c:pt idx="2">
                  <c:v>0.81873075307798182</c:v>
                </c:pt>
                <c:pt idx="3">
                  <c:v>0.74081822068171788</c:v>
                </c:pt>
                <c:pt idx="4">
                  <c:v>0.67032004603563933</c:v>
                </c:pt>
                <c:pt idx="5">
                  <c:v>0.60653065971263342</c:v>
                </c:pt>
                <c:pt idx="6">
                  <c:v>0.54881163609402639</c:v>
                </c:pt>
                <c:pt idx="7">
                  <c:v>0.49658530379140947</c:v>
                </c:pt>
                <c:pt idx="8">
                  <c:v>0.44932896411722156</c:v>
                </c:pt>
                <c:pt idx="9">
                  <c:v>0.40656965974059911</c:v>
                </c:pt>
                <c:pt idx="10">
                  <c:v>0.36787944117144233</c:v>
                </c:pt>
                <c:pt idx="11">
                  <c:v>0.33287108369807955</c:v>
                </c:pt>
                <c:pt idx="12">
                  <c:v>0.30119421191220203</c:v>
                </c:pt>
                <c:pt idx="13">
                  <c:v>0.27253179303401259</c:v>
                </c:pt>
                <c:pt idx="14">
                  <c:v>0.24659696394160643</c:v>
                </c:pt>
                <c:pt idx="15">
                  <c:v>0.22313016014842982</c:v>
                </c:pt>
                <c:pt idx="16">
                  <c:v>0.20189651799465538</c:v>
                </c:pt>
                <c:pt idx="17">
                  <c:v>0.18268352405273461</c:v>
                </c:pt>
                <c:pt idx="18">
                  <c:v>0.16529888822158653</c:v>
                </c:pt>
                <c:pt idx="19">
                  <c:v>0.14956861922263504</c:v>
                </c:pt>
                <c:pt idx="20">
                  <c:v>0.1353352832366127</c:v>
                </c:pt>
                <c:pt idx="21">
                  <c:v>0.12245642825298191</c:v>
                </c:pt>
                <c:pt idx="22">
                  <c:v>0.11080315836233387</c:v>
                </c:pt>
                <c:pt idx="23">
                  <c:v>0.10025884372280371</c:v>
                </c:pt>
                <c:pt idx="24">
                  <c:v>9.071795328941247E-2</c:v>
                </c:pt>
                <c:pt idx="25">
                  <c:v>8.20849986238988E-2</c:v>
                </c:pt>
                <c:pt idx="26">
                  <c:v>7.4273578214333877E-2</c:v>
                </c:pt>
                <c:pt idx="27">
                  <c:v>6.7205512739749756E-2</c:v>
                </c:pt>
                <c:pt idx="28">
                  <c:v>6.0810062625217952E-2</c:v>
                </c:pt>
                <c:pt idx="29">
                  <c:v>5.502322005640721E-2</c:v>
                </c:pt>
                <c:pt idx="30">
                  <c:v>4.9787068367863944E-2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058-4F78-B4E7-19982C31A14E}"/>
            </c:ext>
          </c:extLst>
        </c:ser>
        <c:ser>
          <c:idx val="2"/>
          <c:order val="2"/>
          <c:tx>
            <c:strRef>
              <c:f>'[Capítulo 2 - Figura 14.xlsx]PFR'!$E$7</c:f>
              <c:strCache>
                <c:ptCount val="1"/>
                <c:pt idx="0">
                  <c:v>Segunda ordem k=0,002 mg-1.min-1.l</c:v>
                </c:pt>
              </c:strCache>
            </c:strRef>
          </c:tx>
          <c:spPr>
            <a:ln w="254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'[Capítulo 2 - Figura 14.xlsx]PFR'!$B$8:$B$38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xVal>
          <c:yVal>
            <c:numRef>
              <c:f>'[Capítulo 2 - Figura 14.xlsx]PFR'!$E$8:$E$38</c:f>
              <c:numCache>
                <c:formatCode>0.00</c:formatCode>
                <c:ptCount val="31"/>
                <c:pt idx="0">
                  <c:v>1</c:v>
                </c:pt>
                <c:pt idx="1">
                  <c:v>0.83333333333333337</c:v>
                </c:pt>
                <c:pt idx="2">
                  <c:v>0.7142857142857143</c:v>
                </c:pt>
                <c:pt idx="3">
                  <c:v>0.625</c:v>
                </c:pt>
                <c:pt idx="4">
                  <c:v>0.55555555555555558</c:v>
                </c:pt>
                <c:pt idx="5">
                  <c:v>0.5</c:v>
                </c:pt>
                <c:pt idx="6">
                  <c:v>0.45454545454545453</c:v>
                </c:pt>
                <c:pt idx="7">
                  <c:v>0.41666666666666663</c:v>
                </c:pt>
                <c:pt idx="8">
                  <c:v>0.38461538461538458</c:v>
                </c:pt>
                <c:pt idx="9">
                  <c:v>0.35714285714285715</c:v>
                </c:pt>
                <c:pt idx="10">
                  <c:v>0.33333333333333331</c:v>
                </c:pt>
                <c:pt idx="11">
                  <c:v>0.3125</c:v>
                </c:pt>
                <c:pt idx="12">
                  <c:v>0.29411764705882354</c:v>
                </c:pt>
                <c:pt idx="13">
                  <c:v>0.27777777777777779</c:v>
                </c:pt>
                <c:pt idx="14">
                  <c:v>0.26315789473684209</c:v>
                </c:pt>
                <c:pt idx="15">
                  <c:v>0.25</c:v>
                </c:pt>
                <c:pt idx="16">
                  <c:v>0.23809523809523808</c:v>
                </c:pt>
                <c:pt idx="17">
                  <c:v>0.22727272727272727</c:v>
                </c:pt>
                <c:pt idx="18">
                  <c:v>0.21739130434782611</c:v>
                </c:pt>
                <c:pt idx="19">
                  <c:v>0.20833333333333331</c:v>
                </c:pt>
                <c:pt idx="20">
                  <c:v>0.2</c:v>
                </c:pt>
                <c:pt idx="21">
                  <c:v>0.19230769230769229</c:v>
                </c:pt>
                <c:pt idx="22">
                  <c:v>0.18518518518518517</c:v>
                </c:pt>
                <c:pt idx="23">
                  <c:v>0.17857142857142855</c:v>
                </c:pt>
                <c:pt idx="24">
                  <c:v>0.17241379310344829</c:v>
                </c:pt>
                <c:pt idx="25">
                  <c:v>0.16666666666666666</c:v>
                </c:pt>
                <c:pt idx="26">
                  <c:v>0.16129032258064516</c:v>
                </c:pt>
                <c:pt idx="27">
                  <c:v>0.15625</c:v>
                </c:pt>
                <c:pt idx="28">
                  <c:v>0.15151515151515149</c:v>
                </c:pt>
                <c:pt idx="29">
                  <c:v>0.14705882352941177</c:v>
                </c:pt>
                <c:pt idx="30">
                  <c:v>0.14285714285714285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058-4F78-B4E7-19982C31A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5809088"/>
        <c:axId val="1"/>
      </c:scatterChart>
      <c:valAx>
        <c:axId val="705809088"/>
        <c:scaling>
          <c:orientation val="minMax"/>
          <c:max val="3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Tempo (min)</a:t>
                </a:r>
              </a:p>
            </c:rich>
          </c:tx>
          <c:layout>
            <c:manualLayout>
              <c:xMode val="edge"/>
              <c:yMode val="edge"/>
              <c:x val="0.48293368090893402"/>
              <c:y val="0.8290429114559209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A/A0</a:t>
                </a:r>
              </a:p>
            </c:rich>
          </c:tx>
          <c:layout>
            <c:manualLayout>
              <c:xMode val="edge"/>
              <c:yMode val="edge"/>
              <c:x val="2.5284485181245344E-2"/>
              <c:y val="0.37113514155668564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70580908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7.9600169026490756E-3"/>
          <c:y val="0.89372997722711134"/>
          <c:w val="0.96813832819690826"/>
          <c:h val="7.758149027327467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 panose="020B0604020202020204" pitchFamily="34" charset="0"/>
          <a:ea typeface="Times New Roman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'[Capítulo 2 - Figuras 15 a 17.xlsx]Figura 17'!$D$6</c:f>
              <c:strCache>
                <c:ptCount val="1"/>
                <c:pt idx="0">
                  <c:v>Valores observados 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'[Capítulo 2 - Figuras 15 a 17.xlsx]Figura 17'!$C$7:$C$17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'[Capítulo 2 - Figuras 15 a 17.xlsx]Figura 17'!$D$7:$D$17</c:f>
              <c:numCache>
                <c:formatCode>General</c:formatCode>
                <c:ptCount val="11"/>
                <c:pt idx="0">
                  <c:v>100</c:v>
                </c:pt>
                <c:pt idx="1">
                  <c:v>50</c:v>
                </c:pt>
                <c:pt idx="2">
                  <c:v>37</c:v>
                </c:pt>
                <c:pt idx="3">
                  <c:v>28.6</c:v>
                </c:pt>
                <c:pt idx="4">
                  <c:v>23.3</c:v>
                </c:pt>
                <c:pt idx="5">
                  <c:v>19.600000000000001</c:v>
                </c:pt>
                <c:pt idx="6">
                  <c:v>16.899999999999999</c:v>
                </c:pt>
                <c:pt idx="7">
                  <c:v>15.2</c:v>
                </c:pt>
                <c:pt idx="8">
                  <c:v>13.3</c:v>
                </c:pt>
                <c:pt idx="9">
                  <c:v>12.2</c:v>
                </c:pt>
                <c:pt idx="10">
                  <c:v>11.1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9B7-42F4-A672-C02C72E72BB9}"/>
            </c:ext>
          </c:extLst>
        </c:ser>
        <c:ser>
          <c:idx val="1"/>
          <c:order val="1"/>
          <c:tx>
            <c:strRef>
              <c:f>'[Capítulo 2 - Figuras 15 a 17.xlsx]Figura 17'!$E$5</c:f>
              <c:strCache>
                <c:ptCount val="1"/>
                <c:pt idx="0">
                  <c:v>Ordem 0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'[Capítulo 2 - Figuras 15 a 17.xlsx]Figura 17'!$C$7:$C$17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'[Capítulo 2 - Figuras 15 a 17.xlsx]Figura 17'!$E$7:$E$17</c:f>
              <c:numCache>
                <c:formatCode>General</c:formatCode>
                <c:ptCount val="11"/>
                <c:pt idx="0">
                  <c:v>100</c:v>
                </c:pt>
                <c:pt idx="1">
                  <c:v>88.974224462242802</c:v>
                </c:pt>
                <c:pt idx="2">
                  <c:v>77.948448924485604</c:v>
                </c:pt>
                <c:pt idx="3">
                  <c:v>66.922673386728391</c:v>
                </c:pt>
                <c:pt idx="4">
                  <c:v>55.896897848971193</c:v>
                </c:pt>
                <c:pt idx="5">
                  <c:v>44.871122311213995</c:v>
                </c:pt>
                <c:pt idx="6">
                  <c:v>33.845346773456782</c:v>
                </c:pt>
                <c:pt idx="7">
                  <c:v>22.819571235699584</c:v>
                </c:pt>
                <c:pt idx="8">
                  <c:v>11.793795697942386</c:v>
                </c:pt>
                <c:pt idx="9">
                  <c:v>0.76802016018518771</c:v>
                </c:pt>
                <c:pt idx="10">
                  <c:v>-10.257755377572011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9B7-42F4-A672-C02C72E72BB9}"/>
            </c:ext>
          </c:extLst>
        </c:ser>
        <c:ser>
          <c:idx val="2"/>
          <c:order val="2"/>
          <c:tx>
            <c:strRef>
              <c:f>'[Capítulo 2 - Figuras 15 a 17.xlsx]Figura 17'!$G$5</c:f>
              <c:strCache>
                <c:ptCount val="1"/>
                <c:pt idx="0">
                  <c:v>Ordem 1 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'[Capítulo 2 - Figuras 15 a 17.xlsx]Figura 17'!$C$7:$C$17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'[Capítulo 2 - Figuras 15 a 17.xlsx]Figura 17'!$G$7:$G$17</c:f>
              <c:numCache>
                <c:formatCode>General</c:formatCode>
                <c:ptCount val="11"/>
                <c:pt idx="0">
                  <c:v>100</c:v>
                </c:pt>
                <c:pt idx="1">
                  <c:v>71.816619870363184</c:v>
                </c:pt>
                <c:pt idx="2">
                  <c:v>51.576268896042443</c:v>
                </c:pt>
                <c:pt idx="3">
                  <c:v>37.040332976387162</c:v>
                </c:pt>
                <c:pt idx="4">
                  <c:v>26.601115132368751</c:v>
                </c:pt>
                <c:pt idx="5">
                  <c:v>19.104021735890925</c:v>
                </c:pt>
                <c:pt idx="6">
                  <c:v>13.719862670016342</c:v>
                </c:pt>
                <c:pt idx="7">
                  <c:v>9.8531416204614999</c:v>
                </c:pt>
                <c:pt idx="8">
                  <c:v>7.0761932628553774</c:v>
                </c:pt>
                <c:pt idx="9">
                  <c:v>5.0818828168770951</c:v>
                </c:pt>
                <c:pt idx="10">
                  <c:v>3.6496364648539297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9B7-42F4-A672-C02C72E72BB9}"/>
            </c:ext>
          </c:extLst>
        </c:ser>
        <c:ser>
          <c:idx val="3"/>
          <c:order val="3"/>
          <c:tx>
            <c:strRef>
              <c:f>'[Capítulo 2 - Figuras 15 a 17.xlsx]Figura 17'!$I$5</c:f>
              <c:strCache>
                <c:ptCount val="1"/>
                <c:pt idx="0">
                  <c:v>Ordem 2 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'[Capítulo 2 - Figuras 15 a 17.xlsx]Figura 17'!$C$7:$C$17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'[Capítulo 2 - Figuras 15 a 17.xlsx]Figura 17'!$I$7:$I$17</c:f>
              <c:numCache>
                <c:formatCode>0.00</c:formatCode>
                <c:ptCount val="11"/>
                <c:pt idx="0">
                  <c:v>100</c:v>
                </c:pt>
                <c:pt idx="1">
                  <c:v>54.413606731630999</c:v>
                </c:pt>
                <c:pt idx="2">
                  <c:v>37.37547548920098</c:v>
                </c:pt>
                <c:pt idx="3">
                  <c:v>28.463050477728036</c:v>
                </c:pt>
                <c:pt idx="4">
                  <c:v>22.982680872785014</c:v>
                </c:pt>
                <c:pt idx="5">
                  <c:v>19.271988627025763</c:v>
                </c:pt>
                <c:pt idx="6">
                  <c:v>16.59295595322013</c:v>
                </c:pt>
                <c:pt idx="7">
                  <c:v>14.567853314737851</c:v>
                </c:pt>
                <c:pt idx="8">
                  <c:v>12.983295073104296</c:v>
                </c:pt>
                <c:pt idx="9">
                  <c:v>11.709628466737232</c:v>
                </c:pt>
                <c:pt idx="10">
                  <c:v>10.663531613399728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9B7-42F4-A672-C02C72E72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6538032"/>
        <c:axId val="1936598896"/>
      </c:scatterChart>
      <c:valAx>
        <c:axId val="2086538032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Tempo (minutos)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36598896"/>
        <c:crosses val="autoZero"/>
        <c:crossBetween val="midCat"/>
      </c:valAx>
      <c:valAx>
        <c:axId val="193659889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Concentração (mol/L)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865380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0.27586</cdr:x>
      <cdr:y>0.19905</cdr:y>
    </cdr:from>
    <cdr:to>
      <cdr:x>0.40823</cdr:x>
      <cdr:y>0.26777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94B3FBA8-1885-466E-9325-677339005DD5}"/>
            </a:ext>
          </a:extLst>
        </cdr:cNvPr>
        <cdr:cNvSpPr txBox="1"/>
      </cdr:nvSpPr>
      <cdr:spPr>
        <a:xfrm xmlns:a="http://schemas.openxmlformats.org/drawingml/2006/main">
          <a:off x="2362200" y="800100"/>
          <a:ext cx="113347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200"/>
            <a:t>11,03 mol/L.min</a:t>
          </a:r>
        </a:p>
      </cdr:txBody>
    </cdr:sp>
  </cdr:relSizeAnchor>
  <cdr:relSizeAnchor xmlns:cdr="http://schemas.openxmlformats.org/drawingml/2006/chartDrawing">
    <cdr:from>
      <cdr:x>0.24842</cdr:x>
      <cdr:y>0.38705</cdr:y>
    </cdr:from>
    <cdr:to>
      <cdr:x>0.38079</cdr:x>
      <cdr:y>0.45577</cdr:y>
    </cdr:to>
    <cdr:sp macro="" textlink="">
      <cdr:nvSpPr>
        <cdr:cNvPr id="3" name="CaixaDeTexto 1">
          <a:extLst xmlns:a="http://schemas.openxmlformats.org/drawingml/2006/main">
            <a:ext uri="{FF2B5EF4-FFF2-40B4-BE49-F238E27FC236}">
              <a16:creationId xmlns:a16="http://schemas.microsoft.com/office/drawing/2014/main" id="{D7DA89C1-4A31-40BB-AB5B-B09EF5303D28}"/>
            </a:ext>
          </a:extLst>
        </cdr:cNvPr>
        <cdr:cNvSpPr txBox="1"/>
      </cdr:nvSpPr>
      <cdr:spPr>
        <a:xfrm xmlns:a="http://schemas.openxmlformats.org/drawingml/2006/main">
          <a:off x="2127250" y="1555750"/>
          <a:ext cx="113347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200"/>
            <a:t>0,331 min</a:t>
          </a:r>
          <a:r>
            <a:rPr lang="pt-BR" sz="1200" baseline="30000"/>
            <a:t>-1</a:t>
          </a:r>
        </a:p>
      </cdr:txBody>
    </cdr:sp>
  </cdr:relSizeAnchor>
  <cdr:relSizeAnchor xmlns:cdr="http://schemas.openxmlformats.org/drawingml/2006/chartDrawing">
    <cdr:from>
      <cdr:x>0.09158</cdr:x>
      <cdr:y>0.54107</cdr:y>
    </cdr:from>
    <cdr:to>
      <cdr:x>0.22395</cdr:x>
      <cdr:y>0.60979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D6C0DE6E-6B49-49EA-B28D-404695AB6003}"/>
            </a:ext>
          </a:extLst>
        </cdr:cNvPr>
        <cdr:cNvSpPr txBox="1"/>
      </cdr:nvSpPr>
      <cdr:spPr>
        <a:xfrm xmlns:a="http://schemas.openxmlformats.org/drawingml/2006/main">
          <a:off x="784225" y="2174875"/>
          <a:ext cx="113347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200"/>
            <a:t>8,378.10</a:t>
          </a:r>
          <a:r>
            <a:rPr lang="pt-BR" sz="1200" baseline="30000"/>
            <a:t>-3</a:t>
          </a:r>
          <a:r>
            <a:rPr lang="pt-BR" sz="1200"/>
            <a:t> L/min.mol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2463B-FCDD-44C7-95EA-99FC39D63DEB}" type="datetimeFigureOut">
              <a:rPr lang="pt-BR" smtClean="0"/>
              <a:t>24/06/2021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84663-DD5B-423E-85AE-A74D214ED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6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1013EA-4971-4305-84B4-A0445CDE43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999B2F-2BE6-439E-A81B-54FB5188ACC9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56B60E6B-9024-49B3-BFC7-4A4A896F24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F9487D1A-3A32-4217-8046-B3C5785DB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44B9DB-DE39-4254-BBF3-24EC23FE4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E3A3E-BF1C-42DA-98CF-D29F13E4D9D2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66605E75-8CD0-45D8-940F-81C8553163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E4FC079F-D580-40F4-87E3-2019A5490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8730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07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2.wmf"/><Relationship Id="rId7" Type="http://schemas.openxmlformats.org/officeDocument/2006/relationships/image" Target="../media/image130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9.jpeg"/><Relationship Id="rId5" Type="http://schemas.openxmlformats.org/officeDocument/2006/relationships/image" Target="../media/image110.png"/><Relationship Id="rId10" Type="http://schemas.openxmlformats.org/officeDocument/2006/relationships/image" Target="../media/image160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1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9.png"/><Relationship Id="rId7" Type="http://schemas.openxmlformats.org/officeDocument/2006/relationships/image" Target="../media/image2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280.png"/><Relationship Id="rId7" Type="http://schemas.openxmlformats.org/officeDocument/2006/relationships/image" Target="../media/image11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300.png"/><Relationship Id="rId4" Type="http://schemas.openxmlformats.org/officeDocument/2006/relationships/image" Target="../media/image290.png"/><Relationship Id="rId9" Type="http://schemas.openxmlformats.org/officeDocument/2006/relationships/image" Target="../media/image117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280.png"/><Relationship Id="rId7" Type="http://schemas.openxmlformats.org/officeDocument/2006/relationships/image" Target="../media/image11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280.png"/><Relationship Id="rId7" Type="http://schemas.openxmlformats.org/officeDocument/2006/relationships/image" Target="../media/image12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280.png"/><Relationship Id="rId7" Type="http://schemas.openxmlformats.org/officeDocument/2006/relationships/image" Target="../media/image12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320.png"/><Relationship Id="rId7" Type="http://schemas.openxmlformats.org/officeDocument/2006/relationships/image" Target="../media/image13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62.jpeg"/><Relationship Id="rId4" Type="http://schemas.openxmlformats.org/officeDocument/2006/relationships/image" Target="../media/image33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13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62.jpeg"/><Relationship Id="rId4" Type="http://schemas.openxmlformats.org/officeDocument/2006/relationships/image" Target="../media/image33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13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62.jpeg"/><Relationship Id="rId4" Type="http://schemas.openxmlformats.org/officeDocument/2006/relationships/image" Target="../media/image33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13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62.jpeg"/><Relationship Id="rId4" Type="http://schemas.openxmlformats.org/officeDocument/2006/relationships/image" Target="../media/image33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4B623FE-0796-41A7-9913-3C6CC2AC768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31E6E0EF-0E9A-494A-B0EA-A07A9CD20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2553" y="1700808"/>
            <a:ext cx="7488832" cy="2880742"/>
          </a:xfrm>
        </p:spPr>
        <p:txBody>
          <a:bodyPr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DEPARTAMENTO DE ENGENHARIA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HIDRÁULICA E AMBIENTAL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PHD 5745 – PROCESSOS FÍSICO-QUÍMICOS EM ENGENHARIA SANITÁRIA E AMBIENTAL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A1325D5-0D80-4C58-B8F9-B7BF739EA9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397500"/>
            <a:ext cx="7872412" cy="911225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pt-BR" altLang="pt-BR" b="1" dirty="0"/>
              <a:t>Prof. Dr. Sidney Seckler Ferreira Filho</a:t>
            </a:r>
          </a:p>
          <a:p>
            <a:endParaRPr lang="pt-BR" altLang="pt-B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55E3607-6BE3-415B-8797-C062A7731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E EQUILÍBRIO QUÍMICO 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9C469069-D36D-46A7-831A-4155B9BED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483" y="2293940"/>
            <a:ext cx="75530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altLang="pt-BR" sz="3600" dirty="0"/>
              <a:t>4Fe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 + 10H</a:t>
            </a:r>
            <a:r>
              <a:rPr lang="pt-BR" altLang="pt-BR" sz="3600" baseline="-25000" dirty="0"/>
              <a:t>2</a:t>
            </a:r>
            <a:r>
              <a:rPr lang="pt-BR" altLang="pt-BR" sz="3600" dirty="0"/>
              <a:t>O + O</a:t>
            </a:r>
            <a:r>
              <a:rPr lang="pt-BR" altLang="pt-BR" sz="3600" baseline="-25000" dirty="0"/>
              <a:t>2</a:t>
            </a:r>
            <a:r>
              <a:rPr lang="pt-BR" altLang="pt-BR" sz="3600" dirty="0"/>
              <a:t> </a:t>
            </a:r>
            <a:r>
              <a:rPr lang="pt-BR" altLang="pt-BR" sz="3600" dirty="0">
                <a:sym typeface="Symbol" panose="05050102010706020507" pitchFamily="18" charset="2"/>
              </a:rPr>
              <a:t></a:t>
            </a:r>
            <a:r>
              <a:rPr lang="pt-BR" altLang="pt-BR" sz="3600" dirty="0"/>
              <a:t> 4Fe(OH)</a:t>
            </a:r>
            <a:r>
              <a:rPr lang="pt-BR" altLang="pt-BR" sz="3600" baseline="-25000" dirty="0">
                <a:sym typeface="Symbol" panose="05050102010706020507" pitchFamily="18" charset="2"/>
              </a:rPr>
              <a:t>3(s)</a:t>
            </a:r>
            <a:r>
              <a:rPr lang="pt-BR" altLang="pt-BR" sz="3600" dirty="0">
                <a:sym typeface="Symbol" panose="05050102010706020507" pitchFamily="18" charset="2"/>
              </a:rPr>
              <a:t> + 8H</a:t>
            </a:r>
            <a:r>
              <a:rPr lang="pt-BR" altLang="pt-BR" sz="3600" baseline="30000" dirty="0">
                <a:sym typeface="Symbol" panose="05050102010706020507" pitchFamily="18" charset="2"/>
              </a:rPr>
              <a:t>+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256E46-FDD0-49D7-84E7-0CFBFDA97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691" y="3429000"/>
            <a:ext cx="67746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altLang="pt-BR" sz="3600" dirty="0"/>
              <a:t>2Mn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 + O</a:t>
            </a:r>
            <a:r>
              <a:rPr lang="pt-BR" altLang="pt-BR" sz="3600" baseline="-25000" dirty="0"/>
              <a:t>2</a:t>
            </a:r>
            <a:r>
              <a:rPr lang="pt-BR" altLang="pt-BR" sz="3600" dirty="0"/>
              <a:t> + 2H</a:t>
            </a:r>
            <a:r>
              <a:rPr lang="pt-BR" altLang="pt-BR" sz="3600" baseline="-25000" dirty="0"/>
              <a:t>2</a:t>
            </a:r>
            <a:r>
              <a:rPr lang="pt-BR" altLang="pt-BR" sz="3600" dirty="0"/>
              <a:t>0 </a:t>
            </a:r>
            <a:r>
              <a:rPr lang="pt-BR" altLang="pt-BR" sz="3600" dirty="0">
                <a:sym typeface="Symbol" panose="05050102010706020507" pitchFamily="18" charset="2"/>
              </a:rPr>
              <a:t></a:t>
            </a:r>
            <a:r>
              <a:rPr lang="pt-BR" altLang="pt-BR" sz="3600" dirty="0"/>
              <a:t> 2MnO</a:t>
            </a:r>
            <a:r>
              <a:rPr lang="pt-BR" altLang="pt-BR" sz="3600" baseline="-25000" dirty="0">
                <a:sym typeface="Symbol" panose="05050102010706020507" pitchFamily="18" charset="2"/>
              </a:rPr>
              <a:t>2</a:t>
            </a:r>
            <a:r>
              <a:rPr lang="pt-BR" altLang="pt-BR" sz="3600" dirty="0">
                <a:sym typeface="Symbol" panose="05050102010706020507" pitchFamily="18" charset="2"/>
              </a:rPr>
              <a:t> + 4H</a:t>
            </a:r>
            <a:r>
              <a:rPr lang="pt-BR" altLang="pt-BR" sz="3600" baseline="30000" dirty="0">
                <a:sym typeface="Symbol" panose="05050102010706020507" pitchFamily="18" charset="2"/>
              </a:rPr>
              <a:t>+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184BF879-187A-48A1-9627-6AA0634B0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1963" y="4205641"/>
            <a:ext cx="3070705" cy="21314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B45F28D-13FB-4EA8-A1AA-AB89297121CA}"/>
              </a:ext>
            </a:extLst>
          </p:cNvPr>
          <p:cNvSpPr/>
          <p:nvPr/>
        </p:nvSpPr>
        <p:spPr>
          <a:xfrm>
            <a:off x="795483" y="3358546"/>
            <a:ext cx="8075240" cy="78194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6175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55E3607-6BE3-415B-8797-C062A7731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E EQUILÍBRIO QUÍMICO 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B45F28D-13FB-4EA8-A1AA-AB89297121CA}"/>
              </a:ext>
            </a:extLst>
          </p:cNvPr>
          <p:cNvSpPr/>
          <p:nvPr/>
        </p:nvSpPr>
        <p:spPr>
          <a:xfrm>
            <a:off x="909809" y="2496051"/>
            <a:ext cx="7324380" cy="78194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C8A04937-36D9-40FF-9424-54DF24F61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92" y="2563856"/>
            <a:ext cx="60292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altLang="pt-BR" sz="3600" dirty="0"/>
              <a:t>NH</a:t>
            </a:r>
            <a:r>
              <a:rPr lang="pt-BR" altLang="pt-BR" sz="3600" baseline="-25000" dirty="0"/>
              <a:t>4</a:t>
            </a:r>
            <a:r>
              <a:rPr lang="pt-BR" altLang="pt-BR" sz="3600" baseline="30000" dirty="0"/>
              <a:t>+</a:t>
            </a:r>
            <a:r>
              <a:rPr lang="pt-BR" altLang="pt-BR" sz="3600" dirty="0"/>
              <a:t> + 2O</a:t>
            </a:r>
            <a:r>
              <a:rPr lang="pt-BR" altLang="pt-BR" sz="3600" baseline="-25000" dirty="0"/>
              <a:t>2</a:t>
            </a:r>
            <a:r>
              <a:rPr lang="pt-BR" altLang="pt-BR" sz="3600" dirty="0"/>
              <a:t> </a:t>
            </a:r>
            <a:r>
              <a:rPr lang="pt-BR" altLang="pt-BR" sz="3600" dirty="0">
                <a:sym typeface="Symbol" panose="05050102010706020507" pitchFamily="18" charset="2"/>
              </a:rPr>
              <a:t></a:t>
            </a:r>
            <a:r>
              <a:rPr lang="pt-BR" altLang="pt-BR" sz="3600" dirty="0"/>
              <a:t> NO</a:t>
            </a:r>
            <a:r>
              <a:rPr lang="pt-BR" altLang="pt-BR" sz="3600" baseline="-25000" dirty="0">
                <a:sym typeface="Symbol" panose="05050102010706020507" pitchFamily="18" charset="2"/>
              </a:rPr>
              <a:t>3</a:t>
            </a:r>
            <a:r>
              <a:rPr lang="pt-BR" altLang="pt-BR" sz="3600" baseline="30000" dirty="0">
                <a:sym typeface="Symbol" panose="05050102010706020507" pitchFamily="18" charset="2"/>
              </a:rPr>
              <a:t>-</a:t>
            </a:r>
            <a:r>
              <a:rPr lang="pt-BR" altLang="pt-BR" sz="3600" dirty="0">
                <a:sym typeface="Symbol" panose="05050102010706020507" pitchFamily="18" charset="2"/>
              </a:rPr>
              <a:t> + H</a:t>
            </a:r>
            <a:r>
              <a:rPr lang="pt-BR" altLang="pt-BR" sz="3600" baseline="-25000" dirty="0">
                <a:sym typeface="Symbol" panose="05050102010706020507" pitchFamily="18" charset="2"/>
              </a:rPr>
              <a:t>2</a:t>
            </a:r>
            <a:r>
              <a:rPr lang="pt-BR" altLang="pt-BR" sz="3600" dirty="0">
                <a:sym typeface="Symbol" panose="05050102010706020507" pitchFamily="18" charset="2"/>
              </a:rPr>
              <a:t>O + 2H</a:t>
            </a:r>
            <a:r>
              <a:rPr lang="pt-BR" altLang="pt-BR" sz="3600" baseline="30000" dirty="0">
                <a:sym typeface="Symbol" panose="05050102010706020507" pitchFamily="18" charset="2"/>
              </a:rPr>
              <a:t>+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859A4622-D602-46FD-A565-0D7F29E88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3444" y="3647815"/>
            <a:ext cx="46714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altLang="pt-BR" sz="3600" dirty="0"/>
              <a:t>H</a:t>
            </a:r>
            <a:r>
              <a:rPr lang="pt-BR" altLang="pt-BR" sz="3600" baseline="-25000" dirty="0"/>
              <a:t>2</a:t>
            </a:r>
            <a:r>
              <a:rPr lang="pt-BR" altLang="pt-BR" sz="3600" dirty="0"/>
              <a:t>S + 2O</a:t>
            </a:r>
            <a:r>
              <a:rPr lang="pt-BR" altLang="pt-BR" sz="3600" baseline="-25000" dirty="0"/>
              <a:t>2</a:t>
            </a:r>
            <a:r>
              <a:rPr lang="pt-BR" altLang="pt-BR" sz="3600" dirty="0"/>
              <a:t> </a:t>
            </a:r>
            <a:r>
              <a:rPr lang="pt-BR" altLang="pt-BR" sz="3600" dirty="0">
                <a:sym typeface="Symbol" panose="05050102010706020507" pitchFamily="18" charset="2"/>
              </a:rPr>
              <a:t></a:t>
            </a:r>
            <a:r>
              <a:rPr lang="pt-BR" altLang="pt-BR" sz="3600" dirty="0"/>
              <a:t> SO</a:t>
            </a:r>
            <a:r>
              <a:rPr lang="pt-BR" altLang="pt-BR" sz="3600" baseline="-25000" dirty="0">
                <a:sym typeface="Symbol" panose="05050102010706020507" pitchFamily="18" charset="2"/>
              </a:rPr>
              <a:t>4</a:t>
            </a:r>
            <a:r>
              <a:rPr lang="pt-BR" altLang="pt-BR" sz="3600" baseline="30000" dirty="0">
                <a:sym typeface="Symbol" panose="05050102010706020507" pitchFamily="18" charset="2"/>
              </a:rPr>
              <a:t>-2</a:t>
            </a:r>
            <a:r>
              <a:rPr lang="pt-BR" altLang="pt-BR" sz="3600" dirty="0">
                <a:sym typeface="Symbol" panose="05050102010706020507" pitchFamily="18" charset="2"/>
              </a:rPr>
              <a:t> + 2H</a:t>
            </a:r>
            <a:r>
              <a:rPr lang="pt-BR" altLang="pt-BR" sz="3600" baseline="30000" dirty="0">
                <a:sym typeface="Symbol" panose="05050102010706020507" pitchFamily="18" charset="2"/>
              </a:rPr>
              <a:t>+</a:t>
            </a: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49C0F352-9610-4933-93F2-2B5DFF650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95" y="4446539"/>
            <a:ext cx="2905505" cy="18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10767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55E3607-6BE3-415B-8797-C062A7731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E EQUILÍBRIO QUÍMICO 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B45F28D-13FB-4EA8-A1AA-AB89297121CA}"/>
              </a:ext>
            </a:extLst>
          </p:cNvPr>
          <p:cNvSpPr/>
          <p:nvPr/>
        </p:nvSpPr>
        <p:spPr>
          <a:xfrm>
            <a:off x="986989" y="3580010"/>
            <a:ext cx="7324380" cy="78194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C8A04937-36D9-40FF-9424-54DF24F61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92" y="2563856"/>
            <a:ext cx="60292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altLang="pt-BR" sz="3600" dirty="0"/>
              <a:t>NH</a:t>
            </a:r>
            <a:r>
              <a:rPr lang="pt-BR" altLang="pt-BR" sz="3600" baseline="-25000" dirty="0"/>
              <a:t>4</a:t>
            </a:r>
            <a:r>
              <a:rPr lang="pt-BR" altLang="pt-BR" sz="3600" baseline="30000" dirty="0"/>
              <a:t>+</a:t>
            </a:r>
            <a:r>
              <a:rPr lang="pt-BR" altLang="pt-BR" sz="3600" dirty="0"/>
              <a:t> + 2O</a:t>
            </a:r>
            <a:r>
              <a:rPr lang="pt-BR" altLang="pt-BR" sz="3600" baseline="-25000" dirty="0"/>
              <a:t>2</a:t>
            </a:r>
            <a:r>
              <a:rPr lang="pt-BR" altLang="pt-BR" sz="3600" dirty="0"/>
              <a:t> </a:t>
            </a:r>
            <a:r>
              <a:rPr lang="pt-BR" altLang="pt-BR" sz="3600" dirty="0">
                <a:sym typeface="Symbol" panose="05050102010706020507" pitchFamily="18" charset="2"/>
              </a:rPr>
              <a:t></a:t>
            </a:r>
            <a:r>
              <a:rPr lang="pt-BR" altLang="pt-BR" sz="3600" dirty="0"/>
              <a:t> NO</a:t>
            </a:r>
            <a:r>
              <a:rPr lang="pt-BR" altLang="pt-BR" sz="3600" baseline="-25000" dirty="0">
                <a:sym typeface="Symbol" panose="05050102010706020507" pitchFamily="18" charset="2"/>
              </a:rPr>
              <a:t>3</a:t>
            </a:r>
            <a:r>
              <a:rPr lang="pt-BR" altLang="pt-BR" sz="3600" baseline="30000" dirty="0">
                <a:sym typeface="Symbol" panose="05050102010706020507" pitchFamily="18" charset="2"/>
              </a:rPr>
              <a:t>-</a:t>
            </a:r>
            <a:r>
              <a:rPr lang="pt-BR" altLang="pt-BR" sz="3600" dirty="0">
                <a:sym typeface="Symbol" panose="05050102010706020507" pitchFamily="18" charset="2"/>
              </a:rPr>
              <a:t> + H</a:t>
            </a:r>
            <a:r>
              <a:rPr lang="pt-BR" altLang="pt-BR" sz="3600" baseline="-25000" dirty="0">
                <a:sym typeface="Symbol" panose="05050102010706020507" pitchFamily="18" charset="2"/>
              </a:rPr>
              <a:t>2</a:t>
            </a:r>
            <a:r>
              <a:rPr lang="pt-BR" altLang="pt-BR" sz="3600" dirty="0">
                <a:sym typeface="Symbol" panose="05050102010706020507" pitchFamily="18" charset="2"/>
              </a:rPr>
              <a:t>O + 2H</a:t>
            </a:r>
            <a:r>
              <a:rPr lang="pt-BR" altLang="pt-BR" sz="3600" baseline="30000" dirty="0">
                <a:sym typeface="Symbol" panose="05050102010706020507" pitchFamily="18" charset="2"/>
              </a:rPr>
              <a:t>+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859A4622-D602-46FD-A565-0D7F29E88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3444" y="3647815"/>
            <a:ext cx="46714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altLang="pt-BR" sz="3600" dirty="0"/>
              <a:t>H</a:t>
            </a:r>
            <a:r>
              <a:rPr lang="pt-BR" altLang="pt-BR" sz="3600" baseline="-25000" dirty="0"/>
              <a:t>2</a:t>
            </a:r>
            <a:r>
              <a:rPr lang="pt-BR" altLang="pt-BR" sz="3600" dirty="0"/>
              <a:t>S + 2O</a:t>
            </a:r>
            <a:r>
              <a:rPr lang="pt-BR" altLang="pt-BR" sz="3600" baseline="-25000" dirty="0"/>
              <a:t>2</a:t>
            </a:r>
            <a:r>
              <a:rPr lang="pt-BR" altLang="pt-BR" sz="3600" dirty="0"/>
              <a:t> </a:t>
            </a:r>
            <a:r>
              <a:rPr lang="pt-BR" altLang="pt-BR" sz="3600" dirty="0">
                <a:sym typeface="Symbol" panose="05050102010706020507" pitchFamily="18" charset="2"/>
              </a:rPr>
              <a:t></a:t>
            </a:r>
            <a:r>
              <a:rPr lang="pt-BR" altLang="pt-BR" sz="3600" dirty="0"/>
              <a:t> SO</a:t>
            </a:r>
            <a:r>
              <a:rPr lang="pt-BR" altLang="pt-BR" sz="3600" baseline="-25000" dirty="0">
                <a:sym typeface="Symbol" panose="05050102010706020507" pitchFamily="18" charset="2"/>
              </a:rPr>
              <a:t>4</a:t>
            </a:r>
            <a:r>
              <a:rPr lang="pt-BR" altLang="pt-BR" sz="3600" baseline="30000" dirty="0">
                <a:sym typeface="Symbol" panose="05050102010706020507" pitchFamily="18" charset="2"/>
              </a:rPr>
              <a:t>-2</a:t>
            </a:r>
            <a:r>
              <a:rPr lang="pt-BR" altLang="pt-BR" sz="3600" dirty="0">
                <a:sym typeface="Symbol" panose="05050102010706020507" pitchFamily="18" charset="2"/>
              </a:rPr>
              <a:t> + 2H</a:t>
            </a:r>
            <a:r>
              <a:rPr lang="pt-BR" altLang="pt-BR" sz="3600" baseline="30000" dirty="0">
                <a:sym typeface="Symbol" panose="05050102010706020507" pitchFamily="18" charset="2"/>
              </a:rPr>
              <a:t>+</a:t>
            </a: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49C0F352-9610-4933-93F2-2B5DFF650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95" y="4446539"/>
            <a:ext cx="2905505" cy="18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72667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55E3607-6BE3-415B-8797-C062A7731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E EQUILÍBRIO QUÍMICO 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BD9645DE-B966-42E8-A2CE-DF59A9A5CB3F}"/>
              </a:ext>
            </a:extLst>
          </p:cNvPr>
          <p:cNvGrpSpPr>
            <a:grpSpLocks noChangeAspect="1"/>
          </p:cNvGrpSpPr>
          <p:nvPr/>
        </p:nvGrpSpPr>
        <p:grpSpPr>
          <a:xfrm>
            <a:off x="256948" y="2348880"/>
            <a:ext cx="8310490" cy="3600400"/>
            <a:chOff x="233519" y="1307485"/>
            <a:chExt cx="10699309" cy="4635321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27870B70-F0D7-4BF8-923F-8126E559081D}"/>
                </a:ext>
              </a:extLst>
            </p:cNvPr>
            <p:cNvGrpSpPr/>
            <p:nvPr/>
          </p:nvGrpSpPr>
          <p:grpSpPr>
            <a:xfrm>
              <a:off x="6096000" y="1307485"/>
              <a:ext cx="4836828" cy="4243029"/>
              <a:chOff x="3872062" y="1220544"/>
              <a:chExt cx="4836828" cy="4243029"/>
            </a:xfrm>
          </p:grpSpPr>
          <p:cxnSp>
            <p:nvCxnSpPr>
              <p:cNvPr id="35" name="Conector reto 34">
                <a:extLst>
                  <a:ext uri="{FF2B5EF4-FFF2-40B4-BE49-F238E27FC236}">
                    <a16:creationId xmlns:a16="http://schemas.microsoft.com/office/drawing/2014/main" id="{3F16B7E7-E068-4996-BE22-AEDC77F911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2062" y="1708878"/>
                <a:ext cx="2" cy="332660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>
                <a:extLst>
                  <a:ext uri="{FF2B5EF4-FFF2-40B4-BE49-F238E27FC236}">
                    <a16:creationId xmlns:a16="http://schemas.microsoft.com/office/drawing/2014/main" id="{7EDED8F6-FF90-4A2D-8D27-4E7F9C8CFE32}"/>
                  </a:ext>
                </a:extLst>
              </p:cNvPr>
              <p:cNvCxnSpPr/>
              <p:nvPr/>
            </p:nvCxnSpPr>
            <p:spPr>
              <a:xfrm>
                <a:off x="3872063" y="5035487"/>
                <a:ext cx="133412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36">
                <a:extLst>
                  <a:ext uri="{FF2B5EF4-FFF2-40B4-BE49-F238E27FC236}">
                    <a16:creationId xmlns:a16="http://schemas.microsoft.com/office/drawing/2014/main" id="{89CDAC8E-1B5A-4063-BFC6-735BFA87A2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2181" y="1708878"/>
                <a:ext cx="4008" cy="332660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>
                <a:extLst>
                  <a:ext uri="{FF2B5EF4-FFF2-40B4-BE49-F238E27FC236}">
                    <a16:creationId xmlns:a16="http://schemas.microsoft.com/office/drawing/2014/main" id="{A14F0179-C16F-4F5A-BC0B-8A002FAFCAB4}"/>
                  </a:ext>
                </a:extLst>
              </p:cNvPr>
              <p:cNvCxnSpPr/>
              <p:nvPr/>
            </p:nvCxnSpPr>
            <p:spPr>
              <a:xfrm>
                <a:off x="3872064" y="2257522"/>
                <a:ext cx="13341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5F76823E-25A5-4E2C-81BF-62C35C76380B}"/>
                  </a:ext>
                </a:extLst>
              </p:cNvPr>
              <p:cNvSpPr txBox="1"/>
              <p:nvPr/>
            </p:nvSpPr>
            <p:spPr>
              <a:xfrm>
                <a:off x="4309734" y="1243614"/>
                <a:ext cx="458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(A)</a:t>
                </a:r>
              </a:p>
            </p:txBody>
          </p:sp>
          <p:cxnSp>
            <p:nvCxnSpPr>
              <p:cNvPr id="40" name="Conector reto 39">
                <a:extLst>
                  <a:ext uri="{FF2B5EF4-FFF2-40B4-BE49-F238E27FC236}">
                    <a16:creationId xmlns:a16="http://schemas.microsoft.com/office/drawing/2014/main" id="{8D47506B-4F5C-4F32-8A3F-627F86DE44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4764" y="1708878"/>
                <a:ext cx="1" cy="332660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to 40">
                <a:extLst>
                  <a:ext uri="{FF2B5EF4-FFF2-40B4-BE49-F238E27FC236}">
                    <a16:creationId xmlns:a16="http://schemas.microsoft.com/office/drawing/2014/main" id="{FA8F0CAB-CDC4-43BF-965D-FD956346B0FB}"/>
                  </a:ext>
                </a:extLst>
              </p:cNvPr>
              <p:cNvCxnSpPr/>
              <p:nvPr/>
            </p:nvCxnSpPr>
            <p:spPr>
              <a:xfrm>
                <a:off x="7374765" y="5035487"/>
                <a:ext cx="133412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to 41">
                <a:extLst>
                  <a:ext uri="{FF2B5EF4-FFF2-40B4-BE49-F238E27FC236}">
                    <a16:creationId xmlns:a16="http://schemas.microsoft.com/office/drawing/2014/main" id="{68B50D6B-F5F9-4E3A-ACEE-1C6DD54CF8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8890" y="1708878"/>
                <a:ext cx="0" cy="332660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to 42">
                <a:extLst>
                  <a:ext uri="{FF2B5EF4-FFF2-40B4-BE49-F238E27FC236}">
                    <a16:creationId xmlns:a16="http://schemas.microsoft.com/office/drawing/2014/main" id="{780218A6-30F8-403B-80F5-B96302AEA970}"/>
                  </a:ext>
                </a:extLst>
              </p:cNvPr>
              <p:cNvCxnSpPr/>
              <p:nvPr/>
            </p:nvCxnSpPr>
            <p:spPr>
              <a:xfrm>
                <a:off x="7374765" y="4151066"/>
                <a:ext cx="13341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B34FFE0E-5A80-4BC0-91C9-2F15EDE1DE2B}"/>
                  </a:ext>
                </a:extLst>
              </p:cNvPr>
              <p:cNvSpPr txBox="1"/>
              <p:nvPr/>
            </p:nvSpPr>
            <p:spPr>
              <a:xfrm>
                <a:off x="7864507" y="1220544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(B)</a:t>
                </a:r>
              </a:p>
            </p:txBody>
          </p:sp>
          <p:cxnSp>
            <p:nvCxnSpPr>
              <p:cNvPr id="45" name="Conector reto 44">
                <a:extLst>
                  <a:ext uri="{FF2B5EF4-FFF2-40B4-BE49-F238E27FC236}">
                    <a16:creationId xmlns:a16="http://schemas.microsoft.com/office/drawing/2014/main" id="{0E2B8831-DCFE-4DE7-A367-F31AA9494584}"/>
                  </a:ext>
                </a:extLst>
              </p:cNvPr>
              <p:cNvCxnSpPr/>
              <p:nvPr/>
            </p:nvCxnSpPr>
            <p:spPr>
              <a:xfrm>
                <a:off x="5206188" y="5035487"/>
                <a:ext cx="21685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5">
                <a:extLst>
                  <a:ext uri="{FF2B5EF4-FFF2-40B4-BE49-F238E27FC236}">
                    <a16:creationId xmlns:a16="http://schemas.microsoft.com/office/drawing/2014/main" id="{4BB728E4-FE90-47F2-A64B-63743F0A9056}"/>
                  </a:ext>
                </a:extLst>
              </p:cNvPr>
              <p:cNvCxnSpPr/>
              <p:nvPr/>
            </p:nvCxnSpPr>
            <p:spPr>
              <a:xfrm>
                <a:off x="3872062" y="3231883"/>
                <a:ext cx="1334125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46">
                <a:extLst>
                  <a:ext uri="{FF2B5EF4-FFF2-40B4-BE49-F238E27FC236}">
                    <a16:creationId xmlns:a16="http://schemas.microsoft.com/office/drawing/2014/main" id="{96E68363-407E-4A57-AC43-D11A603AADAB}"/>
                  </a:ext>
                </a:extLst>
              </p:cNvPr>
              <p:cNvCxnSpPr/>
              <p:nvPr/>
            </p:nvCxnSpPr>
            <p:spPr>
              <a:xfrm>
                <a:off x="7374765" y="3231883"/>
                <a:ext cx="1334125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F4D06BD0-0A87-4D0F-803F-BCF6BF9533E8}"/>
                  </a:ext>
                </a:extLst>
              </p:cNvPr>
              <p:cNvSpPr txBox="1"/>
              <p:nvPr/>
            </p:nvSpPr>
            <p:spPr>
              <a:xfrm>
                <a:off x="4256036" y="1860765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t=0</a:t>
                </a:r>
              </a:p>
            </p:txBody>
          </p:sp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0406108E-91DC-4692-BB20-2AC6E35879A0}"/>
                  </a:ext>
                </a:extLst>
              </p:cNvPr>
              <p:cNvSpPr txBox="1"/>
              <p:nvPr/>
            </p:nvSpPr>
            <p:spPr>
              <a:xfrm>
                <a:off x="7821226" y="377396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t=0</a:t>
                </a:r>
              </a:p>
            </p:txBody>
          </p:sp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078B1772-745F-4A31-9CD3-984C1FA83793}"/>
                  </a:ext>
                </a:extLst>
              </p:cNvPr>
              <p:cNvSpPr txBox="1"/>
              <p:nvPr/>
            </p:nvSpPr>
            <p:spPr>
              <a:xfrm>
                <a:off x="4202637" y="2886371"/>
                <a:ext cx="574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t=∞</a:t>
                </a:r>
              </a:p>
            </p:txBody>
          </p:sp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13A0777C-BAE2-45CA-856D-7F35056F15DA}"/>
                  </a:ext>
                </a:extLst>
              </p:cNvPr>
              <p:cNvSpPr txBox="1"/>
              <p:nvPr/>
            </p:nvSpPr>
            <p:spPr>
              <a:xfrm>
                <a:off x="7754729" y="2837959"/>
                <a:ext cx="574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t=∞</a:t>
                </a:r>
              </a:p>
            </p:txBody>
          </p:sp>
          <p:sp>
            <p:nvSpPr>
              <p:cNvPr id="52" name="Seta: para Baixo 51">
                <a:extLst>
                  <a:ext uri="{FF2B5EF4-FFF2-40B4-BE49-F238E27FC236}">
                    <a16:creationId xmlns:a16="http://schemas.microsoft.com/office/drawing/2014/main" id="{05CF486B-FE0E-403D-8307-E6686FD35466}"/>
                  </a:ext>
                </a:extLst>
              </p:cNvPr>
              <p:cNvSpPr/>
              <p:nvPr/>
            </p:nvSpPr>
            <p:spPr>
              <a:xfrm>
                <a:off x="4418096" y="2421807"/>
                <a:ext cx="238630" cy="44074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3" name="Seta: para Baixo 52">
                <a:extLst>
                  <a:ext uri="{FF2B5EF4-FFF2-40B4-BE49-F238E27FC236}">
                    <a16:creationId xmlns:a16="http://schemas.microsoft.com/office/drawing/2014/main" id="{804AE8F8-4C87-4BE3-A56A-F17651ADB2FB}"/>
                  </a:ext>
                </a:extLst>
              </p:cNvPr>
              <p:cNvSpPr/>
              <p:nvPr/>
            </p:nvSpPr>
            <p:spPr>
              <a:xfrm flipV="1">
                <a:off x="7958580" y="3372182"/>
                <a:ext cx="238630" cy="44074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B36188D4-9015-4092-85F4-940DA1CA3C5B}"/>
                  </a:ext>
                </a:extLst>
              </p:cNvPr>
              <p:cNvSpPr txBox="1"/>
              <p:nvPr/>
            </p:nvSpPr>
            <p:spPr>
              <a:xfrm>
                <a:off x="5731028" y="5094241"/>
                <a:ext cx="1118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tubulação</a:t>
                </a:r>
              </a:p>
            </p:txBody>
          </p:sp>
        </p:grp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CF8F769E-F75B-4255-A88E-CB0FF82A8D15}"/>
                </a:ext>
              </a:extLst>
            </p:cNvPr>
            <p:cNvGrpSpPr/>
            <p:nvPr/>
          </p:nvGrpSpPr>
          <p:grpSpPr>
            <a:xfrm>
              <a:off x="233519" y="1752678"/>
              <a:ext cx="4836826" cy="3334264"/>
              <a:chOff x="131219" y="1504796"/>
              <a:chExt cx="4836826" cy="3334264"/>
            </a:xfrm>
          </p:grpSpPr>
          <p:grpSp>
            <p:nvGrpSpPr>
              <p:cNvPr id="18" name="Agrupar 17">
                <a:extLst>
                  <a:ext uri="{FF2B5EF4-FFF2-40B4-BE49-F238E27FC236}">
                    <a16:creationId xmlns:a16="http://schemas.microsoft.com/office/drawing/2014/main" id="{AA789D34-2598-4332-90FF-209E433EC949}"/>
                  </a:ext>
                </a:extLst>
              </p:cNvPr>
              <p:cNvGrpSpPr/>
              <p:nvPr/>
            </p:nvGrpSpPr>
            <p:grpSpPr>
              <a:xfrm>
                <a:off x="131219" y="1504796"/>
                <a:ext cx="4836826" cy="3334264"/>
                <a:chOff x="3402768" y="400786"/>
                <a:chExt cx="4836826" cy="3334264"/>
              </a:xfrm>
            </p:grpSpPr>
            <p:grpSp>
              <p:nvGrpSpPr>
                <p:cNvPr id="20" name="Agrupar 19">
                  <a:extLst>
                    <a:ext uri="{FF2B5EF4-FFF2-40B4-BE49-F238E27FC236}">
                      <a16:creationId xmlns:a16="http://schemas.microsoft.com/office/drawing/2014/main" id="{E3B496F9-C994-4AC0-984E-4D93429762B4}"/>
                    </a:ext>
                  </a:extLst>
                </p:cNvPr>
                <p:cNvGrpSpPr/>
                <p:nvPr/>
              </p:nvGrpSpPr>
              <p:grpSpPr>
                <a:xfrm>
                  <a:off x="3402768" y="532576"/>
                  <a:ext cx="4836826" cy="3202474"/>
                  <a:chOff x="1708879" y="877350"/>
                  <a:chExt cx="4836826" cy="3202474"/>
                </a:xfrm>
              </p:grpSpPr>
              <p:grpSp>
                <p:nvGrpSpPr>
                  <p:cNvPr id="22" name="Agrupar 21">
                    <a:extLst>
                      <a:ext uri="{FF2B5EF4-FFF2-40B4-BE49-F238E27FC236}">
                        <a16:creationId xmlns:a16="http://schemas.microsoft.com/office/drawing/2014/main" id="{60C2254C-A753-4492-B51B-458F91CF7B17}"/>
                      </a:ext>
                    </a:extLst>
                  </p:cNvPr>
                  <p:cNvGrpSpPr/>
                  <p:nvPr/>
                </p:nvGrpSpPr>
                <p:grpSpPr>
                  <a:xfrm>
                    <a:off x="1708879" y="877350"/>
                    <a:ext cx="1334125" cy="1398870"/>
                    <a:chOff x="2338466" y="759714"/>
                    <a:chExt cx="1334125" cy="1398870"/>
                  </a:xfrm>
                </p:grpSpPr>
                <p:cxnSp>
                  <p:nvCxnSpPr>
                    <p:cNvPr id="30" name="Conector reto 29">
                      <a:extLst>
                        <a:ext uri="{FF2B5EF4-FFF2-40B4-BE49-F238E27FC236}">
                          <a16:creationId xmlns:a16="http://schemas.microsoft.com/office/drawing/2014/main" id="{4BBCF743-C275-4A32-9850-019CE799905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338466" y="944380"/>
                      <a:ext cx="0" cy="1214204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Conector reto 30">
                      <a:extLst>
                        <a:ext uri="{FF2B5EF4-FFF2-40B4-BE49-F238E27FC236}">
                          <a16:creationId xmlns:a16="http://schemas.microsoft.com/office/drawing/2014/main" id="{A4BC0D5F-09AE-4FD7-92CF-18C80110A5B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338466" y="2158584"/>
                      <a:ext cx="1334125" cy="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Conector reto 31">
                      <a:extLst>
                        <a:ext uri="{FF2B5EF4-FFF2-40B4-BE49-F238E27FC236}">
                          <a16:creationId xmlns:a16="http://schemas.microsoft.com/office/drawing/2014/main" id="{9A7BB408-A4F1-4717-B431-1240BE4C2E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672591" y="944380"/>
                      <a:ext cx="0" cy="1214204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Conector reto 32">
                      <a:extLst>
                        <a:ext uri="{FF2B5EF4-FFF2-40B4-BE49-F238E27FC236}">
                          <a16:creationId xmlns:a16="http://schemas.microsoft.com/office/drawing/2014/main" id="{DD31381B-DE2F-403B-BDFC-38E4554C5EC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338466" y="1184223"/>
                      <a:ext cx="1334125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4" name="CaixaDeTexto 33">
                      <a:extLst>
                        <a:ext uri="{FF2B5EF4-FFF2-40B4-BE49-F238E27FC236}">
                          <a16:creationId xmlns:a16="http://schemas.microsoft.com/office/drawing/2014/main" id="{3B5969DE-953D-44C2-98B0-EA964677CF9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76139" y="759714"/>
                      <a:ext cx="4587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dirty="0"/>
                        <a:t>(A)</a:t>
                      </a:r>
                    </a:p>
                  </p:txBody>
                </p:sp>
              </p:grpSp>
              <p:grpSp>
                <p:nvGrpSpPr>
                  <p:cNvPr id="23" name="Agrupar 22">
                    <a:extLst>
                      <a:ext uri="{FF2B5EF4-FFF2-40B4-BE49-F238E27FC236}">
                        <a16:creationId xmlns:a16="http://schemas.microsoft.com/office/drawing/2014/main" id="{4DF47235-B95E-47CA-804D-9FFA52329346}"/>
                      </a:ext>
                    </a:extLst>
                  </p:cNvPr>
                  <p:cNvGrpSpPr/>
                  <p:nvPr/>
                </p:nvGrpSpPr>
                <p:grpSpPr>
                  <a:xfrm>
                    <a:off x="5211580" y="2680954"/>
                    <a:ext cx="1334125" cy="1398870"/>
                    <a:chOff x="2338466" y="759714"/>
                    <a:chExt cx="1334125" cy="1398870"/>
                  </a:xfrm>
                </p:grpSpPr>
                <p:cxnSp>
                  <p:nvCxnSpPr>
                    <p:cNvPr id="25" name="Conector reto 24">
                      <a:extLst>
                        <a:ext uri="{FF2B5EF4-FFF2-40B4-BE49-F238E27FC236}">
                          <a16:creationId xmlns:a16="http://schemas.microsoft.com/office/drawing/2014/main" id="{0674C618-3BAC-4304-8A14-6739C169F93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338466" y="944380"/>
                      <a:ext cx="0" cy="1214204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Conector reto 25">
                      <a:extLst>
                        <a:ext uri="{FF2B5EF4-FFF2-40B4-BE49-F238E27FC236}">
                          <a16:creationId xmlns:a16="http://schemas.microsoft.com/office/drawing/2014/main" id="{7FE2AEA1-247E-447E-9EE3-F3F51D3FD4C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338466" y="2158584"/>
                      <a:ext cx="1334125" cy="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Conector reto 26">
                      <a:extLst>
                        <a:ext uri="{FF2B5EF4-FFF2-40B4-BE49-F238E27FC236}">
                          <a16:creationId xmlns:a16="http://schemas.microsoft.com/office/drawing/2014/main" id="{2D843F11-61D3-4532-8844-0205091C1D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672591" y="944380"/>
                      <a:ext cx="0" cy="1214204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Conector reto 27">
                      <a:extLst>
                        <a:ext uri="{FF2B5EF4-FFF2-40B4-BE49-F238E27FC236}">
                          <a16:creationId xmlns:a16="http://schemas.microsoft.com/office/drawing/2014/main" id="{B7D03294-2D75-4577-836C-C500AE8012C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338466" y="1184223"/>
                      <a:ext cx="1334125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CaixaDeTexto 28">
                      <a:extLst>
                        <a:ext uri="{FF2B5EF4-FFF2-40B4-BE49-F238E27FC236}">
                          <a16:creationId xmlns:a16="http://schemas.microsoft.com/office/drawing/2014/main" id="{B0D11AAF-A01A-44BB-A12F-18135230B5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76139" y="759714"/>
                      <a:ext cx="45076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dirty="0"/>
                        <a:t>(B)</a:t>
                      </a:r>
                    </a:p>
                  </p:txBody>
                </p:sp>
              </p:grpSp>
              <p:cxnSp>
                <p:nvCxnSpPr>
                  <p:cNvPr id="24" name="Conector: Curvo 23">
                    <a:extLst>
                      <a:ext uri="{FF2B5EF4-FFF2-40B4-BE49-F238E27FC236}">
                        <a16:creationId xmlns:a16="http://schemas.microsoft.com/office/drawing/2014/main" id="{6C0B6EB3-7D73-416B-9961-672C69D29E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43004" y="2276220"/>
                    <a:ext cx="2168575" cy="1803604"/>
                  </a:xfrm>
                  <a:prstGeom prst="curved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21" name="Imagem 20">
                  <a:extLst>
                    <a:ext uri="{FF2B5EF4-FFF2-40B4-BE49-F238E27FC236}">
                      <a16:creationId xmlns:a16="http://schemas.microsoft.com/office/drawing/2014/main" id="{49F17B56-F8A8-48F0-B9C9-77040C0E2F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21180" y="400786"/>
                  <a:ext cx="1521960" cy="1712205"/>
                </a:xfrm>
                <a:prstGeom prst="rect">
                  <a:avLst/>
                </a:prstGeom>
              </p:spPr>
            </p:pic>
          </p:grpSp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DBAF5ED6-A4F9-49C1-8C67-2CB81B1229DD}"/>
                  </a:ext>
                </a:extLst>
              </p:cNvPr>
              <p:cNvSpPr txBox="1"/>
              <p:nvPr/>
            </p:nvSpPr>
            <p:spPr>
              <a:xfrm>
                <a:off x="1134772" y="3740678"/>
                <a:ext cx="1118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tubulação</a:t>
                </a:r>
              </a:p>
            </p:txBody>
          </p:sp>
        </p:grp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01002698-58CF-4774-9E31-962F4AE6C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21767" y="2028773"/>
              <a:ext cx="1845958" cy="1294926"/>
            </a:xfrm>
            <a:prstGeom prst="rect">
              <a:avLst/>
            </a:prstGeom>
          </p:spPr>
        </p:pic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1A7AB7A7-5824-4445-93FB-65B9D1A0DE76}"/>
                </a:ext>
              </a:extLst>
            </p:cNvPr>
            <p:cNvSpPr txBox="1"/>
            <p:nvPr/>
          </p:nvSpPr>
          <p:spPr>
            <a:xfrm>
              <a:off x="2092483" y="5573474"/>
              <a:ext cx="1040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Figura 2a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38FB7EE0-23CD-40CD-B4CC-AF1BF0802CC9}"/>
                </a:ext>
              </a:extLst>
            </p:cNvPr>
            <p:cNvSpPr txBox="1"/>
            <p:nvPr/>
          </p:nvSpPr>
          <p:spPr>
            <a:xfrm>
              <a:off x="7988436" y="5573474"/>
              <a:ext cx="1051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Figura 2b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834804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55E3607-6BE3-415B-8797-C062A7731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E EQUILÍBRIO QUÍMICO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0431368-867C-443D-A45D-9EBC1D23C481}"/>
              </a:ext>
            </a:extLst>
          </p:cNvPr>
          <p:cNvGrpSpPr>
            <a:grpSpLocks noChangeAspect="1"/>
          </p:cNvGrpSpPr>
          <p:nvPr/>
        </p:nvGrpSpPr>
        <p:grpSpPr>
          <a:xfrm>
            <a:off x="2411760" y="1988840"/>
            <a:ext cx="4728108" cy="3914835"/>
            <a:chOff x="3247474" y="711872"/>
            <a:chExt cx="6556690" cy="5428886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723A46D5-A491-45BA-A361-A2CD18C6CCE4}"/>
                </a:ext>
              </a:extLst>
            </p:cNvPr>
            <p:cNvGrpSpPr/>
            <p:nvPr/>
          </p:nvGrpSpPr>
          <p:grpSpPr>
            <a:xfrm>
              <a:off x="3558060" y="4231933"/>
              <a:ext cx="5091867" cy="1908825"/>
              <a:chOff x="2702041" y="4416599"/>
              <a:chExt cx="5091867" cy="1908825"/>
            </a:xfrm>
          </p:grpSpPr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EEF3B9D-9185-46E6-A1F5-FA895A1CBF58}"/>
                  </a:ext>
                </a:extLst>
              </p:cNvPr>
              <p:cNvSpPr txBox="1"/>
              <p:nvPr/>
            </p:nvSpPr>
            <p:spPr>
              <a:xfrm>
                <a:off x="4736893" y="5084166"/>
                <a:ext cx="3057015" cy="725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800" dirty="0"/>
                  <a:t>A+B </a:t>
                </a:r>
                <a:r>
                  <a:rPr lang="pt-BR" altLang="pt-BR" sz="2800" dirty="0">
                    <a:sym typeface="Symbol" panose="05050102010706020507" pitchFamily="18" charset="2"/>
                  </a:rPr>
                  <a:t> C+D</a:t>
                </a:r>
                <a:r>
                  <a:rPr lang="pt-BR" sz="2800" dirty="0"/>
                  <a:t>    </a:t>
                </a:r>
              </a:p>
            </p:txBody>
          </p:sp>
          <p:pic>
            <p:nvPicPr>
              <p:cNvPr id="25" name="Imagem 24">
                <a:extLst>
                  <a:ext uri="{FF2B5EF4-FFF2-40B4-BE49-F238E27FC236}">
                    <a16:creationId xmlns:a16="http://schemas.microsoft.com/office/drawing/2014/main" id="{757CA19D-6FD9-4030-95DC-555784A868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2041" y="4416599"/>
                <a:ext cx="1597180" cy="1908825"/>
              </a:xfrm>
              <a:prstGeom prst="rect">
                <a:avLst/>
              </a:prstGeom>
            </p:spPr>
          </p:pic>
        </p:grp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0017E7AD-4BA3-48FE-AE87-008F2924C91B}"/>
                </a:ext>
              </a:extLst>
            </p:cNvPr>
            <p:cNvGrpSpPr/>
            <p:nvPr/>
          </p:nvGrpSpPr>
          <p:grpSpPr>
            <a:xfrm>
              <a:off x="3247474" y="711872"/>
              <a:ext cx="4836826" cy="3334264"/>
              <a:chOff x="3402768" y="400786"/>
              <a:chExt cx="4836826" cy="3334264"/>
            </a:xfrm>
          </p:grpSpPr>
          <p:grpSp>
            <p:nvGrpSpPr>
              <p:cNvPr id="8" name="Agrupar 7">
                <a:extLst>
                  <a:ext uri="{FF2B5EF4-FFF2-40B4-BE49-F238E27FC236}">
                    <a16:creationId xmlns:a16="http://schemas.microsoft.com/office/drawing/2014/main" id="{DE5DB606-5D62-4429-BA81-F63DBBA7BC84}"/>
                  </a:ext>
                </a:extLst>
              </p:cNvPr>
              <p:cNvGrpSpPr/>
              <p:nvPr/>
            </p:nvGrpSpPr>
            <p:grpSpPr>
              <a:xfrm>
                <a:off x="3402768" y="476434"/>
                <a:ext cx="4836826" cy="3258616"/>
                <a:chOff x="1708879" y="821208"/>
                <a:chExt cx="4836826" cy="3258616"/>
              </a:xfrm>
            </p:grpSpPr>
            <p:grpSp>
              <p:nvGrpSpPr>
                <p:cNvPr id="11" name="Agrupar 10">
                  <a:extLst>
                    <a:ext uri="{FF2B5EF4-FFF2-40B4-BE49-F238E27FC236}">
                      <a16:creationId xmlns:a16="http://schemas.microsoft.com/office/drawing/2014/main" id="{C8B85790-EDD5-4A07-BFCB-112D24EA2EA4}"/>
                    </a:ext>
                  </a:extLst>
                </p:cNvPr>
                <p:cNvGrpSpPr/>
                <p:nvPr/>
              </p:nvGrpSpPr>
              <p:grpSpPr>
                <a:xfrm>
                  <a:off x="1708879" y="821208"/>
                  <a:ext cx="1334125" cy="1455012"/>
                  <a:chOff x="2338466" y="703572"/>
                  <a:chExt cx="1334125" cy="1455012"/>
                </a:xfrm>
              </p:grpSpPr>
              <p:cxnSp>
                <p:nvCxnSpPr>
                  <p:cNvPr id="19" name="Conector reto 18">
                    <a:extLst>
                      <a:ext uri="{FF2B5EF4-FFF2-40B4-BE49-F238E27FC236}">
                        <a16:creationId xmlns:a16="http://schemas.microsoft.com/office/drawing/2014/main" id="{CAF7F885-B12B-45F4-BBD2-9F337CC62648}"/>
                      </a:ext>
                    </a:extLst>
                  </p:cNvPr>
                  <p:cNvCxnSpPr/>
                  <p:nvPr/>
                </p:nvCxnSpPr>
                <p:spPr>
                  <a:xfrm>
                    <a:off x="2338466" y="944380"/>
                    <a:ext cx="0" cy="1214204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Conector reto 19">
                    <a:extLst>
                      <a:ext uri="{FF2B5EF4-FFF2-40B4-BE49-F238E27FC236}">
                        <a16:creationId xmlns:a16="http://schemas.microsoft.com/office/drawing/2014/main" id="{63444082-3DF1-4706-A6D2-0CC5F9B8F62A}"/>
                      </a:ext>
                    </a:extLst>
                  </p:cNvPr>
                  <p:cNvCxnSpPr/>
                  <p:nvPr/>
                </p:nvCxnSpPr>
                <p:spPr>
                  <a:xfrm>
                    <a:off x="2338466" y="2158584"/>
                    <a:ext cx="1334125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Conector reto 20">
                    <a:extLst>
                      <a:ext uri="{FF2B5EF4-FFF2-40B4-BE49-F238E27FC236}">
                        <a16:creationId xmlns:a16="http://schemas.microsoft.com/office/drawing/2014/main" id="{2CD04EBC-9B68-4679-83E9-07B7635124A9}"/>
                      </a:ext>
                    </a:extLst>
                  </p:cNvPr>
                  <p:cNvCxnSpPr/>
                  <p:nvPr/>
                </p:nvCxnSpPr>
                <p:spPr>
                  <a:xfrm>
                    <a:off x="3672591" y="944380"/>
                    <a:ext cx="0" cy="1214204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Conector reto 21">
                    <a:extLst>
                      <a:ext uri="{FF2B5EF4-FFF2-40B4-BE49-F238E27FC236}">
                        <a16:creationId xmlns:a16="http://schemas.microsoft.com/office/drawing/2014/main" id="{9DEBC845-903B-4F58-BD69-FC8ED9251961}"/>
                      </a:ext>
                    </a:extLst>
                  </p:cNvPr>
                  <p:cNvCxnSpPr/>
                  <p:nvPr/>
                </p:nvCxnSpPr>
                <p:spPr>
                  <a:xfrm>
                    <a:off x="2338466" y="1184223"/>
                    <a:ext cx="13341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CaixaDeTexto 22">
                    <a:extLst>
                      <a:ext uri="{FF2B5EF4-FFF2-40B4-BE49-F238E27FC236}">
                        <a16:creationId xmlns:a16="http://schemas.microsoft.com/office/drawing/2014/main" id="{2FD6056F-794A-4CA7-B8D5-40F054DC8ECF}"/>
                      </a:ext>
                    </a:extLst>
                  </p:cNvPr>
                  <p:cNvSpPr txBox="1"/>
                  <p:nvPr/>
                </p:nvSpPr>
                <p:spPr>
                  <a:xfrm>
                    <a:off x="2649052" y="703572"/>
                    <a:ext cx="45878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t-BR" dirty="0"/>
                      <a:t>(A)</a:t>
                    </a:r>
                  </a:p>
                </p:txBody>
              </p:sp>
            </p:grpSp>
            <p:grpSp>
              <p:nvGrpSpPr>
                <p:cNvPr id="12" name="Agrupar 11">
                  <a:extLst>
                    <a:ext uri="{FF2B5EF4-FFF2-40B4-BE49-F238E27FC236}">
                      <a16:creationId xmlns:a16="http://schemas.microsoft.com/office/drawing/2014/main" id="{62362E55-44FF-4B13-8CD6-18F84429F854}"/>
                    </a:ext>
                  </a:extLst>
                </p:cNvPr>
                <p:cNvGrpSpPr/>
                <p:nvPr/>
              </p:nvGrpSpPr>
              <p:grpSpPr>
                <a:xfrm>
                  <a:off x="5211580" y="2657447"/>
                  <a:ext cx="1334125" cy="1422377"/>
                  <a:chOff x="2338466" y="736207"/>
                  <a:chExt cx="1334125" cy="1422377"/>
                </a:xfrm>
              </p:grpSpPr>
              <p:cxnSp>
                <p:nvCxnSpPr>
                  <p:cNvPr id="14" name="Conector reto 13">
                    <a:extLst>
                      <a:ext uri="{FF2B5EF4-FFF2-40B4-BE49-F238E27FC236}">
                        <a16:creationId xmlns:a16="http://schemas.microsoft.com/office/drawing/2014/main" id="{D484D217-AA50-4694-B40B-F0DC814E905D}"/>
                      </a:ext>
                    </a:extLst>
                  </p:cNvPr>
                  <p:cNvCxnSpPr/>
                  <p:nvPr/>
                </p:nvCxnSpPr>
                <p:spPr>
                  <a:xfrm>
                    <a:off x="2338466" y="944380"/>
                    <a:ext cx="0" cy="1214204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Conector reto 14">
                    <a:extLst>
                      <a:ext uri="{FF2B5EF4-FFF2-40B4-BE49-F238E27FC236}">
                        <a16:creationId xmlns:a16="http://schemas.microsoft.com/office/drawing/2014/main" id="{E191CF5E-5EA2-43A3-BDCB-98D70CCF6FE8}"/>
                      </a:ext>
                    </a:extLst>
                  </p:cNvPr>
                  <p:cNvCxnSpPr/>
                  <p:nvPr/>
                </p:nvCxnSpPr>
                <p:spPr>
                  <a:xfrm>
                    <a:off x="2338466" y="2158584"/>
                    <a:ext cx="1334125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Conector reto 15">
                    <a:extLst>
                      <a:ext uri="{FF2B5EF4-FFF2-40B4-BE49-F238E27FC236}">
                        <a16:creationId xmlns:a16="http://schemas.microsoft.com/office/drawing/2014/main" id="{B237FC56-884E-45D8-9FD0-F656D01E6F99}"/>
                      </a:ext>
                    </a:extLst>
                  </p:cNvPr>
                  <p:cNvCxnSpPr/>
                  <p:nvPr/>
                </p:nvCxnSpPr>
                <p:spPr>
                  <a:xfrm>
                    <a:off x="3672591" y="944380"/>
                    <a:ext cx="0" cy="1214204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Conector reto 16">
                    <a:extLst>
                      <a:ext uri="{FF2B5EF4-FFF2-40B4-BE49-F238E27FC236}">
                        <a16:creationId xmlns:a16="http://schemas.microsoft.com/office/drawing/2014/main" id="{C470B1BC-8FD9-43CA-83ED-E0ED61E0D44A}"/>
                      </a:ext>
                    </a:extLst>
                  </p:cNvPr>
                  <p:cNvCxnSpPr/>
                  <p:nvPr/>
                </p:nvCxnSpPr>
                <p:spPr>
                  <a:xfrm>
                    <a:off x="2338466" y="1184223"/>
                    <a:ext cx="133412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" name="CaixaDeTexto 17">
                    <a:extLst>
                      <a:ext uri="{FF2B5EF4-FFF2-40B4-BE49-F238E27FC236}">
                        <a16:creationId xmlns:a16="http://schemas.microsoft.com/office/drawing/2014/main" id="{C49A6A32-97D5-4B87-A515-CE4CEB9D8204}"/>
                      </a:ext>
                    </a:extLst>
                  </p:cNvPr>
                  <p:cNvSpPr txBox="1"/>
                  <p:nvPr/>
                </p:nvSpPr>
                <p:spPr>
                  <a:xfrm>
                    <a:off x="2729668" y="736207"/>
                    <a:ext cx="45076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t-BR" dirty="0"/>
                      <a:t>(B)</a:t>
                    </a:r>
                  </a:p>
                </p:txBody>
              </p:sp>
            </p:grpSp>
            <p:cxnSp>
              <p:nvCxnSpPr>
                <p:cNvPr id="13" name="Conector: Curvo 12">
                  <a:extLst>
                    <a:ext uri="{FF2B5EF4-FFF2-40B4-BE49-F238E27FC236}">
                      <a16:creationId xmlns:a16="http://schemas.microsoft.com/office/drawing/2014/main" id="{A66DDF88-56EC-49DD-ABD0-1DDC3E187C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43004" y="2276220"/>
                  <a:ext cx="2168575" cy="1803604"/>
                </a:xfrm>
                <a:prstGeom prst="curved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" name="Imagem 9">
                <a:extLst>
                  <a:ext uri="{FF2B5EF4-FFF2-40B4-BE49-F238E27FC236}">
                    <a16:creationId xmlns:a16="http://schemas.microsoft.com/office/drawing/2014/main" id="{04B2C6AF-A70C-4071-8D87-9DB1DF3FB6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21180" y="400786"/>
                <a:ext cx="1521960" cy="1712205"/>
              </a:xfrm>
              <a:prstGeom prst="rect">
                <a:avLst/>
              </a:prstGeom>
            </p:spPr>
          </p:pic>
        </p:grpSp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9034D1A9-D7A3-45AD-BA32-46864F90C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21972" y="4231407"/>
              <a:ext cx="1282192" cy="1909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414659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55E3607-6BE3-415B-8797-C062A7731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E EQUILÍBRIO QUÍMICO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8AD4741-2FC0-4E25-BCFB-105F1D9FA50E}"/>
                  </a:ext>
                </a:extLst>
              </p:cNvPr>
              <p:cNvSpPr txBox="1"/>
              <p:nvPr/>
            </p:nvSpPr>
            <p:spPr>
              <a:xfrm>
                <a:off x="3881285" y="2610940"/>
                <a:ext cx="4572000" cy="1032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2.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8AD4741-2FC0-4E25-BCFB-105F1D9FA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285" y="2610940"/>
                <a:ext cx="4572000" cy="10324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Agrupar 12">
            <a:extLst>
              <a:ext uri="{FF2B5EF4-FFF2-40B4-BE49-F238E27FC236}">
                <a16:creationId xmlns:a16="http://schemas.microsoft.com/office/drawing/2014/main" id="{B272F4ED-46FF-4F57-8F29-F50D42E66191}"/>
              </a:ext>
            </a:extLst>
          </p:cNvPr>
          <p:cNvGrpSpPr/>
          <p:nvPr/>
        </p:nvGrpSpPr>
        <p:grpSpPr>
          <a:xfrm>
            <a:off x="395536" y="2307127"/>
            <a:ext cx="3487893" cy="2404378"/>
            <a:chOff x="3402768" y="400786"/>
            <a:chExt cx="4836826" cy="3334264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780155CD-07DD-4C7A-BC77-736D6D72B951}"/>
                </a:ext>
              </a:extLst>
            </p:cNvPr>
            <p:cNvGrpSpPr/>
            <p:nvPr/>
          </p:nvGrpSpPr>
          <p:grpSpPr>
            <a:xfrm>
              <a:off x="3402768" y="476434"/>
              <a:ext cx="4836826" cy="3258616"/>
              <a:chOff x="1708879" y="821208"/>
              <a:chExt cx="4836826" cy="3258616"/>
            </a:xfrm>
          </p:grpSpPr>
          <p:grpSp>
            <p:nvGrpSpPr>
              <p:cNvPr id="17" name="Agrupar 16">
                <a:extLst>
                  <a:ext uri="{FF2B5EF4-FFF2-40B4-BE49-F238E27FC236}">
                    <a16:creationId xmlns:a16="http://schemas.microsoft.com/office/drawing/2014/main" id="{0C73FB78-024D-4B48-98B7-72AC7E2EB495}"/>
                  </a:ext>
                </a:extLst>
              </p:cNvPr>
              <p:cNvGrpSpPr/>
              <p:nvPr/>
            </p:nvGrpSpPr>
            <p:grpSpPr>
              <a:xfrm>
                <a:off x="1708879" y="821208"/>
                <a:ext cx="1334125" cy="1455012"/>
                <a:chOff x="2338466" y="703572"/>
                <a:chExt cx="1334125" cy="1455012"/>
              </a:xfrm>
            </p:grpSpPr>
            <p:cxnSp>
              <p:nvCxnSpPr>
                <p:cNvPr id="25" name="Conector reto 24">
                  <a:extLst>
                    <a:ext uri="{FF2B5EF4-FFF2-40B4-BE49-F238E27FC236}">
                      <a16:creationId xmlns:a16="http://schemas.microsoft.com/office/drawing/2014/main" id="{4E11E1F4-C331-461D-B51B-90049E131F37}"/>
                    </a:ext>
                  </a:extLst>
                </p:cNvPr>
                <p:cNvCxnSpPr/>
                <p:nvPr/>
              </p:nvCxnSpPr>
              <p:spPr>
                <a:xfrm>
                  <a:off x="2338466" y="944380"/>
                  <a:ext cx="0" cy="121420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to 25">
                  <a:extLst>
                    <a:ext uri="{FF2B5EF4-FFF2-40B4-BE49-F238E27FC236}">
                      <a16:creationId xmlns:a16="http://schemas.microsoft.com/office/drawing/2014/main" id="{9583E658-9C57-4FBD-92FA-7CA10D366AC4}"/>
                    </a:ext>
                  </a:extLst>
                </p:cNvPr>
                <p:cNvCxnSpPr/>
                <p:nvPr/>
              </p:nvCxnSpPr>
              <p:spPr>
                <a:xfrm>
                  <a:off x="2338466" y="2158584"/>
                  <a:ext cx="1334125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to 26">
                  <a:extLst>
                    <a:ext uri="{FF2B5EF4-FFF2-40B4-BE49-F238E27FC236}">
                      <a16:creationId xmlns:a16="http://schemas.microsoft.com/office/drawing/2014/main" id="{CACA1F19-F7AE-4B87-9C98-67B4601242E5}"/>
                    </a:ext>
                  </a:extLst>
                </p:cNvPr>
                <p:cNvCxnSpPr/>
                <p:nvPr/>
              </p:nvCxnSpPr>
              <p:spPr>
                <a:xfrm>
                  <a:off x="3672591" y="944380"/>
                  <a:ext cx="0" cy="121420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to 27">
                  <a:extLst>
                    <a:ext uri="{FF2B5EF4-FFF2-40B4-BE49-F238E27FC236}">
                      <a16:creationId xmlns:a16="http://schemas.microsoft.com/office/drawing/2014/main" id="{CF8EE9E0-7545-4FED-BF0C-9F0AF7725C45}"/>
                    </a:ext>
                  </a:extLst>
                </p:cNvPr>
                <p:cNvCxnSpPr/>
                <p:nvPr/>
              </p:nvCxnSpPr>
              <p:spPr>
                <a:xfrm>
                  <a:off x="2338466" y="1184223"/>
                  <a:ext cx="133412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AB0E098F-19BB-4A36-AB72-A44FAA340095}"/>
                    </a:ext>
                  </a:extLst>
                </p:cNvPr>
                <p:cNvSpPr txBox="1"/>
                <p:nvPr/>
              </p:nvSpPr>
              <p:spPr>
                <a:xfrm>
                  <a:off x="2649052" y="703572"/>
                  <a:ext cx="458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/>
                    <a:t>(A)</a:t>
                  </a:r>
                </a:p>
              </p:txBody>
            </p:sp>
          </p:grpSp>
          <p:grpSp>
            <p:nvGrpSpPr>
              <p:cNvPr id="18" name="Agrupar 17">
                <a:extLst>
                  <a:ext uri="{FF2B5EF4-FFF2-40B4-BE49-F238E27FC236}">
                    <a16:creationId xmlns:a16="http://schemas.microsoft.com/office/drawing/2014/main" id="{FC3BB92F-C831-4E6C-A6F1-49189E0693FA}"/>
                  </a:ext>
                </a:extLst>
              </p:cNvPr>
              <p:cNvGrpSpPr/>
              <p:nvPr/>
            </p:nvGrpSpPr>
            <p:grpSpPr>
              <a:xfrm>
                <a:off x="5211580" y="2657447"/>
                <a:ext cx="1334125" cy="1422377"/>
                <a:chOff x="2338466" y="736207"/>
                <a:chExt cx="1334125" cy="1422377"/>
              </a:xfrm>
            </p:grpSpPr>
            <p:cxnSp>
              <p:nvCxnSpPr>
                <p:cNvPr id="20" name="Conector reto 19">
                  <a:extLst>
                    <a:ext uri="{FF2B5EF4-FFF2-40B4-BE49-F238E27FC236}">
                      <a16:creationId xmlns:a16="http://schemas.microsoft.com/office/drawing/2014/main" id="{49504DFC-B4EC-4195-AA9C-A9ADCA5ECFB3}"/>
                    </a:ext>
                  </a:extLst>
                </p:cNvPr>
                <p:cNvCxnSpPr/>
                <p:nvPr/>
              </p:nvCxnSpPr>
              <p:spPr>
                <a:xfrm>
                  <a:off x="2338466" y="944380"/>
                  <a:ext cx="0" cy="121420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ctor reto 20">
                  <a:extLst>
                    <a:ext uri="{FF2B5EF4-FFF2-40B4-BE49-F238E27FC236}">
                      <a16:creationId xmlns:a16="http://schemas.microsoft.com/office/drawing/2014/main" id="{AAF03AA5-32A8-40F2-B88C-87F62571C0F5}"/>
                    </a:ext>
                  </a:extLst>
                </p:cNvPr>
                <p:cNvCxnSpPr/>
                <p:nvPr/>
              </p:nvCxnSpPr>
              <p:spPr>
                <a:xfrm>
                  <a:off x="2338466" y="2158584"/>
                  <a:ext cx="1334125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ector reto 21">
                  <a:extLst>
                    <a:ext uri="{FF2B5EF4-FFF2-40B4-BE49-F238E27FC236}">
                      <a16:creationId xmlns:a16="http://schemas.microsoft.com/office/drawing/2014/main" id="{345134D8-A0A0-47C1-9BC4-650569E78FE0}"/>
                    </a:ext>
                  </a:extLst>
                </p:cNvPr>
                <p:cNvCxnSpPr/>
                <p:nvPr/>
              </p:nvCxnSpPr>
              <p:spPr>
                <a:xfrm>
                  <a:off x="3672591" y="944380"/>
                  <a:ext cx="0" cy="121420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ector reto 22">
                  <a:extLst>
                    <a:ext uri="{FF2B5EF4-FFF2-40B4-BE49-F238E27FC236}">
                      <a16:creationId xmlns:a16="http://schemas.microsoft.com/office/drawing/2014/main" id="{2EB95429-7890-4A97-8A5D-8C0D4B926A71}"/>
                    </a:ext>
                  </a:extLst>
                </p:cNvPr>
                <p:cNvCxnSpPr/>
                <p:nvPr/>
              </p:nvCxnSpPr>
              <p:spPr>
                <a:xfrm>
                  <a:off x="2338466" y="1184223"/>
                  <a:ext cx="133412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CaixaDeTexto 23">
                  <a:extLst>
                    <a:ext uri="{FF2B5EF4-FFF2-40B4-BE49-F238E27FC236}">
                      <a16:creationId xmlns:a16="http://schemas.microsoft.com/office/drawing/2014/main" id="{041125F1-508B-4451-81B1-BE8E306104C8}"/>
                    </a:ext>
                  </a:extLst>
                </p:cNvPr>
                <p:cNvSpPr txBox="1"/>
                <p:nvPr/>
              </p:nvSpPr>
              <p:spPr>
                <a:xfrm>
                  <a:off x="2729668" y="736207"/>
                  <a:ext cx="4507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/>
                    <a:t>(B)</a:t>
                  </a:r>
                </a:p>
              </p:txBody>
            </p:sp>
          </p:grpSp>
          <p:cxnSp>
            <p:nvCxnSpPr>
              <p:cNvPr id="19" name="Conector: Curvo 18">
                <a:extLst>
                  <a:ext uri="{FF2B5EF4-FFF2-40B4-BE49-F238E27FC236}">
                    <a16:creationId xmlns:a16="http://schemas.microsoft.com/office/drawing/2014/main" id="{3CEE85A6-9B2A-42E7-87A0-0AD98D0C6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3004" y="2276220"/>
                <a:ext cx="2168575" cy="1803604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26CC7C62-F1B1-4558-871E-664205045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1180" y="400786"/>
              <a:ext cx="1521960" cy="171220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C7915898-CB67-49EC-A092-0C0B3A34423D}"/>
                  </a:ext>
                </a:extLst>
              </p:cNvPr>
              <p:cNvSpPr txBox="1"/>
              <p:nvPr/>
            </p:nvSpPr>
            <p:spPr>
              <a:xfrm>
                <a:off x="1835696" y="5273147"/>
                <a:ext cx="6416243" cy="542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=∆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C7915898-CB67-49EC-A092-0C0B3A344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273147"/>
                <a:ext cx="6416243" cy="5421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05371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55E3607-6BE3-415B-8797-C062A7731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E EQUILÍBRIO QUÍMICO 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23A46D5-A491-45BA-A361-A2CD18C6CCE4}"/>
              </a:ext>
            </a:extLst>
          </p:cNvPr>
          <p:cNvGrpSpPr/>
          <p:nvPr/>
        </p:nvGrpSpPr>
        <p:grpSpPr>
          <a:xfrm>
            <a:off x="2267744" y="2420888"/>
            <a:ext cx="3671807" cy="1376477"/>
            <a:chOff x="2702041" y="4416599"/>
            <a:chExt cx="5091867" cy="1908825"/>
          </a:xfrm>
        </p:grpSpPr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FEEF3B9D-9185-46E6-A1F5-FA895A1CBF58}"/>
                </a:ext>
              </a:extLst>
            </p:cNvPr>
            <p:cNvSpPr txBox="1"/>
            <p:nvPr/>
          </p:nvSpPr>
          <p:spPr>
            <a:xfrm>
              <a:off x="4736893" y="5084166"/>
              <a:ext cx="3057015" cy="725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dirty="0"/>
                <a:t>A+B </a:t>
              </a:r>
              <a:r>
                <a:rPr lang="pt-BR" altLang="pt-BR" sz="2800" dirty="0">
                  <a:sym typeface="Symbol" panose="05050102010706020507" pitchFamily="18" charset="2"/>
                </a:rPr>
                <a:t> C+D</a:t>
              </a:r>
              <a:r>
                <a:rPr lang="pt-BR" sz="2800" dirty="0"/>
                <a:t>    </a:t>
              </a:r>
            </a:p>
          </p:txBody>
        </p:sp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757CA19D-6FD9-4030-95DC-555784A86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2041" y="4416599"/>
              <a:ext cx="1597180" cy="1908825"/>
            </a:xfrm>
            <a:prstGeom prst="rect">
              <a:avLst/>
            </a:prstGeom>
          </p:spPr>
        </p:pic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9034D1A9-D7A3-45AD-BA32-46864F90C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281" y="2420509"/>
            <a:ext cx="924604" cy="13768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5DEF66CC-BEDE-447C-8CF5-72169803CE93}"/>
                  </a:ext>
                </a:extLst>
              </p:cNvPr>
              <p:cNvSpPr txBox="1"/>
              <p:nvPr/>
            </p:nvSpPr>
            <p:spPr>
              <a:xfrm>
                <a:off x="2411760" y="414908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.∆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5DEF66CC-BEDE-447C-8CF5-72169803C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149080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ADF12919-9385-455C-837F-C95C744FC01C}"/>
                  </a:ext>
                </a:extLst>
              </p:cNvPr>
              <p:cNvSpPr txBox="1"/>
              <p:nvPr/>
            </p:nvSpPr>
            <p:spPr>
              <a:xfrm>
                <a:off x="957446" y="5179857"/>
                <a:ext cx="28083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ADF12919-9385-455C-837F-C95C744FC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446" y="5179857"/>
                <a:ext cx="280831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D99D2027-2C1B-4BC5-BCEB-BB26C9D0E6C3}"/>
                  </a:ext>
                </a:extLst>
              </p:cNvPr>
              <p:cNvSpPr txBox="1"/>
              <p:nvPr/>
            </p:nvSpPr>
            <p:spPr>
              <a:xfrm>
                <a:off x="5160153" y="5196697"/>
                <a:ext cx="28083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pt-BR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D99D2027-2C1B-4BC5-BCEB-BB26C9D0E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153" y="5196697"/>
                <a:ext cx="280831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ta: da Esquerda para a Direita 2">
            <a:extLst>
              <a:ext uri="{FF2B5EF4-FFF2-40B4-BE49-F238E27FC236}">
                <a16:creationId xmlns:a16="http://schemas.microsoft.com/office/drawing/2014/main" id="{240A6517-805B-49C6-A9D6-61FEBB85B65E}"/>
              </a:ext>
            </a:extLst>
          </p:cNvPr>
          <p:cNvSpPr/>
          <p:nvPr/>
        </p:nvSpPr>
        <p:spPr>
          <a:xfrm>
            <a:off x="3973897" y="5296289"/>
            <a:ext cx="1208516" cy="3240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06791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55E3607-6BE3-415B-8797-C062A7731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E EQUILÍBRIO QUÍMICO 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757CA19D-6FD9-4030-95DC-555784A86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16" y="2518610"/>
            <a:ext cx="1151746" cy="137647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034D1A9-D7A3-45AD-BA32-46864F90C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041" y="2076094"/>
            <a:ext cx="924604" cy="13768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96213618-4BE7-4FAD-820F-D0022316F32E}"/>
                  </a:ext>
                </a:extLst>
              </p:cNvPr>
              <p:cNvSpPr txBox="1"/>
              <p:nvPr/>
            </p:nvSpPr>
            <p:spPr>
              <a:xfrm>
                <a:off x="2380992" y="2066453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⟺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96213618-4BE7-4FAD-820F-D0022316F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992" y="2066453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4BF69E5-E231-42E7-91A0-CCBAC7215201}"/>
              </a:ext>
            </a:extLst>
          </p:cNvPr>
          <p:cNvGrpSpPr>
            <a:grpSpLocks noChangeAspect="1"/>
          </p:cNvGrpSpPr>
          <p:nvPr/>
        </p:nvGrpSpPr>
        <p:grpSpPr>
          <a:xfrm>
            <a:off x="1797834" y="2687645"/>
            <a:ext cx="5733094" cy="3477659"/>
            <a:chOff x="2345807" y="764428"/>
            <a:chExt cx="7305936" cy="4431736"/>
          </a:xfrm>
        </p:grpSpPr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B74B19FD-C4DE-4B1A-A182-532CA58C5535}"/>
                </a:ext>
              </a:extLst>
            </p:cNvPr>
            <p:cNvCxnSpPr/>
            <p:nvPr/>
          </p:nvCxnSpPr>
          <p:spPr>
            <a:xfrm flipV="1">
              <a:off x="2897945" y="787791"/>
              <a:ext cx="0" cy="42765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AB3E1B78-8048-4BDB-9F0A-E1DB681BA215}"/>
                </a:ext>
              </a:extLst>
            </p:cNvPr>
            <p:cNvCxnSpPr>
              <a:cxnSpLocks/>
            </p:cNvCxnSpPr>
            <p:nvPr/>
          </p:nvCxnSpPr>
          <p:spPr>
            <a:xfrm>
              <a:off x="2345807" y="4632153"/>
              <a:ext cx="712797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979449DF-7B7F-4D29-93B9-38559A97AE4C}"/>
                </a:ext>
              </a:extLst>
            </p:cNvPr>
            <p:cNvSpPr/>
            <p:nvPr/>
          </p:nvSpPr>
          <p:spPr>
            <a:xfrm>
              <a:off x="2893102" y="1214203"/>
              <a:ext cx="6325849" cy="2143594"/>
            </a:xfrm>
            <a:custGeom>
              <a:avLst/>
              <a:gdLst>
                <a:gd name="connsiteX0" fmla="*/ 0 w 6325849"/>
                <a:gd name="connsiteY0" fmla="*/ 0 h 2143594"/>
                <a:gd name="connsiteX1" fmla="*/ 329783 w 6325849"/>
                <a:gd name="connsiteY1" fmla="*/ 854440 h 2143594"/>
                <a:gd name="connsiteX2" fmla="*/ 809468 w 6325849"/>
                <a:gd name="connsiteY2" fmla="*/ 1424066 h 2143594"/>
                <a:gd name="connsiteX3" fmla="*/ 1528996 w 6325849"/>
                <a:gd name="connsiteY3" fmla="*/ 1828800 h 2143594"/>
                <a:gd name="connsiteX4" fmla="*/ 2548328 w 6325849"/>
                <a:gd name="connsiteY4" fmla="*/ 2083633 h 2143594"/>
                <a:gd name="connsiteX5" fmla="*/ 3312826 w 6325849"/>
                <a:gd name="connsiteY5" fmla="*/ 2143594 h 2143594"/>
                <a:gd name="connsiteX6" fmla="*/ 6325849 w 6325849"/>
                <a:gd name="connsiteY6" fmla="*/ 2128604 h 2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5849" h="2143594">
                  <a:moveTo>
                    <a:pt x="0" y="0"/>
                  </a:moveTo>
                  <a:cubicBezTo>
                    <a:pt x="97436" y="308548"/>
                    <a:pt x="194872" y="617096"/>
                    <a:pt x="329783" y="854440"/>
                  </a:cubicBezTo>
                  <a:cubicBezTo>
                    <a:pt x="464694" y="1091784"/>
                    <a:pt x="609599" y="1261673"/>
                    <a:pt x="809468" y="1424066"/>
                  </a:cubicBezTo>
                  <a:cubicBezTo>
                    <a:pt x="1009337" y="1586459"/>
                    <a:pt x="1239186" y="1718872"/>
                    <a:pt x="1528996" y="1828800"/>
                  </a:cubicBezTo>
                  <a:cubicBezTo>
                    <a:pt x="1818806" y="1938728"/>
                    <a:pt x="2251023" y="2031167"/>
                    <a:pt x="2548328" y="2083633"/>
                  </a:cubicBezTo>
                  <a:cubicBezTo>
                    <a:pt x="2845633" y="2136099"/>
                    <a:pt x="3312826" y="2143594"/>
                    <a:pt x="3312826" y="2143594"/>
                  </a:cubicBezTo>
                  <a:lnTo>
                    <a:pt x="6325849" y="2128604"/>
                  </a:lnTo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D9F092C7-00FC-4E82-89AB-795965AFE95D}"/>
                </a:ext>
              </a:extLst>
            </p:cNvPr>
            <p:cNvSpPr/>
            <p:nvPr/>
          </p:nvSpPr>
          <p:spPr>
            <a:xfrm>
              <a:off x="2893101" y="2056344"/>
              <a:ext cx="6325849" cy="2143594"/>
            </a:xfrm>
            <a:custGeom>
              <a:avLst/>
              <a:gdLst>
                <a:gd name="connsiteX0" fmla="*/ 0 w 6325849"/>
                <a:gd name="connsiteY0" fmla="*/ 0 h 2143594"/>
                <a:gd name="connsiteX1" fmla="*/ 329783 w 6325849"/>
                <a:gd name="connsiteY1" fmla="*/ 854440 h 2143594"/>
                <a:gd name="connsiteX2" fmla="*/ 809468 w 6325849"/>
                <a:gd name="connsiteY2" fmla="*/ 1424066 h 2143594"/>
                <a:gd name="connsiteX3" fmla="*/ 1528996 w 6325849"/>
                <a:gd name="connsiteY3" fmla="*/ 1828800 h 2143594"/>
                <a:gd name="connsiteX4" fmla="*/ 2548328 w 6325849"/>
                <a:gd name="connsiteY4" fmla="*/ 2083633 h 2143594"/>
                <a:gd name="connsiteX5" fmla="*/ 3312826 w 6325849"/>
                <a:gd name="connsiteY5" fmla="*/ 2143594 h 2143594"/>
                <a:gd name="connsiteX6" fmla="*/ 6325849 w 6325849"/>
                <a:gd name="connsiteY6" fmla="*/ 2128604 h 2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5849" h="2143594">
                  <a:moveTo>
                    <a:pt x="0" y="0"/>
                  </a:moveTo>
                  <a:cubicBezTo>
                    <a:pt x="97436" y="308548"/>
                    <a:pt x="194872" y="617096"/>
                    <a:pt x="329783" y="854440"/>
                  </a:cubicBezTo>
                  <a:cubicBezTo>
                    <a:pt x="464694" y="1091784"/>
                    <a:pt x="609599" y="1261673"/>
                    <a:pt x="809468" y="1424066"/>
                  </a:cubicBezTo>
                  <a:cubicBezTo>
                    <a:pt x="1009337" y="1586459"/>
                    <a:pt x="1239186" y="1718872"/>
                    <a:pt x="1528996" y="1828800"/>
                  </a:cubicBezTo>
                  <a:cubicBezTo>
                    <a:pt x="1818806" y="1938728"/>
                    <a:pt x="2251023" y="2031167"/>
                    <a:pt x="2548328" y="2083633"/>
                  </a:cubicBezTo>
                  <a:cubicBezTo>
                    <a:pt x="2845633" y="2136099"/>
                    <a:pt x="3312826" y="2143594"/>
                    <a:pt x="3312826" y="2143594"/>
                  </a:cubicBezTo>
                  <a:lnTo>
                    <a:pt x="6325849" y="2128604"/>
                  </a:lnTo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57ED9122-93A7-45CF-8525-8C57D81E94AA}"/>
                </a:ext>
              </a:extLst>
            </p:cNvPr>
            <p:cNvSpPr/>
            <p:nvPr/>
          </p:nvSpPr>
          <p:spPr>
            <a:xfrm>
              <a:off x="2923082" y="1813810"/>
              <a:ext cx="6325849" cy="2788170"/>
            </a:xfrm>
            <a:custGeom>
              <a:avLst/>
              <a:gdLst>
                <a:gd name="connsiteX0" fmla="*/ 0 w 6325849"/>
                <a:gd name="connsiteY0" fmla="*/ 2788170 h 2788170"/>
                <a:gd name="connsiteX1" fmla="*/ 284813 w 6325849"/>
                <a:gd name="connsiteY1" fmla="*/ 1499016 h 2788170"/>
                <a:gd name="connsiteX2" fmla="*/ 1064302 w 6325849"/>
                <a:gd name="connsiteY2" fmla="*/ 554636 h 2788170"/>
                <a:gd name="connsiteX3" fmla="*/ 1843790 w 6325849"/>
                <a:gd name="connsiteY3" fmla="*/ 179882 h 2788170"/>
                <a:gd name="connsiteX4" fmla="*/ 2623279 w 6325849"/>
                <a:gd name="connsiteY4" fmla="*/ 44970 h 2788170"/>
                <a:gd name="connsiteX5" fmla="*/ 3043003 w 6325849"/>
                <a:gd name="connsiteY5" fmla="*/ 44970 h 2788170"/>
                <a:gd name="connsiteX6" fmla="*/ 6325849 w 6325849"/>
                <a:gd name="connsiteY6" fmla="*/ 0 h 278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5849" h="2788170">
                  <a:moveTo>
                    <a:pt x="0" y="2788170"/>
                  </a:moveTo>
                  <a:cubicBezTo>
                    <a:pt x="53714" y="2329721"/>
                    <a:pt x="107429" y="1871272"/>
                    <a:pt x="284813" y="1499016"/>
                  </a:cubicBezTo>
                  <a:cubicBezTo>
                    <a:pt x="462197" y="1126760"/>
                    <a:pt x="804473" y="774492"/>
                    <a:pt x="1064302" y="554636"/>
                  </a:cubicBezTo>
                  <a:cubicBezTo>
                    <a:pt x="1324131" y="334780"/>
                    <a:pt x="1583961" y="264826"/>
                    <a:pt x="1843790" y="179882"/>
                  </a:cubicBezTo>
                  <a:cubicBezTo>
                    <a:pt x="2103619" y="94938"/>
                    <a:pt x="2423410" y="67455"/>
                    <a:pt x="2623279" y="44970"/>
                  </a:cubicBezTo>
                  <a:cubicBezTo>
                    <a:pt x="2823148" y="22485"/>
                    <a:pt x="3043003" y="44970"/>
                    <a:pt x="3043003" y="44970"/>
                  </a:cubicBezTo>
                  <a:lnTo>
                    <a:pt x="6325849" y="0"/>
                  </a:lnTo>
                </a:path>
              </a:pathLst>
            </a:cu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8638EE71-DF48-4648-BFC8-2C989F83860C}"/>
                </a:ext>
              </a:extLst>
            </p:cNvPr>
            <p:cNvSpPr/>
            <p:nvPr/>
          </p:nvSpPr>
          <p:spPr>
            <a:xfrm>
              <a:off x="2908092" y="2683238"/>
              <a:ext cx="6325849" cy="1918741"/>
            </a:xfrm>
            <a:custGeom>
              <a:avLst/>
              <a:gdLst>
                <a:gd name="connsiteX0" fmla="*/ 0 w 6325849"/>
                <a:gd name="connsiteY0" fmla="*/ 2788170 h 2788170"/>
                <a:gd name="connsiteX1" fmla="*/ 284813 w 6325849"/>
                <a:gd name="connsiteY1" fmla="*/ 1499016 h 2788170"/>
                <a:gd name="connsiteX2" fmla="*/ 1064302 w 6325849"/>
                <a:gd name="connsiteY2" fmla="*/ 554636 h 2788170"/>
                <a:gd name="connsiteX3" fmla="*/ 1843790 w 6325849"/>
                <a:gd name="connsiteY3" fmla="*/ 179882 h 2788170"/>
                <a:gd name="connsiteX4" fmla="*/ 2623279 w 6325849"/>
                <a:gd name="connsiteY4" fmla="*/ 44970 h 2788170"/>
                <a:gd name="connsiteX5" fmla="*/ 3043003 w 6325849"/>
                <a:gd name="connsiteY5" fmla="*/ 44970 h 2788170"/>
                <a:gd name="connsiteX6" fmla="*/ 6325849 w 6325849"/>
                <a:gd name="connsiteY6" fmla="*/ 0 h 278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5849" h="2788170">
                  <a:moveTo>
                    <a:pt x="0" y="2788170"/>
                  </a:moveTo>
                  <a:cubicBezTo>
                    <a:pt x="53714" y="2329721"/>
                    <a:pt x="107429" y="1871272"/>
                    <a:pt x="284813" y="1499016"/>
                  </a:cubicBezTo>
                  <a:cubicBezTo>
                    <a:pt x="462197" y="1126760"/>
                    <a:pt x="804473" y="774492"/>
                    <a:pt x="1064302" y="554636"/>
                  </a:cubicBezTo>
                  <a:cubicBezTo>
                    <a:pt x="1324131" y="334780"/>
                    <a:pt x="1583961" y="264826"/>
                    <a:pt x="1843790" y="179882"/>
                  </a:cubicBezTo>
                  <a:cubicBezTo>
                    <a:pt x="2103619" y="94938"/>
                    <a:pt x="2423410" y="67455"/>
                    <a:pt x="2623279" y="44970"/>
                  </a:cubicBezTo>
                  <a:cubicBezTo>
                    <a:pt x="2823148" y="22485"/>
                    <a:pt x="3043003" y="44970"/>
                    <a:pt x="3043003" y="44970"/>
                  </a:cubicBezTo>
                  <a:lnTo>
                    <a:pt x="6325849" y="0"/>
                  </a:lnTo>
                </a:path>
              </a:pathLst>
            </a:cu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5A6EBADC-B168-4294-8411-F5E6DC4B5ACF}"/>
                </a:ext>
              </a:extLst>
            </p:cNvPr>
            <p:cNvSpPr txBox="1"/>
            <p:nvPr/>
          </p:nvSpPr>
          <p:spPr>
            <a:xfrm>
              <a:off x="9308081" y="398527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B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BB716BCD-706D-461E-8422-6B469D47D8C0}"/>
                </a:ext>
              </a:extLst>
            </p:cNvPr>
            <p:cNvSpPr txBox="1"/>
            <p:nvPr/>
          </p:nvSpPr>
          <p:spPr>
            <a:xfrm>
              <a:off x="9314926" y="3128141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A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C81137AB-7B3A-43EC-AE26-E6AEDA6E6EDB}"/>
                </a:ext>
              </a:extLst>
            </p:cNvPr>
            <p:cNvSpPr txBox="1"/>
            <p:nvPr/>
          </p:nvSpPr>
          <p:spPr>
            <a:xfrm>
              <a:off x="9309683" y="162914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8D14049B-36B4-48E6-8FAB-789FED9D4CDE}"/>
                </a:ext>
              </a:extLst>
            </p:cNvPr>
            <p:cNvSpPr txBox="1"/>
            <p:nvPr/>
          </p:nvSpPr>
          <p:spPr>
            <a:xfrm>
              <a:off x="9324409" y="2498572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D</a:t>
              </a:r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302D412A-7199-406E-9535-87A4673A897F}"/>
                </a:ext>
              </a:extLst>
            </p:cNvPr>
            <p:cNvSpPr txBox="1"/>
            <p:nvPr/>
          </p:nvSpPr>
          <p:spPr>
            <a:xfrm>
              <a:off x="2441790" y="1032231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A</a:t>
              </a:r>
              <a:r>
                <a:rPr lang="pt-BR" baseline="-25000" dirty="0"/>
                <a:t>0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9CE84C98-E2E6-4907-B261-CC456A746727}"/>
                </a:ext>
              </a:extLst>
            </p:cNvPr>
            <p:cNvSpPr txBox="1"/>
            <p:nvPr/>
          </p:nvSpPr>
          <p:spPr>
            <a:xfrm>
              <a:off x="2414770" y="1833778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B</a:t>
              </a:r>
              <a:r>
                <a:rPr lang="pt-BR" baseline="-25000" dirty="0"/>
                <a:t>0</a:t>
              </a:r>
            </a:p>
          </p:txBody>
        </p: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323B33C1-EBCC-4CCD-993B-DE1F6C3340E8}"/>
                </a:ext>
              </a:extLst>
            </p:cNvPr>
            <p:cNvCxnSpPr/>
            <p:nvPr/>
          </p:nvCxnSpPr>
          <p:spPr>
            <a:xfrm flipV="1">
              <a:off x="5909795" y="1032231"/>
              <a:ext cx="0" cy="35999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de Seta Reta 32">
              <a:extLst>
                <a:ext uri="{FF2B5EF4-FFF2-40B4-BE49-F238E27FC236}">
                  <a16:creationId xmlns:a16="http://schemas.microsoft.com/office/drawing/2014/main" id="{23A571DB-CDB8-40F7-8680-B65B7407DF93}"/>
                </a:ext>
              </a:extLst>
            </p:cNvPr>
            <p:cNvCxnSpPr/>
            <p:nvPr/>
          </p:nvCxnSpPr>
          <p:spPr>
            <a:xfrm>
              <a:off x="5909795" y="1032231"/>
              <a:ext cx="5509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de Seta Reta 33">
              <a:extLst>
                <a:ext uri="{FF2B5EF4-FFF2-40B4-BE49-F238E27FC236}">
                  <a16:creationId xmlns:a16="http://schemas.microsoft.com/office/drawing/2014/main" id="{4C489C41-EDDF-41F3-9765-CD1595B93F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8829" y="1032231"/>
              <a:ext cx="5509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ECBE6A89-8E28-414C-80D6-4464B7E29AFD}"/>
                </a:ext>
              </a:extLst>
            </p:cNvPr>
            <p:cNvSpPr txBox="1"/>
            <p:nvPr/>
          </p:nvSpPr>
          <p:spPr>
            <a:xfrm>
              <a:off x="6541014" y="780122"/>
              <a:ext cx="1072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Equilíbrio</a:t>
              </a: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BC992C63-F55F-4DD9-ADD3-E2B758CD6E00}"/>
                </a:ext>
              </a:extLst>
            </p:cNvPr>
            <p:cNvSpPr txBox="1"/>
            <p:nvPr/>
          </p:nvSpPr>
          <p:spPr>
            <a:xfrm>
              <a:off x="8491528" y="4826832"/>
              <a:ext cx="8025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tempo</a:t>
              </a:r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D268C3F7-BDC9-4473-AD5B-1A0733A933CC}"/>
                </a:ext>
              </a:extLst>
            </p:cNvPr>
            <p:cNvSpPr txBox="1"/>
            <p:nvPr/>
          </p:nvSpPr>
          <p:spPr>
            <a:xfrm>
              <a:off x="5730858" y="4725038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t</a:t>
              </a:r>
              <a:r>
                <a:rPr lang="pt-BR" baseline="-25000" dirty="0"/>
                <a:t>0</a:t>
              </a:r>
            </a:p>
          </p:txBody>
        </p: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027795DB-7806-4842-BCC5-587212407775}"/>
                </a:ext>
              </a:extLst>
            </p:cNvPr>
            <p:cNvSpPr txBox="1"/>
            <p:nvPr/>
          </p:nvSpPr>
          <p:spPr>
            <a:xfrm>
              <a:off x="3421825" y="764428"/>
              <a:ext cx="1513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Não equilíbrio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282187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55E3607-6BE3-415B-8797-C062A7731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E EQUILÍBRIO QUÍMICO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96213618-4BE7-4FAD-820F-D0022316F32E}"/>
                  </a:ext>
                </a:extLst>
              </p:cNvPr>
              <p:cNvSpPr txBox="1"/>
              <p:nvPr/>
            </p:nvSpPr>
            <p:spPr>
              <a:xfrm>
                <a:off x="2504814" y="1946537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⟺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96213618-4BE7-4FAD-820F-D0022316F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814" y="1946537"/>
                <a:ext cx="45720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0C7D8AB0-438C-489B-BF75-98B1E95DC902}"/>
                  </a:ext>
                </a:extLst>
              </p:cNvPr>
              <p:cNvSpPr txBox="1"/>
              <p:nvPr/>
            </p:nvSpPr>
            <p:spPr>
              <a:xfrm>
                <a:off x="4572000" y="4582558"/>
                <a:ext cx="4572000" cy="542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0C7D8AB0-438C-489B-BF75-98B1E95DC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82558"/>
                <a:ext cx="4572000" cy="5421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Agrupar 39">
            <a:extLst>
              <a:ext uri="{FF2B5EF4-FFF2-40B4-BE49-F238E27FC236}">
                <a16:creationId xmlns:a16="http://schemas.microsoft.com/office/drawing/2014/main" id="{3D3A8AB4-B9D7-442F-BAB6-018002E50C13}"/>
              </a:ext>
            </a:extLst>
          </p:cNvPr>
          <p:cNvGrpSpPr/>
          <p:nvPr/>
        </p:nvGrpSpPr>
        <p:grpSpPr>
          <a:xfrm>
            <a:off x="251520" y="2767656"/>
            <a:ext cx="5493265" cy="2202029"/>
            <a:chOff x="488533" y="402737"/>
            <a:chExt cx="11379856" cy="4561727"/>
          </a:xfrm>
        </p:grpSpPr>
        <p:grpSp>
          <p:nvGrpSpPr>
            <p:cNvPr id="42" name="Agrupar 41">
              <a:extLst>
                <a:ext uri="{FF2B5EF4-FFF2-40B4-BE49-F238E27FC236}">
                  <a16:creationId xmlns:a16="http://schemas.microsoft.com/office/drawing/2014/main" id="{00ECEF97-D94A-4C74-B279-56C902349829}"/>
                </a:ext>
              </a:extLst>
            </p:cNvPr>
            <p:cNvGrpSpPr/>
            <p:nvPr/>
          </p:nvGrpSpPr>
          <p:grpSpPr>
            <a:xfrm>
              <a:off x="488533" y="402737"/>
              <a:ext cx="5099346" cy="4561727"/>
              <a:chOff x="452284" y="397828"/>
              <a:chExt cx="5099346" cy="4561727"/>
            </a:xfrm>
          </p:grpSpPr>
          <p:grpSp>
            <p:nvGrpSpPr>
              <p:cNvPr id="53" name="Agrupar 52">
                <a:extLst>
                  <a:ext uri="{FF2B5EF4-FFF2-40B4-BE49-F238E27FC236}">
                    <a16:creationId xmlns:a16="http://schemas.microsoft.com/office/drawing/2014/main" id="{4A0439A6-622D-4594-B934-BFE472BED8FE}"/>
                  </a:ext>
                </a:extLst>
              </p:cNvPr>
              <p:cNvGrpSpPr/>
              <p:nvPr/>
            </p:nvGrpSpPr>
            <p:grpSpPr>
              <a:xfrm>
                <a:off x="714804" y="397828"/>
                <a:ext cx="4836826" cy="3361759"/>
                <a:chOff x="131219" y="1477301"/>
                <a:chExt cx="4836826" cy="3361759"/>
              </a:xfrm>
            </p:grpSpPr>
            <p:grpSp>
              <p:nvGrpSpPr>
                <p:cNvPr id="59" name="Agrupar 58">
                  <a:extLst>
                    <a:ext uri="{FF2B5EF4-FFF2-40B4-BE49-F238E27FC236}">
                      <a16:creationId xmlns:a16="http://schemas.microsoft.com/office/drawing/2014/main" id="{05F179A0-FDAF-41B2-934E-29739FB38E51}"/>
                    </a:ext>
                  </a:extLst>
                </p:cNvPr>
                <p:cNvGrpSpPr/>
                <p:nvPr/>
              </p:nvGrpSpPr>
              <p:grpSpPr>
                <a:xfrm>
                  <a:off x="131219" y="1477301"/>
                  <a:ext cx="4836826" cy="3361759"/>
                  <a:chOff x="3402768" y="373291"/>
                  <a:chExt cx="4836826" cy="3361759"/>
                </a:xfrm>
              </p:grpSpPr>
              <p:grpSp>
                <p:nvGrpSpPr>
                  <p:cNvPr id="61" name="Agrupar 60">
                    <a:extLst>
                      <a:ext uri="{FF2B5EF4-FFF2-40B4-BE49-F238E27FC236}">
                        <a16:creationId xmlns:a16="http://schemas.microsoft.com/office/drawing/2014/main" id="{45C3B36D-AA90-4AF4-AC43-085929B82741}"/>
                      </a:ext>
                    </a:extLst>
                  </p:cNvPr>
                  <p:cNvGrpSpPr/>
                  <p:nvPr/>
                </p:nvGrpSpPr>
                <p:grpSpPr>
                  <a:xfrm>
                    <a:off x="3402768" y="373291"/>
                    <a:ext cx="4836826" cy="3361759"/>
                    <a:chOff x="1708879" y="718065"/>
                    <a:chExt cx="4836826" cy="3361759"/>
                  </a:xfrm>
                </p:grpSpPr>
                <p:grpSp>
                  <p:nvGrpSpPr>
                    <p:cNvPr id="63" name="Agrupar 62">
                      <a:extLst>
                        <a:ext uri="{FF2B5EF4-FFF2-40B4-BE49-F238E27FC236}">
                          <a16:creationId xmlns:a16="http://schemas.microsoft.com/office/drawing/2014/main" id="{648A53ED-9CE0-4411-A5EA-D402EC0102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08879" y="718065"/>
                      <a:ext cx="1334125" cy="1558155"/>
                      <a:chOff x="2338466" y="600429"/>
                      <a:chExt cx="1334125" cy="1558155"/>
                    </a:xfrm>
                  </p:grpSpPr>
                  <p:cxnSp>
                    <p:nvCxnSpPr>
                      <p:cNvPr id="71" name="Conector reto 70">
                        <a:extLst>
                          <a:ext uri="{FF2B5EF4-FFF2-40B4-BE49-F238E27FC236}">
                            <a16:creationId xmlns:a16="http://schemas.microsoft.com/office/drawing/2014/main" id="{0672947C-F301-4001-BEFE-302A258124C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338466" y="944380"/>
                        <a:ext cx="0" cy="1214204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Conector reto 71">
                        <a:extLst>
                          <a:ext uri="{FF2B5EF4-FFF2-40B4-BE49-F238E27FC236}">
                            <a16:creationId xmlns:a16="http://schemas.microsoft.com/office/drawing/2014/main" id="{1275A84B-1BFE-442C-B2C9-16F0AE20A91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338466" y="2158584"/>
                        <a:ext cx="1334125" cy="0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" name="Conector reto 72">
                        <a:extLst>
                          <a:ext uri="{FF2B5EF4-FFF2-40B4-BE49-F238E27FC236}">
                            <a16:creationId xmlns:a16="http://schemas.microsoft.com/office/drawing/2014/main" id="{CE9307C9-83F8-4D89-80B5-269793FA699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672591" y="944380"/>
                        <a:ext cx="0" cy="1214204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" name="Conector reto 73">
                        <a:extLst>
                          <a:ext uri="{FF2B5EF4-FFF2-40B4-BE49-F238E27FC236}">
                            <a16:creationId xmlns:a16="http://schemas.microsoft.com/office/drawing/2014/main" id="{B2FB73F7-72E4-4E30-9071-72CBC9E8016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338466" y="1184223"/>
                        <a:ext cx="1334125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5" name="CaixaDeTexto 74">
                        <a:extLst>
                          <a:ext uri="{FF2B5EF4-FFF2-40B4-BE49-F238E27FC236}">
                            <a16:creationId xmlns:a16="http://schemas.microsoft.com/office/drawing/2014/main" id="{489D1BD8-C216-43BA-AC46-FEFE5CD4040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663077" y="600429"/>
                        <a:ext cx="824219" cy="63759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pt-BR" sz="1400" dirty="0"/>
                          <a:t>(A)</a:t>
                        </a:r>
                      </a:p>
                    </p:txBody>
                  </p:sp>
                </p:grpSp>
                <p:grpSp>
                  <p:nvGrpSpPr>
                    <p:cNvPr id="64" name="Agrupar 63">
                      <a:extLst>
                        <a:ext uri="{FF2B5EF4-FFF2-40B4-BE49-F238E27FC236}">
                          <a16:creationId xmlns:a16="http://schemas.microsoft.com/office/drawing/2014/main" id="{2EA4B69D-FBD7-462A-89D4-4F4334EB3F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11580" y="2546621"/>
                      <a:ext cx="1334125" cy="1533203"/>
                      <a:chOff x="2338466" y="625381"/>
                      <a:chExt cx="1334125" cy="1533203"/>
                    </a:xfrm>
                  </p:grpSpPr>
                  <p:cxnSp>
                    <p:nvCxnSpPr>
                      <p:cNvPr id="66" name="Conector reto 65">
                        <a:extLst>
                          <a:ext uri="{FF2B5EF4-FFF2-40B4-BE49-F238E27FC236}">
                            <a16:creationId xmlns:a16="http://schemas.microsoft.com/office/drawing/2014/main" id="{E707E21E-E39F-4E9B-823D-FBEDAE78D7E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338466" y="944380"/>
                        <a:ext cx="0" cy="1214204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Conector reto 66">
                        <a:extLst>
                          <a:ext uri="{FF2B5EF4-FFF2-40B4-BE49-F238E27FC236}">
                            <a16:creationId xmlns:a16="http://schemas.microsoft.com/office/drawing/2014/main" id="{0F2A57E5-653C-40FC-9F41-B7D7368D0D3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338466" y="2158584"/>
                        <a:ext cx="1334125" cy="0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Conector reto 67">
                        <a:extLst>
                          <a:ext uri="{FF2B5EF4-FFF2-40B4-BE49-F238E27FC236}">
                            <a16:creationId xmlns:a16="http://schemas.microsoft.com/office/drawing/2014/main" id="{529FFFED-CC40-42C3-93E4-3BD652F8FD0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672591" y="944380"/>
                        <a:ext cx="0" cy="1214204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" name="Conector reto 68">
                        <a:extLst>
                          <a:ext uri="{FF2B5EF4-FFF2-40B4-BE49-F238E27FC236}">
                            <a16:creationId xmlns:a16="http://schemas.microsoft.com/office/drawing/2014/main" id="{AC23A158-5B5E-4152-92CF-335880F507A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338466" y="1184223"/>
                        <a:ext cx="1334125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0" name="CaixaDeTexto 69">
                        <a:extLst>
                          <a:ext uri="{FF2B5EF4-FFF2-40B4-BE49-F238E27FC236}">
                            <a16:creationId xmlns:a16="http://schemas.microsoft.com/office/drawing/2014/main" id="{94E0B64C-7597-4A18-90F0-5C9555C578C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621165" y="625381"/>
                        <a:ext cx="810936" cy="63759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pt-BR" sz="1400" dirty="0"/>
                          <a:t>(B)</a:t>
                        </a:r>
                      </a:p>
                    </p:txBody>
                  </p:sp>
                </p:grpSp>
                <p:cxnSp>
                  <p:nvCxnSpPr>
                    <p:cNvPr id="65" name="Conector: Curvo 64">
                      <a:extLst>
                        <a:ext uri="{FF2B5EF4-FFF2-40B4-BE49-F238E27FC236}">
                          <a16:creationId xmlns:a16="http://schemas.microsoft.com/office/drawing/2014/main" id="{631EFA53-C871-43C5-8F78-D3F3AA68B64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043004" y="2276220"/>
                      <a:ext cx="2168575" cy="1803604"/>
                    </a:xfrm>
                    <a:prstGeom prst="curved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62" name="Imagem 61">
                    <a:extLst>
                      <a:ext uri="{FF2B5EF4-FFF2-40B4-BE49-F238E27FC236}">
                        <a16:creationId xmlns:a16="http://schemas.microsoft.com/office/drawing/2014/main" id="{E92BA4F8-ABEC-46F3-9282-741DB29759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821180" y="400786"/>
                    <a:ext cx="1521960" cy="171220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0" name="CaixaDeTexto 59">
                  <a:extLst>
                    <a:ext uri="{FF2B5EF4-FFF2-40B4-BE49-F238E27FC236}">
                      <a16:creationId xmlns:a16="http://schemas.microsoft.com/office/drawing/2014/main" id="{46DBF75C-BF2A-432E-A2DD-561E34AB7CD5}"/>
                    </a:ext>
                  </a:extLst>
                </p:cNvPr>
                <p:cNvSpPr txBox="1"/>
                <p:nvPr/>
              </p:nvSpPr>
              <p:spPr>
                <a:xfrm>
                  <a:off x="698063" y="3956021"/>
                  <a:ext cx="1890456" cy="6375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400" dirty="0"/>
                    <a:t>tubulação</a:t>
                  </a:r>
                </a:p>
              </p:txBody>
            </p:sp>
          </p:grpSp>
          <p:cxnSp>
            <p:nvCxnSpPr>
              <p:cNvPr id="55" name="Conector reto 54">
                <a:extLst>
                  <a:ext uri="{FF2B5EF4-FFF2-40B4-BE49-F238E27FC236}">
                    <a16:creationId xmlns:a16="http://schemas.microsoft.com/office/drawing/2014/main" id="{731645BB-8722-4499-8734-4A088C27E235}"/>
                  </a:ext>
                </a:extLst>
              </p:cNvPr>
              <p:cNvCxnSpPr/>
              <p:nvPr/>
            </p:nvCxnSpPr>
            <p:spPr>
              <a:xfrm>
                <a:off x="452284" y="4680155"/>
                <a:ext cx="5099346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id="{408EDBA1-052E-44D5-AE72-22E7617627C2}"/>
                  </a:ext>
                </a:extLst>
              </p:cNvPr>
              <p:cNvSpPr txBox="1"/>
              <p:nvPr/>
            </p:nvSpPr>
            <p:spPr>
              <a:xfrm>
                <a:off x="452284" y="4016202"/>
                <a:ext cx="2391363" cy="637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/>
                  <a:t>Nível do mar </a:t>
                </a:r>
              </a:p>
            </p:txBody>
          </p:sp>
          <p:cxnSp>
            <p:nvCxnSpPr>
              <p:cNvPr id="57" name="Conector reto 56">
                <a:extLst>
                  <a:ext uri="{FF2B5EF4-FFF2-40B4-BE49-F238E27FC236}">
                    <a16:creationId xmlns:a16="http://schemas.microsoft.com/office/drawing/2014/main" id="{2F5912F9-5E44-4772-A59C-D0B2093404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061" y="4832555"/>
                <a:ext cx="777182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ector reto 57">
                <a:extLst>
                  <a:ext uri="{FF2B5EF4-FFF2-40B4-BE49-F238E27FC236}">
                    <a16:creationId xmlns:a16="http://schemas.microsoft.com/office/drawing/2014/main" id="{26144B80-E1CB-4094-B4D1-E2115FA48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1113" y="4959555"/>
                <a:ext cx="297016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Agrupar 42">
              <a:extLst>
                <a:ext uri="{FF2B5EF4-FFF2-40B4-BE49-F238E27FC236}">
                  <a16:creationId xmlns:a16="http://schemas.microsoft.com/office/drawing/2014/main" id="{5D54DAC2-5370-4DC5-8C1A-DA4CDE06B345}"/>
                </a:ext>
              </a:extLst>
            </p:cNvPr>
            <p:cNvGrpSpPr/>
            <p:nvPr/>
          </p:nvGrpSpPr>
          <p:grpSpPr>
            <a:xfrm>
              <a:off x="6559016" y="624201"/>
              <a:ext cx="5309373" cy="4208354"/>
              <a:chOff x="6467306" y="1342749"/>
              <a:chExt cx="5309373" cy="42083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tângulo 43">
                    <a:extLst>
                      <a:ext uri="{FF2B5EF4-FFF2-40B4-BE49-F238E27FC236}">
                        <a16:creationId xmlns:a16="http://schemas.microsoft.com/office/drawing/2014/main" id="{D0385A89-754B-4B85-9CDE-3C6B758CA571}"/>
                      </a:ext>
                    </a:extLst>
                  </p:cNvPr>
                  <p:cNvSpPr/>
                  <p:nvPr/>
                </p:nvSpPr>
                <p:spPr>
                  <a:xfrm>
                    <a:off x="7451130" y="2260342"/>
                    <a:ext cx="3489266" cy="63759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1400" i="0">
                              <a:latin typeface="Cambria Math" panose="02040503050406030204" pitchFamily="18" charset="0"/>
                            </a:rPr>
                            <m:t>⟺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44" name="Retângulo 43">
                    <a:extLst>
                      <a:ext uri="{FF2B5EF4-FFF2-40B4-BE49-F238E27FC236}">
                        <a16:creationId xmlns:a16="http://schemas.microsoft.com/office/drawing/2014/main" id="{D0385A89-754B-4B85-9CDE-3C6B758CA5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51130" y="2260342"/>
                    <a:ext cx="3489266" cy="63759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5" name="Conector de Seta Reta 44">
                <a:extLst>
                  <a:ext uri="{FF2B5EF4-FFF2-40B4-BE49-F238E27FC236}">
                    <a16:creationId xmlns:a16="http://schemas.microsoft.com/office/drawing/2014/main" id="{B55346B1-E49F-428B-84AF-03EC0EAFC8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9740" y="1969997"/>
                <a:ext cx="0" cy="358110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de Seta Reta 45">
                <a:extLst>
                  <a:ext uri="{FF2B5EF4-FFF2-40B4-BE49-F238E27FC236}">
                    <a16:creationId xmlns:a16="http://schemas.microsoft.com/office/drawing/2014/main" id="{B28C4D45-54D2-4752-855A-4FEA0D880A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51025" y="4025901"/>
                <a:ext cx="468057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46">
                <a:extLst>
                  <a:ext uri="{FF2B5EF4-FFF2-40B4-BE49-F238E27FC236}">
                    <a16:creationId xmlns:a16="http://schemas.microsoft.com/office/drawing/2014/main" id="{A37540C4-C5D0-4FC1-B967-FF479F54AC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9740" y="3113971"/>
                <a:ext cx="3687629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CaixaDeTexto 47">
                    <a:extLst>
                      <a:ext uri="{FF2B5EF4-FFF2-40B4-BE49-F238E27FC236}">
                        <a16:creationId xmlns:a16="http://schemas.microsoft.com/office/drawing/2014/main" id="{FA70C07C-8849-4CDD-8EBC-B1F4899AF01F}"/>
                      </a:ext>
                    </a:extLst>
                  </p:cNvPr>
                  <p:cNvSpPr txBox="1"/>
                  <p:nvPr/>
                </p:nvSpPr>
                <p:spPr>
                  <a:xfrm>
                    <a:off x="11005476" y="2801247"/>
                    <a:ext cx="701881" cy="44631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48" name="CaixaDeTexto 47">
                    <a:extLst>
                      <a:ext uri="{FF2B5EF4-FFF2-40B4-BE49-F238E27FC236}">
                        <a16:creationId xmlns:a16="http://schemas.microsoft.com/office/drawing/2014/main" id="{FA70C07C-8849-4CDD-8EBC-B1F4899AF0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05476" y="2801247"/>
                    <a:ext cx="701881" cy="44631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2500" r="-1786" b="-1428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915903A4-F9F2-4080-B2A4-05A5360CA6CA}"/>
                  </a:ext>
                </a:extLst>
              </p:cNvPr>
              <p:cNvSpPr txBox="1"/>
              <p:nvPr/>
            </p:nvSpPr>
            <p:spPr>
              <a:xfrm>
                <a:off x="6467306" y="1342749"/>
                <a:ext cx="3654987" cy="637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/>
                  <a:t>Energia livre de Gibbs</a:t>
                </a:r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B5ACBFC3-AA8C-4266-A62A-5A2F486E587B}"/>
                  </a:ext>
                </a:extLst>
              </p:cNvPr>
              <p:cNvSpPr/>
              <p:nvPr/>
            </p:nvSpPr>
            <p:spPr>
              <a:xfrm>
                <a:off x="7239000" y="4025900"/>
                <a:ext cx="4051300" cy="1333500"/>
              </a:xfrm>
              <a:custGeom>
                <a:avLst/>
                <a:gdLst>
                  <a:gd name="connsiteX0" fmla="*/ 0 w 4051300"/>
                  <a:gd name="connsiteY0" fmla="*/ 1333500 h 1333500"/>
                  <a:gd name="connsiteX1" fmla="*/ 177800 w 4051300"/>
                  <a:gd name="connsiteY1" fmla="*/ 685800 h 1333500"/>
                  <a:gd name="connsiteX2" fmla="*/ 876300 w 4051300"/>
                  <a:gd name="connsiteY2" fmla="*/ 228600 h 1333500"/>
                  <a:gd name="connsiteX3" fmla="*/ 1625600 w 4051300"/>
                  <a:gd name="connsiteY3" fmla="*/ 76200 h 1333500"/>
                  <a:gd name="connsiteX4" fmla="*/ 2451100 w 4051300"/>
                  <a:gd name="connsiteY4" fmla="*/ 38100 h 1333500"/>
                  <a:gd name="connsiteX5" fmla="*/ 3365500 w 4051300"/>
                  <a:gd name="connsiteY5" fmla="*/ 0 h 1333500"/>
                  <a:gd name="connsiteX6" fmla="*/ 4051300 w 4051300"/>
                  <a:gd name="connsiteY6" fmla="*/ 12700 h 133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1300" h="1333500">
                    <a:moveTo>
                      <a:pt x="0" y="1333500"/>
                    </a:moveTo>
                    <a:cubicBezTo>
                      <a:pt x="15875" y="1101725"/>
                      <a:pt x="31750" y="869950"/>
                      <a:pt x="177800" y="685800"/>
                    </a:cubicBezTo>
                    <a:cubicBezTo>
                      <a:pt x="323850" y="501650"/>
                      <a:pt x="635000" y="330200"/>
                      <a:pt x="876300" y="228600"/>
                    </a:cubicBezTo>
                    <a:cubicBezTo>
                      <a:pt x="1117600" y="127000"/>
                      <a:pt x="1363133" y="107950"/>
                      <a:pt x="1625600" y="76200"/>
                    </a:cubicBezTo>
                    <a:cubicBezTo>
                      <a:pt x="1888067" y="44450"/>
                      <a:pt x="2451100" y="38100"/>
                      <a:pt x="2451100" y="38100"/>
                    </a:cubicBezTo>
                    <a:lnTo>
                      <a:pt x="3365500" y="0"/>
                    </a:lnTo>
                    <a:lnTo>
                      <a:pt x="4051300" y="1270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CaixaDeTexto 50">
                    <a:extLst>
                      <a:ext uri="{FF2B5EF4-FFF2-40B4-BE49-F238E27FC236}">
                        <a16:creationId xmlns:a16="http://schemas.microsoft.com/office/drawing/2014/main" id="{5F156B21-2754-42C1-94FD-DD92F1773186}"/>
                      </a:ext>
                    </a:extLst>
                  </p:cNvPr>
                  <p:cNvSpPr txBox="1"/>
                  <p:nvPr/>
                </p:nvSpPr>
                <p:spPr>
                  <a:xfrm>
                    <a:off x="7631503" y="4558752"/>
                    <a:ext cx="557625" cy="44631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51" name="CaixaDeTexto 50">
                    <a:extLst>
                      <a:ext uri="{FF2B5EF4-FFF2-40B4-BE49-F238E27FC236}">
                        <a16:creationId xmlns:a16="http://schemas.microsoft.com/office/drawing/2014/main" id="{5F156B21-2754-42C1-94FD-DD92F17731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31503" y="4558752"/>
                    <a:ext cx="557625" cy="44631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5909" r="-11364" b="-2778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4C04E561-4363-4EFA-9BE8-DA3D89453037}"/>
                  </a:ext>
                </a:extLst>
              </p:cNvPr>
              <p:cNvSpPr txBox="1"/>
              <p:nvPr/>
            </p:nvSpPr>
            <p:spPr>
              <a:xfrm>
                <a:off x="10205149" y="4138343"/>
                <a:ext cx="1571530" cy="637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/>
                  <a:t>Tempo  </a:t>
                </a:r>
              </a:p>
            </p:txBody>
          </p:sp>
        </p:grpSp>
      </p:grpSp>
      <p:sp>
        <p:nvSpPr>
          <p:cNvPr id="76" name="Rectangle 4">
            <a:extLst>
              <a:ext uri="{FF2B5EF4-FFF2-40B4-BE49-F238E27FC236}">
                <a16:creationId xmlns:a16="http://schemas.microsoft.com/office/drawing/2014/main" id="{E26B014C-8549-41FD-9791-614FA1039438}"/>
              </a:ext>
            </a:extLst>
          </p:cNvPr>
          <p:cNvSpPr txBox="1">
            <a:spLocks noChangeArrowheads="1"/>
          </p:cNvSpPr>
          <p:nvPr/>
        </p:nvSpPr>
        <p:spPr>
          <a:xfrm>
            <a:off x="632110" y="5673503"/>
            <a:ext cx="5112676" cy="6591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Valor de referência (1 </a:t>
            </a:r>
            <a:r>
              <a:rPr lang="pt-BR" altLang="pt-BR" sz="2800" dirty="0" err="1"/>
              <a:t>atm</a:t>
            </a:r>
            <a:r>
              <a:rPr lang="pt-BR" altLang="pt-BR" sz="2800" dirty="0"/>
              <a:t> e 25°C)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dirty="0"/>
          </a:p>
        </p:txBody>
      </p:sp>
      <p:sp>
        <p:nvSpPr>
          <p:cNvPr id="3" name="Seta: para a Esquerda e para Cima 2">
            <a:extLst>
              <a:ext uri="{FF2B5EF4-FFF2-40B4-BE49-F238E27FC236}">
                <a16:creationId xmlns:a16="http://schemas.microsoft.com/office/drawing/2014/main" id="{BAB4F901-0967-4FE6-AA80-496CC3DDE3C6}"/>
              </a:ext>
            </a:extLst>
          </p:cNvPr>
          <p:cNvSpPr/>
          <p:nvPr/>
        </p:nvSpPr>
        <p:spPr>
          <a:xfrm>
            <a:off x="5711322" y="5124694"/>
            <a:ext cx="884871" cy="989874"/>
          </a:xfrm>
          <a:prstGeom prst="leftUpArrow">
            <a:avLst>
              <a:gd name="adj1" fmla="val 25000"/>
              <a:gd name="adj2" fmla="val 2558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68369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55E3607-6BE3-415B-8797-C062A7731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E EQUILÍBRIO QUÍMICO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96213618-4BE7-4FAD-820F-D0022316F32E}"/>
                  </a:ext>
                </a:extLst>
              </p:cNvPr>
              <p:cNvSpPr txBox="1"/>
              <p:nvPr/>
            </p:nvSpPr>
            <p:spPr>
              <a:xfrm>
                <a:off x="2265561" y="240885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⟺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96213618-4BE7-4FAD-820F-D0022316F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561" y="2408855"/>
                <a:ext cx="45720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0C7D8AB0-438C-489B-BF75-98B1E95DC902}"/>
                  </a:ext>
                </a:extLst>
              </p:cNvPr>
              <p:cNvSpPr txBox="1"/>
              <p:nvPr/>
            </p:nvSpPr>
            <p:spPr>
              <a:xfrm>
                <a:off x="2286000" y="3451796"/>
                <a:ext cx="4572000" cy="542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0C7D8AB0-438C-489B-BF75-98B1E95DC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451796"/>
                <a:ext cx="4572000" cy="5421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108FB870-0198-4C88-8CAA-415CC392552D}"/>
                  </a:ext>
                </a:extLst>
              </p:cNvPr>
              <p:cNvSpPr txBox="1"/>
              <p:nvPr/>
            </p:nvSpPr>
            <p:spPr>
              <a:xfrm>
                <a:off x="179512" y="4510977"/>
                <a:ext cx="8784976" cy="556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𝑟𝑞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unc>
                        <m:func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</m:fName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func>
                      <m:r>
                        <a:rPr lang="pt-BR" sz="2800" i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108FB870-0198-4C88-8CAA-415CC3925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510977"/>
                <a:ext cx="8784976" cy="5564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71695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E EQUILÍBRIO QUÍMICO 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8496300" cy="3744416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Introdução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Conceito de energia livre de Gibbs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Equilíbrio químico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Constantes de equilíbrio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Efeito da temperatura em constantes de equilíbrio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564616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55E3607-6BE3-415B-8797-C062A7731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E EQUILÍBRIO QUÍMICO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108FB870-0198-4C88-8CAA-415CC392552D}"/>
                  </a:ext>
                </a:extLst>
              </p:cNvPr>
              <p:cNvSpPr txBox="1"/>
              <p:nvPr/>
            </p:nvSpPr>
            <p:spPr>
              <a:xfrm>
                <a:off x="179512" y="2427827"/>
                <a:ext cx="8784976" cy="556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𝑟𝑞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unc>
                        <m:func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</m:fName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func>
                      <m:r>
                        <a:rPr lang="pt-BR" sz="2800" i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108FB870-0198-4C88-8CAA-415CC3925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27827"/>
                <a:ext cx="8784976" cy="5564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aixaDeTexto 76">
                <a:extLst>
                  <a:ext uri="{FF2B5EF4-FFF2-40B4-BE49-F238E27FC236}">
                    <a16:creationId xmlns:a16="http://schemas.microsoft.com/office/drawing/2014/main" id="{6206966A-1A10-4BE9-BD4B-DDC288C31029}"/>
                  </a:ext>
                </a:extLst>
              </p:cNvPr>
              <p:cNvSpPr txBox="1"/>
              <p:nvPr/>
            </p:nvSpPr>
            <p:spPr>
              <a:xfrm>
                <a:off x="107504" y="3645024"/>
                <a:ext cx="8784976" cy="1542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𝑟𝑞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BR" sz="28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CaixaDeTexto 76">
                <a:extLst>
                  <a:ext uri="{FF2B5EF4-FFF2-40B4-BE49-F238E27FC236}">
                    <a16:creationId xmlns:a16="http://schemas.microsoft.com/office/drawing/2014/main" id="{6206966A-1A10-4BE9-BD4B-DDC288C31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645024"/>
                <a:ext cx="8784976" cy="15422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08630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55E3607-6BE3-415B-8797-C062A7731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E EQUILÍBRIO QUÍMICO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aixaDeTexto 76">
                <a:extLst>
                  <a:ext uri="{FF2B5EF4-FFF2-40B4-BE49-F238E27FC236}">
                    <a16:creationId xmlns:a16="http://schemas.microsoft.com/office/drawing/2014/main" id="{6206966A-1A10-4BE9-BD4B-DDC288C31029}"/>
                  </a:ext>
                </a:extLst>
              </p:cNvPr>
              <p:cNvSpPr txBox="1"/>
              <p:nvPr/>
            </p:nvSpPr>
            <p:spPr>
              <a:xfrm>
                <a:off x="-17032" y="2348880"/>
                <a:ext cx="8784976" cy="1542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𝑟𝑞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BR" sz="28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CaixaDeTexto 76">
                <a:extLst>
                  <a:ext uri="{FF2B5EF4-FFF2-40B4-BE49-F238E27FC236}">
                    <a16:creationId xmlns:a16="http://schemas.microsoft.com/office/drawing/2014/main" id="{6206966A-1A10-4BE9-BD4B-DDC288C31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032" y="2348880"/>
                <a:ext cx="8784976" cy="15422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9AE049F5-2C26-4E50-AA8A-693855BDA71D}"/>
                  </a:ext>
                </a:extLst>
              </p:cNvPr>
              <p:cNvSpPr txBox="1"/>
              <p:nvPr/>
            </p:nvSpPr>
            <p:spPr>
              <a:xfrm>
                <a:off x="1835696" y="4509120"/>
                <a:ext cx="5727617" cy="1078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𝑟𝑞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𝑟𝑞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9AE049F5-2C26-4E50-AA8A-693855BDA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509120"/>
                <a:ext cx="5727617" cy="10781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75556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55E3607-6BE3-415B-8797-C062A7731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E EQUILÍBRIO QUÍMICO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0D4CAC3-D63E-46BA-B90D-3FB2C0925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188164"/>
              </p:ext>
            </p:extLst>
          </p:nvPr>
        </p:nvGraphicFramePr>
        <p:xfrm>
          <a:off x="1403648" y="2204864"/>
          <a:ext cx="6696744" cy="40309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4186">
                  <a:extLst>
                    <a:ext uri="{9D8B030D-6E8A-4147-A177-3AD203B41FA5}">
                      <a16:colId xmlns:a16="http://schemas.microsoft.com/office/drawing/2014/main" val="493421454"/>
                    </a:ext>
                  </a:extLst>
                </a:gridCol>
                <a:gridCol w="1674186">
                  <a:extLst>
                    <a:ext uri="{9D8B030D-6E8A-4147-A177-3AD203B41FA5}">
                      <a16:colId xmlns:a16="http://schemas.microsoft.com/office/drawing/2014/main" val="67540713"/>
                    </a:ext>
                  </a:extLst>
                </a:gridCol>
                <a:gridCol w="1674186">
                  <a:extLst>
                    <a:ext uri="{9D8B030D-6E8A-4147-A177-3AD203B41FA5}">
                      <a16:colId xmlns:a16="http://schemas.microsoft.com/office/drawing/2014/main" val="2026607404"/>
                    </a:ext>
                  </a:extLst>
                </a:gridCol>
                <a:gridCol w="1674186">
                  <a:extLst>
                    <a:ext uri="{9D8B030D-6E8A-4147-A177-3AD203B41FA5}">
                      <a16:colId xmlns:a16="http://schemas.microsoft.com/office/drawing/2014/main" val="2543175427"/>
                    </a:ext>
                  </a:extLst>
                </a:gridCol>
              </a:tblGrid>
              <a:tr h="237115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Espécie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ΔG</a:t>
                      </a:r>
                      <a:r>
                        <a:rPr lang="pt-BR" sz="1200" baseline="30000">
                          <a:effectLst/>
                        </a:rPr>
                        <a:t>0</a:t>
                      </a:r>
                      <a:r>
                        <a:rPr lang="pt-BR" sz="1200">
                          <a:effectLst/>
                        </a:rPr>
                        <a:t> (kJ/mol)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ΔH</a:t>
                      </a:r>
                      <a:r>
                        <a:rPr lang="pt-BR" sz="1200" baseline="30000">
                          <a:effectLst/>
                        </a:rPr>
                        <a:t>0</a:t>
                      </a:r>
                      <a:r>
                        <a:rPr lang="pt-BR" sz="1200">
                          <a:effectLst/>
                        </a:rPr>
                        <a:t> (kJ/mol)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ΔS</a:t>
                      </a:r>
                      <a:r>
                        <a:rPr lang="pt-BR" sz="1200" baseline="30000">
                          <a:effectLst/>
                        </a:rPr>
                        <a:t>0</a:t>
                      </a:r>
                      <a:r>
                        <a:rPr lang="pt-BR" sz="1200">
                          <a:effectLst/>
                        </a:rPr>
                        <a:t> (J/mol.K)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6636215"/>
                  </a:ext>
                </a:extLst>
              </a:tr>
              <a:tr h="237115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CO</a:t>
                      </a:r>
                      <a:r>
                        <a:rPr lang="pt-BR" sz="1200" baseline="-25000">
                          <a:effectLst/>
                        </a:rPr>
                        <a:t>2</a:t>
                      </a:r>
                      <a:r>
                        <a:rPr lang="pt-BR" sz="1200">
                          <a:effectLst/>
                        </a:rPr>
                        <a:t> (g)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-394,37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-393,5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213,6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978895"/>
                  </a:ext>
                </a:extLst>
              </a:tr>
              <a:tr h="237115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H</a:t>
                      </a:r>
                      <a:r>
                        <a:rPr lang="pt-BR" sz="1200" baseline="-25000">
                          <a:effectLst/>
                        </a:rPr>
                        <a:t>2</a:t>
                      </a:r>
                      <a:r>
                        <a:rPr lang="pt-BR" sz="1200">
                          <a:effectLst/>
                        </a:rPr>
                        <a:t>CO</a:t>
                      </a:r>
                      <a:r>
                        <a:rPr lang="pt-BR" sz="1200" baseline="-25000">
                          <a:effectLst/>
                        </a:rPr>
                        <a:t>3</a:t>
                      </a:r>
                      <a:r>
                        <a:rPr lang="pt-BR" sz="1200" baseline="30000">
                          <a:effectLst/>
                        </a:rPr>
                        <a:t>*</a:t>
                      </a:r>
                      <a:r>
                        <a:rPr lang="pt-BR" sz="1200">
                          <a:effectLst/>
                        </a:rPr>
                        <a:t> (aq)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-623,2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-699,6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187,0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6223977"/>
                  </a:ext>
                </a:extLst>
              </a:tr>
              <a:tr h="237115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H</a:t>
                      </a:r>
                      <a:r>
                        <a:rPr lang="pt-BR" sz="1200" baseline="-25000">
                          <a:effectLst/>
                        </a:rPr>
                        <a:t>2</a:t>
                      </a:r>
                      <a:r>
                        <a:rPr lang="pt-BR" sz="1200">
                          <a:effectLst/>
                        </a:rPr>
                        <a:t>CO</a:t>
                      </a:r>
                      <a:r>
                        <a:rPr lang="pt-BR" sz="1200" baseline="-25000">
                          <a:effectLst/>
                        </a:rPr>
                        <a:t>3</a:t>
                      </a:r>
                      <a:r>
                        <a:rPr lang="pt-BR" sz="1200">
                          <a:effectLst/>
                        </a:rPr>
                        <a:t>(aq)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-607,1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7584206"/>
                  </a:ext>
                </a:extLst>
              </a:tr>
              <a:tr h="237115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HCO</a:t>
                      </a:r>
                      <a:r>
                        <a:rPr lang="pt-BR" sz="1200" baseline="-25000">
                          <a:effectLst/>
                        </a:rPr>
                        <a:t>3</a:t>
                      </a:r>
                      <a:r>
                        <a:rPr lang="pt-BR" sz="1200" baseline="30000">
                          <a:effectLst/>
                        </a:rPr>
                        <a:t>-</a:t>
                      </a:r>
                      <a:r>
                        <a:rPr lang="pt-BR" sz="1200">
                          <a:effectLst/>
                        </a:rPr>
                        <a:t> (aq)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-586,8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-692,0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91,2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2588963"/>
                  </a:ext>
                </a:extLst>
              </a:tr>
              <a:tr h="237115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CO</a:t>
                      </a:r>
                      <a:r>
                        <a:rPr lang="pt-BR" sz="1200" baseline="-25000">
                          <a:effectLst/>
                        </a:rPr>
                        <a:t>3</a:t>
                      </a:r>
                      <a:r>
                        <a:rPr lang="pt-BR" sz="1200" baseline="30000">
                          <a:effectLst/>
                        </a:rPr>
                        <a:t>-2</a:t>
                      </a:r>
                      <a:r>
                        <a:rPr lang="pt-BR" sz="1200">
                          <a:effectLst/>
                        </a:rPr>
                        <a:t> (aq)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-527,9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-677,1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-56,9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5615555"/>
                  </a:ext>
                </a:extLst>
              </a:tr>
              <a:tr h="237115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Ca</a:t>
                      </a:r>
                      <a:r>
                        <a:rPr lang="pt-BR" sz="1200" baseline="30000">
                          <a:effectLst/>
                        </a:rPr>
                        <a:t>+2</a:t>
                      </a:r>
                      <a:r>
                        <a:rPr lang="pt-BR" sz="1200">
                          <a:effectLst/>
                        </a:rPr>
                        <a:t> (aq)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</a:rPr>
                        <a:t>-553,54</a:t>
                      </a:r>
                      <a:endParaRPr lang="pt-BR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-542,83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-53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2644014"/>
                  </a:ext>
                </a:extLst>
              </a:tr>
              <a:tr h="237115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CaCO</a:t>
                      </a:r>
                      <a:r>
                        <a:rPr lang="pt-BR" sz="1200" baseline="-25000">
                          <a:effectLst/>
                        </a:rPr>
                        <a:t>3</a:t>
                      </a:r>
                      <a:r>
                        <a:rPr lang="pt-BR" sz="1200">
                          <a:effectLst/>
                        </a:rPr>
                        <a:t> (s)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-1.128,8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-1.207,4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91,7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4963258"/>
                  </a:ext>
                </a:extLst>
              </a:tr>
              <a:tr h="237115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H</a:t>
                      </a:r>
                      <a:r>
                        <a:rPr lang="pt-BR" sz="1200" baseline="-25000">
                          <a:effectLst/>
                        </a:rPr>
                        <a:t>2</a:t>
                      </a:r>
                      <a:r>
                        <a:rPr lang="pt-BR" sz="1200">
                          <a:effectLst/>
                        </a:rPr>
                        <a:t>O (aq)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-237,18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-285,83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69,91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4320646"/>
                  </a:ext>
                </a:extLst>
              </a:tr>
              <a:tr h="237115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H</a:t>
                      </a:r>
                      <a:r>
                        <a:rPr lang="pt-BR" sz="1200" baseline="-25000">
                          <a:effectLst/>
                        </a:rPr>
                        <a:t>2</a:t>
                      </a:r>
                      <a:r>
                        <a:rPr lang="pt-BR" sz="1200">
                          <a:effectLst/>
                        </a:rPr>
                        <a:t>O (g)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-228,57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-241,8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188,72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3076044"/>
                  </a:ext>
                </a:extLst>
              </a:tr>
              <a:tr h="237115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H</a:t>
                      </a:r>
                      <a:r>
                        <a:rPr lang="pt-BR" sz="1200" baseline="30000">
                          <a:effectLst/>
                        </a:rPr>
                        <a:t>+</a:t>
                      </a:r>
                      <a:r>
                        <a:rPr lang="pt-BR" sz="1200">
                          <a:effectLst/>
                        </a:rPr>
                        <a:t> (aq)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2005958"/>
                  </a:ext>
                </a:extLst>
              </a:tr>
              <a:tr h="237115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OH</a:t>
                      </a:r>
                      <a:r>
                        <a:rPr lang="pt-BR" sz="1200" baseline="30000">
                          <a:effectLst/>
                        </a:rPr>
                        <a:t>-</a:t>
                      </a:r>
                      <a:r>
                        <a:rPr lang="pt-BR" sz="1200">
                          <a:effectLst/>
                        </a:rPr>
                        <a:t> (aq)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-157,29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-230,0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-10,75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9078637"/>
                  </a:ext>
                </a:extLst>
              </a:tr>
              <a:tr h="237115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NH</a:t>
                      </a:r>
                      <a:r>
                        <a:rPr lang="pt-BR" sz="1200" baseline="-25000">
                          <a:effectLst/>
                        </a:rPr>
                        <a:t>3</a:t>
                      </a:r>
                      <a:r>
                        <a:rPr lang="pt-BR" sz="1200">
                          <a:effectLst/>
                        </a:rPr>
                        <a:t> (g)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-16,48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-46,1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192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462318"/>
                  </a:ext>
                </a:extLst>
              </a:tr>
              <a:tr h="237115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NH</a:t>
                      </a:r>
                      <a:r>
                        <a:rPr lang="pt-BR" sz="1200" baseline="-25000">
                          <a:effectLst/>
                        </a:rPr>
                        <a:t>3</a:t>
                      </a:r>
                      <a:r>
                        <a:rPr lang="pt-BR" sz="1200">
                          <a:effectLst/>
                        </a:rPr>
                        <a:t> (aq)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-26,57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-80,29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111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4015627"/>
                  </a:ext>
                </a:extLst>
              </a:tr>
              <a:tr h="237115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NH</a:t>
                      </a:r>
                      <a:r>
                        <a:rPr lang="pt-BR" sz="1200" baseline="-25000">
                          <a:effectLst/>
                        </a:rPr>
                        <a:t>4</a:t>
                      </a:r>
                      <a:r>
                        <a:rPr lang="pt-BR" sz="1200" baseline="30000">
                          <a:effectLst/>
                        </a:rPr>
                        <a:t>+</a:t>
                      </a:r>
                      <a:r>
                        <a:rPr lang="pt-BR" sz="1200">
                          <a:effectLst/>
                        </a:rPr>
                        <a:t> (aq)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-79,37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-132,5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113,4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4359251"/>
                  </a:ext>
                </a:extLst>
              </a:tr>
              <a:tr h="237115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O</a:t>
                      </a:r>
                      <a:r>
                        <a:rPr lang="pt-BR" sz="1200" baseline="-25000">
                          <a:effectLst/>
                        </a:rPr>
                        <a:t>2</a:t>
                      </a:r>
                      <a:r>
                        <a:rPr lang="pt-BR" sz="1200">
                          <a:effectLst/>
                        </a:rPr>
                        <a:t> (g)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205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3450053"/>
                  </a:ext>
                </a:extLst>
              </a:tr>
              <a:tr h="237115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O</a:t>
                      </a:r>
                      <a:r>
                        <a:rPr lang="pt-BR" sz="1200" baseline="-25000">
                          <a:effectLst/>
                        </a:rPr>
                        <a:t>2</a:t>
                      </a:r>
                      <a:r>
                        <a:rPr lang="pt-BR" sz="1200">
                          <a:effectLst/>
                        </a:rPr>
                        <a:t> (aq)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16,32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-11,71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</a:rPr>
                        <a:t>111</a:t>
                      </a:r>
                      <a:endParaRPr lang="pt-BR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478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96422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55E3607-6BE3-415B-8797-C062A7731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E EQUILÍBRIO QUÍMICO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488038CB-5E41-49A1-8767-2BA8E308E8B4}"/>
                  </a:ext>
                </a:extLst>
              </p:cNvPr>
              <p:cNvSpPr txBox="1"/>
              <p:nvPr/>
            </p:nvSpPr>
            <p:spPr>
              <a:xfrm>
                <a:off x="251520" y="3510196"/>
                <a:ext cx="8316416" cy="556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𝑟𝑞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488038CB-5E41-49A1-8767-2BA8E308E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10196"/>
                <a:ext cx="8316416" cy="5564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431F6903-581B-47FA-A89E-C1B03C0E7B01}"/>
                  </a:ext>
                </a:extLst>
              </p:cNvPr>
              <p:cNvSpPr txBox="1"/>
              <p:nvPr/>
            </p:nvSpPr>
            <p:spPr>
              <a:xfrm>
                <a:off x="1774304" y="1988840"/>
                <a:ext cx="5727617" cy="1078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𝑟𝑞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𝑟𝑞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431F6903-581B-47FA-A89E-C1B03C0E7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304" y="1988840"/>
                <a:ext cx="5727617" cy="10781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11EDC7F-1693-47DC-A4E4-E2170DBBBB9D}"/>
                  </a:ext>
                </a:extLst>
              </p:cNvPr>
              <p:cNvSpPr txBox="1"/>
              <p:nvPr/>
            </p:nvSpPr>
            <p:spPr>
              <a:xfrm>
                <a:off x="2123728" y="4653136"/>
                <a:ext cx="4572000" cy="1027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11EDC7F-1693-47DC-A4E4-E2170DBBB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653136"/>
                <a:ext cx="4572000" cy="10276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83801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55E3607-6BE3-415B-8797-C062A7731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E EQUILÍBRIO QUÍMICO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11EDC7F-1693-47DC-A4E4-E2170DBBBB9D}"/>
                  </a:ext>
                </a:extLst>
              </p:cNvPr>
              <p:cNvSpPr txBox="1"/>
              <p:nvPr/>
            </p:nvSpPr>
            <p:spPr>
              <a:xfrm>
                <a:off x="5872793" y="1878167"/>
                <a:ext cx="2915816" cy="894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11EDC7F-1693-47DC-A4E4-E2170DBBB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793" y="1878167"/>
                <a:ext cx="2915816" cy="8940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Agrupar 6">
            <a:extLst>
              <a:ext uri="{FF2B5EF4-FFF2-40B4-BE49-F238E27FC236}">
                <a16:creationId xmlns:a16="http://schemas.microsoft.com/office/drawing/2014/main" id="{4D51EC87-4F2F-4199-9472-FC13408850AA}"/>
              </a:ext>
            </a:extLst>
          </p:cNvPr>
          <p:cNvGrpSpPr>
            <a:grpSpLocks noChangeAspect="1"/>
          </p:cNvGrpSpPr>
          <p:nvPr/>
        </p:nvGrpSpPr>
        <p:grpSpPr>
          <a:xfrm>
            <a:off x="510008" y="2325212"/>
            <a:ext cx="6863157" cy="3772812"/>
            <a:chOff x="1694290" y="701805"/>
            <a:chExt cx="9751682" cy="5360690"/>
          </a:xfrm>
        </p:grpSpPr>
        <p:cxnSp>
          <p:nvCxnSpPr>
            <p:cNvPr id="10" name="Conector de Seta Reta 9">
              <a:extLst>
                <a:ext uri="{FF2B5EF4-FFF2-40B4-BE49-F238E27FC236}">
                  <a16:creationId xmlns:a16="http://schemas.microsoft.com/office/drawing/2014/main" id="{A9F9E0FC-4292-4189-961C-C35909360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5044" y="1532802"/>
              <a:ext cx="0" cy="426308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de Seta Reta 10">
              <a:extLst>
                <a:ext uri="{FF2B5EF4-FFF2-40B4-BE49-F238E27FC236}">
                  <a16:creationId xmlns:a16="http://schemas.microsoft.com/office/drawing/2014/main" id="{4F8DD059-982C-4443-958C-736972FD64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6263" y="5343379"/>
              <a:ext cx="8113152" cy="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02BB8337-AC29-4D5D-A843-1A8DC8DA78B4}"/>
                </a:ext>
              </a:extLst>
            </p:cNvPr>
            <p:cNvCxnSpPr>
              <a:cxnSpLocks/>
            </p:cNvCxnSpPr>
            <p:nvPr/>
          </p:nvCxnSpPr>
          <p:spPr>
            <a:xfrm>
              <a:off x="2686929" y="2419642"/>
              <a:ext cx="73152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7D23EE39-5A73-4C59-AE1E-883C91BAADCB}"/>
                </a:ext>
              </a:extLst>
            </p:cNvPr>
            <p:cNvSpPr/>
            <p:nvPr/>
          </p:nvSpPr>
          <p:spPr>
            <a:xfrm>
              <a:off x="2658794" y="2419643"/>
              <a:ext cx="6400798" cy="2926080"/>
            </a:xfrm>
            <a:custGeom>
              <a:avLst/>
              <a:gdLst>
                <a:gd name="connsiteX0" fmla="*/ 0 w 6175717"/>
                <a:gd name="connsiteY0" fmla="*/ 2916073 h 2916073"/>
                <a:gd name="connsiteX1" fmla="*/ 168812 w 6175717"/>
                <a:gd name="connsiteY1" fmla="*/ 2339298 h 2916073"/>
                <a:gd name="connsiteX2" fmla="*/ 717452 w 6175717"/>
                <a:gd name="connsiteY2" fmla="*/ 1424898 h 2916073"/>
                <a:gd name="connsiteX3" fmla="*/ 1364566 w 6175717"/>
                <a:gd name="connsiteY3" fmla="*/ 848123 h 2916073"/>
                <a:gd name="connsiteX4" fmla="*/ 2293034 w 6175717"/>
                <a:gd name="connsiteY4" fmla="*/ 426092 h 2916073"/>
                <a:gd name="connsiteX5" fmla="*/ 2996418 w 6175717"/>
                <a:gd name="connsiteY5" fmla="*/ 215076 h 2916073"/>
                <a:gd name="connsiteX6" fmla="*/ 3685735 w 6175717"/>
                <a:gd name="connsiteY6" fmla="*/ 102535 h 2916073"/>
                <a:gd name="connsiteX7" fmla="*/ 4276578 w 6175717"/>
                <a:gd name="connsiteY7" fmla="*/ 46264 h 2916073"/>
                <a:gd name="connsiteX8" fmla="*/ 5022166 w 6175717"/>
                <a:gd name="connsiteY8" fmla="*/ 4061 h 2916073"/>
                <a:gd name="connsiteX9" fmla="*/ 6175717 w 6175717"/>
                <a:gd name="connsiteY9" fmla="*/ 4061 h 291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75717" h="2916073">
                  <a:moveTo>
                    <a:pt x="0" y="2916073"/>
                  </a:moveTo>
                  <a:cubicBezTo>
                    <a:pt x="24618" y="2751950"/>
                    <a:pt x="49237" y="2587827"/>
                    <a:pt x="168812" y="2339298"/>
                  </a:cubicBezTo>
                  <a:cubicBezTo>
                    <a:pt x="288387" y="2090769"/>
                    <a:pt x="518160" y="1673427"/>
                    <a:pt x="717452" y="1424898"/>
                  </a:cubicBezTo>
                  <a:cubicBezTo>
                    <a:pt x="916744" y="1176369"/>
                    <a:pt x="1101969" y="1014591"/>
                    <a:pt x="1364566" y="848123"/>
                  </a:cubicBezTo>
                  <a:cubicBezTo>
                    <a:pt x="1627163" y="681655"/>
                    <a:pt x="2021059" y="531600"/>
                    <a:pt x="2293034" y="426092"/>
                  </a:cubicBezTo>
                  <a:cubicBezTo>
                    <a:pt x="2565009" y="320584"/>
                    <a:pt x="2764301" y="269002"/>
                    <a:pt x="2996418" y="215076"/>
                  </a:cubicBezTo>
                  <a:cubicBezTo>
                    <a:pt x="3228535" y="161150"/>
                    <a:pt x="3472375" y="130670"/>
                    <a:pt x="3685735" y="102535"/>
                  </a:cubicBezTo>
                  <a:cubicBezTo>
                    <a:pt x="3899095" y="74400"/>
                    <a:pt x="4053840" y="62676"/>
                    <a:pt x="4276578" y="46264"/>
                  </a:cubicBezTo>
                  <a:cubicBezTo>
                    <a:pt x="4499317" y="29852"/>
                    <a:pt x="4705643" y="11095"/>
                    <a:pt x="5022166" y="4061"/>
                  </a:cubicBezTo>
                  <a:cubicBezTo>
                    <a:pt x="5338689" y="-2973"/>
                    <a:pt x="5757203" y="544"/>
                    <a:pt x="6175717" y="4061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85E73855-8A1C-4013-86AC-DF91FA27B74A}"/>
                </a:ext>
              </a:extLst>
            </p:cNvPr>
            <p:cNvSpPr txBox="1"/>
            <p:nvPr/>
          </p:nvSpPr>
          <p:spPr>
            <a:xfrm>
              <a:off x="2231921" y="2188809"/>
              <a:ext cx="433213" cy="52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K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F077F19-E902-461F-AF86-6AEC69D0C7EB}"/>
                </a:ext>
              </a:extLst>
            </p:cNvPr>
            <p:cNvSpPr txBox="1"/>
            <p:nvPr/>
          </p:nvSpPr>
          <p:spPr>
            <a:xfrm>
              <a:off x="1694290" y="701805"/>
              <a:ext cx="2184281" cy="918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/>
                <a:t>Variação de Q </a:t>
              </a:r>
            </a:p>
            <a:p>
              <a:pPr algn="ctr"/>
              <a:r>
                <a:rPr lang="pt-BR" dirty="0"/>
                <a:t>com o tempo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D431E0DE-79C2-40F0-AC31-BC2488584195}"/>
                </a:ext>
              </a:extLst>
            </p:cNvPr>
            <p:cNvSpPr txBox="1"/>
            <p:nvPr/>
          </p:nvSpPr>
          <p:spPr>
            <a:xfrm>
              <a:off x="9055583" y="5537721"/>
              <a:ext cx="1239961" cy="52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Tempo 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5AB34CED-B13C-4AFF-9009-E953BDA077A0}"/>
                </a:ext>
              </a:extLst>
            </p:cNvPr>
            <p:cNvSpPr txBox="1"/>
            <p:nvPr/>
          </p:nvSpPr>
          <p:spPr>
            <a:xfrm>
              <a:off x="4399972" y="3712922"/>
              <a:ext cx="483322" cy="52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Q</a:t>
              </a:r>
            </a:p>
          </p:txBody>
        </p:sp>
        <p:cxnSp>
          <p:nvCxnSpPr>
            <p:cNvPr id="18" name="Conector: Curvo 17">
              <a:extLst>
                <a:ext uri="{FF2B5EF4-FFF2-40B4-BE49-F238E27FC236}">
                  <a16:creationId xmlns:a16="http://schemas.microsoft.com/office/drawing/2014/main" id="{D5C0477E-CDD2-4A53-A5DD-EFF46623C4C7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rot="5400000" flipH="1" flipV="1">
              <a:off x="4464097" y="3014178"/>
              <a:ext cx="876281" cy="521209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C7616F94-BC7E-46CE-8659-7F8C12771EC8}"/>
                </a:ext>
              </a:extLst>
            </p:cNvPr>
            <p:cNvSpPr txBox="1"/>
            <p:nvPr/>
          </p:nvSpPr>
          <p:spPr>
            <a:xfrm>
              <a:off x="3777021" y="1373581"/>
              <a:ext cx="433213" cy="52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K</a:t>
              </a:r>
            </a:p>
          </p:txBody>
        </p:sp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id="{B6A4C8BA-F149-4B49-B72C-224EA0983DF6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 flipH="1">
              <a:off x="3949506" y="1898356"/>
              <a:ext cx="44122" cy="3946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FE0E9424-D253-4534-B5CA-DFD05CAF74FF}"/>
                </a:ext>
              </a:extLst>
            </p:cNvPr>
            <p:cNvCxnSpPr>
              <a:cxnSpLocks/>
            </p:cNvCxnSpPr>
            <p:nvPr/>
          </p:nvCxnSpPr>
          <p:spPr>
            <a:xfrm>
              <a:off x="7902545" y="1532802"/>
              <a:ext cx="0" cy="38105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de Seta Reta 21">
              <a:extLst>
                <a:ext uri="{FF2B5EF4-FFF2-40B4-BE49-F238E27FC236}">
                  <a16:creationId xmlns:a16="http://schemas.microsoft.com/office/drawing/2014/main" id="{0147DF08-B3B2-4B0E-85D6-100599945409}"/>
                </a:ext>
              </a:extLst>
            </p:cNvPr>
            <p:cNvCxnSpPr/>
            <p:nvPr/>
          </p:nvCxnSpPr>
          <p:spPr>
            <a:xfrm flipH="1">
              <a:off x="7061981" y="1532802"/>
              <a:ext cx="8405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E2EE88D5-1840-458E-ACDA-00456CA7037A}"/>
                </a:ext>
              </a:extLst>
            </p:cNvPr>
            <p:cNvCxnSpPr>
              <a:cxnSpLocks/>
            </p:cNvCxnSpPr>
            <p:nvPr/>
          </p:nvCxnSpPr>
          <p:spPr>
            <a:xfrm>
              <a:off x="7902545" y="1532802"/>
              <a:ext cx="8405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849C6DAD-1C81-4878-A44B-598906810DAD}"/>
                </a:ext>
              </a:extLst>
            </p:cNvPr>
            <p:cNvSpPr txBox="1"/>
            <p:nvPr/>
          </p:nvSpPr>
          <p:spPr>
            <a:xfrm>
              <a:off x="8075028" y="1727145"/>
              <a:ext cx="3370944" cy="52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Condição de equilíbrio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066E26B5-22C7-4D5C-80A0-1EA41B1290E6}"/>
                </a:ext>
              </a:extLst>
            </p:cNvPr>
            <p:cNvSpPr txBox="1"/>
            <p:nvPr/>
          </p:nvSpPr>
          <p:spPr>
            <a:xfrm>
              <a:off x="4153276" y="1727143"/>
              <a:ext cx="3835589" cy="52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Condição de não equilíbrio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EDA7A2ED-B488-4582-ADC5-10F63566A8A7}"/>
                </a:ext>
              </a:extLst>
            </p:cNvPr>
            <p:cNvSpPr txBox="1"/>
            <p:nvPr/>
          </p:nvSpPr>
          <p:spPr>
            <a:xfrm>
              <a:off x="7706818" y="5450871"/>
              <a:ext cx="483322" cy="52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t</a:t>
              </a:r>
              <a:r>
                <a:rPr lang="pt-BR" baseline="-2500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195804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55E3607-6BE3-415B-8797-C062A7731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E EQUILÍBRIO QUÍMICO 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757CA19D-6FD9-4030-95DC-555784A86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16" y="2518610"/>
            <a:ext cx="1151746" cy="137647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034D1A9-D7A3-45AD-BA32-46864F90C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041" y="2076094"/>
            <a:ext cx="924604" cy="13768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96213618-4BE7-4FAD-820F-D0022316F32E}"/>
                  </a:ext>
                </a:extLst>
              </p:cNvPr>
              <p:cNvSpPr txBox="1"/>
              <p:nvPr/>
            </p:nvSpPr>
            <p:spPr>
              <a:xfrm>
                <a:off x="2380992" y="2066453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⟺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96213618-4BE7-4FAD-820F-D0022316F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992" y="2066453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4BF69E5-E231-42E7-91A0-CCBAC7215201}"/>
              </a:ext>
            </a:extLst>
          </p:cNvPr>
          <p:cNvGrpSpPr>
            <a:grpSpLocks noChangeAspect="1"/>
          </p:cNvGrpSpPr>
          <p:nvPr/>
        </p:nvGrpSpPr>
        <p:grpSpPr>
          <a:xfrm>
            <a:off x="1797834" y="2687645"/>
            <a:ext cx="5733094" cy="3477659"/>
            <a:chOff x="2345807" y="764428"/>
            <a:chExt cx="7305936" cy="4431736"/>
          </a:xfrm>
        </p:grpSpPr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B74B19FD-C4DE-4B1A-A182-532CA58C5535}"/>
                </a:ext>
              </a:extLst>
            </p:cNvPr>
            <p:cNvCxnSpPr/>
            <p:nvPr/>
          </p:nvCxnSpPr>
          <p:spPr>
            <a:xfrm flipV="1">
              <a:off x="2897945" y="787791"/>
              <a:ext cx="0" cy="42765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AB3E1B78-8048-4BDB-9F0A-E1DB681BA215}"/>
                </a:ext>
              </a:extLst>
            </p:cNvPr>
            <p:cNvCxnSpPr>
              <a:cxnSpLocks/>
            </p:cNvCxnSpPr>
            <p:nvPr/>
          </p:nvCxnSpPr>
          <p:spPr>
            <a:xfrm>
              <a:off x="2345807" y="4632153"/>
              <a:ext cx="712797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979449DF-7B7F-4D29-93B9-38559A97AE4C}"/>
                </a:ext>
              </a:extLst>
            </p:cNvPr>
            <p:cNvSpPr/>
            <p:nvPr/>
          </p:nvSpPr>
          <p:spPr>
            <a:xfrm>
              <a:off x="2893102" y="1214203"/>
              <a:ext cx="6325849" cy="2143594"/>
            </a:xfrm>
            <a:custGeom>
              <a:avLst/>
              <a:gdLst>
                <a:gd name="connsiteX0" fmla="*/ 0 w 6325849"/>
                <a:gd name="connsiteY0" fmla="*/ 0 h 2143594"/>
                <a:gd name="connsiteX1" fmla="*/ 329783 w 6325849"/>
                <a:gd name="connsiteY1" fmla="*/ 854440 h 2143594"/>
                <a:gd name="connsiteX2" fmla="*/ 809468 w 6325849"/>
                <a:gd name="connsiteY2" fmla="*/ 1424066 h 2143594"/>
                <a:gd name="connsiteX3" fmla="*/ 1528996 w 6325849"/>
                <a:gd name="connsiteY3" fmla="*/ 1828800 h 2143594"/>
                <a:gd name="connsiteX4" fmla="*/ 2548328 w 6325849"/>
                <a:gd name="connsiteY4" fmla="*/ 2083633 h 2143594"/>
                <a:gd name="connsiteX5" fmla="*/ 3312826 w 6325849"/>
                <a:gd name="connsiteY5" fmla="*/ 2143594 h 2143594"/>
                <a:gd name="connsiteX6" fmla="*/ 6325849 w 6325849"/>
                <a:gd name="connsiteY6" fmla="*/ 2128604 h 2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5849" h="2143594">
                  <a:moveTo>
                    <a:pt x="0" y="0"/>
                  </a:moveTo>
                  <a:cubicBezTo>
                    <a:pt x="97436" y="308548"/>
                    <a:pt x="194872" y="617096"/>
                    <a:pt x="329783" y="854440"/>
                  </a:cubicBezTo>
                  <a:cubicBezTo>
                    <a:pt x="464694" y="1091784"/>
                    <a:pt x="609599" y="1261673"/>
                    <a:pt x="809468" y="1424066"/>
                  </a:cubicBezTo>
                  <a:cubicBezTo>
                    <a:pt x="1009337" y="1586459"/>
                    <a:pt x="1239186" y="1718872"/>
                    <a:pt x="1528996" y="1828800"/>
                  </a:cubicBezTo>
                  <a:cubicBezTo>
                    <a:pt x="1818806" y="1938728"/>
                    <a:pt x="2251023" y="2031167"/>
                    <a:pt x="2548328" y="2083633"/>
                  </a:cubicBezTo>
                  <a:cubicBezTo>
                    <a:pt x="2845633" y="2136099"/>
                    <a:pt x="3312826" y="2143594"/>
                    <a:pt x="3312826" y="2143594"/>
                  </a:cubicBezTo>
                  <a:lnTo>
                    <a:pt x="6325849" y="2128604"/>
                  </a:lnTo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D9F092C7-00FC-4E82-89AB-795965AFE95D}"/>
                </a:ext>
              </a:extLst>
            </p:cNvPr>
            <p:cNvSpPr/>
            <p:nvPr/>
          </p:nvSpPr>
          <p:spPr>
            <a:xfrm>
              <a:off x="2893101" y="2056344"/>
              <a:ext cx="6325849" cy="2143594"/>
            </a:xfrm>
            <a:custGeom>
              <a:avLst/>
              <a:gdLst>
                <a:gd name="connsiteX0" fmla="*/ 0 w 6325849"/>
                <a:gd name="connsiteY0" fmla="*/ 0 h 2143594"/>
                <a:gd name="connsiteX1" fmla="*/ 329783 w 6325849"/>
                <a:gd name="connsiteY1" fmla="*/ 854440 h 2143594"/>
                <a:gd name="connsiteX2" fmla="*/ 809468 w 6325849"/>
                <a:gd name="connsiteY2" fmla="*/ 1424066 h 2143594"/>
                <a:gd name="connsiteX3" fmla="*/ 1528996 w 6325849"/>
                <a:gd name="connsiteY3" fmla="*/ 1828800 h 2143594"/>
                <a:gd name="connsiteX4" fmla="*/ 2548328 w 6325849"/>
                <a:gd name="connsiteY4" fmla="*/ 2083633 h 2143594"/>
                <a:gd name="connsiteX5" fmla="*/ 3312826 w 6325849"/>
                <a:gd name="connsiteY5" fmla="*/ 2143594 h 2143594"/>
                <a:gd name="connsiteX6" fmla="*/ 6325849 w 6325849"/>
                <a:gd name="connsiteY6" fmla="*/ 2128604 h 2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5849" h="2143594">
                  <a:moveTo>
                    <a:pt x="0" y="0"/>
                  </a:moveTo>
                  <a:cubicBezTo>
                    <a:pt x="97436" y="308548"/>
                    <a:pt x="194872" y="617096"/>
                    <a:pt x="329783" y="854440"/>
                  </a:cubicBezTo>
                  <a:cubicBezTo>
                    <a:pt x="464694" y="1091784"/>
                    <a:pt x="609599" y="1261673"/>
                    <a:pt x="809468" y="1424066"/>
                  </a:cubicBezTo>
                  <a:cubicBezTo>
                    <a:pt x="1009337" y="1586459"/>
                    <a:pt x="1239186" y="1718872"/>
                    <a:pt x="1528996" y="1828800"/>
                  </a:cubicBezTo>
                  <a:cubicBezTo>
                    <a:pt x="1818806" y="1938728"/>
                    <a:pt x="2251023" y="2031167"/>
                    <a:pt x="2548328" y="2083633"/>
                  </a:cubicBezTo>
                  <a:cubicBezTo>
                    <a:pt x="2845633" y="2136099"/>
                    <a:pt x="3312826" y="2143594"/>
                    <a:pt x="3312826" y="2143594"/>
                  </a:cubicBezTo>
                  <a:lnTo>
                    <a:pt x="6325849" y="2128604"/>
                  </a:lnTo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57ED9122-93A7-45CF-8525-8C57D81E94AA}"/>
                </a:ext>
              </a:extLst>
            </p:cNvPr>
            <p:cNvSpPr/>
            <p:nvPr/>
          </p:nvSpPr>
          <p:spPr>
            <a:xfrm>
              <a:off x="2923082" y="1813810"/>
              <a:ext cx="6325849" cy="2788170"/>
            </a:xfrm>
            <a:custGeom>
              <a:avLst/>
              <a:gdLst>
                <a:gd name="connsiteX0" fmla="*/ 0 w 6325849"/>
                <a:gd name="connsiteY0" fmla="*/ 2788170 h 2788170"/>
                <a:gd name="connsiteX1" fmla="*/ 284813 w 6325849"/>
                <a:gd name="connsiteY1" fmla="*/ 1499016 h 2788170"/>
                <a:gd name="connsiteX2" fmla="*/ 1064302 w 6325849"/>
                <a:gd name="connsiteY2" fmla="*/ 554636 h 2788170"/>
                <a:gd name="connsiteX3" fmla="*/ 1843790 w 6325849"/>
                <a:gd name="connsiteY3" fmla="*/ 179882 h 2788170"/>
                <a:gd name="connsiteX4" fmla="*/ 2623279 w 6325849"/>
                <a:gd name="connsiteY4" fmla="*/ 44970 h 2788170"/>
                <a:gd name="connsiteX5" fmla="*/ 3043003 w 6325849"/>
                <a:gd name="connsiteY5" fmla="*/ 44970 h 2788170"/>
                <a:gd name="connsiteX6" fmla="*/ 6325849 w 6325849"/>
                <a:gd name="connsiteY6" fmla="*/ 0 h 278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5849" h="2788170">
                  <a:moveTo>
                    <a:pt x="0" y="2788170"/>
                  </a:moveTo>
                  <a:cubicBezTo>
                    <a:pt x="53714" y="2329721"/>
                    <a:pt x="107429" y="1871272"/>
                    <a:pt x="284813" y="1499016"/>
                  </a:cubicBezTo>
                  <a:cubicBezTo>
                    <a:pt x="462197" y="1126760"/>
                    <a:pt x="804473" y="774492"/>
                    <a:pt x="1064302" y="554636"/>
                  </a:cubicBezTo>
                  <a:cubicBezTo>
                    <a:pt x="1324131" y="334780"/>
                    <a:pt x="1583961" y="264826"/>
                    <a:pt x="1843790" y="179882"/>
                  </a:cubicBezTo>
                  <a:cubicBezTo>
                    <a:pt x="2103619" y="94938"/>
                    <a:pt x="2423410" y="67455"/>
                    <a:pt x="2623279" y="44970"/>
                  </a:cubicBezTo>
                  <a:cubicBezTo>
                    <a:pt x="2823148" y="22485"/>
                    <a:pt x="3043003" y="44970"/>
                    <a:pt x="3043003" y="44970"/>
                  </a:cubicBezTo>
                  <a:lnTo>
                    <a:pt x="6325849" y="0"/>
                  </a:lnTo>
                </a:path>
              </a:pathLst>
            </a:cu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8638EE71-DF48-4648-BFC8-2C989F83860C}"/>
                </a:ext>
              </a:extLst>
            </p:cNvPr>
            <p:cNvSpPr/>
            <p:nvPr/>
          </p:nvSpPr>
          <p:spPr>
            <a:xfrm>
              <a:off x="2908092" y="2683238"/>
              <a:ext cx="6325849" cy="1918741"/>
            </a:xfrm>
            <a:custGeom>
              <a:avLst/>
              <a:gdLst>
                <a:gd name="connsiteX0" fmla="*/ 0 w 6325849"/>
                <a:gd name="connsiteY0" fmla="*/ 2788170 h 2788170"/>
                <a:gd name="connsiteX1" fmla="*/ 284813 w 6325849"/>
                <a:gd name="connsiteY1" fmla="*/ 1499016 h 2788170"/>
                <a:gd name="connsiteX2" fmla="*/ 1064302 w 6325849"/>
                <a:gd name="connsiteY2" fmla="*/ 554636 h 2788170"/>
                <a:gd name="connsiteX3" fmla="*/ 1843790 w 6325849"/>
                <a:gd name="connsiteY3" fmla="*/ 179882 h 2788170"/>
                <a:gd name="connsiteX4" fmla="*/ 2623279 w 6325849"/>
                <a:gd name="connsiteY4" fmla="*/ 44970 h 2788170"/>
                <a:gd name="connsiteX5" fmla="*/ 3043003 w 6325849"/>
                <a:gd name="connsiteY5" fmla="*/ 44970 h 2788170"/>
                <a:gd name="connsiteX6" fmla="*/ 6325849 w 6325849"/>
                <a:gd name="connsiteY6" fmla="*/ 0 h 278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5849" h="2788170">
                  <a:moveTo>
                    <a:pt x="0" y="2788170"/>
                  </a:moveTo>
                  <a:cubicBezTo>
                    <a:pt x="53714" y="2329721"/>
                    <a:pt x="107429" y="1871272"/>
                    <a:pt x="284813" y="1499016"/>
                  </a:cubicBezTo>
                  <a:cubicBezTo>
                    <a:pt x="462197" y="1126760"/>
                    <a:pt x="804473" y="774492"/>
                    <a:pt x="1064302" y="554636"/>
                  </a:cubicBezTo>
                  <a:cubicBezTo>
                    <a:pt x="1324131" y="334780"/>
                    <a:pt x="1583961" y="264826"/>
                    <a:pt x="1843790" y="179882"/>
                  </a:cubicBezTo>
                  <a:cubicBezTo>
                    <a:pt x="2103619" y="94938"/>
                    <a:pt x="2423410" y="67455"/>
                    <a:pt x="2623279" y="44970"/>
                  </a:cubicBezTo>
                  <a:cubicBezTo>
                    <a:pt x="2823148" y="22485"/>
                    <a:pt x="3043003" y="44970"/>
                    <a:pt x="3043003" y="44970"/>
                  </a:cubicBezTo>
                  <a:lnTo>
                    <a:pt x="6325849" y="0"/>
                  </a:lnTo>
                </a:path>
              </a:pathLst>
            </a:cu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5A6EBADC-B168-4294-8411-F5E6DC4B5ACF}"/>
                </a:ext>
              </a:extLst>
            </p:cNvPr>
            <p:cNvSpPr txBox="1"/>
            <p:nvPr/>
          </p:nvSpPr>
          <p:spPr>
            <a:xfrm>
              <a:off x="9308081" y="398527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B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BB716BCD-706D-461E-8422-6B469D47D8C0}"/>
                </a:ext>
              </a:extLst>
            </p:cNvPr>
            <p:cNvSpPr txBox="1"/>
            <p:nvPr/>
          </p:nvSpPr>
          <p:spPr>
            <a:xfrm>
              <a:off x="9314926" y="3128141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A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C81137AB-7B3A-43EC-AE26-E6AEDA6E6EDB}"/>
                </a:ext>
              </a:extLst>
            </p:cNvPr>
            <p:cNvSpPr txBox="1"/>
            <p:nvPr/>
          </p:nvSpPr>
          <p:spPr>
            <a:xfrm>
              <a:off x="9309683" y="162914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8D14049B-36B4-48E6-8FAB-789FED9D4CDE}"/>
                </a:ext>
              </a:extLst>
            </p:cNvPr>
            <p:cNvSpPr txBox="1"/>
            <p:nvPr/>
          </p:nvSpPr>
          <p:spPr>
            <a:xfrm>
              <a:off x="9324409" y="2498572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D</a:t>
              </a:r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302D412A-7199-406E-9535-87A4673A897F}"/>
                </a:ext>
              </a:extLst>
            </p:cNvPr>
            <p:cNvSpPr txBox="1"/>
            <p:nvPr/>
          </p:nvSpPr>
          <p:spPr>
            <a:xfrm>
              <a:off x="2441790" y="1032231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A</a:t>
              </a:r>
              <a:r>
                <a:rPr lang="pt-BR" baseline="-25000" dirty="0"/>
                <a:t>0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9CE84C98-E2E6-4907-B261-CC456A746727}"/>
                </a:ext>
              </a:extLst>
            </p:cNvPr>
            <p:cNvSpPr txBox="1"/>
            <p:nvPr/>
          </p:nvSpPr>
          <p:spPr>
            <a:xfrm>
              <a:off x="2414770" y="1833778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B</a:t>
              </a:r>
              <a:r>
                <a:rPr lang="pt-BR" baseline="-25000" dirty="0"/>
                <a:t>0</a:t>
              </a:r>
            </a:p>
          </p:txBody>
        </p: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323B33C1-EBCC-4CCD-993B-DE1F6C3340E8}"/>
                </a:ext>
              </a:extLst>
            </p:cNvPr>
            <p:cNvCxnSpPr/>
            <p:nvPr/>
          </p:nvCxnSpPr>
          <p:spPr>
            <a:xfrm flipV="1">
              <a:off x="5909795" y="1032231"/>
              <a:ext cx="0" cy="35999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de Seta Reta 32">
              <a:extLst>
                <a:ext uri="{FF2B5EF4-FFF2-40B4-BE49-F238E27FC236}">
                  <a16:creationId xmlns:a16="http://schemas.microsoft.com/office/drawing/2014/main" id="{23A571DB-CDB8-40F7-8680-B65B7407DF93}"/>
                </a:ext>
              </a:extLst>
            </p:cNvPr>
            <p:cNvCxnSpPr/>
            <p:nvPr/>
          </p:nvCxnSpPr>
          <p:spPr>
            <a:xfrm>
              <a:off x="5909795" y="1032231"/>
              <a:ext cx="5509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de Seta Reta 33">
              <a:extLst>
                <a:ext uri="{FF2B5EF4-FFF2-40B4-BE49-F238E27FC236}">
                  <a16:creationId xmlns:a16="http://schemas.microsoft.com/office/drawing/2014/main" id="{4C489C41-EDDF-41F3-9765-CD1595B93F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8829" y="1032231"/>
              <a:ext cx="5509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ECBE6A89-8E28-414C-80D6-4464B7E29AFD}"/>
                </a:ext>
              </a:extLst>
            </p:cNvPr>
            <p:cNvSpPr txBox="1"/>
            <p:nvPr/>
          </p:nvSpPr>
          <p:spPr>
            <a:xfrm>
              <a:off x="6541014" y="780122"/>
              <a:ext cx="1072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Equilíbrio</a:t>
              </a: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BC992C63-F55F-4DD9-ADD3-E2B758CD6E00}"/>
                </a:ext>
              </a:extLst>
            </p:cNvPr>
            <p:cNvSpPr txBox="1"/>
            <p:nvPr/>
          </p:nvSpPr>
          <p:spPr>
            <a:xfrm>
              <a:off x="8491528" y="4826832"/>
              <a:ext cx="8025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tempo</a:t>
              </a:r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D268C3F7-BDC9-4473-AD5B-1A0733A933CC}"/>
                </a:ext>
              </a:extLst>
            </p:cNvPr>
            <p:cNvSpPr txBox="1"/>
            <p:nvPr/>
          </p:nvSpPr>
          <p:spPr>
            <a:xfrm>
              <a:off x="5730858" y="4725038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t</a:t>
              </a:r>
              <a:r>
                <a:rPr lang="pt-BR" baseline="-25000" dirty="0"/>
                <a:t>0</a:t>
              </a:r>
            </a:p>
          </p:txBody>
        </p: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027795DB-7806-4842-BCC5-587212407775}"/>
                </a:ext>
              </a:extLst>
            </p:cNvPr>
            <p:cNvSpPr txBox="1"/>
            <p:nvPr/>
          </p:nvSpPr>
          <p:spPr>
            <a:xfrm>
              <a:off x="3421825" y="764428"/>
              <a:ext cx="1513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Não equilíbrio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787357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55E3607-6BE3-415B-8797-C062A7731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E EQUILÍBRIO QUÍMICO 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20959EBE-A641-4B1F-87B2-1C4012144FA3}"/>
              </a:ext>
            </a:extLst>
          </p:cNvPr>
          <p:cNvGrpSpPr>
            <a:grpSpLocks noChangeAspect="1"/>
          </p:cNvGrpSpPr>
          <p:nvPr/>
        </p:nvGrpSpPr>
        <p:grpSpPr>
          <a:xfrm>
            <a:off x="251520" y="1844824"/>
            <a:ext cx="7315246" cy="4371629"/>
            <a:chOff x="248279" y="167876"/>
            <a:chExt cx="10823046" cy="6467910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2776CDB6-12EE-418C-8514-3A51DAE343FD}"/>
                </a:ext>
              </a:extLst>
            </p:cNvPr>
            <p:cNvGrpSpPr/>
            <p:nvPr/>
          </p:nvGrpSpPr>
          <p:grpSpPr>
            <a:xfrm>
              <a:off x="3150652" y="1746708"/>
              <a:ext cx="7906061" cy="1147712"/>
              <a:chOff x="2715064" y="1246287"/>
              <a:chExt cx="7906061" cy="11477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tângulo 35">
                    <a:extLst>
                      <a:ext uri="{FF2B5EF4-FFF2-40B4-BE49-F238E27FC236}">
                        <a16:creationId xmlns:a16="http://schemas.microsoft.com/office/drawing/2014/main" id="{8243A0E6-2808-4310-8F9E-06FBFE5897CE}"/>
                      </a:ext>
                    </a:extLst>
                  </p:cNvPr>
                  <p:cNvSpPr/>
                  <p:nvPr/>
                </p:nvSpPr>
                <p:spPr>
                  <a:xfrm>
                    <a:off x="4091043" y="1246287"/>
                    <a:ext cx="349409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⟺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pt-BR" sz="2400" dirty="0"/>
                  </a:p>
                </p:txBody>
              </p:sp>
            </mc:Choice>
            <mc:Fallback xmlns="">
              <p:sp>
                <p:nvSpPr>
                  <p:cNvPr id="2" name="Retângulo 1">
                    <a:extLst>
                      <a:ext uri="{FF2B5EF4-FFF2-40B4-BE49-F238E27FC236}">
                        <a16:creationId xmlns:a16="http://schemas.microsoft.com/office/drawing/2014/main" id="{98BCBC5B-951C-4500-BEF1-423862C4D7E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91043" y="1246287"/>
                    <a:ext cx="3494098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7" name="Agrupar 36">
                <a:extLst>
                  <a:ext uri="{FF2B5EF4-FFF2-40B4-BE49-F238E27FC236}">
                    <a16:creationId xmlns:a16="http://schemas.microsoft.com/office/drawing/2014/main" id="{5BE64AF5-A6FA-41E6-AB92-7BF3D7201873}"/>
                  </a:ext>
                </a:extLst>
              </p:cNvPr>
              <p:cNvGrpSpPr/>
              <p:nvPr/>
            </p:nvGrpSpPr>
            <p:grpSpPr>
              <a:xfrm>
                <a:off x="2715064" y="1847565"/>
                <a:ext cx="7906061" cy="546434"/>
                <a:chOff x="1814732" y="2654830"/>
                <a:chExt cx="7906061" cy="54643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CaixaDeTexto 37">
                      <a:extLst>
                        <a:ext uri="{FF2B5EF4-FFF2-40B4-BE49-F238E27FC236}">
                          <a16:creationId xmlns:a16="http://schemas.microsoft.com/office/drawing/2014/main" id="{4B793C2D-1E41-4BA8-BA35-24265C58E9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14732" y="2700997"/>
                      <a:ext cx="102925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oMath>
                        </m:oMathPara>
                      </a14:m>
                      <a:endParaRPr lang="pt-BR" sz="2400" dirty="0"/>
                    </a:p>
                  </p:txBody>
                </p:sp>
              </mc:Choice>
              <mc:Fallback xmlns="">
                <p:sp>
                  <p:nvSpPr>
                    <p:cNvPr id="3" name="CaixaDeTexto 2">
                      <a:extLst>
                        <a:ext uri="{FF2B5EF4-FFF2-40B4-BE49-F238E27FC236}">
                          <a16:creationId xmlns:a16="http://schemas.microsoft.com/office/drawing/2014/main" id="{AF1A1B52-FD71-4CC3-A21E-65A05252DFF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14732" y="2700997"/>
                      <a:ext cx="1029256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101" r="-6509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9" name="Conector de Seta Reta 38">
                  <a:extLst>
                    <a:ext uri="{FF2B5EF4-FFF2-40B4-BE49-F238E27FC236}">
                      <a16:creationId xmlns:a16="http://schemas.microsoft.com/office/drawing/2014/main" id="{D5C79BF8-0ED6-431F-BB84-7B18D06154D7}"/>
                    </a:ext>
                  </a:extLst>
                </p:cNvPr>
                <p:cNvCxnSpPr/>
                <p:nvPr/>
              </p:nvCxnSpPr>
              <p:spPr>
                <a:xfrm>
                  <a:off x="3356141" y="2925076"/>
                  <a:ext cx="1631852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28396D85-9C00-41CE-BC1A-FC5C103F9C2D}"/>
                    </a:ext>
                  </a:extLst>
                </p:cNvPr>
                <p:cNvSpPr txBox="1"/>
                <p:nvPr/>
              </p:nvSpPr>
              <p:spPr>
                <a:xfrm>
                  <a:off x="5050303" y="2654830"/>
                  <a:ext cx="4670490" cy="5464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/>
                    <a:t>Reação química em equilíbrio !!</a:t>
                  </a:r>
                </a:p>
              </p:txBody>
            </p:sp>
          </p:grpSp>
        </p:grp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CCCC0DA-CDC8-40C4-9C3E-AB2AB51E8987}"/>
                </a:ext>
              </a:extLst>
            </p:cNvPr>
            <p:cNvGrpSpPr/>
            <p:nvPr/>
          </p:nvGrpSpPr>
          <p:grpSpPr>
            <a:xfrm>
              <a:off x="3066082" y="3508204"/>
              <a:ext cx="7712308" cy="1157083"/>
              <a:chOff x="2630460" y="3273711"/>
              <a:chExt cx="7712308" cy="1157083"/>
            </a:xfrm>
          </p:grpSpPr>
          <p:grpSp>
            <p:nvGrpSpPr>
              <p:cNvPr id="31" name="Agrupar 30">
                <a:extLst>
                  <a:ext uri="{FF2B5EF4-FFF2-40B4-BE49-F238E27FC236}">
                    <a16:creationId xmlns:a16="http://schemas.microsoft.com/office/drawing/2014/main" id="{23D0A0C1-2F75-4D4E-9DC5-072EA66D20A3}"/>
                  </a:ext>
                </a:extLst>
              </p:cNvPr>
              <p:cNvGrpSpPr/>
              <p:nvPr/>
            </p:nvGrpSpPr>
            <p:grpSpPr>
              <a:xfrm>
                <a:off x="2630460" y="3884360"/>
                <a:ext cx="7712308" cy="546434"/>
                <a:chOff x="1792473" y="3603006"/>
                <a:chExt cx="7712308" cy="54643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CaixaDeTexto 32">
                      <a:extLst>
                        <a:ext uri="{FF2B5EF4-FFF2-40B4-BE49-F238E27FC236}">
                          <a16:creationId xmlns:a16="http://schemas.microsoft.com/office/drawing/2014/main" id="{6645DB1A-B7F3-4D05-AF25-25E0A537BA0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92473" y="3603006"/>
                      <a:ext cx="103086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&lt;0</m:t>
                            </m:r>
                          </m:oMath>
                        </m:oMathPara>
                      </a14:m>
                      <a:endParaRPr lang="pt-BR" sz="2400" dirty="0"/>
                    </a:p>
                  </p:txBody>
                </p:sp>
              </mc:Choice>
              <mc:Fallback xmlns="">
                <p:sp>
                  <p:nvSpPr>
                    <p:cNvPr id="7" name="CaixaDeTexto 6">
                      <a:extLst>
                        <a:ext uri="{FF2B5EF4-FFF2-40B4-BE49-F238E27FC236}">
                          <a16:creationId xmlns:a16="http://schemas.microsoft.com/office/drawing/2014/main" id="{AC968150-69C3-4103-A226-2561F7D949E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92473" y="3603006"/>
                      <a:ext cx="1030860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7101" r="-6509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4" name="Conector de Seta Reta 33">
                  <a:extLst>
                    <a:ext uri="{FF2B5EF4-FFF2-40B4-BE49-F238E27FC236}">
                      <a16:creationId xmlns:a16="http://schemas.microsoft.com/office/drawing/2014/main" id="{65959887-FC39-40FE-B2AD-F2264C1F9911}"/>
                    </a:ext>
                  </a:extLst>
                </p:cNvPr>
                <p:cNvCxnSpPr/>
                <p:nvPr/>
              </p:nvCxnSpPr>
              <p:spPr>
                <a:xfrm>
                  <a:off x="3365598" y="3862771"/>
                  <a:ext cx="1631852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CaixaDeTexto 34">
                  <a:extLst>
                    <a:ext uri="{FF2B5EF4-FFF2-40B4-BE49-F238E27FC236}">
                      <a16:creationId xmlns:a16="http://schemas.microsoft.com/office/drawing/2014/main" id="{A62479C9-7418-4304-AA14-1FF8F7A2F44F}"/>
                    </a:ext>
                  </a:extLst>
                </p:cNvPr>
                <p:cNvSpPr txBox="1"/>
                <p:nvPr/>
              </p:nvSpPr>
              <p:spPr>
                <a:xfrm>
                  <a:off x="5050303" y="3603006"/>
                  <a:ext cx="4454478" cy="5464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/>
                    <a:t>Reação química espontânea !!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tângulo 31">
                    <a:extLst>
                      <a:ext uri="{FF2B5EF4-FFF2-40B4-BE49-F238E27FC236}">
                        <a16:creationId xmlns:a16="http://schemas.microsoft.com/office/drawing/2014/main" id="{14F165AD-8005-4885-93CC-C8E8552274AA}"/>
                      </a:ext>
                    </a:extLst>
                  </p:cNvPr>
                  <p:cNvSpPr/>
                  <p:nvPr/>
                </p:nvSpPr>
                <p:spPr>
                  <a:xfrm>
                    <a:off x="4203585" y="3273711"/>
                    <a:ext cx="349409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pt-BR" sz="2400" dirty="0"/>
                  </a:p>
                </p:txBody>
              </p:sp>
            </mc:Choice>
            <mc:Fallback xmlns="">
              <p:sp>
                <p:nvSpPr>
                  <p:cNvPr id="12" name="Retângulo 11">
                    <a:extLst>
                      <a:ext uri="{FF2B5EF4-FFF2-40B4-BE49-F238E27FC236}">
                        <a16:creationId xmlns:a16="http://schemas.microsoft.com/office/drawing/2014/main" id="{3DC9CBF9-A310-468A-8FFA-7518B403F03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03585" y="3273711"/>
                    <a:ext cx="3494098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68609F89-DF6F-411F-9C1C-870156BF8F60}"/>
                </a:ext>
              </a:extLst>
            </p:cNvPr>
            <p:cNvGrpSpPr/>
            <p:nvPr/>
          </p:nvGrpSpPr>
          <p:grpSpPr>
            <a:xfrm>
              <a:off x="2756613" y="5316155"/>
              <a:ext cx="8314712" cy="1100377"/>
              <a:chOff x="2630460" y="3330417"/>
              <a:chExt cx="8314712" cy="1100377"/>
            </a:xfrm>
          </p:grpSpPr>
          <p:grpSp>
            <p:nvGrpSpPr>
              <p:cNvPr id="26" name="Agrupar 25">
                <a:extLst>
                  <a:ext uri="{FF2B5EF4-FFF2-40B4-BE49-F238E27FC236}">
                    <a16:creationId xmlns:a16="http://schemas.microsoft.com/office/drawing/2014/main" id="{5EFB8446-4B48-4135-89CE-926D9522CA82}"/>
                  </a:ext>
                </a:extLst>
              </p:cNvPr>
              <p:cNvGrpSpPr/>
              <p:nvPr/>
            </p:nvGrpSpPr>
            <p:grpSpPr>
              <a:xfrm>
                <a:off x="2630460" y="3884360"/>
                <a:ext cx="8314712" cy="546434"/>
                <a:chOff x="1792473" y="3603006"/>
                <a:chExt cx="8314712" cy="54643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CaixaDeTexto 27">
                      <a:extLst>
                        <a:ext uri="{FF2B5EF4-FFF2-40B4-BE49-F238E27FC236}">
                          <a16:creationId xmlns:a16="http://schemas.microsoft.com/office/drawing/2014/main" id="{DF2C76B2-362B-4913-99C8-B075394429A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92473" y="3603006"/>
                      <a:ext cx="103086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&gt;0</m:t>
                            </m:r>
                          </m:oMath>
                        </m:oMathPara>
                      </a14:m>
                      <a:endParaRPr lang="pt-BR" sz="2400" dirty="0"/>
                    </a:p>
                  </p:txBody>
                </p:sp>
              </mc:Choice>
              <mc:Fallback xmlns="">
                <p:sp>
                  <p:nvSpPr>
                    <p:cNvPr id="17" name="CaixaDeTexto 16">
                      <a:extLst>
                        <a:ext uri="{FF2B5EF4-FFF2-40B4-BE49-F238E27FC236}">
                          <a16:creationId xmlns:a16="http://schemas.microsoft.com/office/drawing/2014/main" id="{994EB4C0-5FE9-4D19-AAE9-28AA30B77B4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92473" y="3603006"/>
                      <a:ext cx="1030860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6509" r="-7101" b="-49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9" name="Conector de Seta Reta 28">
                  <a:extLst>
                    <a:ext uri="{FF2B5EF4-FFF2-40B4-BE49-F238E27FC236}">
                      <a16:creationId xmlns:a16="http://schemas.microsoft.com/office/drawing/2014/main" id="{FFAF6FE0-2DA8-4798-B3EE-17A3846452E0}"/>
                    </a:ext>
                  </a:extLst>
                </p:cNvPr>
                <p:cNvCxnSpPr/>
                <p:nvPr/>
              </p:nvCxnSpPr>
              <p:spPr>
                <a:xfrm>
                  <a:off x="3418450" y="3866869"/>
                  <a:ext cx="1631852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CBD3605C-0DB6-470B-A974-33A8FA66C8EF}"/>
                    </a:ext>
                  </a:extLst>
                </p:cNvPr>
                <p:cNvSpPr txBox="1"/>
                <p:nvPr/>
              </p:nvSpPr>
              <p:spPr>
                <a:xfrm>
                  <a:off x="5050302" y="3603006"/>
                  <a:ext cx="5056883" cy="5464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/>
                    <a:t>Reação química não espontânea !!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tângulo 26">
                    <a:extLst>
                      <a:ext uri="{FF2B5EF4-FFF2-40B4-BE49-F238E27FC236}">
                        <a16:creationId xmlns:a16="http://schemas.microsoft.com/office/drawing/2014/main" id="{AE8C70B3-5D35-44EE-9027-976DB9C880E6}"/>
                      </a:ext>
                    </a:extLst>
                  </p:cNvPr>
                  <p:cNvSpPr/>
                  <p:nvPr/>
                </p:nvSpPr>
                <p:spPr>
                  <a:xfrm>
                    <a:off x="4636375" y="3330417"/>
                    <a:ext cx="349409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pt-BR" sz="2400" dirty="0"/>
                  </a:p>
                </p:txBody>
              </p:sp>
            </mc:Choice>
            <mc:Fallback xmlns="">
              <p:sp>
                <p:nvSpPr>
                  <p:cNvPr id="16" name="Retângulo 15">
                    <a:extLst>
                      <a:ext uri="{FF2B5EF4-FFF2-40B4-BE49-F238E27FC236}">
                        <a16:creationId xmlns:a16="http://schemas.microsoft.com/office/drawing/2014/main" id="{EB71B7E6-B581-454B-9E87-B89B36E99CE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6375" y="3330417"/>
                    <a:ext cx="3494098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F201ADBA-B911-48AC-BE3F-AF34165081A5}"/>
                </a:ext>
              </a:extLst>
            </p:cNvPr>
            <p:cNvGrpSpPr/>
            <p:nvPr/>
          </p:nvGrpSpPr>
          <p:grpSpPr>
            <a:xfrm>
              <a:off x="4112451" y="217895"/>
              <a:ext cx="3494098" cy="980401"/>
              <a:chOff x="4028698" y="348667"/>
              <a:chExt cx="3494098" cy="9804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tângulo 23">
                    <a:extLst>
                      <a:ext uri="{FF2B5EF4-FFF2-40B4-BE49-F238E27FC236}">
                        <a16:creationId xmlns:a16="http://schemas.microsoft.com/office/drawing/2014/main" id="{6DF31B3F-7B1D-48A6-A2B3-FC46BE2EC05E}"/>
                      </a:ext>
                    </a:extLst>
                  </p:cNvPr>
                  <p:cNvSpPr/>
                  <p:nvPr/>
                </p:nvSpPr>
                <p:spPr>
                  <a:xfrm>
                    <a:off x="4028698" y="867403"/>
                    <a:ext cx="349409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pt-BR" sz="2400" dirty="0"/>
                  </a:p>
                </p:txBody>
              </p:sp>
            </mc:Choice>
            <mc:Fallback xmlns="">
              <p:sp>
                <p:nvSpPr>
                  <p:cNvPr id="20" name="Retângulo 19">
                    <a:extLst>
                      <a:ext uri="{FF2B5EF4-FFF2-40B4-BE49-F238E27FC236}">
                        <a16:creationId xmlns:a16="http://schemas.microsoft.com/office/drawing/2014/main" id="{76E34DD0-6B1C-4BC8-BACD-1DA96C9D94C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28698" y="867403"/>
                    <a:ext cx="3494098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32CD436-EE49-4D17-8BD1-94B4DB3F87F8}"/>
                  </a:ext>
                </a:extLst>
              </p:cNvPr>
              <p:cNvSpPr txBox="1"/>
              <p:nvPr/>
            </p:nvSpPr>
            <p:spPr>
              <a:xfrm>
                <a:off x="4115805" y="348667"/>
                <a:ext cx="33198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dirty="0"/>
                  <a:t>Reação química proposta</a:t>
                </a:r>
              </a:p>
            </p:txBody>
          </p:sp>
        </p:grpSp>
        <p:pic>
          <p:nvPicPr>
            <p:cNvPr id="16" name="Picture 2" descr="Resultado de imagem para clipart student chemistry">
              <a:extLst>
                <a:ext uri="{FF2B5EF4-FFF2-40B4-BE49-F238E27FC236}">
                  <a16:creationId xmlns:a16="http://schemas.microsoft.com/office/drawing/2014/main" id="{8EAD95BC-7661-41E2-9892-8F07F9E519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360" y="167876"/>
              <a:ext cx="867517" cy="1137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Resultado de imagem para clipart student calculating">
              <a:extLst>
                <a:ext uri="{FF2B5EF4-FFF2-40B4-BE49-F238E27FC236}">
                  <a16:creationId xmlns:a16="http://schemas.microsoft.com/office/drawing/2014/main" id="{662771FE-C298-42AC-8684-49B4C37716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279" y="3090153"/>
              <a:ext cx="2219325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5DB9EBB1-C597-493D-9E9B-4DFDBCF6DAAF}"/>
                </a:ext>
              </a:extLst>
            </p:cNvPr>
            <p:cNvSpPr/>
            <p:nvPr/>
          </p:nvSpPr>
          <p:spPr>
            <a:xfrm>
              <a:off x="2515325" y="1456395"/>
              <a:ext cx="8386676" cy="15920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A6B49619-539D-4386-99DE-F541D724CF6C}"/>
                </a:ext>
              </a:extLst>
            </p:cNvPr>
            <p:cNvSpPr/>
            <p:nvPr/>
          </p:nvSpPr>
          <p:spPr>
            <a:xfrm>
              <a:off x="2515325" y="3269802"/>
              <a:ext cx="8386676" cy="15920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A5A5FE49-FD66-496A-803A-4720A48A96DB}"/>
                </a:ext>
              </a:extLst>
            </p:cNvPr>
            <p:cNvSpPr/>
            <p:nvPr/>
          </p:nvSpPr>
          <p:spPr>
            <a:xfrm>
              <a:off x="2515325" y="5043709"/>
              <a:ext cx="8386676" cy="15920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15AB9C60-7164-4DCB-8024-62AABD39FCEB}"/>
                </a:ext>
              </a:extLst>
            </p:cNvPr>
            <p:cNvSpPr txBox="1"/>
            <p:nvPr/>
          </p:nvSpPr>
          <p:spPr>
            <a:xfrm>
              <a:off x="2515325" y="1456395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Caso A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5B998E23-293A-452B-A4BB-0A4454AE0681}"/>
                </a:ext>
              </a:extLst>
            </p:cNvPr>
            <p:cNvSpPr txBox="1"/>
            <p:nvPr/>
          </p:nvSpPr>
          <p:spPr>
            <a:xfrm>
              <a:off x="2515324" y="3293732"/>
              <a:ext cx="10134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Caso B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5E8ABDFC-2BA3-49CA-8033-7159110CDE0B}"/>
                </a:ext>
              </a:extLst>
            </p:cNvPr>
            <p:cNvSpPr txBox="1"/>
            <p:nvPr/>
          </p:nvSpPr>
          <p:spPr>
            <a:xfrm>
              <a:off x="2504104" y="5055142"/>
              <a:ext cx="10102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Caso 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111158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55E3607-6BE3-415B-8797-C062A7731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E EQUILÍBRIO QUÍMICO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ACFF386-7085-4C6C-BE70-7ABCD31E926C}"/>
                  </a:ext>
                </a:extLst>
              </p:cNvPr>
              <p:cNvSpPr txBox="1"/>
              <p:nvPr/>
            </p:nvSpPr>
            <p:spPr>
              <a:xfrm>
                <a:off x="2286000" y="2101934"/>
                <a:ext cx="4572000" cy="556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𝑟𝑞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𝑟𝑞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ACFF386-7085-4C6C-BE70-7ABCD31E9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01934"/>
                <a:ext cx="4572000" cy="556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30A7669-C138-4D75-B9BB-7A88EA1F3ED2}"/>
                  </a:ext>
                </a:extLst>
              </p:cNvPr>
              <p:cNvSpPr txBox="1"/>
              <p:nvPr/>
            </p:nvSpPr>
            <p:spPr>
              <a:xfrm>
                <a:off x="2123728" y="3068960"/>
                <a:ext cx="4572000" cy="1027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30A7669-C138-4D75-B9BB-7A88EA1F3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068960"/>
                <a:ext cx="4572000" cy="10276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956F35E8-E079-4868-8613-0653A0C3F833}"/>
                  </a:ext>
                </a:extLst>
              </p:cNvPr>
              <p:cNvSpPr txBox="1"/>
              <p:nvPr/>
            </p:nvSpPr>
            <p:spPr>
              <a:xfrm>
                <a:off x="2286000" y="4507206"/>
                <a:ext cx="4572000" cy="556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𝑟𝑞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956F35E8-E079-4868-8613-0653A0C3F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507206"/>
                <a:ext cx="4572000" cy="5564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">
            <a:extLst>
              <a:ext uri="{FF2B5EF4-FFF2-40B4-BE49-F238E27FC236}">
                <a16:creationId xmlns:a16="http://schemas.microsoft.com/office/drawing/2014/main" id="{EFA9E776-B946-46C9-9C7B-FAE7D68D87F6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5373216"/>
            <a:ext cx="4392488" cy="6591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K= constante de equilíbrio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dirty="0"/>
          </a:p>
        </p:txBody>
      </p:sp>
      <p:sp>
        <p:nvSpPr>
          <p:cNvPr id="3" name="Seta: para a Esquerda e para Cima 2">
            <a:extLst>
              <a:ext uri="{FF2B5EF4-FFF2-40B4-BE49-F238E27FC236}">
                <a16:creationId xmlns:a16="http://schemas.microsoft.com/office/drawing/2014/main" id="{C83FC4E4-FF13-4564-A969-2EB78A7E2DC8}"/>
              </a:ext>
            </a:extLst>
          </p:cNvPr>
          <p:cNvSpPr/>
          <p:nvPr/>
        </p:nvSpPr>
        <p:spPr>
          <a:xfrm>
            <a:off x="4768614" y="5013176"/>
            <a:ext cx="1315554" cy="72385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905488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2636912"/>
            <a:ext cx="8147248" cy="27708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Situação 1: Efetuar o cálculo de constantes de equilíbrio para uma determinada reação química proposta !!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t-BR" sz="3400" dirty="0"/>
              <a:t>Situação 2: Avaliar o sentido de uma determinada reação química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6F356BC-55F7-464D-9A16-E2D9C05E1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E EQUILÍBRIO QUÍMICO </a:t>
            </a:r>
          </a:p>
        </p:txBody>
      </p:sp>
    </p:spTree>
    <p:extLst>
      <p:ext uri="{BB962C8B-B14F-4D97-AF65-F5344CB8AC3E}">
        <p14:creationId xmlns:p14="http://schemas.microsoft.com/office/powerpoint/2010/main" val="1830596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>
            <a:extLst>
              <a:ext uri="{FF2B5EF4-FFF2-40B4-BE49-F238E27FC236}">
                <a16:creationId xmlns:a16="http://schemas.microsoft.com/office/drawing/2014/main" id="{688F28DD-59E2-463B-9EE9-E7DB4A97F17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164" name="Object 4">
                <a:extLst>
                  <a:ext uri="{FF2B5EF4-FFF2-40B4-BE49-F238E27FC236}">
                    <a16:creationId xmlns:a16="http://schemas.microsoft.com/office/drawing/2014/main" id="{E07ACE2A-4F28-4534-ACF1-B099EE0D9FB5}"/>
                  </a:ext>
                </a:extLst>
              </p:cNvPr>
              <p:cNvSpPr txBox="1"/>
              <p:nvPr/>
            </p:nvSpPr>
            <p:spPr bwMode="auto">
              <a:xfrm>
                <a:off x="2771750" y="2146301"/>
                <a:ext cx="3600499" cy="4714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𝑏𝐵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𝑐𝐶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𝑑𝐷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2164" name="Object 4">
                <a:extLst>
                  <a:ext uri="{FF2B5EF4-FFF2-40B4-BE49-F238E27FC236}">
                    <a16:creationId xmlns:a16="http://schemas.microsoft.com/office/drawing/2014/main" id="{E07ACE2A-4F28-4534-ACF1-B099EE0D9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1750" y="2146301"/>
                <a:ext cx="3600499" cy="4714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165" name="Object 5">
                <a:extLst>
                  <a:ext uri="{FF2B5EF4-FFF2-40B4-BE49-F238E27FC236}">
                    <a16:creationId xmlns:a16="http://schemas.microsoft.com/office/drawing/2014/main" id="{D3A14728-33A3-4214-A961-F82E5CD89142}"/>
                  </a:ext>
                </a:extLst>
              </p:cNvPr>
              <p:cNvSpPr txBox="1"/>
              <p:nvPr/>
            </p:nvSpPr>
            <p:spPr bwMode="auto">
              <a:xfrm>
                <a:off x="327025" y="3309268"/>
                <a:ext cx="3238500" cy="48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2165" name="Object 5">
                <a:extLst>
                  <a:ext uri="{FF2B5EF4-FFF2-40B4-BE49-F238E27FC236}">
                    <a16:creationId xmlns:a16="http://schemas.microsoft.com/office/drawing/2014/main" id="{D3A14728-33A3-4214-A961-F82E5CD89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025" y="3309268"/>
                <a:ext cx="3238500" cy="482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168" name="Object 8">
                <a:extLst>
                  <a:ext uri="{FF2B5EF4-FFF2-40B4-BE49-F238E27FC236}">
                    <a16:creationId xmlns:a16="http://schemas.microsoft.com/office/drawing/2014/main" id="{63D5443D-154D-42CD-AF8D-B3B2A46FA8B7}"/>
                  </a:ext>
                </a:extLst>
              </p:cNvPr>
              <p:cNvSpPr txBox="1"/>
              <p:nvPr/>
            </p:nvSpPr>
            <p:spPr bwMode="auto">
              <a:xfrm>
                <a:off x="445951" y="4421436"/>
                <a:ext cx="2613298" cy="1092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2168" name="Object 8">
                <a:extLst>
                  <a:ext uri="{FF2B5EF4-FFF2-40B4-BE49-F238E27FC236}">
                    <a16:creationId xmlns:a16="http://schemas.microsoft.com/office/drawing/2014/main" id="{63D5443D-154D-42CD-AF8D-B3B2A46FA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951" y="4421436"/>
                <a:ext cx="2613298" cy="1092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69" name="Text Box 9">
            <a:extLst>
              <a:ext uri="{FF2B5EF4-FFF2-40B4-BE49-F238E27FC236}">
                <a16:creationId xmlns:a16="http://schemas.microsoft.com/office/drawing/2014/main" id="{BFF63C87-AA63-40A9-B79D-5CDA61D74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1842" y="3082608"/>
            <a:ext cx="462756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altLang="pt-BR" sz="2400" dirty="0"/>
              <a:t> Regra 1: Para solventes, deve-se expressar sua concentração como fração molar. Deste modo, [H</a:t>
            </a:r>
            <a:r>
              <a:rPr lang="pt-BR" altLang="pt-BR" sz="2400" baseline="-25000" dirty="0"/>
              <a:t>2</a:t>
            </a:r>
            <a:r>
              <a:rPr lang="pt-BR" altLang="pt-BR" sz="2400" dirty="0"/>
              <a:t>O] será igual a 1.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altLang="pt-BR" sz="2400" dirty="0"/>
              <a:t> Regra 2: Para sólidos em equilíbrio em solução, sua concentração será sempre igual a 1.</a:t>
            </a:r>
          </a:p>
        </p:txBody>
      </p:sp>
      <p:sp>
        <p:nvSpPr>
          <p:cNvPr id="92171" name="AutoShape 11">
            <a:extLst>
              <a:ext uri="{FF2B5EF4-FFF2-40B4-BE49-F238E27FC236}">
                <a16:creationId xmlns:a16="http://schemas.microsoft.com/office/drawing/2014/main" id="{8E0AE24B-1F95-427E-A791-7DE98CB16E07}"/>
              </a:ext>
            </a:extLst>
          </p:cNvPr>
          <p:cNvSpPr>
            <a:spLocks/>
          </p:cNvSpPr>
          <p:nvPr/>
        </p:nvSpPr>
        <p:spPr bwMode="auto">
          <a:xfrm>
            <a:off x="3534779" y="2906396"/>
            <a:ext cx="935038" cy="2952204"/>
          </a:xfrm>
          <a:prstGeom prst="leftBrace">
            <a:avLst>
              <a:gd name="adj1" fmla="val 2951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C5D1105-5450-427C-9BBF-152E2EB1D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E EQUILÍBRIO QUÍMICO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E EQUILÍBRIO QUÍMICO 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8496300" cy="3816424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Cinética Química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Reações homogêneas e não homogêneas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Reações reversíveis e irreversíveis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Reações elementares e não elementares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Cinética química de reações elementares e não elementares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920441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>
            <a:extLst>
              <a:ext uri="{FF2B5EF4-FFF2-40B4-BE49-F238E27FC236}">
                <a16:creationId xmlns:a16="http://schemas.microsoft.com/office/drawing/2014/main" id="{19BE50EA-4B3D-43A0-9AAE-65DC5143CDF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91" name="Text Box 7">
            <a:extLst>
              <a:ext uri="{FF2B5EF4-FFF2-40B4-BE49-F238E27FC236}">
                <a16:creationId xmlns:a16="http://schemas.microsoft.com/office/drawing/2014/main" id="{0F72FC27-43F2-4FFC-A7C8-019C0AC01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3043670"/>
            <a:ext cx="462756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</a:lstStyle>
          <a:p>
            <a:r>
              <a:rPr lang="pt-BR" altLang="pt-BR" dirty="0"/>
              <a:t> Regra 3: Para gases em equilíbrio em solução, sua concentração será em atmosferas (Pressão Parcial).</a:t>
            </a:r>
          </a:p>
          <a:p>
            <a:r>
              <a:rPr lang="pt-BR" altLang="pt-BR" dirty="0"/>
              <a:t> Regra 4: Para compostos dissolvidos em água, sua concentração será sempre expressa como moles por litro.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65844FD-15B2-4AAA-A470-0F5CE565C5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E EQUILÍBRIO QUÍMICO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4">
                <a:extLst>
                  <a:ext uri="{FF2B5EF4-FFF2-40B4-BE49-F238E27FC236}">
                    <a16:creationId xmlns:a16="http://schemas.microsoft.com/office/drawing/2014/main" id="{1A8C8A14-0D0C-4013-A4A1-F8E3EBB9C501}"/>
                  </a:ext>
                </a:extLst>
              </p:cNvPr>
              <p:cNvSpPr txBox="1"/>
              <p:nvPr/>
            </p:nvSpPr>
            <p:spPr bwMode="auto">
              <a:xfrm>
                <a:off x="2771750" y="2146301"/>
                <a:ext cx="3600499" cy="4714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𝑏𝐵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𝑐𝐶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𝑑𝐷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8" name="Object 4">
                <a:extLst>
                  <a:ext uri="{FF2B5EF4-FFF2-40B4-BE49-F238E27FC236}">
                    <a16:creationId xmlns:a16="http://schemas.microsoft.com/office/drawing/2014/main" id="{1A8C8A14-0D0C-4013-A4A1-F8E3EBB9C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1750" y="2146301"/>
                <a:ext cx="3600499" cy="4714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5">
                <a:extLst>
                  <a:ext uri="{FF2B5EF4-FFF2-40B4-BE49-F238E27FC236}">
                    <a16:creationId xmlns:a16="http://schemas.microsoft.com/office/drawing/2014/main" id="{3E2DE04E-F211-488E-90F4-AB5E3A77720C}"/>
                  </a:ext>
                </a:extLst>
              </p:cNvPr>
              <p:cNvSpPr txBox="1"/>
              <p:nvPr/>
            </p:nvSpPr>
            <p:spPr bwMode="auto">
              <a:xfrm>
                <a:off x="327025" y="3309268"/>
                <a:ext cx="3238500" cy="48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9" name="Object 5">
                <a:extLst>
                  <a:ext uri="{FF2B5EF4-FFF2-40B4-BE49-F238E27FC236}">
                    <a16:creationId xmlns:a16="http://schemas.microsoft.com/office/drawing/2014/main" id="{3E2DE04E-F211-488E-90F4-AB5E3A777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025" y="3309268"/>
                <a:ext cx="3238500" cy="482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8">
                <a:extLst>
                  <a:ext uri="{FF2B5EF4-FFF2-40B4-BE49-F238E27FC236}">
                    <a16:creationId xmlns:a16="http://schemas.microsoft.com/office/drawing/2014/main" id="{010D22DC-1DBC-43E6-B33F-B9F63626AD58}"/>
                  </a:ext>
                </a:extLst>
              </p:cNvPr>
              <p:cNvSpPr txBox="1"/>
              <p:nvPr/>
            </p:nvSpPr>
            <p:spPr bwMode="auto">
              <a:xfrm>
                <a:off x="445951" y="4421436"/>
                <a:ext cx="2613298" cy="1092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0" name="Object 8">
                <a:extLst>
                  <a:ext uri="{FF2B5EF4-FFF2-40B4-BE49-F238E27FC236}">
                    <a16:creationId xmlns:a16="http://schemas.microsoft.com/office/drawing/2014/main" id="{010D22DC-1DBC-43E6-B33F-B9F63626A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951" y="4421436"/>
                <a:ext cx="2613298" cy="1092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utoShape 11">
            <a:extLst>
              <a:ext uri="{FF2B5EF4-FFF2-40B4-BE49-F238E27FC236}">
                <a16:creationId xmlns:a16="http://schemas.microsoft.com/office/drawing/2014/main" id="{CBD43EE6-B4CC-4768-ADDC-5D61D86F66B4}"/>
              </a:ext>
            </a:extLst>
          </p:cNvPr>
          <p:cNvSpPr>
            <a:spLocks/>
          </p:cNvSpPr>
          <p:nvPr/>
        </p:nvSpPr>
        <p:spPr bwMode="auto">
          <a:xfrm>
            <a:off x="3534779" y="2906396"/>
            <a:ext cx="935038" cy="2952204"/>
          </a:xfrm>
          <a:prstGeom prst="leftBrace">
            <a:avLst>
              <a:gd name="adj1" fmla="val 2951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6F356BC-55F7-464D-9A16-E2D9C05E1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4996" y="404664"/>
            <a:ext cx="689146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CONSTANTE DE EQUILÍBRIO E EFEITO DA TEMPERATURA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B7F66DD-85E6-4AFF-8CBA-3E21336CB986}"/>
                  </a:ext>
                </a:extLst>
              </p:cNvPr>
              <p:cNvSpPr txBox="1"/>
              <p:nvPr/>
            </p:nvSpPr>
            <p:spPr>
              <a:xfrm>
                <a:off x="2286000" y="2264564"/>
                <a:ext cx="4572000" cy="556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𝑟𝑞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B7F66DD-85E6-4AFF-8CBA-3E21336CB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264564"/>
                <a:ext cx="4572000" cy="5564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625A5F0-9B0F-4037-906C-4912F2D2E0D2}"/>
                  </a:ext>
                </a:extLst>
              </p:cNvPr>
              <p:cNvSpPr txBox="1"/>
              <p:nvPr/>
            </p:nvSpPr>
            <p:spPr>
              <a:xfrm>
                <a:off x="2123728" y="3284984"/>
                <a:ext cx="5598368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𝑟𝑞</m:t>
                              </m:r>
                            </m:sub>
                          </m:sSub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625A5F0-9B0F-4037-906C-4912F2D2E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284984"/>
                <a:ext cx="5598368" cy="910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289C64E9-750D-41FB-BF4A-4F571E8515E4}"/>
                  </a:ext>
                </a:extLst>
              </p:cNvPr>
              <p:cNvSpPr txBox="1"/>
              <p:nvPr/>
            </p:nvSpPr>
            <p:spPr>
              <a:xfrm>
                <a:off x="1907704" y="4797152"/>
                <a:ext cx="5814392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𝑟𝑞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289C64E9-750D-41FB-BF4A-4F571E851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797152"/>
                <a:ext cx="5814392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556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55271B9E-5714-4943-8415-2545AB7558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9572" name="Object 4">
                <a:extLst>
                  <a:ext uri="{FF2B5EF4-FFF2-40B4-BE49-F238E27FC236}">
                    <a16:creationId xmlns:a16="http://schemas.microsoft.com/office/drawing/2014/main" id="{E6FB454D-0531-4E4C-B051-504EF88AC74C}"/>
                  </a:ext>
                </a:extLst>
              </p:cNvPr>
              <p:cNvSpPr txBox="1"/>
              <p:nvPr/>
            </p:nvSpPr>
            <p:spPr bwMode="auto">
              <a:xfrm>
                <a:off x="5469691" y="3054221"/>
                <a:ext cx="3378200" cy="927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9572" name="Object 4">
                <a:extLst>
                  <a:ext uri="{FF2B5EF4-FFF2-40B4-BE49-F238E27FC236}">
                    <a16:creationId xmlns:a16="http://schemas.microsoft.com/office/drawing/2014/main" id="{E6FB454D-0531-4E4C-B051-504EF88AC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69691" y="3054221"/>
                <a:ext cx="3378200" cy="927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573" name="Object 5">
                <a:extLst>
                  <a:ext uri="{FF2B5EF4-FFF2-40B4-BE49-F238E27FC236}">
                    <a16:creationId xmlns:a16="http://schemas.microsoft.com/office/drawing/2014/main" id="{42D010A1-EE35-47F6-91FB-4906D44F9260}"/>
                  </a:ext>
                </a:extLst>
              </p:cNvPr>
              <p:cNvSpPr txBox="1"/>
              <p:nvPr/>
            </p:nvSpPr>
            <p:spPr bwMode="auto">
              <a:xfrm>
                <a:off x="3779912" y="2418040"/>
                <a:ext cx="3429000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𝐶𝑎𝐶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3 (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𝑙𝑖𝑑𝑜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9573" name="Object 5">
                <a:extLst>
                  <a:ext uri="{FF2B5EF4-FFF2-40B4-BE49-F238E27FC236}">
                    <a16:creationId xmlns:a16="http://schemas.microsoft.com/office/drawing/2014/main" id="{42D010A1-EE35-47F6-91FB-4906D44F9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9912" y="2418040"/>
                <a:ext cx="3429000" cy="431800"/>
              </a:xfrm>
              <a:prstGeom prst="rect">
                <a:avLst/>
              </a:prstGeom>
              <a:blipFill>
                <a:blip r:embed="rId4"/>
                <a:stretch>
                  <a:fillRect b="-285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>
            <a:extLst>
              <a:ext uri="{FF2B5EF4-FFF2-40B4-BE49-F238E27FC236}">
                <a16:creationId xmlns:a16="http://schemas.microsoft.com/office/drawing/2014/main" id="{9784F1B8-890F-4973-A52C-A4D2E5F9D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4996" y="404664"/>
            <a:ext cx="689146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CONSTANTE DE EQUILÍBRIO E EFEITO DA TEMPERATURA 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D56C0DFB-0C5D-4B40-A527-F08727490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176844"/>
              </p:ext>
            </p:extLst>
          </p:nvPr>
        </p:nvGraphicFramePr>
        <p:xfrm>
          <a:off x="981286" y="2105714"/>
          <a:ext cx="6648028" cy="418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55271B9E-5714-4943-8415-2545AB7558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784F1B8-890F-4973-A52C-A4D2E5F9D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6891460" cy="863377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QUÍMICA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5715B714-0ADB-4571-AFB5-EE04CC2FEF30}"/>
                  </a:ext>
                </a:extLst>
              </p:cNvPr>
              <p:cNvSpPr txBox="1"/>
              <p:nvPr/>
            </p:nvSpPr>
            <p:spPr bwMode="auto">
              <a:xfrm>
                <a:off x="2771750" y="2146301"/>
                <a:ext cx="3600499" cy="4714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𝑏𝐵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𝑐𝐶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𝑑𝐷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5715B714-0ADB-4571-AFB5-EE04CC2FE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1750" y="2146301"/>
                <a:ext cx="3600499" cy="4714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4">
            <a:extLst>
              <a:ext uri="{FF2B5EF4-FFF2-40B4-BE49-F238E27FC236}">
                <a16:creationId xmlns:a16="http://schemas.microsoft.com/office/drawing/2014/main" id="{67411FAF-CBFD-4BBA-9B8A-35421A342B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6812" y="2924810"/>
            <a:ext cx="8147248" cy="7902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Reações homogêneas e heterogêneas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pic>
        <p:nvPicPr>
          <p:cNvPr id="3" name="Imagem 2" descr="Rocha no meio da água&#10;&#10;Descrição gerada automaticamente">
            <a:extLst>
              <a:ext uri="{FF2B5EF4-FFF2-40B4-BE49-F238E27FC236}">
                <a16:creationId xmlns:a16="http://schemas.microsoft.com/office/drawing/2014/main" id="{5A25D180-045D-4CDC-A8ED-9CAFDF069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45" y="4149079"/>
            <a:ext cx="2932247" cy="1963331"/>
          </a:xfrm>
          <a:prstGeom prst="rect">
            <a:avLst/>
          </a:prstGeom>
        </p:spPr>
      </p:pic>
      <p:pic>
        <p:nvPicPr>
          <p:cNvPr id="5" name="Imagem 4" descr="Uma imagem contendo cerca, ao ar livre, edifício, fazenda&#10;&#10;Descrição gerada automaticamente">
            <a:extLst>
              <a:ext uri="{FF2B5EF4-FFF2-40B4-BE49-F238E27FC236}">
                <a16:creationId xmlns:a16="http://schemas.microsoft.com/office/drawing/2014/main" id="{A0085F3B-CE69-4204-8F46-16A7AC701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96883"/>
            <a:ext cx="3151138" cy="177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02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55271B9E-5714-4943-8415-2545AB7558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784F1B8-890F-4973-A52C-A4D2E5F9D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6891460" cy="863377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QUÍMICA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5715B714-0ADB-4571-AFB5-EE04CC2FEF30}"/>
                  </a:ext>
                </a:extLst>
              </p:cNvPr>
              <p:cNvSpPr txBox="1"/>
              <p:nvPr/>
            </p:nvSpPr>
            <p:spPr bwMode="auto">
              <a:xfrm>
                <a:off x="972850" y="3506215"/>
                <a:ext cx="3600499" cy="4714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𝑏𝐵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𝑐𝐶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𝑑𝐷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5715B714-0ADB-4571-AFB5-EE04CC2FE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2850" y="3506215"/>
                <a:ext cx="3600499" cy="4714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4">
            <a:extLst>
              <a:ext uri="{FF2B5EF4-FFF2-40B4-BE49-F238E27FC236}">
                <a16:creationId xmlns:a16="http://schemas.microsoft.com/office/drawing/2014/main" id="{67411FAF-CBFD-4BBA-9B8A-35421A342B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71645"/>
            <a:ext cx="7171532" cy="7902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Reações reversíveis e irreversíveis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pic>
        <p:nvPicPr>
          <p:cNvPr id="3" name="Imagem 2" descr="Rocha no meio da água&#10;&#10;Descrição gerada automaticamente">
            <a:extLst>
              <a:ext uri="{FF2B5EF4-FFF2-40B4-BE49-F238E27FC236}">
                <a16:creationId xmlns:a16="http://schemas.microsoft.com/office/drawing/2014/main" id="{5A25D180-045D-4CDC-A8ED-9CAFDF069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169" y="3383438"/>
            <a:ext cx="2932247" cy="1963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60C3BCC-489B-464A-A7FF-A493BA099080}"/>
                  </a:ext>
                </a:extLst>
              </p:cNvPr>
              <p:cNvSpPr txBox="1"/>
              <p:nvPr/>
            </p:nvSpPr>
            <p:spPr>
              <a:xfrm>
                <a:off x="827584" y="5013176"/>
                <a:ext cx="3104825" cy="1027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60C3BCC-489B-464A-A7FF-A493BA099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013176"/>
                <a:ext cx="3104825" cy="10276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4">
            <a:extLst>
              <a:ext uri="{FF2B5EF4-FFF2-40B4-BE49-F238E27FC236}">
                <a16:creationId xmlns:a16="http://schemas.microsoft.com/office/drawing/2014/main" id="{779519F9-F028-40BF-A45C-C5FE2922B636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4317799"/>
            <a:ext cx="2016224" cy="6591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2800" dirty="0"/>
              <a:t>Reversível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dirty="0"/>
          </a:p>
        </p:txBody>
      </p:sp>
      <p:sp>
        <p:nvSpPr>
          <p:cNvPr id="4" name="Seta: Dobrada para Cima 3">
            <a:extLst>
              <a:ext uri="{FF2B5EF4-FFF2-40B4-BE49-F238E27FC236}">
                <a16:creationId xmlns:a16="http://schemas.microsoft.com/office/drawing/2014/main" id="{94384939-BE27-4D23-9BA0-8F972D6BB9BB}"/>
              </a:ext>
            </a:extLst>
          </p:cNvPr>
          <p:cNvSpPr/>
          <p:nvPr/>
        </p:nvSpPr>
        <p:spPr>
          <a:xfrm>
            <a:off x="2379996" y="4037633"/>
            <a:ext cx="535820" cy="54349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931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55271B9E-5714-4943-8415-2545AB7558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784F1B8-890F-4973-A52C-A4D2E5F9D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6891460" cy="863377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QUÍMICA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5715B714-0ADB-4571-AFB5-EE04CC2FEF30}"/>
                  </a:ext>
                </a:extLst>
              </p:cNvPr>
              <p:cNvSpPr txBox="1"/>
              <p:nvPr/>
            </p:nvSpPr>
            <p:spPr bwMode="auto">
              <a:xfrm>
                <a:off x="972850" y="3506215"/>
                <a:ext cx="3600499" cy="4714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𝑏𝐵</m:t>
                      </m:r>
                      <m:r>
                        <a:rPr lang="pt-BR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𝑐𝐶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𝑑𝐷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5715B714-0ADB-4571-AFB5-EE04CC2FE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2850" y="3506215"/>
                <a:ext cx="3600499" cy="4714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4">
            <a:extLst>
              <a:ext uri="{FF2B5EF4-FFF2-40B4-BE49-F238E27FC236}">
                <a16:creationId xmlns:a16="http://schemas.microsoft.com/office/drawing/2014/main" id="{67411FAF-CBFD-4BBA-9B8A-35421A342B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71645"/>
            <a:ext cx="7171532" cy="7902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Reações reversíveis e irreversíveis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pic>
        <p:nvPicPr>
          <p:cNvPr id="3" name="Imagem 2" descr="Rocha no meio da água&#10;&#10;Descrição gerada automaticamente">
            <a:extLst>
              <a:ext uri="{FF2B5EF4-FFF2-40B4-BE49-F238E27FC236}">
                <a16:creationId xmlns:a16="http://schemas.microsoft.com/office/drawing/2014/main" id="{5A25D180-045D-4CDC-A8ED-9CAFDF069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169" y="3383438"/>
            <a:ext cx="2932247" cy="1963331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3361EE0E-29AE-4A90-A74F-66EB689781BB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465470"/>
            <a:ext cx="2016224" cy="6591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2800" dirty="0"/>
              <a:t>Irreversível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dirty="0"/>
          </a:p>
        </p:txBody>
      </p:sp>
      <p:sp>
        <p:nvSpPr>
          <p:cNvPr id="12" name="Seta: Dobrada para Cima 11">
            <a:extLst>
              <a:ext uri="{FF2B5EF4-FFF2-40B4-BE49-F238E27FC236}">
                <a16:creationId xmlns:a16="http://schemas.microsoft.com/office/drawing/2014/main" id="{3BBFE78A-D89B-4A89-9858-9D2945F37C5D}"/>
              </a:ext>
            </a:extLst>
          </p:cNvPr>
          <p:cNvSpPr/>
          <p:nvPr/>
        </p:nvSpPr>
        <p:spPr>
          <a:xfrm>
            <a:off x="2307988" y="4185304"/>
            <a:ext cx="535820" cy="54349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13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55271B9E-5714-4943-8415-2545AB7558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784F1B8-890F-4973-A52C-A4D2E5F9D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6891460" cy="863377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QUÍMICA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5715B714-0ADB-4571-AFB5-EE04CC2FEF30}"/>
                  </a:ext>
                </a:extLst>
              </p:cNvPr>
              <p:cNvSpPr txBox="1"/>
              <p:nvPr/>
            </p:nvSpPr>
            <p:spPr bwMode="auto">
              <a:xfrm>
                <a:off x="1403648" y="3487841"/>
                <a:ext cx="2488906" cy="4714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5715B714-0ADB-4571-AFB5-EE04CC2FE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3487841"/>
                <a:ext cx="2488906" cy="4714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4">
            <a:extLst>
              <a:ext uri="{FF2B5EF4-FFF2-40B4-BE49-F238E27FC236}">
                <a16:creationId xmlns:a16="http://schemas.microsoft.com/office/drawing/2014/main" id="{67411FAF-CBFD-4BBA-9B8A-35421A342B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71645"/>
            <a:ext cx="7920880" cy="7902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Reações elementares e não elementares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3361EE0E-29AE-4A90-A74F-66EB689781BB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4465470"/>
            <a:ext cx="2016224" cy="6591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2800" dirty="0"/>
              <a:t>Elementar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dirty="0"/>
          </a:p>
        </p:txBody>
      </p:sp>
      <p:sp>
        <p:nvSpPr>
          <p:cNvPr id="12" name="Seta: Dobrada para Cima 11">
            <a:extLst>
              <a:ext uri="{FF2B5EF4-FFF2-40B4-BE49-F238E27FC236}">
                <a16:creationId xmlns:a16="http://schemas.microsoft.com/office/drawing/2014/main" id="{3BBFE78A-D89B-4A89-9858-9D2945F37C5D}"/>
              </a:ext>
            </a:extLst>
          </p:cNvPr>
          <p:cNvSpPr/>
          <p:nvPr/>
        </p:nvSpPr>
        <p:spPr>
          <a:xfrm>
            <a:off x="2163972" y="4185304"/>
            <a:ext cx="535820" cy="54349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E8366AEE-A790-49CE-82F4-5D471280A38B}"/>
              </a:ext>
            </a:extLst>
          </p:cNvPr>
          <p:cNvGrpSpPr>
            <a:grpSpLocks noChangeAspect="1"/>
          </p:cNvGrpSpPr>
          <p:nvPr/>
        </p:nvGrpSpPr>
        <p:grpSpPr>
          <a:xfrm>
            <a:off x="4408456" y="3223962"/>
            <a:ext cx="3331896" cy="2708739"/>
            <a:chOff x="2564914" y="1872243"/>
            <a:chExt cx="5065411" cy="4118039"/>
          </a:xfrm>
        </p:grpSpPr>
        <p:sp>
          <p:nvSpPr>
            <p:cNvPr id="13" name="Oval 20">
              <a:extLst>
                <a:ext uri="{FF2B5EF4-FFF2-40B4-BE49-F238E27FC236}">
                  <a16:creationId xmlns:a16="http://schemas.microsoft.com/office/drawing/2014/main" id="{6320BFF8-B7C8-4DCF-89C1-5A5680C38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1632" y="5021907"/>
              <a:ext cx="215900" cy="2159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600"/>
            </a:p>
          </p:txBody>
        </p: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1A47F17F-6425-4195-A02E-C0FF0D5CD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094" y="5166369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600"/>
            </a:p>
          </p:txBody>
        </p:sp>
        <p:sp>
          <p:nvSpPr>
            <p:cNvPr id="15" name="Line 22">
              <a:extLst>
                <a:ext uri="{FF2B5EF4-FFF2-40B4-BE49-F238E27FC236}">
                  <a16:creationId xmlns:a16="http://schemas.microsoft.com/office/drawing/2014/main" id="{2AD9E3B0-E611-4E1E-A919-FF79279DA8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2962" y="5192562"/>
              <a:ext cx="863601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600" dirty="0"/>
            </a:p>
          </p:txBody>
        </p:sp>
        <p:sp>
          <p:nvSpPr>
            <p:cNvPr id="16" name="Oval 23">
              <a:extLst>
                <a:ext uri="{FF2B5EF4-FFF2-40B4-BE49-F238E27FC236}">
                  <a16:creationId xmlns:a16="http://schemas.microsoft.com/office/drawing/2014/main" id="{CAB08DF7-F418-44DE-A228-3051AE1A6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7531" y="5075088"/>
              <a:ext cx="215900" cy="2159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600"/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476C8C5C-E5CC-41A1-99F0-7FC99A6BCFFA}"/>
                </a:ext>
              </a:extLst>
            </p:cNvPr>
            <p:cNvGrpSpPr/>
            <p:nvPr/>
          </p:nvGrpSpPr>
          <p:grpSpPr>
            <a:xfrm>
              <a:off x="5110963" y="1872243"/>
              <a:ext cx="2519362" cy="2303462"/>
              <a:chOff x="2640013" y="3357563"/>
              <a:chExt cx="2519362" cy="2303462"/>
            </a:xfrm>
          </p:grpSpPr>
          <p:sp>
            <p:nvSpPr>
              <p:cNvPr id="25" name="AutoShape 5">
                <a:extLst>
                  <a:ext uri="{FF2B5EF4-FFF2-40B4-BE49-F238E27FC236}">
                    <a16:creationId xmlns:a16="http://schemas.microsoft.com/office/drawing/2014/main" id="{05C32F3F-E4B1-43AC-AFD3-9202209569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013" y="3357563"/>
                <a:ext cx="2519362" cy="2303462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sz="1600"/>
              </a:p>
            </p:txBody>
          </p:sp>
          <p:sp>
            <p:nvSpPr>
              <p:cNvPr id="26" name="Oval 6">
                <a:extLst>
                  <a:ext uri="{FF2B5EF4-FFF2-40B4-BE49-F238E27FC236}">
                    <a16:creationId xmlns:a16="http://schemas.microsoft.com/office/drawing/2014/main" id="{9D51DDB8-77D5-4D09-9F52-37CE09869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9513" y="3573463"/>
                <a:ext cx="215900" cy="2159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600"/>
              </a:p>
            </p:txBody>
          </p:sp>
          <p:sp>
            <p:nvSpPr>
              <p:cNvPr id="27" name="Oval 7">
                <a:extLst>
                  <a:ext uri="{FF2B5EF4-FFF2-40B4-BE49-F238E27FC236}">
                    <a16:creationId xmlns:a16="http://schemas.microsoft.com/office/drawing/2014/main" id="{E3DFE8C3-F6D5-40FD-99DD-474ECD327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7350" y="4941888"/>
                <a:ext cx="215900" cy="2159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600"/>
              </a:p>
            </p:txBody>
          </p:sp>
          <p:sp>
            <p:nvSpPr>
              <p:cNvPr id="28" name="Oval 8">
                <a:extLst>
                  <a:ext uri="{FF2B5EF4-FFF2-40B4-BE49-F238E27FC236}">
                    <a16:creationId xmlns:a16="http://schemas.microsoft.com/office/drawing/2014/main" id="{68B16DF2-6AE2-41F6-A5A6-B9180F114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438" y="4724400"/>
                <a:ext cx="215900" cy="2159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600"/>
              </a:p>
            </p:txBody>
          </p:sp>
          <p:sp>
            <p:nvSpPr>
              <p:cNvPr id="29" name="Oval 9">
                <a:extLst>
                  <a:ext uri="{FF2B5EF4-FFF2-40B4-BE49-F238E27FC236}">
                    <a16:creationId xmlns:a16="http://schemas.microsoft.com/office/drawing/2014/main" id="{DFB83E8F-36A9-4118-9AD6-8DC8E45A3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7713" y="4221163"/>
                <a:ext cx="215900" cy="2159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600"/>
              </a:p>
            </p:txBody>
          </p:sp>
          <p:sp>
            <p:nvSpPr>
              <p:cNvPr id="30" name="Oval 10">
                <a:extLst>
                  <a:ext uri="{FF2B5EF4-FFF2-40B4-BE49-F238E27FC236}">
                    <a16:creationId xmlns:a16="http://schemas.microsoft.com/office/drawing/2014/main" id="{1F54CFCD-666A-4CFF-A63F-E043B126D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9513" y="5157788"/>
                <a:ext cx="215900" cy="2159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600"/>
              </a:p>
            </p:txBody>
          </p:sp>
          <p:sp>
            <p:nvSpPr>
              <p:cNvPr id="31" name="Oval 11">
                <a:extLst>
                  <a:ext uri="{FF2B5EF4-FFF2-40B4-BE49-F238E27FC236}">
                    <a16:creationId xmlns:a16="http://schemas.microsoft.com/office/drawing/2014/main" id="{E62FEBDE-A273-4357-BE62-DE775E69B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1313" y="4076700"/>
                <a:ext cx="215900" cy="2159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600"/>
              </a:p>
            </p:txBody>
          </p:sp>
          <p:sp>
            <p:nvSpPr>
              <p:cNvPr id="32" name="Oval 12">
                <a:extLst>
                  <a:ext uri="{FF2B5EF4-FFF2-40B4-BE49-F238E27FC236}">
                    <a16:creationId xmlns:a16="http://schemas.microsoft.com/office/drawing/2014/main" id="{735AFBA1-D9D1-4DEB-8A06-115CB7660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7575" y="4149725"/>
                <a:ext cx="215900" cy="2159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600"/>
              </a:p>
            </p:txBody>
          </p:sp>
          <p:sp>
            <p:nvSpPr>
              <p:cNvPr id="33" name="Oval 13">
                <a:extLst>
                  <a:ext uri="{FF2B5EF4-FFF2-40B4-BE49-F238E27FC236}">
                    <a16:creationId xmlns:a16="http://schemas.microsoft.com/office/drawing/2014/main" id="{9F4571DD-F9A1-4497-B81F-F02242C69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5913" y="4292600"/>
                <a:ext cx="215900" cy="2159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600"/>
              </a:p>
            </p:txBody>
          </p:sp>
          <p:sp>
            <p:nvSpPr>
              <p:cNvPr id="34" name="Text Box 14">
                <a:extLst>
                  <a:ext uri="{FF2B5EF4-FFF2-40B4-BE49-F238E27FC236}">
                    <a16:creationId xmlns:a16="http://schemas.microsoft.com/office/drawing/2014/main" id="{43454F01-ECAB-47FE-97D6-528C1C6D29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3440" y="3433762"/>
                <a:ext cx="470830" cy="5146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sz="1600" b="1" dirty="0"/>
                  <a:t>A</a:t>
                </a:r>
              </a:p>
            </p:txBody>
          </p:sp>
          <p:sp>
            <p:nvSpPr>
              <p:cNvPr id="35" name="Text Box 15">
                <a:extLst>
                  <a:ext uri="{FF2B5EF4-FFF2-40B4-BE49-F238E27FC236}">
                    <a16:creationId xmlns:a16="http://schemas.microsoft.com/office/drawing/2014/main" id="{D0348113-2F1A-401C-9B16-27DB2719A7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9150" y="5013327"/>
                <a:ext cx="456208" cy="5146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sz="1600" b="1" dirty="0"/>
                  <a:t>B</a:t>
                </a:r>
              </a:p>
            </p:txBody>
          </p:sp>
          <p:sp>
            <p:nvSpPr>
              <p:cNvPr id="36" name="Oval 25">
                <a:extLst>
                  <a:ext uri="{FF2B5EF4-FFF2-40B4-BE49-F238E27FC236}">
                    <a16:creationId xmlns:a16="http://schemas.microsoft.com/office/drawing/2014/main" id="{35471C98-8249-41CF-A6A8-BAB3D41C2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2038" y="4868863"/>
                <a:ext cx="215900" cy="215900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600"/>
              </a:p>
            </p:txBody>
          </p:sp>
          <p:sp>
            <p:nvSpPr>
              <p:cNvPr id="37" name="Text Box 26">
                <a:extLst>
                  <a:ext uri="{FF2B5EF4-FFF2-40B4-BE49-F238E27FC236}">
                    <a16:creationId xmlns:a16="http://schemas.microsoft.com/office/drawing/2014/main" id="{EA8BA483-F37D-4142-A1C9-1EBC04DE36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8663" y="4743451"/>
                <a:ext cx="446460" cy="5146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sz="1600" b="1" dirty="0"/>
                  <a:t>C</a:t>
                </a:r>
              </a:p>
            </p:txBody>
          </p:sp>
        </p:grp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408DAB7B-4E01-4C60-8533-F3DF97838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793" y="4859188"/>
              <a:ext cx="215900" cy="2159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600"/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D26BDCBB-E43F-4A5B-8B30-298AB7E72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1873" y="5290988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600"/>
            </a:p>
          </p:txBody>
        </p:sp>
        <p:sp>
          <p:nvSpPr>
            <p:cNvPr id="20" name="Line 22">
              <a:extLst>
                <a:ext uri="{FF2B5EF4-FFF2-40B4-BE49-F238E27FC236}">
                  <a16:creationId xmlns:a16="http://schemas.microsoft.com/office/drawing/2014/main" id="{FE4E10B0-4C7A-40D0-AE3A-7044996BF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7362" y="5218756"/>
              <a:ext cx="863601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600" dirty="0"/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93F699F4-AAB9-411B-8190-8CCA74B83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7735" y="5475585"/>
              <a:ext cx="470830" cy="514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b="1" dirty="0"/>
                <a:t>A</a:t>
              </a:r>
            </a:p>
          </p:txBody>
        </p:sp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8FF73BFF-5A74-4A09-8AA6-148F06C369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9847" y="4428826"/>
              <a:ext cx="456208" cy="514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b="1" dirty="0"/>
                <a:t>B</a:t>
              </a:r>
            </a:p>
          </p:txBody>
        </p:sp>
        <p:sp>
          <p:nvSpPr>
            <p:cNvPr id="23" name="Text Box 26">
              <a:extLst>
                <a:ext uri="{FF2B5EF4-FFF2-40B4-BE49-F238E27FC236}">
                  <a16:creationId xmlns:a16="http://schemas.microsoft.com/office/drawing/2014/main" id="{E92F4130-94E5-488A-8950-738133856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1394" y="4628355"/>
              <a:ext cx="446460" cy="514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b="1" dirty="0"/>
                <a:t>C</a:t>
              </a:r>
            </a:p>
          </p:txBody>
        </p:sp>
        <p:pic>
          <p:nvPicPr>
            <p:cNvPr id="24" name="Picture 2" descr="Resultado de imagem para clipart chemical reactions">
              <a:extLst>
                <a:ext uri="{FF2B5EF4-FFF2-40B4-BE49-F238E27FC236}">
                  <a16:creationId xmlns:a16="http://schemas.microsoft.com/office/drawing/2014/main" id="{77DC8FB3-F985-4B47-BD59-B51376B7CF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914" y="2067779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93581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55271B9E-5714-4943-8415-2545AB7558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784F1B8-890F-4973-A52C-A4D2E5F9D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6891460" cy="863377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QUÍMICA 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7411FAF-CBFD-4BBA-9B8A-35421A342B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2378479"/>
            <a:ext cx="7920880" cy="6835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Reações elementares e não elementares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D041D18B-D70B-4045-BA8B-41ED36A31A1F}"/>
                  </a:ext>
                </a:extLst>
              </p:cNvPr>
              <p:cNvSpPr txBox="1"/>
              <p:nvPr/>
            </p:nvSpPr>
            <p:spPr>
              <a:xfrm>
                <a:off x="328163" y="3326630"/>
                <a:ext cx="322210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D041D18B-D70B-4045-BA8B-41ED36A31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63" y="3326630"/>
                <a:ext cx="322210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5478F6AC-666C-4DF3-9901-A6E69DF87F94}"/>
                  </a:ext>
                </a:extLst>
              </p:cNvPr>
              <p:cNvSpPr txBox="1"/>
              <p:nvPr/>
            </p:nvSpPr>
            <p:spPr>
              <a:xfrm>
                <a:off x="184147" y="4049332"/>
                <a:ext cx="309634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pt-BR" sz="2800" i="0">
                          <a:latin typeface="Cambria Math" panose="02040503050406030204" pitchFamily="18" charset="0"/>
                        </a:rPr>
                        <m:t>⟶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5478F6AC-666C-4DF3-9901-A6E69DF87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47" y="4049332"/>
                <a:ext cx="309634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Agrupar 39">
            <a:extLst>
              <a:ext uri="{FF2B5EF4-FFF2-40B4-BE49-F238E27FC236}">
                <a16:creationId xmlns:a16="http://schemas.microsoft.com/office/drawing/2014/main" id="{831FBCE8-5E05-4DAE-8D24-8F04FB85566A}"/>
              </a:ext>
            </a:extLst>
          </p:cNvPr>
          <p:cNvGrpSpPr>
            <a:grpSpLocks noChangeAspect="1"/>
          </p:cNvGrpSpPr>
          <p:nvPr/>
        </p:nvGrpSpPr>
        <p:grpSpPr>
          <a:xfrm>
            <a:off x="3995936" y="3261866"/>
            <a:ext cx="4522127" cy="2660554"/>
            <a:chOff x="2731291" y="1246637"/>
            <a:chExt cx="7947400" cy="46757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bject 17">
                  <a:extLst>
                    <a:ext uri="{FF2B5EF4-FFF2-40B4-BE49-F238E27FC236}">
                      <a16:creationId xmlns:a16="http://schemas.microsoft.com/office/drawing/2014/main" id="{F7BC8B8A-66A0-40D5-9B0C-076B9CDA68AE}"/>
                    </a:ext>
                  </a:extLst>
                </p:cNvPr>
                <p:cNvSpPr txBox="1"/>
                <p:nvPr/>
              </p:nvSpPr>
              <p:spPr bwMode="auto">
                <a:xfrm>
                  <a:off x="5969793" y="1460949"/>
                  <a:ext cx="3195637" cy="611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1" name="Object 17">
                  <a:extLst>
                    <a:ext uri="{FF2B5EF4-FFF2-40B4-BE49-F238E27FC236}">
                      <a16:creationId xmlns:a16="http://schemas.microsoft.com/office/drawing/2014/main" id="{F7BC8B8A-66A0-40D5-9B0C-076B9CDA68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69793" y="1460949"/>
                  <a:ext cx="3195637" cy="6111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bject 18">
                  <a:extLst>
                    <a:ext uri="{FF2B5EF4-FFF2-40B4-BE49-F238E27FC236}">
                      <a16:creationId xmlns:a16="http://schemas.microsoft.com/office/drawing/2014/main" id="{F5E8C869-AD29-4677-98DC-A69F20CD2831}"/>
                    </a:ext>
                  </a:extLst>
                </p:cNvPr>
                <p:cNvSpPr txBox="1"/>
                <p:nvPr/>
              </p:nvSpPr>
              <p:spPr bwMode="auto">
                <a:xfrm>
                  <a:off x="6330155" y="2108649"/>
                  <a:ext cx="2305050" cy="611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2" name="Object 18">
                  <a:extLst>
                    <a:ext uri="{FF2B5EF4-FFF2-40B4-BE49-F238E27FC236}">
                      <a16:creationId xmlns:a16="http://schemas.microsoft.com/office/drawing/2014/main" id="{F5E8C869-AD29-4677-98DC-A69F20CD28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30155" y="2108649"/>
                  <a:ext cx="2305050" cy="6111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Line 19">
              <a:extLst>
                <a:ext uri="{FF2B5EF4-FFF2-40B4-BE49-F238E27FC236}">
                  <a16:creationId xmlns:a16="http://schemas.microsoft.com/office/drawing/2014/main" id="{8C595869-CFED-43B7-8848-01687D3466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51513" y="2829374"/>
              <a:ext cx="260191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bject 20">
                  <a:extLst>
                    <a:ext uri="{FF2B5EF4-FFF2-40B4-BE49-F238E27FC236}">
                      <a16:creationId xmlns:a16="http://schemas.microsoft.com/office/drawing/2014/main" id="{BC30C239-44A2-4646-9BCF-5F30B5132006}"/>
                    </a:ext>
                  </a:extLst>
                </p:cNvPr>
                <p:cNvSpPr txBox="1"/>
                <p:nvPr/>
              </p:nvSpPr>
              <p:spPr bwMode="auto">
                <a:xfrm>
                  <a:off x="6192043" y="2973836"/>
                  <a:ext cx="2601912" cy="4714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90132" name="Object 20">
                  <a:extLst>
                    <a:ext uri="{FF2B5EF4-FFF2-40B4-BE49-F238E27FC236}">
                      <a16:creationId xmlns:a16="http://schemas.microsoft.com/office/drawing/2014/main" id="{E0ACC2A6-FE6F-4BF9-8E15-A0D08A39F0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92043" y="2973836"/>
                  <a:ext cx="2601912" cy="47148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 Box 21">
              <a:extLst>
                <a:ext uri="{FF2B5EF4-FFF2-40B4-BE49-F238E27FC236}">
                  <a16:creationId xmlns:a16="http://schemas.microsoft.com/office/drawing/2014/main" id="{D9C78F01-9EAD-4BE3-8DC1-ED16BC0C5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54344" y="1486349"/>
              <a:ext cx="783744" cy="649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(1)</a:t>
              </a:r>
            </a:p>
          </p:txBody>
        </p:sp>
        <p:sp>
          <p:nvSpPr>
            <p:cNvPr id="46" name="Text Box 22">
              <a:extLst>
                <a:ext uri="{FF2B5EF4-FFF2-40B4-BE49-F238E27FC236}">
                  <a16:creationId xmlns:a16="http://schemas.microsoft.com/office/drawing/2014/main" id="{3CB9B67B-CF08-43C2-9606-8FD12DA456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54344" y="2108651"/>
              <a:ext cx="783744" cy="649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(2)</a:t>
              </a:r>
            </a:p>
          </p:txBody>
        </p:sp>
        <p:sp>
          <p:nvSpPr>
            <p:cNvPr id="47" name="Oval 27">
              <a:extLst>
                <a:ext uri="{FF2B5EF4-FFF2-40B4-BE49-F238E27FC236}">
                  <a16:creationId xmlns:a16="http://schemas.microsoft.com/office/drawing/2014/main" id="{BF956BE9-5924-4042-BC46-E45CEC3A2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6486" y="4485479"/>
              <a:ext cx="215900" cy="215900"/>
            </a:xfrm>
            <a:prstGeom prst="ellipse">
              <a:avLst/>
            </a:pr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" name="Oval 28">
              <a:extLst>
                <a:ext uri="{FF2B5EF4-FFF2-40B4-BE49-F238E27FC236}">
                  <a16:creationId xmlns:a16="http://schemas.microsoft.com/office/drawing/2014/main" id="{C684D5AE-DD2D-4256-AB59-BA82C62FB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4928" y="5498199"/>
              <a:ext cx="215900" cy="215900"/>
            </a:xfrm>
            <a:prstGeom prst="ellipse">
              <a:avLst/>
            </a:pr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" name="Line 29">
              <a:extLst>
                <a:ext uri="{FF2B5EF4-FFF2-40B4-BE49-F238E27FC236}">
                  <a16:creationId xmlns:a16="http://schemas.microsoft.com/office/drawing/2014/main" id="{FBE40F36-C463-422F-A825-CE8015EB43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3342" y="5611363"/>
              <a:ext cx="115093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p:grpSp>
          <p:nvGrpSpPr>
            <p:cNvPr id="50" name="Agrupar 49">
              <a:extLst>
                <a:ext uri="{FF2B5EF4-FFF2-40B4-BE49-F238E27FC236}">
                  <a16:creationId xmlns:a16="http://schemas.microsoft.com/office/drawing/2014/main" id="{07A11FFA-ADC1-4E8F-99ED-6FA1523BA66F}"/>
                </a:ext>
              </a:extLst>
            </p:cNvPr>
            <p:cNvGrpSpPr/>
            <p:nvPr/>
          </p:nvGrpSpPr>
          <p:grpSpPr>
            <a:xfrm>
              <a:off x="2731291" y="1246637"/>
              <a:ext cx="2519363" cy="2303462"/>
              <a:chOff x="2279651" y="3357563"/>
              <a:chExt cx="2519363" cy="2303462"/>
            </a:xfrm>
          </p:grpSpPr>
          <p:sp>
            <p:nvSpPr>
              <p:cNvPr id="64" name="AutoShape 6">
                <a:extLst>
                  <a:ext uri="{FF2B5EF4-FFF2-40B4-BE49-F238E27FC236}">
                    <a16:creationId xmlns:a16="http://schemas.microsoft.com/office/drawing/2014/main" id="{DC4BED30-A5ED-45A6-8909-CA9BEA8B5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9651" y="3357563"/>
                <a:ext cx="2519363" cy="2303462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5" name="Oval 7">
                <a:extLst>
                  <a:ext uri="{FF2B5EF4-FFF2-40B4-BE49-F238E27FC236}">
                    <a16:creationId xmlns:a16="http://schemas.microsoft.com/office/drawing/2014/main" id="{14295E89-2DD1-4591-B010-30298F0ABB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150" y="3573463"/>
                <a:ext cx="215900" cy="2159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6" name="Oval 8">
                <a:extLst>
                  <a:ext uri="{FF2B5EF4-FFF2-40B4-BE49-F238E27FC236}">
                    <a16:creationId xmlns:a16="http://schemas.microsoft.com/office/drawing/2014/main" id="{4E7F6316-F6C7-4D84-BD38-3F8BBFA37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6988" y="4941888"/>
                <a:ext cx="215900" cy="2159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7" name="Oval 9">
                <a:extLst>
                  <a:ext uri="{FF2B5EF4-FFF2-40B4-BE49-F238E27FC236}">
                    <a16:creationId xmlns:a16="http://schemas.microsoft.com/office/drawing/2014/main" id="{49A13020-37DC-4F68-BF1B-47CF34A81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075" y="4724400"/>
                <a:ext cx="215900" cy="2159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8" name="Oval 10">
                <a:extLst>
                  <a:ext uri="{FF2B5EF4-FFF2-40B4-BE49-F238E27FC236}">
                    <a16:creationId xmlns:a16="http://schemas.microsoft.com/office/drawing/2014/main" id="{2B798162-D7EA-4D9C-AD55-C4257D583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013" y="3644900"/>
                <a:ext cx="215900" cy="2159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" name="Oval 11">
                <a:extLst>
                  <a:ext uri="{FF2B5EF4-FFF2-40B4-BE49-F238E27FC236}">
                    <a16:creationId xmlns:a16="http://schemas.microsoft.com/office/drawing/2014/main" id="{8ED3DB8C-DBA1-48FF-AC3D-E24EC969D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150" y="5157788"/>
                <a:ext cx="215900" cy="2159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0" name="Oval 12">
                <a:extLst>
                  <a:ext uri="{FF2B5EF4-FFF2-40B4-BE49-F238E27FC236}">
                    <a16:creationId xmlns:a16="http://schemas.microsoft.com/office/drawing/2014/main" id="{19CD9F92-F94E-44A2-9A25-7DB5A07C1A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0950" y="4076700"/>
                <a:ext cx="215900" cy="2159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" name="Oval 13">
                <a:extLst>
                  <a:ext uri="{FF2B5EF4-FFF2-40B4-BE49-F238E27FC236}">
                    <a16:creationId xmlns:a16="http://schemas.microsoft.com/office/drawing/2014/main" id="{692535E8-1146-412F-B0F4-6D7E4ACE2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7213" y="4149725"/>
                <a:ext cx="215900" cy="2159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" name="Oval 14">
                <a:extLst>
                  <a:ext uri="{FF2B5EF4-FFF2-40B4-BE49-F238E27FC236}">
                    <a16:creationId xmlns:a16="http://schemas.microsoft.com/office/drawing/2014/main" id="{9CF565E7-4DC0-4D1C-9A2B-D099B8DAA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5550" y="4292600"/>
                <a:ext cx="215900" cy="2159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3" name="Text Box 15">
                <a:extLst>
                  <a:ext uri="{FF2B5EF4-FFF2-40B4-BE49-F238E27FC236}">
                    <a16:creationId xmlns:a16="http://schemas.microsoft.com/office/drawing/2014/main" id="{BE181E45-C96B-44BA-B4D8-EBB5745D0C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3076" y="3433762"/>
                <a:ext cx="487938" cy="4868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sz="1200" b="1" dirty="0"/>
                  <a:t>A</a:t>
                </a:r>
              </a:p>
            </p:txBody>
          </p:sp>
          <p:sp>
            <p:nvSpPr>
              <p:cNvPr id="74" name="Text Box 16">
                <a:extLst>
                  <a:ext uri="{FF2B5EF4-FFF2-40B4-BE49-F238E27FC236}">
                    <a16:creationId xmlns:a16="http://schemas.microsoft.com/office/drawing/2014/main" id="{1C91D4C6-FF59-47D9-9D81-666A138FAA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8788" y="5013326"/>
                <a:ext cx="476669" cy="4868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sz="1200" b="1" dirty="0"/>
                  <a:t>B</a:t>
                </a:r>
              </a:p>
            </p:txBody>
          </p:sp>
          <p:sp>
            <p:nvSpPr>
              <p:cNvPr id="75" name="Oval 31">
                <a:extLst>
                  <a:ext uri="{FF2B5EF4-FFF2-40B4-BE49-F238E27FC236}">
                    <a16:creationId xmlns:a16="http://schemas.microsoft.com/office/drawing/2014/main" id="{B5EB146F-8A55-4E8C-B304-1F88D4216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3613" y="4365625"/>
                <a:ext cx="215900" cy="215900"/>
              </a:xfrm>
              <a:prstGeom prst="ellipse">
                <a:avLst/>
              </a:prstGeom>
              <a:solidFill>
                <a:srgbClr val="8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6" name="Text Box 32">
                <a:extLst>
                  <a:ext uri="{FF2B5EF4-FFF2-40B4-BE49-F238E27FC236}">
                    <a16:creationId xmlns:a16="http://schemas.microsoft.com/office/drawing/2014/main" id="{0D3E7158-E0CC-4DE2-8BC3-9D1DA52593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4489" y="4235450"/>
                <a:ext cx="730216" cy="4868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sz="1200" b="1" dirty="0"/>
                  <a:t>AB</a:t>
                </a:r>
                <a:r>
                  <a:rPr lang="pt-BR" altLang="pt-BR" sz="1200" b="1" baseline="30000" dirty="0"/>
                  <a:t>*</a:t>
                </a:r>
              </a:p>
            </p:txBody>
          </p:sp>
          <p:sp>
            <p:nvSpPr>
              <p:cNvPr id="77" name="Oval 33">
                <a:extLst>
                  <a:ext uri="{FF2B5EF4-FFF2-40B4-BE49-F238E27FC236}">
                    <a16:creationId xmlns:a16="http://schemas.microsoft.com/office/drawing/2014/main" id="{8DF003F1-BF95-4581-A426-385323A71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1675" y="4868863"/>
                <a:ext cx="215900" cy="215900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8" name="Text Box 34">
                <a:extLst>
                  <a:ext uri="{FF2B5EF4-FFF2-40B4-BE49-F238E27FC236}">
                    <a16:creationId xmlns:a16="http://schemas.microsoft.com/office/drawing/2014/main" id="{4639549F-EDBF-4C3E-9010-B244809C4E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9888" y="4738688"/>
                <a:ext cx="538647" cy="6490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b="1"/>
                  <a:t>C</a:t>
                </a:r>
              </a:p>
            </p:txBody>
          </p:sp>
        </p:grpSp>
        <p:sp>
          <p:nvSpPr>
            <p:cNvPr id="51" name="Oval 20">
              <a:extLst>
                <a:ext uri="{FF2B5EF4-FFF2-40B4-BE49-F238E27FC236}">
                  <a16:creationId xmlns:a16="http://schemas.microsoft.com/office/drawing/2014/main" id="{D0A5539B-3117-4A25-BBE8-924699009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0587" y="4397180"/>
              <a:ext cx="215900" cy="2159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" name="Oval 21">
              <a:extLst>
                <a:ext uri="{FF2B5EF4-FFF2-40B4-BE49-F238E27FC236}">
                  <a16:creationId xmlns:a16="http://schemas.microsoft.com/office/drawing/2014/main" id="{20430E62-CC02-4C23-9DEA-8518C2CBE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49" y="4541642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" name="Line 22">
              <a:extLst>
                <a:ext uri="{FF2B5EF4-FFF2-40B4-BE49-F238E27FC236}">
                  <a16:creationId xmlns:a16="http://schemas.microsoft.com/office/drawing/2014/main" id="{48E1F91F-EECF-40B5-9340-118E27DCB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917" y="4567835"/>
              <a:ext cx="863601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54" name="Oval 23">
              <a:extLst>
                <a:ext uri="{FF2B5EF4-FFF2-40B4-BE49-F238E27FC236}">
                  <a16:creationId xmlns:a16="http://schemas.microsoft.com/office/drawing/2014/main" id="{F23A5D8C-24DD-412F-B4D5-4BE0170EB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6360" y="5498199"/>
              <a:ext cx="215900" cy="2159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5" name="Oval 20">
              <a:extLst>
                <a:ext uri="{FF2B5EF4-FFF2-40B4-BE49-F238E27FC236}">
                  <a16:creationId xmlns:a16="http://schemas.microsoft.com/office/drawing/2014/main" id="{B94360A8-A99C-414A-8F17-23B61243F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748" y="4234461"/>
              <a:ext cx="215900" cy="2159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6" name="Oval 21">
              <a:extLst>
                <a:ext uri="{FF2B5EF4-FFF2-40B4-BE49-F238E27FC236}">
                  <a16:creationId xmlns:a16="http://schemas.microsoft.com/office/drawing/2014/main" id="{39F1E540-41E2-4337-88B3-88D20D4E2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828" y="4666261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7" name="Line 22">
              <a:extLst>
                <a:ext uri="{FF2B5EF4-FFF2-40B4-BE49-F238E27FC236}">
                  <a16:creationId xmlns:a16="http://schemas.microsoft.com/office/drawing/2014/main" id="{65C3BAAD-6DBD-4CDA-AC68-1B1A6D50E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6317" y="4594029"/>
              <a:ext cx="863601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58" name="Text Box 14">
              <a:extLst>
                <a:ext uri="{FF2B5EF4-FFF2-40B4-BE49-F238E27FC236}">
                  <a16:creationId xmlns:a16="http://schemas.microsoft.com/office/drawing/2014/main" id="{5D0F9AF4-EA59-472C-A9DA-948166CC70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6690" y="4850859"/>
              <a:ext cx="516110" cy="540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 dirty="0"/>
                <a:t>A</a:t>
              </a:r>
            </a:p>
          </p:txBody>
        </p:sp>
        <p:sp>
          <p:nvSpPr>
            <p:cNvPr id="59" name="Text Box 15">
              <a:extLst>
                <a:ext uri="{FF2B5EF4-FFF2-40B4-BE49-F238E27FC236}">
                  <a16:creationId xmlns:a16="http://schemas.microsoft.com/office/drawing/2014/main" id="{D73772EF-F4DC-4CED-806F-6B0211271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8802" y="3804099"/>
              <a:ext cx="502025" cy="540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 dirty="0"/>
                <a:t>B</a:t>
              </a:r>
            </a:p>
          </p:txBody>
        </p:sp>
        <p:sp>
          <p:nvSpPr>
            <p:cNvPr id="60" name="Text Box 26">
              <a:extLst>
                <a:ext uri="{FF2B5EF4-FFF2-40B4-BE49-F238E27FC236}">
                  <a16:creationId xmlns:a16="http://schemas.microsoft.com/office/drawing/2014/main" id="{0B42CE99-8DFB-474F-AE00-1E6A520B0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0351" y="4003629"/>
              <a:ext cx="797828" cy="540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 dirty="0"/>
                <a:t>AB</a:t>
              </a:r>
              <a:r>
                <a:rPr lang="pt-BR" altLang="pt-BR" sz="1400" b="1" baseline="30000" dirty="0"/>
                <a:t>*</a:t>
              </a:r>
            </a:p>
          </p:txBody>
        </p:sp>
        <p:sp>
          <p:nvSpPr>
            <p:cNvPr id="61" name="Text Box 26">
              <a:extLst>
                <a:ext uri="{FF2B5EF4-FFF2-40B4-BE49-F238E27FC236}">
                  <a16:creationId xmlns:a16="http://schemas.microsoft.com/office/drawing/2014/main" id="{EEC20356-F80D-4768-BE2C-75A982DEAF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0225" y="5079459"/>
              <a:ext cx="490757" cy="540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 dirty="0"/>
                <a:t>C</a:t>
              </a:r>
            </a:p>
          </p:txBody>
        </p:sp>
        <p:sp>
          <p:nvSpPr>
            <p:cNvPr id="62" name="Text Box 26">
              <a:extLst>
                <a:ext uri="{FF2B5EF4-FFF2-40B4-BE49-F238E27FC236}">
                  <a16:creationId xmlns:a16="http://schemas.microsoft.com/office/drawing/2014/main" id="{0F446097-EEF1-42CA-B725-42141CD341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9982" y="5079459"/>
              <a:ext cx="797828" cy="540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 dirty="0"/>
                <a:t>AB</a:t>
              </a:r>
              <a:r>
                <a:rPr lang="pt-BR" altLang="pt-BR" sz="1400" b="1" baseline="30000" dirty="0"/>
                <a:t>*</a:t>
              </a:r>
            </a:p>
          </p:txBody>
        </p:sp>
        <p:pic>
          <p:nvPicPr>
            <p:cNvPr id="63" name="Picture 4" descr="Resultado de imagem para clipart chemical engineer">
              <a:extLst>
                <a:ext uri="{FF2B5EF4-FFF2-40B4-BE49-F238E27FC236}">
                  <a16:creationId xmlns:a16="http://schemas.microsoft.com/office/drawing/2014/main" id="{60A1230A-ED45-4C65-B759-BF885A4B1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5566" y="3779295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9" name="Rectangle 4">
            <a:extLst>
              <a:ext uri="{FF2B5EF4-FFF2-40B4-BE49-F238E27FC236}">
                <a16:creationId xmlns:a16="http://schemas.microsoft.com/office/drawing/2014/main" id="{A6B7D80B-4554-451E-986A-0BB0A38A6BC2}"/>
              </a:ext>
            </a:extLst>
          </p:cNvPr>
          <p:cNvSpPr txBox="1">
            <a:spLocks noChangeArrowheads="1"/>
          </p:cNvSpPr>
          <p:nvPr/>
        </p:nvSpPr>
        <p:spPr>
          <a:xfrm>
            <a:off x="595045" y="5542483"/>
            <a:ext cx="2525712" cy="6591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2800" dirty="0"/>
              <a:t>Não elementar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dirty="0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A8B72EA0-24C3-44AE-9DE0-3D89C6C0CCAF}"/>
              </a:ext>
            </a:extLst>
          </p:cNvPr>
          <p:cNvSpPr/>
          <p:nvPr/>
        </p:nvSpPr>
        <p:spPr>
          <a:xfrm rot="16200000">
            <a:off x="1336408" y="4847592"/>
            <a:ext cx="781744" cy="351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9843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55271B9E-5714-4943-8415-2545AB7558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784F1B8-890F-4973-A52C-A4D2E5F9D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6891460" cy="863377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QUÍMICA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5715B714-0ADB-4571-AFB5-EE04CC2FEF30}"/>
                  </a:ext>
                </a:extLst>
              </p:cNvPr>
              <p:cNvSpPr txBox="1"/>
              <p:nvPr/>
            </p:nvSpPr>
            <p:spPr bwMode="auto">
              <a:xfrm>
                <a:off x="3131841" y="3637457"/>
                <a:ext cx="2880320" cy="4714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𝑏𝐵</m:t>
                      </m:r>
                      <m:r>
                        <a:rPr lang="pt-BR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𝑐𝐶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5715B714-0ADB-4571-AFB5-EE04CC2FE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1841" y="3637457"/>
                <a:ext cx="2880320" cy="4714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4">
            <a:extLst>
              <a:ext uri="{FF2B5EF4-FFF2-40B4-BE49-F238E27FC236}">
                <a16:creationId xmlns:a16="http://schemas.microsoft.com/office/drawing/2014/main" id="{67411FAF-CBFD-4BBA-9B8A-35421A342B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540" y="2194579"/>
            <a:ext cx="8280920" cy="7902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Cinética química de reações elementares e não elementares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5085586-2955-4A80-8B77-6E509D099B51}"/>
                  </a:ext>
                </a:extLst>
              </p:cNvPr>
              <p:cNvSpPr txBox="1"/>
              <p:nvPr/>
            </p:nvSpPr>
            <p:spPr>
              <a:xfrm>
                <a:off x="1455341" y="4653136"/>
                <a:ext cx="6233318" cy="982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𝑉𝑎𝑟𝑖𝑎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𝑉𝑎𝑟𝑖𝑎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𝑑𝑜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𝑡𝑒𝑚𝑝𝑜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5085586-2955-4A80-8B77-6E509D099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341" y="4653136"/>
                <a:ext cx="6233318" cy="982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3160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55271B9E-5714-4943-8415-2545AB7558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784F1B8-890F-4973-A52C-A4D2E5F9D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6891460" cy="863377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QUÍMICA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5715B714-0ADB-4571-AFB5-EE04CC2FEF30}"/>
                  </a:ext>
                </a:extLst>
              </p:cNvPr>
              <p:cNvSpPr txBox="1"/>
              <p:nvPr/>
            </p:nvSpPr>
            <p:spPr bwMode="auto">
              <a:xfrm>
                <a:off x="3138376" y="3637457"/>
                <a:ext cx="2867247" cy="4714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𝑏𝐵</m:t>
                      </m:r>
                      <m:r>
                        <a:rPr lang="pt-BR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𝑐𝐶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5715B714-0ADB-4571-AFB5-EE04CC2FE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8376" y="3637457"/>
                <a:ext cx="2867247" cy="4714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4">
            <a:extLst>
              <a:ext uri="{FF2B5EF4-FFF2-40B4-BE49-F238E27FC236}">
                <a16:creationId xmlns:a16="http://schemas.microsoft.com/office/drawing/2014/main" id="{67411FAF-CBFD-4BBA-9B8A-35421A342B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540" y="2194579"/>
            <a:ext cx="8280920" cy="7902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Cinética química de reações elementares e não elementares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5085586-2955-4A80-8B77-6E509D099B51}"/>
                  </a:ext>
                </a:extLst>
              </p:cNvPr>
              <p:cNvSpPr txBox="1"/>
              <p:nvPr/>
            </p:nvSpPr>
            <p:spPr>
              <a:xfrm>
                <a:off x="1455341" y="4653136"/>
                <a:ext cx="6233318" cy="982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𝑉𝑎𝑟𝑖𝑎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𝑉𝑎𝑟𝑖𝑎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𝑑𝑜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𝑡𝑒𝑚𝑝𝑜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5085586-2955-4A80-8B77-6E509D099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341" y="4653136"/>
                <a:ext cx="6233318" cy="982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09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E EQUILÍBRIO QUÍMICO 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8496300" cy="3744416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Reações de Ordem Zero, Primeira e Segunda Ordem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Determinação da ordem de reações químicas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Reações em série e paralelo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Comentários Finais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5416438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55271B9E-5714-4943-8415-2545AB7558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784F1B8-890F-4973-A52C-A4D2E5F9D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6891460" cy="863377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QUÍMICA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5715B714-0ADB-4571-AFB5-EE04CC2FEF30}"/>
                  </a:ext>
                </a:extLst>
              </p:cNvPr>
              <p:cNvSpPr txBox="1"/>
              <p:nvPr/>
            </p:nvSpPr>
            <p:spPr bwMode="auto">
              <a:xfrm>
                <a:off x="3138376" y="3637457"/>
                <a:ext cx="2867247" cy="4714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𝑏𝐵</m:t>
                      </m:r>
                      <m:r>
                        <a:rPr lang="pt-BR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𝑐𝐶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5715B714-0ADB-4571-AFB5-EE04CC2FE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8376" y="3637457"/>
                <a:ext cx="2867247" cy="4714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4">
            <a:extLst>
              <a:ext uri="{FF2B5EF4-FFF2-40B4-BE49-F238E27FC236}">
                <a16:creationId xmlns:a16="http://schemas.microsoft.com/office/drawing/2014/main" id="{67411FAF-CBFD-4BBA-9B8A-35421A342B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540" y="2194579"/>
            <a:ext cx="8280920" cy="7902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Cinética química de reações elementares e não elementares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5085586-2955-4A80-8B77-6E509D099B51}"/>
                  </a:ext>
                </a:extLst>
              </p:cNvPr>
              <p:cNvSpPr txBox="1"/>
              <p:nvPr/>
            </p:nvSpPr>
            <p:spPr>
              <a:xfrm>
                <a:off x="1455341" y="4653136"/>
                <a:ext cx="6233318" cy="982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𝑉𝑎𝑟𝑖𝑎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𝑉𝑎𝑟𝑖𝑎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𝑑𝑜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𝑡𝑒𝑚𝑝𝑜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5085586-2955-4A80-8B77-6E509D099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341" y="4653136"/>
                <a:ext cx="6233318" cy="982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2749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55271B9E-5714-4943-8415-2545AB7558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784F1B8-890F-4973-A52C-A4D2E5F9D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6891460" cy="863377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QUÍMICA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5715B714-0ADB-4571-AFB5-EE04CC2FEF30}"/>
                  </a:ext>
                </a:extLst>
              </p:cNvPr>
              <p:cNvSpPr txBox="1"/>
              <p:nvPr/>
            </p:nvSpPr>
            <p:spPr bwMode="auto">
              <a:xfrm>
                <a:off x="3131840" y="3075346"/>
                <a:ext cx="2880320" cy="4714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𝑏𝐵</m:t>
                      </m:r>
                      <m:r>
                        <a:rPr lang="pt-BR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𝑐𝐶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5715B714-0ADB-4571-AFB5-EE04CC2FE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1840" y="3075346"/>
                <a:ext cx="2880320" cy="4714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4">
            <a:extLst>
              <a:ext uri="{FF2B5EF4-FFF2-40B4-BE49-F238E27FC236}">
                <a16:creationId xmlns:a16="http://schemas.microsoft.com/office/drawing/2014/main" id="{67411FAF-CBFD-4BBA-9B8A-35421A342B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540" y="2194579"/>
            <a:ext cx="8280920" cy="7902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Cinética química de reações elementares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9EE27BF2-3887-4379-A3D3-898D97DA2755}"/>
                  </a:ext>
                </a:extLst>
              </p:cNvPr>
              <p:cNvSpPr txBox="1"/>
              <p:nvPr/>
            </p:nvSpPr>
            <p:spPr>
              <a:xfrm>
                <a:off x="107504" y="4221086"/>
                <a:ext cx="3995936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𝑑𝐶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9EE27BF2-3887-4379-A3D3-898D97DA2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221086"/>
                <a:ext cx="3995936" cy="910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ED950FE-D159-4FF3-983C-B721E1FA84AA}"/>
                  </a:ext>
                </a:extLst>
              </p:cNvPr>
              <p:cNvSpPr txBox="1"/>
              <p:nvPr/>
            </p:nvSpPr>
            <p:spPr>
              <a:xfrm>
                <a:off x="4716016" y="4221086"/>
                <a:ext cx="3768581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𝑑𝐶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ED950FE-D159-4FF3-983C-B721E1FA8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221086"/>
                <a:ext cx="3768581" cy="9103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AD976B20-5EFA-4E94-ACF0-387D23D3F509}"/>
              </a:ext>
            </a:extLst>
          </p:cNvPr>
          <p:cNvSpPr/>
          <p:nvPr/>
        </p:nvSpPr>
        <p:spPr>
          <a:xfrm>
            <a:off x="3755038" y="4532258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6696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55271B9E-5714-4943-8415-2545AB7558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784F1B8-890F-4973-A52C-A4D2E5F9D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6891460" cy="863377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QUÍMICA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5715B714-0ADB-4571-AFB5-EE04CC2FEF30}"/>
                  </a:ext>
                </a:extLst>
              </p:cNvPr>
              <p:cNvSpPr txBox="1"/>
              <p:nvPr/>
            </p:nvSpPr>
            <p:spPr bwMode="auto">
              <a:xfrm>
                <a:off x="3131840" y="3193256"/>
                <a:ext cx="2880320" cy="4714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𝑏𝐵</m:t>
                      </m:r>
                      <m:r>
                        <a:rPr lang="pt-BR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𝑐𝐶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5715B714-0ADB-4571-AFB5-EE04CC2FE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1840" y="3193256"/>
                <a:ext cx="2880320" cy="4714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4">
            <a:extLst>
              <a:ext uri="{FF2B5EF4-FFF2-40B4-BE49-F238E27FC236}">
                <a16:creationId xmlns:a16="http://schemas.microsoft.com/office/drawing/2014/main" id="{67411FAF-CBFD-4BBA-9B8A-35421A342B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540" y="2194579"/>
            <a:ext cx="8280920" cy="7902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Cinética química de reações elementares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ED950FE-D159-4FF3-983C-B721E1FA84AA}"/>
                  </a:ext>
                </a:extLst>
              </p:cNvPr>
              <p:cNvSpPr txBox="1"/>
              <p:nvPr/>
            </p:nvSpPr>
            <p:spPr>
              <a:xfrm>
                <a:off x="1835696" y="4221088"/>
                <a:ext cx="5112568" cy="910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𝑑𝐵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𝑑𝐶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ED950FE-D159-4FF3-983C-B721E1FA8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221088"/>
                <a:ext cx="5112568" cy="9105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5800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55271B9E-5714-4943-8415-2545AB7558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784F1B8-890F-4973-A52C-A4D2E5F9D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6891460" cy="863377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QUÍMICA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ED950FE-D159-4FF3-983C-B721E1FA84AA}"/>
                  </a:ext>
                </a:extLst>
              </p:cNvPr>
              <p:cNvSpPr txBox="1"/>
              <p:nvPr/>
            </p:nvSpPr>
            <p:spPr>
              <a:xfrm>
                <a:off x="2019876" y="1915456"/>
                <a:ext cx="5112568" cy="910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𝑑𝐵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𝑑𝐶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ED950FE-D159-4FF3-983C-B721E1FA8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876" y="1915456"/>
                <a:ext cx="5112568" cy="9105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CF0E694-BF6A-4CD3-BC3B-E4F18692AA54}"/>
                  </a:ext>
                </a:extLst>
              </p:cNvPr>
              <p:cNvSpPr txBox="1"/>
              <p:nvPr/>
            </p:nvSpPr>
            <p:spPr>
              <a:xfrm>
                <a:off x="323528" y="3933056"/>
                <a:ext cx="3280375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𝑑𝐶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CF0E694-BF6A-4CD3-BC3B-E4F18692A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933056"/>
                <a:ext cx="3280375" cy="910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417165F9-A8D9-4E50-B3CC-E2F2D006DD8E}"/>
                  </a:ext>
                </a:extLst>
              </p:cNvPr>
              <p:cNvSpPr txBox="1"/>
              <p:nvPr/>
            </p:nvSpPr>
            <p:spPr>
              <a:xfrm>
                <a:off x="4067944" y="3281215"/>
                <a:ext cx="4176464" cy="910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417165F9-A8D9-4E50-B3CC-E2F2D006D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281215"/>
                <a:ext cx="4176464" cy="9105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0B4A2F14-F26B-49A5-A744-D18CEA5A7509}"/>
                  </a:ext>
                </a:extLst>
              </p:cNvPr>
              <p:cNvSpPr txBox="1"/>
              <p:nvPr/>
            </p:nvSpPr>
            <p:spPr>
              <a:xfrm>
                <a:off x="3808345" y="5013176"/>
                <a:ext cx="4695661" cy="910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𝑑𝐵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0B4A2F14-F26B-49A5-A744-D18CEA5A7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345" y="5013176"/>
                <a:ext cx="4695661" cy="9105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49E62096-CF97-4736-B844-8511F28C35E9}"/>
              </a:ext>
            </a:extLst>
          </p:cNvPr>
          <p:cNvSpPr/>
          <p:nvPr/>
        </p:nvSpPr>
        <p:spPr>
          <a:xfrm rot="20263510">
            <a:off x="3475403" y="3865506"/>
            <a:ext cx="864096" cy="333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1357980F-36F2-4539-B53E-A27443B80160}"/>
              </a:ext>
            </a:extLst>
          </p:cNvPr>
          <p:cNvSpPr/>
          <p:nvPr/>
        </p:nvSpPr>
        <p:spPr>
          <a:xfrm rot="2018355">
            <a:off x="3376297" y="4858426"/>
            <a:ext cx="864096" cy="333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9334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55271B9E-5714-4943-8415-2545AB7558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784F1B8-890F-4973-A52C-A4D2E5F9D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6891460" cy="863377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QUÍMICA  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7411FAF-CBFD-4BBA-9B8A-35421A342B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540" y="2194579"/>
            <a:ext cx="8532948" cy="7902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Cinética química de reações não elementares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C06FB49-60B5-4AA3-9A4F-2E9A4C362618}"/>
                  </a:ext>
                </a:extLst>
              </p:cNvPr>
              <p:cNvSpPr txBox="1"/>
              <p:nvPr/>
            </p:nvSpPr>
            <p:spPr>
              <a:xfrm>
                <a:off x="2123728" y="3212976"/>
                <a:ext cx="45861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⟶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C06FB49-60B5-4AA3-9A4F-2E9A4C362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212976"/>
                <a:ext cx="458614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522A802F-6C88-4581-96A2-F8C36B80F18D}"/>
                  </a:ext>
                </a:extLst>
              </p:cNvPr>
              <p:cNvSpPr txBox="1"/>
              <p:nvPr/>
            </p:nvSpPr>
            <p:spPr>
              <a:xfrm>
                <a:off x="1691680" y="4221088"/>
                <a:ext cx="5760640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sup>
                      </m:sSup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522A802F-6C88-4581-96A2-F8C36B80F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221088"/>
                <a:ext cx="5760640" cy="910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697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55271B9E-5714-4943-8415-2545AB7558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784F1B8-890F-4973-A52C-A4D2E5F9D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6891460" cy="863377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QUÍMICA  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7411FAF-CBFD-4BBA-9B8A-35421A342B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540" y="2194579"/>
            <a:ext cx="8532948" cy="7902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Cinética química de reações não elementares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E15B37D1-4BA9-48E3-B147-547A7A23B517}"/>
                  </a:ext>
                </a:extLst>
              </p:cNvPr>
              <p:cNvSpPr txBox="1"/>
              <p:nvPr/>
            </p:nvSpPr>
            <p:spPr>
              <a:xfrm>
                <a:off x="406902" y="3186734"/>
                <a:ext cx="8136904" cy="566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E15B37D1-4BA9-48E3-B147-547A7A23B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02" y="3186734"/>
                <a:ext cx="8136904" cy="566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3032468-9CB5-4875-927B-7CBD7E832D16}"/>
                  </a:ext>
                </a:extLst>
              </p:cNvPr>
              <p:cNvSpPr txBox="1"/>
              <p:nvPr/>
            </p:nvSpPr>
            <p:spPr>
              <a:xfrm>
                <a:off x="107504" y="4581128"/>
                <a:ext cx="6120680" cy="9569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𝐹𝑒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3032468-9CB5-4875-927B-7CBD7E832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581128"/>
                <a:ext cx="6120680" cy="9569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0">
            <a:extLst>
              <a:ext uri="{FF2B5EF4-FFF2-40B4-BE49-F238E27FC236}">
                <a16:creationId xmlns:a16="http://schemas.microsoft.com/office/drawing/2014/main" id="{4E1E5ED0-52F0-4D4E-AE47-13780DFE9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4943" y="4321377"/>
            <a:ext cx="2809057" cy="20178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6542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55271B9E-5714-4943-8415-2545AB7558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784F1B8-890F-4973-A52C-A4D2E5F9D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6891460" cy="863377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QUÍMICA  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7411FAF-CBFD-4BBA-9B8A-35421A342B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540" y="2194579"/>
            <a:ext cx="8532948" cy="7902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Cinética química de reações não elementares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93950CD-8363-488B-9BE6-8C56A44929C8}"/>
                  </a:ext>
                </a:extLst>
              </p:cNvPr>
              <p:cNvSpPr txBox="1"/>
              <p:nvPr/>
            </p:nvSpPr>
            <p:spPr>
              <a:xfrm>
                <a:off x="2627784" y="3167390"/>
                <a:ext cx="328704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93950CD-8363-488B-9BE6-8C56A4492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167390"/>
                <a:ext cx="328704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851ADAC-81CE-4B35-B33B-4977A3BE89A9}"/>
                  </a:ext>
                </a:extLst>
              </p:cNvPr>
              <p:cNvSpPr txBox="1"/>
              <p:nvPr/>
            </p:nvSpPr>
            <p:spPr>
              <a:xfrm>
                <a:off x="431540" y="4400883"/>
                <a:ext cx="5018188" cy="929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0,55</m:t>
                          </m:r>
                        </m:sup>
                      </m:sSup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851ADAC-81CE-4B35-B33B-4977A3BE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4400883"/>
                <a:ext cx="5018188" cy="9294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8">
            <a:extLst>
              <a:ext uri="{FF2B5EF4-FFF2-40B4-BE49-F238E27FC236}">
                <a16:creationId xmlns:a16="http://schemas.microsoft.com/office/drawing/2014/main" id="{7C281D6A-424A-4892-8E80-63CFD1070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6496" y="3074060"/>
            <a:ext cx="2447504" cy="32471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4575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55271B9E-5714-4943-8415-2545AB7558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784F1B8-890F-4973-A52C-A4D2E5F9D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6891460" cy="863377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QUÍMICA  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7411FAF-CBFD-4BBA-9B8A-35421A342B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540" y="2194579"/>
            <a:ext cx="8532948" cy="7902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Cinética química de reações não elementares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EC65813D-97AD-458D-A33A-11FFD90B35DC}"/>
                  </a:ext>
                </a:extLst>
              </p:cNvPr>
              <p:cNvSpPr txBox="1"/>
              <p:nvPr/>
            </p:nvSpPr>
            <p:spPr>
              <a:xfrm>
                <a:off x="1455341" y="5157192"/>
                <a:ext cx="6233318" cy="982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𝑉𝑎𝑟𝑖𝑎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𝑉𝑎𝑟𝑖𝑎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𝑑𝑜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𝑡𝑒𝑚𝑝𝑜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EC65813D-97AD-458D-A33A-11FFD90B3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341" y="5157192"/>
                <a:ext cx="6233318" cy="9828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4A80E623-E37D-4760-BC90-790B4AC805AD}"/>
                  </a:ext>
                </a:extLst>
              </p:cNvPr>
              <p:cNvSpPr txBox="1"/>
              <p:nvPr/>
            </p:nvSpPr>
            <p:spPr bwMode="auto">
              <a:xfrm>
                <a:off x="3257854" y="2957513"/>
                <a:ext cx="2880320" cy="4714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𝑏𝐵</m:t>
                      </m:r>
                      <m:r>
                        <a:rPr lang="pt-BR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𝑐𝐶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4A80E623-E37D-4760-BC90-790B4AC80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7854" y="2957513"/>
                <a:ext cx="2880320" cy="4714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DF2C69FA-6CD9-4A62-883F-8267D0A267C4}"/>
                  </a:ext>
                </a:extLst>
              </p:cNvPr>
              <p:cNvSpPr txBox="1"/>
              <p:nvPr/>
            </p:nvSpPr>
            <p:spPr>
              <a:xfrm>
                <a:off x="2141730" y="3796392"/>
                <a:ext cx="4860540" cy="910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𝑑𝐵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𝑑𝐶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DF2C69FA-6CD9-4A62-883F-8267D0A26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730" y="3796392"/>
                <a:ext cx="4860540" cy="9105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6705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55271B9E-5714-4943-8415-2545AB7558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784F1B8-890F-4973-A52C-A4D2E5F9D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6891460" cy="863377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QUÍMICA  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7411FAF-CBFD-4BBA-9B8A-35421A342B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540" y="2194579"/>
            <a:ext cx="8532948" cy="7902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Cinética química de reações não elementares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EC65813D-97AD-458D-A33A-11FFD90B35DC}"/>
                  </a:ext>
                </a:extLst>
              </p:cNvPr>
              <p:cNvSpPr txBox="1"/>
              <p:nvPr/>
            </p:nvSpPr>
            <p:spPr>
              <a:xfrm>
                <a:off x="1581355" y="3140968"/>
                <a:ext cx="6233318" cy="982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𝑉𝑎𝑟𝑖𝑎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𝑉𝑎𝑟𝑖𝑎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𝑑𝑜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𝑡𝑒𝑚𝑝𝑜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EC65813D-97AD-458D-A33A-11FFD90B3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355" y="3140968"/>
                <a:ext cx="6233318" cy="9828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C9F37CEA-BF27-4883-B3F7-3D5BC76193D2}"/>
                  </a:ext>
                </a:extLst>
              </p:cNvPr>
              <p:cNvSpPr txBox="1"/>
              <p:nvPr/>
            </p:nvSpPr>
            <p:spPr>
              <a:xfrm>
                <a:off x="2404944" y="4581128"/>
                <a:ext cx="4586140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C9F37CEA-BF27-4883-B3F7-3D5BC7619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944" y="4581128"/>
                <a:ext cx="4586140" cy="910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5988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55271B9E-5714-4943-8415-2545AB7558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784F1B8-890F-4973-A52C-A4D2E5F9D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6891460" cy="863377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QUÍMICA  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7411FAF-CBFD-4BBA-9B8A-35421A342B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540" y="2194579"/>
            <a:ext cx="8532948" cy="7902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Cinética química de reações não elementares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C9F37CEA-BF27-4883-B3F7-3D5BC76193D2}"/>
                  </a:ext>
                </a:extLst>
              </p:cNvPr>
              <p:cNvSpPr txBox="1"/>
              <p:nvPr/>
            </p:nvSpPr>
            <p:spPr>
              <a:xfrm>
                <a:off x="2278930" y="3054907"/>
                <a:ext cx="4586140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C9F37CEA-BF27-4883-B3F7-3D5BC7619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930" y="3054907"/>
                <a:ext cx="4586140" cy="910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81FE97F-71EC-4F9E-9E7A-52F9A4C7BD50}"/>
                  </a:ext>
                </a:extLst>
              </p:cNvPr>
              <p:cNvSpPr txBox="1"/>
              <p:nvPr/>
            </p:nvSpPr>
            <p:spPr>
              <a:xfrm>
                <a:off x="-108520" y="4437112"/>
                <a:ext cx="4586140" cy="1116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e>
                      </m:nary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subSup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81FE97F-71EC-4F9E-9E7A-52F9A4C7B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4437112"/>
                <a:ext cx="4586140" cy="11167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174B90F2-C004-4191-95D5-826AAFEC1E77}"/>
                  </a:ext>
                </a:extLst>
              </p:cNvPr>
              <p:cNvSpPr txBox="1"/>
              <p:nvPr/>
            </p:nvSpPr>
            <p:spPr>
              <a:xfrm>
                <a:off x="5299804" y="4733860"/>
                <a:ext cx="313053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174B90F2-C004-4191-95D5-826AAFEC1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804" y="4733860"/>
                <a:ext cx="313053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EE4982EC-0356-4F72-ACCC-16C5241C235F}"/>
              </a:ext>
            </a:extLst>
          </p:cNvPr>
          <p:cNvSpPr/>
          <p:nvPr/>
        </p:nvSpPr>
        <p:spPr>
          <a:xfrm>
            <a:off x="4014448" y="4799430"/>
            <a:ext cx="1303868" cy="387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46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3" cy="111283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sz="3200" dirty="0">
                <a:solidFill>
                  <a:schemeClr val="tx1"/>
                </a:solidFill>
              </a:rPr>
              <a:t>TRATAMENTO CONVENCIONAL DE ÁGUAS 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DE ABASTECIMENTO</a:t>
            </a:r>
          </a:p>
        </p:txBody>
      </p:sp>
      <p:grpSp>
        <p:nvGrpSpPr>
          <p:cNvPr id="107524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13" y="823"/>
            <a:chExt cx="5618" cy="3169"/>
          </a:xfrm>
        </p:grpSpPr>
        <p:sp>
          <p:nvSpPr>
            <p:cNvPr id="107525" name="AutoShape 5"/>
            <p:cNvSpPr>
              <a:spLocks noChangeArrowheads="1"/>
            </p:cNvSpPr>
            <p:nvPr/>
          </p:nvSpPr>
          <p:spPr bwMode="auto">
            <a:xfrm>
              <a:off x="113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Manancial</a:t>
              </a:r>
            </a:p>
          </p:txBody>
        </p:sp>
        <p:sp>
          <p:nvSpPr>
            <p:cNvPr id="107526" name="AutoShape 6"/>
            <p:cNvSpPr>
              <a:spLocks noChangeArrowheads="1"/>
            </p:cNvSpPr>
            <p:nvPr/>
          </p:nvSpPr>
          <p:spPr bwMode="auto">
            <a:xfrm>
              <a:off x="1653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Coagulação</a:t>
              </a:r>
            </a:p>
          </p:txBody>
        </p:sp>
        <p:sp>
          <p:nvSpPr>
            <p:cNvPr id="107527" name="AutoShape 7"/>
            <p:cNvSpPr>
              <a:spLocks noChangeArrowheads="1"/>
            </p:cNvSpPr>
            <p:nvPr/>
          </p:nvSpPr>
          <p:spPr bwMode="auto">
            <a:xfrm>
              <a:off x="2939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Floculação</a:t>
              </a:r>
            </a:p>
          </p:txBody>
        </p:sp>
        <p:sp>
          <p:nvSpPr>
            <p:cNvPr id="107528" name="AutoShape 8"/>
            <p:cNvSpPr>
              <a:spLocks noChangeArrowheads="1"/>
            </p:cNvSpPr>
            <p:nvPr/>
          </p:nvSpPr>
          <p:spPr bwMode="auto">
            <a:xfrm>
              <a:off x="4243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Sedimentação</a:t>
              </a:r>
            </a:p>
          </p:txBody>
        </p:sp>
        <p:sp>
          <p:nvSpPr>
            <p:cNvPr id="107529" name="AutoShape 9"/>
            <p:cNvSpPr>
              <a:spLocks noChangeArrowheads="1"/>
            </p:cNvSpPr>
            <p:nvPr/>
          </p:nvSpPr>
          <p:spPr bwMode="auto">
            <a:xfrm>
              <a:off x="4419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Filtração</a:t>
              </a:r>
            </a:p>
          </p:txBody>
        </p:sp>
        <p:sp>
          <p:nvSpPr>
            <p:cNvPr id="107530" name="AutoShape 10"/>
            <p:cNvSpPr>
              <a:spLocks noChangeArrowheads="1"/>
            </p:cNvSpPr>
            <p:nvPr/>
          </p:nvSpPr>
          <p:spPr bwMode="auto">
            <a:xfrm>
              <a:off x="2948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Desinfecção</a:t>
              </a:r>
            </a:p>
          </p:txBody>
        </p:sp>
        <p:sp>
          <p:nvSpPr>
            <p:cNvPr id="107531" name="AutoShape 11"/>
            <p:cNvSpPr>
              <a:spLocks noChangeArrowheads="1"/>
            </p:cNvSpPr>
            <p:nvPr/>
          </p:nvSpPr>
          <p:spPr bwMode="auto">
            <a:xfrm>
              <a:off x="1508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Fluoretação</a:t>
              </a:r>
            </a:p>
          </p:txBody>
        </p:sp>
        <p:sp>
          <p:nvSpPr>
            <p:cNvPr id="107532" name="AutoShape 12"/>
            <p:cNvSpPr>
              <a:spLocks noChangeArrowheads="1"/>
            </p:cNvSpPr>
            <p:nvPr/>
          </p:nvSpPr>
          <p:spPr bwMode="auto">
            <a:xfrm>
              <a:off x="116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Correção de pH</a:t>
              </a:r>
            </a:p>
          </p:txBody>
        </p:sp>
        <p:sp>
          <p:nvSpPr>
            <p:cNvPr id="107533" name="AutoShape 13"/>
            <p:cNvSpPr>
              <a:spLocks noChangeArrowheads="1"/>
            </p:cNvSpPr>
            <p:nvPr/>
          </p:nvSpPr>
          <p:spPr bwMode="auto">
            <a:xfrm>
              <a:off x="281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Água Final</a:t>
              </a:r>
            </a:p>
          </p:txBody>
        </p:sp>
        <p:cxnSp>
          <p:nvCxnSpPr>
            <p:cNvPr id="107534" name="AutoShape 14"/>
            <p:cNvCxnSpPr>
              <a:cxnSpLocks noChangeShapeType="1"/>
              <a:stCxn id="107525" idx="4"/>
              <a:endCxn id="107526" idx="2"/>
            </p:cNvCxnSpPr>
            <p:nvPr/>
          </p:nvCxnSpPr>
          <p:spPr bwMode="auto">
            <a:xfrm>
              <a:off x="934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5" name="AutoShape 15"/>
            <p:cNvCxnSpPr>
              <a:cxnSpLocks noChangeShapeType="1"/>
              <a:stCxn id="107526" idx="4"/>
              <a:endCxn id="107527" idx="2"/>
            </p:cNvCxnSpPr>
            <p:nvPr/>
          </p:nvCxnSpPr>
          <p:spPr bwMode="auto">
            <a:xfrm>
              <a:off x="2490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6" name="AutoShape 16"/>
            <p:cNvCxnSpPr>
              <a:cxnSpLocks noChangeShapeType="1"/>
              <a:stCxn id="107527" idx="4"/>
              <a:endCxn id="107528" idx="2"/>
            </p:cNvCxnSpPr>
            <p:nvPr/>
          </p:nvCxnSpPr>
          <p:spPr bwMode="auto">
            <a:xfrm>
              <a:off x="3706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7" name="AutoShape 17"/>
            <p:cNvCxnSpPr>
              <a:cxnSpLocks noChangeShapeType="1"/>
              <a:stCxn id="107528" idx="3"/>
              <a:endCxn id="107529" idx="1"/>
            </p:cNvCxnSpPr>
            <p:nvPr/>
          </p:nvCxnSpPr>
          <p:spPr bwMode="auto">
            <a:xfrm flipH="1">
              <a:off x="4739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8" name="AutoShape 18"/>
            <p:cNvCxnSpPr>
              <a:cxnSpLocks noChangeShapeType="1"/>
              <a:stCxn id="107529" idx="2"/>
              <a:endCxn id="107530" idx="4"/>
            </p:cNvCxnSpPr>
            <p:nvPr/>
          </p:nvCxnSpPr>
          <p:spPr bwMode="auto">
            <a:xfrm flipH="1" flipV="1">
              <a:off x="3814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9" name="AutoShape 19"/>
            <p:cNvCxnSpPr>
              <a:cxnSpLocks noChangeShapeType="1"/>
              <a:stCxn id="107530" idx="2"/>
              <a:endCxn id="107531" idx="4"/>
            </p:cNvCxnSpPr>
            <p:nvPr/>
          </p:nvCxnSpPr>
          <p:spPr bwMode="auto">
            <a:xfrm flipH="1">
              <a:off x="2353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0" name="AutoShape 20"/>
            <p:cNvCxnSpPr>
              <a:cxnSpLocks noChangeShapeType="1"/>
              <a:stCxn id="107532" idx="3"/>
              <a:endCxn id="107533" idx="1"/>
            </p:cNvCxnSpPr>
            <p:nvPr/>
          </p:nvCxnSpPr>
          <p:spPr bwMode="auto">
            <a:xfrm>
              <a:off x="664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1" name="AutoShape 21"/>
            <p:cNvCxnSpPr>
              <a:cxnSpLocks noChangeShapeType="1"/>
              <a:stCxn id="107531" idx="2"/>
              <a:endCxn id="107532" idx="4"/>
            </p:cNvCxnSpPr>
            <p:nvPr/>
          </p:nvCxnSpPr>
          <p:spPr bwMode="auto">
            <a:xfrm flipH="1">
              <a:off x="1212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542" name="Line 22"/>
            <p:cNvSpPr>
              <a:spLocks noChangeShapeType="1"/>
            </p:cNvSpPr>
            <p:nvPr/>
          </p:nvSpPr>
          <p:spPr bwMode="auto">
            <a:xfrm>
              <a:off x="1269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3" name="Text Box 23"/>
            <p:cNvSpPr txBox="1">
              <a:spLocks noChangeArrowheads="1"/>
            </p:cNvSpPr>
            <p:nvPr/>
          </p:nvSpPr>
          <p:spPr bwMode="auto">
            <a:xfrm rot="-5350329">
              <a:off x="657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44" name="Line 24"/>
            <p:cNvSpPr>
              <a:spLocks noChangeShapeType="1"/>
            </p:cNvSpPr>
            <p:nvPr/>
          </p:nvSpPr>
          <p:spPr bwMode="auto">
            <a:xfrm>
              <a:off x="1490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5" name="Text Box 25"/>
            <p:cNvSpPr txBox="1">
              <a:spLocks noChangeArrowheads="1"/>
            </p:cNvSpPr>
            <p:nvPr/>
          </p:nvSpPr>
          <p:spPr bwMode="auto">
            <a:xfrm rot="-5350329">
              <a:off x="923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107546" name="Line 26"/>
            <p:cNvSpPr>
              <a:spLocks noChangeShapeType="1"/>
            </p:cNvSpPr>
            <p:nvPr/>
          </p:nvSpPr>
          <p:spPr bwMode="auto">
            <a:xfrm>
              <a:off x="1938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7" name="Text Box 27"/>
            <p:cNvSpPr txBox="1">
              <a:spLocks noChangeArrowheads="1"/>
            </p:cNvSpPr>
            <p:nvPr/>
          </p:nvSpPr>
          <p:spPr bwMode="auto">
            <a:xfrm rot="-5350329">
              <a:off x="1337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107548" name="Text Box 28"/>
            <p:cNvSpPr txBox="1">
              <a:spLocks noChangeArrowheads="1"/>
            </p:cNvSpPr>
            <p:nvPr/>
          </p:nvSpPr>
          <p:spPr bwMode="auto">
            <a:xfrm rot="-5350329">
              <a:off x="155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107549" name="Line 29"/>
            <p:cNvSpPr>
              <a:spLocks noChangeShapeType="1"/>
            </p:cNvSpPr>
            <p:nvPr/>
          </p:nvSpPr>
          <p:spPr bwMode="auto">
            <a:xfrm>
              <a:off x="2159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0" name="Line 30"/>
            <p:cNvSpPr>
              <a:spLocks noChangeShapeType="1"/>
            </p:cNvSpPr>
            <p:nvPr/>
          </p:nvSpPr>
          <p:spPr bwMode="auto">
            <a:xfrm>
              <a:off x="238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 rot="-5350329">
              <a:off x="1780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2" name="Line 32"/>
            <p:cNvSpPr>
              <a:spLocks noChangeShapeType="1"/>
            </p:cNvSpPr>
            <p:nvPr/>
          </p:nvSpPr>
          <p:spPr bwMode="auto">
            <a:xfrm>
              <a:off x="2786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 rot="-5350329">
              <a:off x="2310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4" name="Line 34"/>
            <p:cNvSpPr>
              <a:spLocks noChangeShapeType="1"/>
            </p:cNvSpPr>
            <p:nvPr/>
          </p:nvSpPr>
          <p:spPr bwMode="auto">
            <a:xfrm>
              <a:off x="4150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5" name="Text Box 35"/>
            <p:cNvSpPr txBox="1">
              <a:spLocks noChangeArrowheads="1"/>
            </p:cNvSpPr>
            <p:nvPr/>
          </p:nvSpPr>
          <p:spPr bwMode="auto">
            <a:xfrm>
              <a:off x="4150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6" name="Line 36"/>
            <p:cNvSpPr>
              <a:spLocks noChangeShapeType="1"/>
            </p:cNvSpPr>
            <p:nvPr/>
          </p:nvSpPr>
          <p:spPr bwMode="auto">
            <a:xfrm>
              <a:off x="4815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7" name="Text Box 37"/>
            <p:cNvSpPr txBox="1">
              <a:spLocks noChangeArrowheads="1"/>
            </p:cNvSpPr>
            <p:nvPr/>
          </p:nvSpPr>
          <p:spPr bwMode="auto">
            <a:xfrm>
              <a:off x="4771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8" name="Line 38"/>
            <p:cNvSpPr>
              <a:spLocks noChangeShapeType="1"/>
            </p:cNvSpPr>
            <p:nvPr/>
          </p:nvSpPr>
          <p:spPr bwMode="auto">
            <a:xfrm>
              <a:off x="3389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 rot="-5350329">
              <a:off x="2744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60" name="Line 40"/>
            <p:cNvSpPr>
              <a:spLocks noChangeShapeType="1"/>
            </p:cNvSpPr>
            <p:nvPr/>
          </p:nvSpPr>
          <p:spPr bwMode="auto">
            <a:xfrm>
              <a:off x="1963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1" name="Text Box 41"/>
            <p:cNvSpPr txBox="1">
              <a:spLocks noChangeArrowheads="1"/>
            </p:cNvSpPr>
            <p:nvPr/>
          </p:nvSpPr>
          <p:spPr bwMode="auto">
            <a:xfrm rot="-5350329">
              <a:off x="1693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107562" name="Line 42"/>
            <p:cNvSpPr>
              <a:spLocks noChangeShapeType="1"/>
            </p:cNvSpPr>
            <p:nvPr/>
          </p:nvSpPr>
          <p:spPr bwMode="auto">
            <a:xfrm>
              <a:off x="712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657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55271B9E-5714-4943-8415-2545AB7558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784F1B8-890F-4973-A52C-A4D2E5F9D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6891460" cy="863377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QUÍMICA  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7411FAF-CBFD-4BBA-9B8A-35421A342B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540" y="2194579"/>
            <a:ext cx="8532948" cy="7902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Cinética química de reações não elementares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EC65813D-97AD-458D-A33A-11FFD90B35DC}"/>
                  </a:ext>
                </a:extLst>
              </p:cNvPr>
              <p:cNvSpPr txBox="1"/>
              <p:nvPr/>
            </p:nvSpPr>
            <p:spPr>
              <a:xfrm>
                <a:off x="1581355" y="3140968"/>
                <a:ext cx="6233318" cy="982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𝑉𝑎𝑟𝑖𝑎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𝑉𝑎𝑟𝑖𝑎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𝑑𝑜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𝑡𝑒𝑚𝑝𝑜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EC65813D-97AD-458D-A33A-11FFD90B3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355" y="3140968"/>
                <a:ext cx="6233318" cy="9828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C9F37CEA-BF27-4883-B3F7-3D5BC76193D2}"/>
                  </a:ext>
                </a:extLst>
              </p:cNvPr>
              <p:cNvSpPr txBox="1"/>
              <p:nvPr/>
            </p:nvSpPr>
            <p:spPr>
              <a:xfrm>
                <a:off x="2404944" y="4581128"/>
                <a:ext cx="5119384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pt-BR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C9F37CEA-BF27-4883-B3F7-3D5BC7619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944" y="4581128"/>
                <a:ext cx="5119384" cy="910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0601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55271B9E-5714-4943-8415-2545AB7558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784F1B8-890F-4973-A52C-A4D2E5F9D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6891460" cy="863377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QUÍMICA  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7411FAF-CBFD-4BBA-9B8A-35421A342B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540" y="2194579"/>
            <a:ext cx="8532948" cy="7902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Cinética química de reações não elementares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C9F37CEA-BF27-4883-B3F7-3D5BC76193D2}"/>
                  </a:ext>
                </a:extLst>
              </p:cNvPr>
              <p:cNvSpPr txBox="1"/>
              <p:nvPr/>
            </p:nvSpPr>
            <p:spPr>
              <a:xfrm>
                <a:off x="2278930" y="3054907"/>
                <a:ext cx="5101382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pt-BR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C9F37CEA-BF27-4883-B3F7-3D5BC7619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930" y="3054907"/>
                <a:ext cx="5101382" cy="910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EE4982EC-0356-4F72-ACCC-16C5241C235F}"/>
              </a:ext>
            </a:extLst>
          </p:cNvPr>
          <p:cNvSpPr/>
          <p:nvPr/>
        </p:nvSpPr>
        <p:spPr>
          <a:xfrm>
            <a:off x="4014448" y="4799430"/>
            <a:ext cx="1303868" cy="387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21078D79-5193-4913-BE46-38DBF9F731DB}"/>
                  </a:ext>
                </a:extLst>
              </p:cNvPr>
              <p:cNvSpPr txBox="1"/>
              <p:nvPr/>
            </p:nvSpPr>
            <p:spPr>
              <a:xfrm>
                <a:off x="-324544" y="4435032"/>
                <a:ext cx="4586140" cy="1116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𝑑𝐴</m:t>
                              </m:r>
                            </m:num>
                            <m:den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nary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subSup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21078D79-5193-4913-BE46-38DBF9F73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4544" y="4435032"/>
                <a:ext cx="4586140" cy="11167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B9C57ECF-A98E-4B28-9668-6294538D8449}"/>
                  </a:ext>
                </a:extLst>
              </p:cNvPr>
              <p:cNvSpPr txBox="1"/>
              <p:nvPr/>
            </p:nvSpPr>
            <p:spPr>
              <a:xfrm>
                <a:off x="5652120" y="4727932"/>
                <a:ext cx="3135956" cy="530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B9C57ECF-A98E-4B28-9668-6294538D8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727932"/>
                <a:ext cx="3135956" cy="5309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9020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55271B9E-5714-4943-8415-2545AB7558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784F1B8-890F-4973-A52C-A4D2E5F9D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6891460" cy="863377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QUÍMICA  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7411FAF-CBFD-4BBA-9B8A-35421A342B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540" y="2194579"/>
            <a:ext cx="8532948" cy="7902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Cinética química de reações não elementares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EC65813D-97AD-458D-A33A-11FFD90B35DC}"/>
                  </a:ext>
                </a:extLst>
              </p:cNvPr>
              <p:cNvSpPr txBox="1"/>
              <p:nvPr/>
            </p:nvSpPr>
            <p:spPr>
              <a:xfrm>
                <a:off x="1581355" y="3140968"/>
                <a:ext cx="6233318" cy="982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𝑉𝑎𝑟𝑖𝑎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𝑉𝑎𝑟𝑖𝑎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𝑑𝑜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𝑡𝑒𝑚𝑝𝑜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EC65813D-97AD-458D-A33A-11FFD90B3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355" y="3140968"/>
                <a:ext cx="6233318" cy="9828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9FA258D8-6672-498E-B9F0-06C9D9452F99}"/>
                  </a:ext>
                </a:extLst>
              </p:cNvPr>
              <p:cNvSpPr txBox="1"/>
              <p:nvPr/>
            </p:nvSpPr>
            <p:spPr>
              <a:xfrm>
                <a:off x="2195736" y="4581128"/>
                <a:ext cx="5389414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9FA258D8-6672-498E-B9F0-06C9D9452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581128"/>
                <a:ext cx="5389414" cy="910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5177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55271B9E-5714-4943-8415-2545AB7558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784F1B8-890F-4973-A52C-A4D2E5F9D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6891460" cy="863377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QUÍMICA  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7411FAF-CBFD-4BBA-9B8A-35421A342B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540" y="2194579"/>
            <a:ext cx="8532948" cy="7902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Cinética química de reações não elementares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EE4982EC-0356-4F72-ACCC-16C5241C235F}"/>
              </a:ext>
            </a:extLst>
          </p:cNvPr>
          <p:cNvSpPr/>
          <p:nvPr/>
        </p:nvSpPr>
        <p:spPr>
          <a:xfrm>
            <a:off x="4014448" y="4799430"/>
            <a:ext cx="1303868" cy="387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79D1FB11-1897-4687-BB41-3167BA2EE7C9}"/>
                  </a:ext>
                </a:extLst>
              </p:cNvPr>
              <p:cNvSpPr txBox="1"/>
              <p:nvPr/>
            </p:nvSpPr>
            <p:spPr>
              <a:xfrm>
                <a:off x="2123728" y="3072529"/>
                <a:ext cx="5389414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79D1FB11-1897-4687-BB41-3167BA2EE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072529"/>
                <a:ext cx="5389414" cy="910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413E06AB-B771-47A8-84DE-B19E08D89744}"/>
                  </a:ext>
                </a:extLst>
              </p:cNvPr>
              <p:cNvSpPr txBox="1"/>
              <p:nvPr/>
            </p:nvSpPr>
            <p:spPr>
              <a:xfrm>
                <a:off x="395974" y="4435032"/>
                <a:ext cx="3331593" cy="1116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𝑑𝐴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subSup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413E06AB-B771-47A8-84DE-B19E08D89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74" y="4435032"/>
                <a:ext cx="3331593" cy="11167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1D64EC9-4232-42EE-BC6A-C2D97368319B}"/>
                  </a:ext>
                </a:extLst>
              </p:cNvPr>
              <p:cNvSpPr txBox="1"/>
              <p:nvPr/>
            </p:nvSpPr>
            <p:spPr>
              <a:xfrm>
                <a:off x="5472212" y="4505916"/>
                <a:ext cx="3359292" cy="974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1D64EC9-4232-42EE-BC6A-C2D973683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212" y="4505916"/>
                <a:ext cx="3359292" cy="9749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832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55271B9E-5714-4943-8415-2545AB7558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784F1B8-890F-4973-A52C-A4D2E5F9D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6891460" cy="863377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QUÍMICA   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5348B26-785F-4963-80DE-0E13504FC8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454032"/>
              </p:ext>
            </p:extLst>
          </p:nvPr>
        </p:nvGraphicFramePr>
        <p:xfrm>
          <a:off x="841680" y="2133600"/>
          <a:ext cx="7261860" cy="414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65273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196" y="2215014"/>
            <a:ext cx="4536504" cy="5760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Método diferencial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6F356BC-55F7-464D-9A16-E2D9C05E1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DA ORDEM DE REAÇÕES QUÍMICAS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A3690C5-FE6B-46D8-9443-48EFC9051E60}"/>
                  </a:ext>
                </a:extLst>
              </p:cNvPr>
              <p:cNvSpPr txBox="1"/>
              <p:nvPr/>
            </p:nvSpPr>
            <p:spPr>
              <a:xfrm>
                <a:off x="1907704" y="2973811"/>
                <a:ext cx="5958408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A3690C5-FE6B-46D8-9443-48EFC9051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973811"/>
                <a:ext cx="5958408" cy="910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A7F50E8-7BEB-4438-8B58-9EA3A4C9ACDE}"/>
                  </a:ext>
                </a:extLst>
              </p:cNvPr>
              <p:cNvSpPr txBox="1"/>
              <p:nvPr/>
            </p:nvSpPr>
            <p:spPr>
              <a:xfrm>
                <a:off x="701316" y="4066921"/>
                <a:ext cx="7741368" cy="2028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𝑑𝐴</m:t>
                              </m:r>
                            </m:num>
                            <m:den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pt-BR" sz="28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A7F50E8-7BEB-4438-8B58-9EA3A4C9A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16" y="4066921"/>
                <a:ext cx="7741368" cy="20286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6166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196" y="2215014"/>
            <a:ext cx="4536504" cy="5760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Método integral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6F356BC-55F7-464D-9A16-E2D9C05E1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DA ORDEM DE REAÇÕES QUÍMICAS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F42A22D1-3F90-46A8-8444-5DAC27B788CC}"/>
                  </a:ext>
                </a:extLst>
              </p:cNvPr>
              <p:cNvSpPr txBox="1"/>
              <p:nvPr/>
            </p:nvSpPr>
            <p:spPr>
              <a:xfrm>
                <a:off x="107504" y="3007846"/>
                <a:ext cx="4586140" cy="1116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e>
                      </m:nary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subSup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F42A22D1-3F90-46A8-8444-5DAC27B78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007846"/>
                <a:ext cx="4586140" cy="11167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707F73A-42A4-4003-9814-F0112EE7B203}"/>
                  </a:ext>
                </a:extLst>
              </p:cNvPr>
              <p:cNvSpPr txBox="1"/>
              <p:nvPr/>
            </p:nvSpPr>
            <p:spPr>
              <a:xfrm>
                <a:off x="5515828" y="3304594"/>
                <a:ext cx="313053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707F73A-42A4-4003-9814-F0112EE7B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828" y="3304594"/>
                <a:ext cx="313053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43F46551-A666-4002-B58F-7F87B20DD099}"/>
              </a:ext>
            </a:extLst>
          </p:cNvPr>
          <p:cNvSpPr/>
          <p:nvPr/>
        </p:nvSpPr>
        <p:spPr>
          <a:xfrm>
            <a:off x="4230472" y="3370164"/>
            <a:ext cx="1303868" cy="387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48F3E933-90D5-40CE-893F-1D6DA373A45D}"/>
              </a:ext>
            </a:extLst>
          </p:cNvPr>
          <p:cNvSpPr/>
          <p:nvPr/>
        </p:nvSpPr>
        <p:spPr>
          <a:xfrm>
            <a:off x="4230472" y="4945526"/>
            <a:ext cx="1303868" cy="387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9BDEA2E-23FE-48D4-9063-5E32FE8C0EA7}"/>
                  </a:ext>
                </a:extLst>
              </p:cNvPr>
              <p:cNvSpPr txBox="1"/>
              <p:nvPr/>
            </p:nvSpPr>
            <p:spPr>
              <a:xfrm>
                <a:off x="-108520" y="4581128"/>
                <a:ext cx="4586140" cy="1116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𝑑𝐴</m:t>
                              </m:r>
                            </m:num>
                            <m:den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nary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subSup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9BDEA2E-23FE-48D4-9063-5E32FE8C0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4581128"/>
                <a:ext cx="4586140" cy="11167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F54C42-CA89-4D31-B948-D12D043280EE}"/>
                  </a:ext>
                </a:extLst>
              </p:cNvPr>
              <p:cNvSpPr txBox="1"/>
              <p:nvPr/>
            </p:nvSpPr>
            <p:spPr>
              <a:xfrm>
                <a:off x="5868144" y="4874028"/>
                <a:ext cx="3135956" cy="530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F54C42-CA89-4D31-B948-D12D04328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874028"/>
                <a:ext cx="3135956" cy="5309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2456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196" y="2215014"/>
            <a:ext cx="4536504" cy="5760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Método integral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6F356BC-55F7-464D-9A16-E2D9C05E1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DA ORDEM DE REAÇÕES QUÍMICAS </a:t>
            </a:r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876DF78C-447C-4BFF-B863-0B5EA90D4413}"/>
              </a:ext>
            </a:extLst>
          </p:cNvPr>
          <p:cNvSpPr/>
          <p:nvPr/>
        </p:nvSpPr>
        <p:spPr>
          <a:xfrm>
            <a:off x="4122348" y="3722514"/>
            <a:ext cx="1303868" cy="387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F98EBD6-EDBC-41E0-A829-74F0453BCBF7}"/>
                  </a:ext>
                </a:extLst>
              </p:cNvPr>
              <p:cNvSpPr txBox="1"/>
              <p:nvPr/>
            </p:nvSpPr>
            <p:spPr>
              <a:xfrm>
                <a:off x="503874" y="3358116"/>
                <a:ext cx="3331593" cy="1116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𝑑𝐴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subSup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F98EBD6-EDBC-41E0-A829-74F0453BC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74" y="3358116"/>
                <a:ext cx="3331593" cy="11167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87261869-A6E5-4A3E-9BA9-7F2F2DF2F32C}"/>
                  </a:ext>
                </a:extLst>
              </p:cNvPr>
              <p:cNvSpPr txBox="1"/>
              <p:nvPr/>
            </p:nvSpPr>
            <p:spPr>
              <a:xfrm>
                <a:off x="5580112" y="3429000"/>
                <a:ext cx="3359292" cy="974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87261869-A6E5-4A3E-9BA9-7F2F2DF2F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429000"/>
                <a:ext cx="3359292" cy="9749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017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55271B9E-5714-4943-8415-2545AB7558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784F1B8-890F-4973-A52C-A4D2E5F9D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6891460" cy="863377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QUÍMICA  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E0F3A99-A35F-447C-A159-03E9124808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682305"/>
              </p:ext>
            </p:extLst>
          </p:nvPr>
        </p:nvGraphicFramePr>
        <p:xfrm>
          <a:off x="181927" y="2133600"/>
          <a:ext cx="8780145" cy="415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50813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6F356BC-55F7-464D-9A16-E2D9C05E1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4996" y="404664"/>
            <a:ext cx="689146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CONSTANTE DE REAÇÕES E EFEITO DA TEMPERATURA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289C64E9-750D-41FB-BF4A-4F571E8515E4}"/>
                  </a:ext>
                </a:extLst>
              </p:cNvPr>
              <p:cNvSpPr txBox="1"/>
              <p:nvPr/>
            </p:nvSpPr>
            <p:spPr>
              <a:xfrm>
                <a:off x="1664804" y="2133600"/>
                <a:ext cx="5814392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𝑟𝑞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289C64E9-750D-41FB-BF4A-4F571E851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804" y="2133600"/>
                <a:ext cx="5814392" cy="10604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0698EC3-3F9A-4CD9-8742-300223A96F84}"/>
                  </a:ext>
                </a:extLst>
              </p:cNvPr>
              <p:cNvSpPr txBox="1"/>
              <p:nvPr/>
            </p:nvSpPr>
            <p:spPr>
              <a:xfrm>
                <a:off x="2195736" y="4509120"/>
                <a:ext cx="4572000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𝑟𝑞</m:t>
                              </m:r>
                            </m:sub>
                          </m:sSub>
                        </m:num>
                        <m:den>
                          <m:r>
                            <a:rPr lang="pt-BR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sz="2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sz="28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sz="28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0698EC3-3F9A-4CD9-8742-300223A96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509120"/>
                <a:ext cx="4572000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ta: de Cima para Baixo 3">
            <a:extLst>
              <a:ext uri="{FF2B5EF4-FFF2-40B4-BE49-F238E27FC236}">
                <a16:creationId xmlns:a16="http://schemas.microsoft.com/office/drawing/2014/main" id="{A8AC43B6-B903-4C8C-9086-E1DBBC4E8D37}"/>
              </a:ext>
            </a:extLst>
          </p:cNvPr>
          <p:cNvSpPr/>
          <p:nvPr/>
        </p:nvSpPr>
        <p:spPr>
          <a:xfrm>
            <a:off x="4418856" y="3284389"/>
            <a:ext cx="306288" cy="1066005"/>
          </a:xfrm>
          <a:prstGeom prst="upDownArrow">
            <a:avLst>
              <a:gd name="adj1" fmla="val 50000"/>
              <a:gd name="adj2" fmla="val 62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233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0200"/>
            <a:ext cx="6705600" cy="12461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b="1" dirty="0">
                <a:solidFill>
                  <a:schemeClr val="tx1"/>
                </a:solidFill>
              </a:rPr>
              <a:t>PROCESSO DE TRATAMENTO DE ESGOTOS POR LODOS ATIVADOS 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625E5F9-68D2-4A07-8CB5-DCD9CEB50266}"/>
              </a:ext>
            </a:extLst>
          </p:cNvPr>
          <p:cNvSpPr/>
          <p:nvPr/>
        </p:nvSpPr>
        <p:spPr>
          <a:xfrm>
            <a:off x="373368" y="2592502"/>
            <a:ext cx="12713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Gradeamento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B05EB75C-798E-49A2-A48B-B8BC15F188A7}"/>
              </a:ext>
            </a:extLst>
          </p:cNvPr>
          <p:cNvSpPr/>
          <p:nvPr/>
        </p:nvSpPr>
        <p:spPr>
          <a:xfrm>
            <a:off x="2145434" y="2578433"/>
            <a:ext cx="965199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Caixas de areia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A32DC4E2-3FCE-4AF7-BF61-E29B3D6682A1}"/>
              </a:ext>
            </a:extLst>
          </p:cNvPr>
          <p:cNvSpPr/>
          <p:nvPr/>
        </p:nvSpPr>
        <p:spPr>
          <a:xfrm>
            <a:off x="3523603" y="2592502"/>
            <a:ext cx="123987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primários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74F8C59F-B7BB-4BC9-BB4B-94A132984D9D}"/>
              </a:ext>
            </a:extLst>
          </p:cNvPr>
          <p:cNvSpPr/>
          <p:nvPr/>
        </p:nvSpPr>
        <p:spPr>
          <a:xfrm>
            <a:off x="5220322" y="2598434"/>
            <a:ext cx="1152128" cy="42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Tanques de aeração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C70AC4DF-6D3E-4D4F-A4D9-AEE180B77575}"/>
              </a:ext>
            </a:extLst>
          </p:cNvPr>
          <p:cNvSpPr/>
          <p:nvPr/>
        </p:nvSpPr>
        <p:spPr>
          <a:xfrm>
            <a:off x="6879874" y="25925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</a:t>
            </a:r>
            <a:r>
              <a:rPr lang="pt-BR" sz="1400" dirty="0" err="1"/>
              <a:t>secundáriuos</a:t>
            </a:r>
            <a:endParaRPr lang="pt-BR" sz="1400" dirty="0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D7F65AB9-BA8A-47D5-8610-89583639DC38}"/>
              </a:ext>
            </a:extLst>
          </p:cNvPr>
          <p:cNvSpPr/>
          <p:nvPr/>
        </p:nvSpPr>
        <p:spPr>
          <a:xfrm>
            <a:off x="6879874" y="38337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Desinfecção</a:t>
            </a:r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C72E534B-5E4C-45C9-81F9-A09EB505F64B}"/>
              </a:ext>
            </a:extLst>
          </p:cNvPr>
          <p:cNvSpPr/>
          <p:nvPr/>
        </p:nvSpPr>
        <p:spPr>
          <a:xfrm>
            <a:off x="6006906" y="4740808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Forma Livre: Forma 43">
            <a:extLst>
              <a:ext uri="{FF2B5EF4-FFF2-40B4-BE49-F238E27FC236}">
                <a16:creationId xmlns:a16="http://schemas.microsoft.com/office/drawing/2014/main" id="{61E46DDD-F97E-48F7-8FB3-AA52D286B801}"/>
              </a:ext>
            </a:extLst>
          </p:cNvPr>
          <p:cNvSpPr/>
          <p:nvPr/>
        </p:nvSpPr>
        <p:spPr>
          <a:xfrm>
            <a:off x="6006906" y="5173665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94559F-A69F-4E68-99E0-C5372E3464CF}"/>
              </a:ext>
            </a:extLst>
          </p:cNvPr>
          <p:cNvSpPr txBox="1"/>
          <p:nvPr/>
        </p:nvSpPr>
        <p:spPr>
          <a:xfrm>
            <a:off x="6665014" y="4916874"/>
            <a:ext cx="160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Corpo receptor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ECC4C5E-60D6-4E64-88F2-5F168E585369}"/>
              </a:ext>
            </a:extLst>
          </p:cNvPr>
          <p:cNvCxnSpPr>
            <a:stCxn id="2" idx="3"/>
            <a:endCxn id="37" idx="1"/>
          </p:cNvCxnSpPr>
          <p:nvPr/>
        </p:nvCxnSpPr>
        <p:spPr>
          <a:xfrm flipV="1">
            <a:off x="1644716" y="2808525"/>
            <a:ext cx="5007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F50B3C30-7208-4E02-9D02-655EFB5FC9BB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3110633" y="2808525"/>
            <a:ext cx="4129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F32A249-0AD7-48FE-9C06-4A8CAEA3AF9B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4763478" y="2808526"/>
            <a:ext cx="4568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28936021-BD92-4B7E-8CF7-52A5386FF483}"/>
              </a:ext>
            </a:extLst>
          </p:cNvPr>
          <p:cNvCxnSpPr>
            <a:stCxn id="39" idx="3"/>
            <a:endCxn id="40" idx="1"/>
          </p:cNvCxnSpPr>
          <p:nvPr/>
        </p:nvCxnSpPr>
        <p:spPr>
          <a:xfrm flipV="1">
            <a:off x="6372450" y="2808524"/>
            <a:ext cx="507424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C1050869-44D5-4DDB-BAB9-EA3892C3BCDA}"/>
              </a:ext>
            </a:extLst>
          </p:cNvPr>
          <p:cNvCxnSpPr>
            <a:stCxn id="40" idx="2"/>
            <a:endCxn id="41" idx="0"/>
          </p:cNvCxnSpPr>
          <p:nvPr/>
        </p:nvCxnSpPr>
        <p:spPr>
          <a:xfrm>
            <a:off x="7527946" y="3024548"/>
            <a:ext cx="0" cy="809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2BE2E2CC-0D72-4FB3-BC12-B76F27D8D4EC}"/>
              </a:ext>
            </a:extLst>
          </p:cNvPr>
          <p:cNvCxnSpPr>
            <a:stCxn id="41" idx="2"/>
          </p:cNvCxnSpPr>
          <p:nvPr/>
        </p:nvCxnSpPr>
        <p:spPr>
          <a:xfrm>
            <a:off x="7527946" y="4265748"/>
            <a:ext cx="0" cy="587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08112B47-76EB-47F0-9D8B-012F78EDCE0B}"/>
              </a:ext>
            </a:extLst>
          </p:cNvPr>
          <p:cNvSpPr/>
          <p:nvPr/>
        </p:nvSpPr>
        <p:spPr>
          <a:xfrm>
            <a:off x="3495471" y="377743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Adensamento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D3D3519-39A0-4880-9870-2EB5329177B7}"/>
              </a:ext>
            </a:extLst>
          </p:cNvPr>
          <p:cNvCxnSpPr>
            <a:stCxn id="38" idx="2"/>
            <a:endCxn id="61" idx="0"/>
          </p:cNvCxnSpPr>
          <p:nvPr/>
        </p:nvCxnSpPr>
        <p:spPr>
          <a:xfrm flipH="1">
            <a:off x="4143540" y="3024550"/>
            <a:ext cx="1" cy="75288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33D2FC03-225B-4257-B465-840E363E9360}"/>
              </a:ext>
            </a:extLst>
          </p:cNvPr>
          <p:cNvCxnSpPr>
            <a:cxnSpLocks/>
            <a:stCxn id="40" idx="2"/>
            <a:endCxn id="61" idx="0"/>
          </p:cNvCxnSpPr>
          <p:nvPr/>
        </p:nvCxnSpPr>
        <p:spPr>
          <a:xfrm rot="5400000">
            <a:off x="5459301" y="1708787"/>
            <a:ext cx="752884" cy="3384406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E86E88A3-2116-4331-AB84-EA3F65DD55E4}"/>
              </a:ext>
            </a:extLst>
          </p:cNvPr>
          <p:cNvSpPr/>
          <p:nvPr/>
        </p:nvSpPr>
        <p:spPr>
          <a:xfrm>
            <a:off x="3495471" y="4641357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Digestão</a:t>
            </a:r>
          </a:p>
        </p:txBody>
      </p:sp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id="{559733F9-91F4-4454-9A33-D934B2E9BFFB}"/>
              </a:ext>
            </a:extLst>
          </p:cNvPr>
          <p:cNvCxnSpPr>
            <a:cxnSpLocks/>
            <a:stCxn id="61" idx="2"/>
            <a:endCxn id="67" idx="0"/>
          </p:cNvCxnSpPr>
          <p:nvPr/>
        </p:nvCxnSpPr>
        <p:spPr>
          <a:xfrm>
            <a:off x="4143540" y="4237615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4F68C8B5-7EA0-4281-9410-2350C81D06BE}"/>
              </a:ext>
            </a:extLst>
          </p:cNvPr>
          <p:cNvSpPr/>
          <p:nvPr/>
        </p:nvSpPr>
        <p:spPr>
          <a:xfrm>
            <a:off x="3495471" y="550528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/>
              <a:t>Desidrataçao</a:t>
            </a:r>
            <a:endParaRPr lang="pt-BR" sz="1400" dirty="0"/>
          </a:p>
        </p:txBody>
      </p:sp>
      <p:cxnSp>
        <p:nvCxnSpPr>
          <p:cNvPr id="76" name="Conector de Seta Reta 75">
            <a:extLst>
              <a:ext uri="{FF2B5EF4-FFF2-40B4-BE49-F238E27FC236}">
                <a16:creationId xmlns:a16="http://schemas.microsoft.com/office/drawing/2014/main" id="{7BC6CB55-C10F-4DF8-956D-7BE55A8644B3}"/>
              </a:ext>
            </a:extLst>
          </p:cNvPr>
          <p:cNvCxnSpPr>
            <a:cxnSpLocks/>
            <a:stCxn id="67" idx="2"/>
            <a:endCxn id="75" idx="0"/>
          </p:cNvCxnSpPr>
          <p:nvPr/>
        </p:nvCxnSpPr>
        <p:spPr>
          <a:xfrm>
            <a:off x="4143540" y="5101540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: Angulado 78">
            <a:extLst>
              <a:ext uri="{FF2B5EF4-FFF2-40B4-BE49-F238E27FC236}">
                <a16:creationId xmlns:a16="http://schemas.microsoft.com/office/drawing/2014/main" id="{64C630FF-0E9C-4002-8853-74B5458EBB03}"/>
              </a:ext>
            </a:extLst>
          </p:cNvPr>
          <p:cNvCxnSpPr>
            <a:cxnSpLocks/>
            <a:stCxn id="61" idx="1"/>
            <a:endCxn id="37" idx="2"/>
          </p:cNvCxnSpPr>
          <p:nvPr/>
        </p:nvCxnSpPr>
        <p:spPr>
          <a:xfrm rot="10800000">
            <a:off x="2628035" y="3038616"/>
            <a:ext cx="867437" cy="96890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: Angulado 81">
            <a:extLst>
              <a:ext uri="{FF2B5EF4-FFF2-40B4-BE49-F238E27FC236}">
                <a16:creationId xmlns:a16="http://schemas.microsoft.com/office/drawing/2014/main" id="{5566CD69-288E-4E1B-A29A-0FF86FF79CF3}"/>
              </a:ext>
            </a:extLst>
          </p:cNvPr>
          <p:cNvCxnSpPr>
            <a:cxnSpLocks/>
            <a:stCxn id="67" idx="1"/>
            <a:endCxn id="37" idx="2"/>
          </p:cNvCxnSpPr>
          <p:nvPr/>
        </p:nvCxnSpPr>
        <p:spPr>
          <a:xfrm rot="10800000">
            <a:off x="2628035" y="3038617"/>
            <a:ext cx="867437" cy="1832833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: Angulado 84">
            <a:extLst>
              <a:ext uri="{FF2B5EF4-FFF2-40B4-BE49-F238E27FC236}">
                <a16:creationId xmlns:a16="http://schemas.microsoft.com/office/drawing/2014/main" id="{E2DC6204-DB1E-40CA-BA09-2A0946517CEC}"/>
              </a:ext>
            </a:extLst>
          </p:cNvPr>
          <p:cNvCxnSpPr>
            <a:cxnSpLocks/>
            <a:stCxn id="75" idx="1"/>
            <a:endCxn id="37" idx="2"/>
          </p:cNvCxnSpPr>
          <p:nvPr/>
        </p:nvCxnSpPr>
        <p:spPr>
          <a:xfrm rot="10800000">
            <a:off x="2628035" y="3038616"/>
            <a:ext cx="867437" cy="269675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6F356BC-55F7-464D-9A16-E2D9C05E1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4996" y="404664"/>
            <a:ext cx="689146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CONSTANTE DE REAÇÕES E EFEITO DA TEMPERATURA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0698EC3-3F9A-4CD9-8742-300223A96F84}"/>
                  </a:ext>
                </a:extLst>
              </p:cNvPr>
              <p:cNvSpPr txBox="1"/>
              <p:nvPr/>
            </p:nvSpPr>
            <p:spPr>
              <a:xfrm>
                <a:off x="2286000" y="1916832"/>
                <a:ext cx="4572000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𝑟𝑞</m:t>
                              </m:r>
                            </m:sub>
                          </m:sSub>
                        </m:num>
                        <m:den>
                          <m:r>
                            <a:rPr lang="pt-BR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sz="2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sz="28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sz="28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0698EC3-3F9A-4CD9-8742-300223A96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916832"/>
                <a:ext cx="4572000" cy="10604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6124956-8209-41E6-B1AE-057A0D04C4E8}"/>
                  </a:ext>
                </a:extLst>
              </p:cNvPr>
              <p:cNvSpPr txBox="1"/>
              <p:nvPr/>
            </p:nvSpPr>
            <p:spPr>
              <a:xfrm>
                <a:off x="1784996" y="3482090"/>
                <a:ext cx="5742384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𝑟𝑞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6124956-8209-41E6-B1AE-057A0D04C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996" y="3482090"/>
                <a:ext cx="5742384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9B376C27-3792-4C45-AB90-A3015F7B36A5}"/>
                  </a:ext>
                </a:extLst>
              </p:cNvPr>
              <p:cNvSpPr txBox="1"/>
              <p:nvPr/>
            </p:nvSpPr>
            <p:spPr>
              <a:xfrm>
                <a:off x="2132856" y="5061148"/>
                <a:ext cx="4878288" cy="826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𝑟𝑞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9B376C27-3792-4C45-AB90-A3015F7B3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856" y="5061148"/>
                <a:ext cx="4878288" cy="8266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6987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6F356BC-55F7-464D-9A16-E2D9C05E1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4996" y="404664"/>
            <a:ext cx="689146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CONSTANTE DE REAÇÕES E EFEITO DA TEMPERATURA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9B376C27-3792-4C45-AB90-A3015F7B36A5}"/>
                  </a:ext>
                </a:extLst>
              </p:cNvPr>
              <p:cNvSpPr txBox="1"/>
              <p:nvPr/>
            </p:nvSpPr>
            <p:spPr>
              <a:xfrm>
                <a:off x="2132856" y="2133600"/>
                <a:ext cx="4878288" cy="826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𝑟𝑞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9B376C27-3792-4C45-AB90-A3015F7B3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856" y="2133600"/>
                <a:ext cx="4878288" cy="8266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85ECBB7-3015-44FF-843B-DFE56BFA3471}"/>
                  </a:ext>
                </a:extLst>
              </p:cNvPr>
              <p:cNvSpPr txBox="1"/>
              <p:nvPr/>
            </p:nvSpPr>
            <p:spPr>
              <a:xfrm>
                <a:off x="3104964" y="3356992"/>
                <a:ext cx="2934072" cy="983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𝑟𝑞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85ECBB7-3015-44FF-843B-DFE56BFA3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964" y="3356992"/>
                <a:ext cx="2934072" cy="983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1CE72168-3342-4EE8-8F55-77EB2F6BAA1F}"/>
                  </a:ext>
                </a:extLst>
              </p:cNvPr>
              <p:cNvSpPr txBox="1"/>
              <p:nvPr/>
            </p:nvSpPr>
            <p:spPr>
              <a:xfrm>
                <a:off x="1000117" y="5180264"/>
                <a:ext cx="7200800" cy="552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1CE72168-3342-4EE8-8F55-77EB2F6BA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17" y="5180264"/>
                <a:ext cx="7200800" cy="5522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6580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>
            <a:extLst>
              <a:ext uri="{FF2B5EF4-FFF2-40B4-BE49-F238E27FC236}">
                <a16:creationId xmlns:a16="http://schemas.microsoft.com/office/drawing/2014/main" id="{6B1D98A1-CCFA-4D26-AEB6-0F4E545D56F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9" name="Text Box 5">
            <a:extLst>
              <a:ext uri="{FF2B5EF4-FFF2-40B4-BE49-F238E27FC236}">
                <a16:creationId xmlns:a16="http://schemas.microsoft.com/office/drawing/2014/main" id="{3FC43BC5-950E-4136-8E8E-EBBF3EC72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201715"/>
            <a:ext cx="5473700" cy="259543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altLang="pt-BR" sz="2800" dirty="0">
                <a:sym typeface="Symbol" panose="05050102010706020507" pitchFamily="18" charset="2"/>
              </a:rPr>
              <a:t>Para sistemas ambientais, alguns valores típicos: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altLang="pt-BR" sz="2800" dirty="0">
                <a:sym typeface="Symbol" panose="05050102010706020507" pitchFamily="18" charset="2"/>
              </a:rPr>
              <a:t> </a:t>
            </a:r>
            <a:r>
              <a:rPr lang="pt-BR" altLang="pt-BR" sz="2800" dirty="0" err="1">
                <a:sym typeface="Symbol" panose="05050102010706020507" pitchFamily="18" charset="2"/>
              </a:rPr>
              <a:t>E</a:t>
            </a:r>
            <a:r>
              <a:rPr lang="pt-BR" altLang="pt-BR" sz="2800" baseline="-25000" dirty="0" err="1">
                <a:sym typeface="Symbol" panose="05050102010706020507" pitchFamily="18" charset="2"/>
              </a:rPr>
              <a:t>a</a:t>
            </a:r>
            <a:r>
              <a:rPr lang="pt-BR" altLang="pt-BR" sz="2800" dirty="0">
                <a:sym typeface="Symbol" panose="05050102010706020507" pitchFamily="18" charset="2"/>
              </a:rPr>
              <a:t> = 30 kJ/mol a 70 kJ/mol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altLang="pt-BR" sz="2800" dirty="0">
                <a:sym typeface="Symbol" panose="05050102010706020507" pitchFamily="18" charset="2"/>
              </a:rPr>
              <a:t>R = 8,314.10</a:t>
            </a:r>
            <a:r>
              <a:rPr lang="pt-BR" altLang="pt-BR" sz="2800" baseline="30000" dirty="0">
                <a:sym typeface="Symbol" panose="05050102010706020507" pitchFamily="18" charset="2"/>
              </a:rPr>
              <a:t>-3</a:t>
            </a:r>
            <a:r>
              <a:rPr lang="pt-BR" altLang="pt-BR" sz="2800" dirty="0">
                <a:sym typeface="Symbol" panose="05050102010706020507" pitchFamily="18" charset="2"/>
              </a:rPr>
              <a:t> kJ/</a:t>
            </a:r>
            <a:r>
              <a:rPr lang="pt-BR" altLang="pt-BR" sz="2800" dirty="0" err="1">
                <a:sym typeface="Symbol" panose="05050102010706020507" pitchFamily="18" charset="2"/>
              </a:rPr>
              <a:t>mol.K</a:t>
            </a:r>
            <a:endParaRPr lang="pt-BR" altLang="pt-BR" sz="2800" dirty="0"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altLang="pt-BR" sz="2800" dirty="0">
                <a:sym typeface="Symbol" panose="05050102010706020507" pitchFamily="18" charset="2"/>
              </a:rPr>
              <a:t>T</a:t>
            </a:r>
            <a:r>
              <a:rPr lang="pt-BR" altLang="pt-BR" sz="2800" baseline="-25000" dirty="0">
                <a:sym typeface="Symbol" panose="05050102010706020507" pitchFamily="18" charset="2"/>
              </a:rPr>
              <a:t>1</a:t>
            </a:r>
            <a:r>
              <a:rPr lang="pt-BR" altLang="pt-BR" sz="2800" dirty="0">
                <a:sym typeface="Symbol" panose="05050102010706020507" pitchFamily="18" charset="2"/>
              </a:rPr>
              <a:t> e T</a:t>
            </a:r>
            <a:r>
              <a:rPr lang="pt-BR" altLang="pt-BR" sz="2800" baseline="-25000" dirty="0">
                <a:sym typeface="Symbol" panose="05050102010706020507" pitchFamily="18" charset="2"/>
              </a:rPr>
              <a:t>2</a:t>
            </a:r>
            <a:r>
              <a:rPr lang="pt-BR" altLang="pt-BR" sz="2800" dirty="0">
                <a:sym typeface="Symbol" panose="05050102010706020507" pitchFamily="18" charset="2"/>
              </a:rPr>
              <a:t> = 0 a 30°C (273 K a 303 K)</a:t>
            </a:r>
          </a:p>
        </p:txBody>
      </p:sp>
      <p:cxnSp>
        <p:nvCxnSpPr>
          <p:cNvPr id="72711" name="AutoShape 7">
            <a:extLst>
              <a:ext uri="{FF2B5EF4-FFF2-40B4-BE49-F238E27FC236}">
                <a16:creationId xmlns:a16="http://schemas.microsoft.com/office/drawing/2014/main" id="{6A2E8CE7-8EB4-4676-8A44-63F4A116FD98}"/>
              </a:ext>
            </a:extLst>
          </p:cNvPr>
          <p:cNvCxnSpPr>
            <a:cxnSpLocks noChangeShapeType="1"/>
            <a:stCxn id="72709" idx="3"/>
            <a:endCxn id="72713" idx="1"/>
          </p:cNvCxnSpPr>
          <p:nvPr/>
        </p:nvCxnSpPr>
        <p:spPr bwMode="auto">
          <a:xfrm flipV="1">
            <a:off x="5725220" y="2581275"/>
            <a:ext cx="862904" cy="918159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712" name="Object 8">
                <a:extLst>
                  <a:ext uri="{FF2B5EF4-FFF2-40B4-BE49-F238E27FC236}">
                    <a16:creationId xmlns:a16="http://schemas.microsoft.com/office/drawing/2014/main" id="{2E968CE8-FB96-44AD-8B06-70402AB8D1F0}"/>
                  </a:ext>
                </a:extLst>
              </p:cNvPr>
              <p:cNvSpPr txBox="1"/>
              <p:nvPr/>
            </p:nvSpPr>
            <p:spPr bwMode="auto">
              <a:xfrm>
                <a:off x="539750" y="5013325"/>
                <a:ext cx="3456186" cy="1231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.(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2712" name="Object 8">
                <a:extLst>
                  <a:ext uri="{FF2B5EF4-FFF2-40B4-BE49-F238E27FC236}">
                    <a16:creationId xmlns:a16="http://schemas.microsoft.com/office/drawing/2014/main" id="{2E968CE8-FB96-44AD-8B06-70402AB8D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750" y="5013325"/>
                <a:ext cx="3456186" cy="12319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713" name="Object 9">
                <a:extLst>
                  <a:ext uri="{FF2B5EF4-FFF2-40B4-BE49-F238E27FC236}">
                    <a16:creationId xmlns:a16="http://schemas.microsoft.com/office/drawing/2014/main" id="{21EE67DD-4B10-4A81-A414-41F9D3F5098C}"/>
                  </a:ext>
                </a:extLst>
              </p:cNvPr>
              <p:cNvSpPr txBox="1"/>
              <p:nvPr/>
            </p:nvSpPr>
            <p:spPr bwMode="auto">
              <a:xfrm>
                <a:off x="6588124" y="2060575"/>
                <a:ext cx="2376363" cy="1041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2713" name="Object 9">
                <a:extLst>
                  <a:ext uri="{FF2B5EF4-FFF2-40B4-BE49-F238E27FC236}">
                    <a16:creationId xmlns:a16="http://schemas.microsoft.com/office/drawing/2014/main" id="{21EE67DD-4B10-4A81-A414-41F9D3F50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8124" y="2060575"/>
                <a:ext cx="2376363" cy="1041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714" name="Object 10">
                <a:extLst>
                  <a:ext uri="{FF2B5EF4-FFF2-40B4-BE49-F238E27FC236}">
                    <a16:creationId xmlns:a16="http://schemas.microsoft.com/office/drawing/2014/main" id="{ADFB5F0C-6F21-4C4F-B3E3-4EF834989EBE}"/>
                  </a:ext>
                </a:extLst>
              </p:cNvPr>
              <p:cNvSpPr txBox="1"/>
              <p:nvPr/>
            </p:nvSpPr>
            <p:spPr bwMode="auto">
              <a:xfrm>
                <a:off x="5230726" y="4898256"/>
                <a:ext cx="2773064" cy="1231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2714" name="Object 10">
                <a:extLst>
                  <a:ext uri="{FF2B5EF4-FFF2-40B4-BE49-F238E27FC236}">
                    <a16:creationId xmlns:a16="http://schemas.microsoft.com/office/drawing/2014/main" id="{ADFB5F0C-6F21-4C4F-B3E3-4EF834989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0726" y="4898256"/>
                <a:ext cx="2773064" cy="1231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3">
            <a:extLst>
              <a:ext uri="{FF2B5EF4-FFF2-40B4-BE49-F238E27FC236}">
                <a16:creationId xmlns:a16="http://schemas.microsoft.com/office/drawing/2014/main" id="{7FD22746-9E91-4BF6-859A-50D9B6CD5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4996" y="404664"/>
            <a:ext cx="689146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CONSTANTE DE REAÇÕES E EFEITO DA TEMPERATURA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>
            <a:extLst>
              <a:ext uri="{FF2B5EF4-FFF2-40B4-BE49-F238E27FC236}">
                <a16:creationId xmlns:a16="http://schemas.microsoft.com/office/drawing/2014/main" id="{6B1D98A1-CCFA-4D26-AEB6-0F4E545D56F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2711" name="AutoShape 7">
            <a:extLst>
              <a:ext uri="{FF2B5EF4-FFF2-40B4-BE49-F238E27FC236}">
                <a16:creationId xmlns:a16="http://schemas.microsoft.com/office/drawing/2014/main" id="{6A2E8CE7-8EB4-4676-8A44-63F4A116FD98}"/>
              </a:ext>
            </a:extLst>
          </p:cNvPr>
          <p:cNvCxnSpPr>
            <a:cxnSpLocks noChangeShapeType="1"/>
            <a:stCxn id="13" idx="3"/>
            <a:endCxn id="72713" idx="1"/>
          </p:cNvCxnSpPr>
          <p:nvPr/>
        </p:nvCxnSpPr>
        <p:spPr bwMode="auto">
          <a:xfrm flipV="1">
            <a:off x="5725220" y="2581275"/>
            <a:ext cx="862904" cy="918159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713" name="Object 9">
                <a:extLst>
                  <a:ext uri="{FF2B5EF4-FFF2-40B4-BE49-F238E27FC236}">
                    <a16:creationId xmlns:a16="http://schemas.microsoft.com/office/drawing/2014/main" id="{21EE67DD-4B10-4A81-A414-41F9D3F5098C}"/>
                  </a:ext>
                </a:extLst>
              </p:cNvPr>
              <p:cNvSpPr txBox="1"/>
              <p:nvPr/>
            </p:nvSpPr>
            <p:spPr bwMode="auto">
              <a:xfrm>
                <a:off x="6588124" y="2060575"/>
                <a:ext cx="2376363" cy="1041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2713" name="Object 9">
                <a:extLst>
                  <a:ext uri="{FF2B5EF4-FFF2-40B4-BE49-F238E27FC236}">
                    <a16:creationId xmlns:a16="http://schemas.microsoft.com/office/drawing/2014/main" id="{21EE67DD-4B10-4A81-A414-41F9D3F50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8124" y="2060575"/>
                <a:ext cx="2376363" cy="1041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714" name="Object 10">
                <a:extLst>
                  <a:ext uri="{FF2B5EF4-FFF2-40B4-BE49-F238E27FC236}">
                    <a16:creationId xmlns:a16="http://schemas.microsoft.com/office/drawing/2014/main" id="{ADFB5F0C-6F21-4C4F-B3E3-4EF834989EBE}"/>
                  </a:ext>
                </a:extLst>
              </p:cNvPr>
              <p:cNvSpPr txBox="1"/>
              <p:nvPr/>
            </p:nvSpPr>
            <p:spPr bwMode="auto">
              <a:xfrm>
                <a:off x="1601143" y="4898256"/>
                <a:ext cx="2773064" cy="1231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2714" name="Object 10">
                <a:extLst>
                  <a:ext uri="{FF2B5EF4-FFF2-40B4-BE49-F238E27FC236}">
                    <a16:creationId xmlns:a16="http://schemas.microsoft.com/office/drawing/2014/main" id="{ADFB5F0C-6F21-4C4F-B3E3-4EF834989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1143" y="4898256"/>
                <a:ext cx="2773064" cy="12319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3">
            <a:extLst>
              <a:ext uri="{FF2B5EF4-FFF2-40B4-BE49-F238E27FC236}">
                <a16:creationId xmlns:a16="http://schemas.microsoft.com/office/drawing/2014/main" id="{7FD22746-9E91-4BF6-859A-50D9B6CD5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4996" y="404664"/>
            <a:ext cx="689146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CONSTANTE DE REAÇÕES E EFEITO DA TEMPERATURA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9">
                <a:extLst>
                  <a:ext uri="{FF2B5EF4-FFF2-40B4-BE49-F238E27FC236}">
                    <a16:creationId xmlns:a16="http://schemas.microsoft.com/office/drawing/2014/main" id="{4C266159-E78D-447D-B6D4-261060ACBD79}"/>
                  </a:ext>
                </a:extLst>
              </p:cNvPr>
              <p:cNvSpPr txBox="1"/>
              <p:nvPr/>
            </p:nvSpPr>
            <p:spPr bwMode="auto">
              <a:xfrm>
                <a:off x="5724525" y="5097463"/>
                <a:ext cx="3096393" cy="419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t-BR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≅1,02 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1,15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" name="Object 9">
                <a:extLst>
                  <a:ext uri="{FF2B5EF4-FFF2-40B4-BE49-F238E27FC236}">
                    <a16:creationId xmlns:a16="http://schemas.microsoft.com/office/drawing/2014/main" id="{4C266159-E78D-447D-B6D4-261060ACB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4525" y="5097463"/>
                <a:ext cx="3096393" cy="419100"/>
              </a:xfrm>
              <a:prstGeom prst="rect">
                <a:avLst/>
              </a:prstGeom>
              <a:blipFill>
                <a:blip r:embed="rId5"/>
                <a:stretch>
                  <a:fillRect b="-289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E1921A70-268B-4BDF-89BF-063154227072}"/>
              </a:ext>
            </a:extLst>
          </p:cNvPr>
          <p:cNvSpPr/>
          <p:nvPr/>
        </p:nvSpPr>
        <p:spPr>
          <a:xfrm>
            <a:off x="4298312" y="5134696"/>
            <a:ext cx="1224136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AEC6751-3905-44C3-9DCB-C96082DD7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201715"/>
            <a:ext cx="5473700" cy="259543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altLang="pt-BR" sz="2800" dirty="0">
                <a:sym typeface="Symbol" panose="05050102010706020507" pitchFamily="18" charset="2"/>
              </a:rPr>
              <a:t>Para sistemas ambientais, alguns valores típicos: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altLang="pt-BR" sz="2800" dirty="0">
                <a:sym typeface="Symbol" panose="05050102010706020507" pitchFamily="18" charset="2"/>
              </a:rPr>
              <a:t> </a:t>
            </a:r>
            <a:r>
              <a:rPr lang="pt-BR" altLang="pt-BR" sz="2800" dirty="0" err="1">
                <a:sym typeface="Symbol" panose="05050102010706020507" pitchFamily="18" charset="2"/>
              </a:rPr>
              <a:t>E</a:t>
            </a:r>
            <a:r>
              <a:rPr lang="pt-BR" altLang="pt-BR" sz="2800" baseline="-25000" dirty="0" err="1">
                <a:sym typeface="Symbol" panose="05050102010706020507" pitchFamily="18" charset="2"/>
              </a:rPr>
              <a:t>a</a:t>
            </a:r>
            <a:r>
              <a:rPr lang="pt-BR" altLang="pt-BR" sz="2800" dirty="0">
                <a:sym typeface="Symbol" panose="05050102010706020507" pitchFamily="18" charset="2"/>
              </a:rPr>
              <a:t> = 30 kJ/mol a 70 kJ/mol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altLang="pt-BR" sz="2800" dirty="0">
                <a:sym typeface="Symbol" panose="05050102010706020507" pitchFamily="18" charset="2"/>
              </a:rPr>
              <a:t>R = 8,314.10</a:t>
            </a:r>
            <a:r>
              <a:rPr lang="pt-BR" altLang="pt-BR" sz="2800" baseline="30000" dirty="0">
                <a:sym typeface="Symbol" panose="05050102010706020507" pitchFamily="18" charset="2"/>
              </a:rPr>
              <a:t>-3</a:t>
            </a:r>
            <a:r>
              <a:rPr lang="pt-BR" altLang="pt-BR" sz="2800" dirty="0">
                <a:sym typeface="Symbol" panose="05050102010706020507" pitchFamily="18" charset="2"/>
              </a:rPr>
              <a:t> kJ/</a:t>
            </a:r>
            <a:r>
              <a:rPr lang="pt-BR" altLang="pt-BR" sz="2800" dirty="0" err="1">
                <a:sym typeface="Symbol" panose="05050102010706020507" pitchFamily="18" charset="2"/>
              </a:rPr>
              <a:t>mol.K</a:t>
            </a:r>
            <a:endParaRPr lang="pt-BR" altLang="pt-BR" sz="2800" dirty="0"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altLang="pt-BR" sz="2800" dirty="0">
                <a:sym typeface="Symbol" panose="05050102010706020507" pitchFamily="18" charset="2"/>
              </a:rPr>
              <a:t>T</a:t>
            </a:r>
            <a:r>
              <a:rPr lang="pt-BR" altLang="pt-BR" sz="2800" baseline="-25000" dirty="0">
                <a:sym typeface="Symbol" panose="05050102010706020507" pitchFamily="18" charset="2"/>
              </a:rPr>
              <a:t>1</a:t>
            </a:r>
            <a:r>
              <a:rPr lang="pt-BR" altLang="pt-BR" sz="2800" dirty="0">
                <a:sym typeface="Symbol" panose="05050102010706020507" pitchFamily="18" charset="2"/>
              </a:rPr>
              <a:t> e T</a:t>
            </a:r>
            <a:r>
              <a:rPr lang="pt-BR" altLang="pt-BR" sz="2800" baseline="-25000" dirty="0">
                <a:sym typeface="Symbol" panose="05050102010706020507" pitchFamily="18" charset="2"/>
              </a:rPr>
              <a:t>2</a:t>
            </a:r>
            <a:r>
              <a:rPr lang="pt-BR" altLang="pt-BR" sz="2800" dirty="0">
                <a:sym typeface="Symbol" panose="05050102010706020507" pitchFamily="18" charset="2"/>
              </a:rPr>
              <a:t> = 0 a 30°C (273 K a 303 K)</a:t>
            </a:r>
          </a:p>
        </p:txBody>
      </p:sp>
    </p:spTree>
    <p:extLst>
      <p:ext uri="{BB962C8B-B14F-4D97-AF65-F5344CB8AC3E}">
        <p14:creationId xmlns:p14="http://schemas.microsoft.com/office/powerpoint/2010/main" val="23913006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6F356BC-55F7-464D-9A16-E2D9C05E1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4996" y="404664"/>
            <a:ext cx="689146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REAÇÕES EM SÉRIE E PARALELO  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B85451B2-C340-4405-AB73-DFF273A3A3C0}"/>
              </a:ext>
            </a:extLst>
          </p:cNvPr>
          <p:cNvGrpSpPr>
            <a:grpSpLocks noChangeAspect="1"/>
          </p:cNvGrpSpPr>
          <p:nvPr/>
        </p:nvGrpSpPr>
        <p:grpSpPr>
          <a:xfrm>
            <a:off x="611560" y="2492896"/>
            <a:ext cx="7056880" cy="2734354"/>
            <a:chOff x="893979" y="1047135"/>
            <a:chExt cx="9256147" cy="35865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>
                  <a:extLst>
                    <a:ext uri="{FF2B5EF4-FFF2-40B4-BE49-F238E27FC236}">
                      <a16:creationId xmlns:a16="http://schemas.microsoft.com/office/drawing/2014/main" id="{0D2196E6-B2D4-411A-89E3-D38CD8044FEF}"/>
                    </a:ext>
                  </a:extLst>
                </p:cNvPr>
                <p:cNvSpPr txBox="1"/>
                <p:nvPr/>
              </p:nvSpPr>
              <p:spPr>
                <a:xfrm>
                  <a:off x="3356089" y="1047135"/>
                  <a:ext cx="6776267" cy="9069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bSup>
                          <m:sSubSup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⟶</m:t>
                        </m:r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𝑁</m:t>
                        </m:r>
                        <m:sSubSup>
                          <m:sSub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 (1)</m:t>
                        </m:r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10" name="CaixaDeTexto 9">
                  <a:extLst>
                    <a:ext uri="{FF2B5EF4-FFF2-40B4-BE49-F238E27FC236}">
                      <a16:creationId xmlns:a16="http://schemas.microsoft.com/office/drawing/2014/main" id="{0D2196E6-B2D4-411A-89E3-D38CD8044F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6089" y="1047135"/>
                  <a:ext cx="6776267" cy="90696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>
                  <a:extLst>
                    <a:ext uri="{FF2B5EF4-FFF2-40B4-BE49-F238E27FC236}">
                      <a16:creationId xmlns:a16="http://schemas.microsoft.com/office/drawing/2014/main" id="{47E60E13-FD30-4812-AEEE-01AEEE8D6E29}"/>
                    </a:ext>
                  </a:extLst>
                </p:cNvPr>
                <p:cNvSpPr txBox="1"/>
                <p:nvPr/>
              </p:nvSpPr>
              <p:spPr>
                <a:xfrm>
                  <a:off x="4467134" y="2457854"/>
                  <a:ext cx="4468312" cy="9069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40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bSup>
                          <m:sSub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⟶</m:t>
                        </m:r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𝑁</m:t>
                        </m:r>
                        <m:sSubSup>
                          <m:sSub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   (2)</m:t>
                        </m:r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12" name="CaixaDeTexto 11">
                  <a:extLst>
                    <a:ext uri="{FF2B5EF4-FFF2-40B4-BE49-F238E27FC236}">
                      <a16:creationId xmlns:a16="http://schemas.microsoft.com/office/drawing/2014/main" id="{47E60E13-FD30-4812-AEEE-01AEEE8D6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7134" y="2457854"/>
                  <a:ext cx="4468312" cy="9069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A30E4F47-2275-492B-A9C7-1E4CD31495A3}"/>
                    </a:ext>
                  </a:extLst>
                </p:cNvPr>
                <p:cNvSpPr txBox="1"/>
                <p:nvPr/>
              </p:nvSpPr>
              <p:spPr>
                <a:xfrm>
                  <a:off x="3116408" y="4149213"/>
                  <a:ext cx="6885604" cy="4844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bSup>
                          <m:sSubSup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⟶</m:t>
                        </m:r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𝑁</m:t>
                        </m:r>
                        <m:sSubSup>
                          <m:sSub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pt-BR" sz="2400" b="0" i="0" smtClean="0">
                            <a:latin typeface="Cambria Math" panose="02040503050406030204" pitchFamily="18" charset="0"/>
                          </a:rPr>
                          <m:t>   (3)</m:t>
                        </m:r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A30E4F47-2275-492B-A9C7-1E4CD31495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6408" y="4149213"/>
                  <a:ext cx="6885604" cy="484434"/>
                </a:xfrm>
                <a:prstGeom prst="rect">
                  <a:avLst/>
                </a:prstGeom>
                <a:blipFill>
                  <a:blip r:embed="rId5"/>
                  <a:stretch>
                    <a:fillRect l="-813" r="-1742" b="-3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6E61D212-1CE6-4A8E-AD36-1FACFF594F55}"/>
                </a:ext>
              </a:extLst>
            </p:cNvPr>
            <p:cNvCxnSpPr/>
            <p:nvPr/>
          </p:nvCxnSpPr>
          <p:spPr>
            <a:xfrm>
              <a:off x="2490797" y="3716593"/>
              <a:ext cx="765932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 descr="Resultado de imagem para clipart nitrogen">
              <a:extLst>
                <a:ext uri="{FF2B5EF4-FFF2-40B4-BE49-F238E27FC236}">
                  <a16:creationId xmlns:a16="http://schemas.microsoft.com/office/drawing/2014/main" id="{54E08E30-0479-48C7-A7AA-2362EB3B09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979" y="1325407"/>
              <a:ext cx="2222428" cy="1593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51604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6F356BC-55F7-464D-9A16-E2D9C05E1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4996" y="404664"/>
            <a:ext cx="689146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REAÇÕES EM SÉRIE E PARALELO  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1A3BEDF-4E7F-4359-BAF8-F39A81C636D3}"/>
              </a:ext>
            </a:extLst>
          </p:cNvPr>
          <p:cNvGrpSpPr/>
          <p:nvPr/>
        </p:nvGrpSpPr>
        <p:grpSpPr>
          <a:xfrm>
            <a:off x="2480814" y="2133600"/>
            <a:ext cx="4182371" cy="1050426"/>
            <a:chOff x="2689595" y="1494449"/>
            <a:chExt cx="4182371" cy="1050426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94E9B400-4B13-45E4-B452-A04D9989670D}"/>
                </a:ext>
              </a:extLst>
            </p:cNvPr>
            <p:cNvGrpSpPr/>
            <p:nvPr/>
          </p:nvGrpSpPr>
          <p:grpSpPr>
            <a:xfrm>
              <a:off x="4547419" y="1527219"/>
              <a:ext cx="2324547" cy="769443"/>
              <a:chOff x="4606413" y="1635374"/>
              <a:chExt cx="2324547" cy="7694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ixaDeTexto 17">
                    <a:extLst>
                      <a:ext uri="{FF2B5EF4-FFF2-40B4-BE49-F238E27FC236}">
                        <a16:creationId xmlns:a16="http://schemas.microsoft.com/office/drawing/2014/main" id="{AB086226-6DB5-4C37-B98D-3E2B52282E53}"/>
                      </a:ext>
                    </a:extLst>
                  </p:cNvPr>
                  <p:cNvSpPr txBox="1"/>
                  <p:nvPr/>
                </p:nvSpPr>
                <p:spPr>
                  <a:xfrm>
                    <a:off x="4606413" y="1912374"/>
                    <a:ext cx="2324547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pt-BR" sz="3200" dirty="0"/>
                  </a:p>
                </p:txBody>
              </p:sp>
            </mc:Choice>
            <mc:Fallback xmlns="">
              <p:sp>
                <p:nvSpPr>
                  <p:cNvPr id="2" name="CaixaDeTexto 1">
                    <a:extLst>
                      <a:ext uri="{FF2B5EF4-FFF2-40B4-BE49-F238E27FC236}">
                        <a16:creationId xmlns:a16="http://schemas.microsoft.com/office/drawing/2014/main" id="{DE28AE28-C3B3-44E5-9346-9D0C398D05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06413" y="1912374"/>
                    <a:ext cx="2324547" cy="49244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CaixaDeTexto 18">
                    <a:extLst>
                      <a:ext uri="{FF2B5EF4-FFF2-40B4-BE49-F238E27FC236}">
                        <a16:creationId xmlns:a16="http://schemas.microsoft.com/office/drawing/2014/main" id="{049882D5-3F84-4DD5-AEA8-476320853CC0}"/>
                      </a:ext>
                    </a:extLst>
                  </p:cNvPr>
                  <p:cNvSpPr txBox="1"/>
                  <p:nvPr/>
                </p:nvSpPr>
                <p:spPr>
                  <a:xfrm>
                    <a:off x="5127522" y="1635375"/>
                    <a:ext cx="28155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" name="CaixaDeTexto 3">
                    <a:extLst>
                      <a:ext uri="{FF2B5EF4-FFF2-40B4-BE49-F238E27FC236}">
                        <a16:creationId xmlns:a16="http://schemas.microsoft.com/office/drawing/2014/main" id="{F946083B-D091-4C04-8D61-8253D12A35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7522" y="1635375"/>
                    <a:ext cx="281551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1739" r="-6522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CaixaDeTexto 19">
                    <a:extLst>
                      <a:ext uri="{FF2B5EF4-FFF2-40B4-BE49-F238E27FC236}">
                        <a16:creationId xmlns:a16="http://schemas.microsoft.com/office/drawing/2014/main" id="{801EE213-6A63-4F02-BFEF-856F40D4CA22}"/>
                      </a:ext>
                    </a:extLst>
                  </p:cNvPr>
                  <p:cNvSpPr txBox="1"/>
                  <p:nvPr/>
                </p:nvSpPr>
                <p:spPr>
                  <a:xfrm>
                    <a:off x="6096000" y="1635374"/>
                    <a:ext cx="28687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" name="CaixaDeTexto 4">
                    <a:extLst>
                      <a:ext uri="{FF2B5EF4-FFF2-40B4-BE49-F238E27FC236}">
                        <a16:creationId xmlns:a16="http://schemas.microsoft.com/office/drawing/2014/main" id="{B76C3250-ED6E-42B9-88F7-11624924DD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6000" y="1635374"/>
                    <a:ext cx="286873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1277" r="-6383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" name="Picture 4" descr="Resultado de imagem para clipart reactions">
              <a:extLst>
                <a:ext uri="{FF2B5EF4-FFF2-40B4-BE49-F238E27FC236}">
                  <a16:creationId xmlns:a16="http://schemas.microsoft.com/office/drawing/2014/main" id="{AD39DB94-21D2-4F1A-9469-03CB5C2524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595" y="1494449"/>
              <a:ext cx="1420525" cy="1050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ACB47858-65A1-4B2A-AB00-30B5F430F0A2}"/>
                  </a:ext>
                </a:extLst>
              </p:cNvPr>
              <p:cNvSpPr txBox="1"/>
              <p:nvPr/>
            </p:nvSpPr>
            <p:spPr>
              <a:xfrm>
                <a:off x="606948" y="3680488"/>
                <a:ext cx="2956663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ACB47858-65A1-4B2A-AB00-30B5F430F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48" y="3680488"/>
                <a:ext cx="2956663" cy="9103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15F6398-CBE1-407D-A0D4-062F92ACE14D}"/>
                  </a:ext>
                </a:extLst>
              </p:cNvPr>
              <p:cNvSpPr txBox="1"/>
              <p:nvPr/>
            </p:nvSpPr>
            <p:spPr>
              <a:xfrm>
                <a:off x="4139952" y="3680488"/>
                <a:ext cx="4572000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𝑑𝐵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15F6398-CBE1-407D-A0D4-062F92ACE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680488"/>
                <a:ext cx="4572000" cy="9103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C8E2BDBC-1856-48D9-BD72-EA0EEFB90817}"/>
                  </a:ext>
                </a:extLst>
              </p:cNvPr>
              <p:cNvSpPr txBox="1"/>
              <p:nvPr/>
            </p:nvSpPr>
            <p:spPr>
              <a:xfrm>
                <a:off x="2195736" y="4880351"/>
                <a:ext cx="4572000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𝑑𝐶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C8E2BDBC-1856-48D9-BD72-EA0EEFB90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880351"/>
                <a:ext cx="4572000" cy="9103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1238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6F356BC-55F7-464D-9A16-E2D9C05E1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4996" y="404664"/>
            <a:ext cx="689146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REAÇÕES EM SÉRIE E PARALELO  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1A3BEDF-4E7F-4359-BAF8-F39A81C636D3}"/>
              </a:ext>
            </a:extLst>
          </p:cNvPr>
          <p:cNvGrpSpPr/>
          <p:nvPr/>
        </p:nvGrpSpPr>
        <p:grpSpPr>
          <a:xfrm>
            <a:off x="2480814" y="2133600"/>
            <a:ext cx="4182371" cy="1050426"/>
            <a:chOff x="2689595" y="1494449"/>
            <a:chExt cx="4182371" cy="1050426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94E9B400-4B13-45E4-B452-A04D9989670D}"/>
                </a:ext>
              </a:extLst>
            </p:cNvPr>
            <p:cNvGrpSpPr/>
            <p:nvPr/>
          </p:nvGrpSpPr>
          <p:grpSpPr>
            <a:xfrm>
              <a:off x="4547419" y="1527219"/>
              <a:ext cx="2324547" cy="769443"/>
              <a:chOff x="4606413" y="1635374"/>
              <a:chExt cx="2324547" cy="7694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ixaDeTexto 17">
                    <a:extLst>
                      <a:ext uri="{FF2B5EF4-FFF2-40B4-BE49-F238E27FC236}">
                        <a16:creationId xmlns:a16="http://schemas.microsoft.com/office/drawing/2014/main" id="{AB086226-6DB5-4C37-B98D-3E2B52282E53}"/>
                      </a:ext>
                    </a:extLst>
                  </p:cNvPr>
                  <p:cNvSpPr txBox="1"/>
                  <p:nvPr/>
                </p:nvSpPr>
                <p:spPr>
                  <a:xfrm>
                    <a:off x="4606413" y="1912374"/>
                    <a:ext cx="2324547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pt-BR" sz="3200" dirty="0"/>
                  </a:p>
                </p:txBody>
              </p:sp>
            </mc:Choice>
            <mc:Fallback xmlns="">
              <p:sp>
                <p:nvSpPr>
                  <p:cNvPr id="2" name="CaixaDeTexto 1">
                    <a:extLst>
                      <a:ext uri="{FF2B5EF4-FFF2-40B4-BE49-F238E27FC236}">
                        <a16:creationId xmlns:a16="http://schemas.microsoft.com/office/drawing/2014/main" id="{DE28AE28-C3B3-44E5-9346-9D0C398D05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06413" y="1912374"/>
                    <a:ext cx="2324547" cy="49244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CaixaDeTexto 18">
                    <a:extLst>
                      <a:ext uri="{FF2B5EF4-FFF2-40B4-BE49-F238E27FC236}">
                        <a16:creationId xmlns:a16="http://schemas.microsoft.com/office/drawing/2014/main" id="{049882D5-3F84-4DD5-AEA8-476320853CC0}"/>
                      </a:ext>
                    </a:extLst>
                  </p:cNvPr>
                  <p:cNvSpPr txBox="1"/>
                  <p:nvPr/>
                </p:nvSpPr>
                <p:spPr>
                  <a:xfrm>
                    <a:off x="5127522" y="1635375"/>
                    <a:ext cx="28155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" name="CaixaDeTexto 3">
                    <a:extLst>
                      <a:ext uri="{FF2B5EF4-FFF2-40B4-BE49-F238E27FC236}">
                        <a16:creationId xmlns:a16="http://schemas.microsoft.com/office/drawing/2014/main" id="{F946083B-D091-4C04-8D61-8253D12A35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7522" y="1635375"/>
                    <a:ext cx="281551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1739" r="-6522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CaixaDeTexto 19">
                    <a:extLst>
                      <a:ext uri="{FF2B5EF4-FFF2-40B4-BE49-F238E27FC236}">
                        <a16:creationId xmlns:a16="http://schemas.microsoft.com/office/drawing/2014/main" id="{801EE213-6A63-4F02-BFEF-856F40D4CA22}"/>
                      </a:ext>
                    </a:extLst>
                  </p:cNvPr>
                  <p:cNvSpPr txBox="1"/>
                  <p:nvPr/>
                </p:nvSpPr>
                <p:spPr>
                  <a:xfrm>
                    <a:off x="6096000" y="1635374"/>
                    <a:ext cx="28687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" name="CaixaDeTexto 4">
                    <a:extLst>
                      <a:ext uri="{FF2B5EF4-FFF2-40B4-BE49-F238E27FC236}">
                        <a16:creationId xmlns:a16="http://schemas.microsoft.com/office/drawing/2014/main" id="{B76C3250-ED6E-42B9-88F7-11624924DD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6000" y="1635374"/>
                    <a:ext cx="286873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1277" r="-6383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" name="Picture 4" descr="Resultado de imagem para clipart reactions">
              <a:extLst>
                <a:ext uri="{FF2B5EF4-FFF2-40B4-BE49-F238E27FC236}">
                  <a16:creationId xmlns:a16="http://schemas.microsoft.com/office/drawing/2014/main" id="{AD39DB94-21D2-4F1A-9469-03CB5C2524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595" y="1494449"/>
              <a:ext cx="1420525" cy="1050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ACB47858-65A1-4B2A-AB00-30B5F430F0A2}"/>
                  </a:ext>
                </a:extLst>
              </p:cNvPr>
              <p:cNvSpPr txBox="1"/>
              <p:nvPr/>
            </p:nvSpPr>
            <p:spPr>
              <a:xfrm>
                <a:off x="928756" y="3765867"/>
                <a:ext cx="2956663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ACB47858-65A1-4B2A-AB00-30B5F430F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56" y="3765867"/>
                <a:ext cx="2956663" cy="9103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B8BB8593-5D12-4E8A-9C7E-E82684F72057}"/>
                  </a:ext>
                </a:extLst>
              </p:cNvPr>
              <p:cNvSpPr txBox="1"/>
              <p:nvPr/>
            </p:nvSpPr>
            <p:spPr>
              <a:xfrm>
                <a:off x="4833524" y="3967126"/>
                <a:ext cx="3294391" cy="530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B8BB8593-5D12-4E8A-9C7E-E82684F72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524" y="3967126"/>
                <a:ext cx="3294391" cy="5309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55350654-9018-4442-A99B-3749D4892087}"/>
              </a:ext>
            </a:extLst>
          </p:cNvPr>
          <p:cNvSpPr/>
          <p:nvPr/>
        </p:nvSpPr>
        <p:spPr>
          <a:xfrm>
            <a:off x="3832666" y="4094090"/>
            <a:ext cx="1053612" cy="343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9158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6F356BC-55F7-464D-9A16-E2D9C05E1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4996" y="404664"/>
            <a:ext cx="689146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REAÇÕES EM SÉRIE E PARALELO  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1A3BEDF-4E7F-4359-BAF8-F39A81C636D3}"/>
              </a:ext>
            </a:extLst>
          </p:cNvPr>
          <p:cNvGrpSpPr/>
          <p:nvPr/>
        </p:nvGrpSpPr>
        <p:grpSpPr>
          <a:xfrm>
            <a:off x="2480814" y="1940195"/>
            <a:ext cx="4182371" cy="1050426"/>
            <a:chOff x="2689595" y="1494449"/>
            <a:chExt cx="4182371" cy="1050426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94E9B400-4B13-45E4-B452-A04D9989670D}"/>
                </a:ext>
              </a:extLst>
            </p:cNvPr>
            <p:cNvGrpSpPr/>
            <p:nvPr/>
          </p:nvGrpSpPr>
          <p:grpSpPr>
            <a:xfrm>
              <a:off x="4547419" y="1527219"/>
              <a:ext cx="2324547" cy="769443"/>
              <a:chOff x="4606413" y="1635374"/>
              <a:chExt cx="2324547" cy="7694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ixaDeTexto 17">
                    <a:extLst>
                      <a:ext uri="{FF2B5EF4-FFF2-40B4-BE49-F238E27FC236}">
                        <a16:creationId xmlns:a16="http://schemas.microsoft.com/office/drawing/2014/main" id="{AB086226-6DB5-4C37-B98D-3E2B52282E53}"/>
                      </a:ext>
                    </a:extLst>
                  </p:cNvPr>
                  <p:cNvSpPr txBox="1"/>
                  <p:nvPr/>
                </p:nvSpPr>
                <p:spPr>
                  <a:xfrm>
                    <a:off x="4606413" y="1912374"/>
                    <a:ext cx="2324547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pt-BR" sz="3200" dirty="0"/>
                  </a:p>
                </p:txBody>
              </p:sp>
            </mc:Choice>
            <mc:Fallback xmlns="">
              <p:sp>
                <p:nvSpPr>
                  <p:cNvPr id="2" name="CaixaDeTexto 1">
                    <a:extLst>
                      <a:ext uri="{FF2B5EF4-FFF2-40B4-BE49-F238E27FC236}">
                        <a16:creationId xmlns:a16="http://schemas.microsoft.com/office/drawing/2014/main" id="{DE28AE28-C3B3-44E5-9346-9D0C398D05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06413" y="1912374"/>
                    <a:ext cx="2324547" cy="49244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CaixaDeTexto 18">
                    <a:extLst>
                      <a:ext uri="{FF2B5EF4-FFF2-40B4-BE49-F238E27FC236}">
                        <a16:creationId xmlns:a16="http://schemas.microsoft.com/office/drawing/2014/main" id="{049882D5-3F84-4DD5-AEA8-476320853CC0}"/>
                      </a:ext>
                    </a:extLst>
                  </p:cNvPr>
                  <p:cNvSpPr txBox="1"/>
                  <p:nvPr/>
                </p:nvSpPr>
                <p:spPr>
                  <a:xfrm>
                    <a:off x="5127522" y="1635375"/>
                    <a:ext cx="28155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" name="CaixaDeTexto 3">
                    <a:extLst>
                      <a:ext uri="{FF2B5EF4-FFF2-40B4-BE49-F238E27FC236}">
                        <a16:creationId xmlns:a16="http://schemas.microsoft.com/office/drawing/2014/main" id="{F946083B-D091-4C04-8D61-8253D12A35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7522" y="1635375"/>
                    <a:ext cx="281551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1739" r="-6522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CaixaDeTexto 19">
                    <a:extLst>
                      <a:ext uri="{FF2B5EF4-FFF2-40B4-BE49-F238E27FC236}">
                        <a16:creationId xmlns:a16="http://schemas.microsoft.com/office/drawing/2014/main" id="{801EE213-6A63-4F02-BFEF-856F40D4CA22}"/>
                      </a:ext>
                    </a:extLst>
                  </p:cNvPr>
                  <p:cNvSpPr txBox="1"/>
                  <p:nvPr/>
                </p:nvSpPr>
                <p:spPr>
                  <a:xfrm>
                    <a:off x="6096000" y="1635374"/>
                    <a:ext cx="28687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" name="CaixaDeTexto 4">
                    <a:extLst>
                      <a:ext uri="{FF2B5EF4-FFF2-40B4-BE49-F238E27FC236}">
                        <a16:creationId xmlns:a16="http://schemas.microsoft.com/office/drawing/2014/main" id="{B76C3250-ED6E-42B9-88F7-11624924DD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6000" y="1635374"/>
                    <a:ext cx="286873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1277" r="-6383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" name="Picture 4" descr="Resultado de imagem para clipart reactions">
              <a:extLst>
                <a:ext uri="{FF2B5EF4-FFF2-40B4-BE49-F238E27FC236}">
                  <a16:creationId xmlns:a16="http://schemas.microsoft.com/office/drawing/2014/main" id="{AD39DB94-21D2-4F1A-9469-03CB5C2524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595" y="1494449"/>
              <a:ext cx="1420525" cy="1050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55350654-9018-4442-A99B-3749D4892087}"/>
              </a:ext>
            </a:extLst>
          </p:cNvPr>
          <p:cNvSpPr/>
          <p:nvPr/>
        </p:nvSpPr>
        <p:spPr>
          <a:xfrm rot="5400000">
            <a:off x="4616078" y="4383454"/>
            <a:ext cx="707418" cy="343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DAA54C5-AEFA-4B66-A18B-D38B25A423C8}"/>
                  </a:ext>
                </a:extLst>
              </p:cNvPr>
              <p:cNvSpPr txBox="1"/>
              <p:nvPr/>
            </p:nvSpPr>
            <p:spPr>
              <a:xfrm>
                <a:off x="2714522" y="3193498"/>
                <a:ext cx="4572000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𝑑𝐵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DAA54C5-AEFA-4B66-A18B-D38B25A42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522" y="3193498"/>
                <a:ext cx="4572000" cy="9103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AC63077-075A-4C79-AF04-1AF6470F792B}"/>
                  </a:ext>
                </a:extLst>
              </p:cNvPr>
              <p:cNvSpPr txBox="1"/>
              <p:nvPr/>
            </p:nvSpPr>
            <p:spPr>
              <a:xfrm>
                <a:off x="2275232" y="5085184"/>
                <a:ext cx="5732132" cy="980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AC63077-075A-4C79-AF04-1AF6470F7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232" y="5085184"/>
                <a:ext cx="5732132" cy="9808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382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6F356BC-55F7-464D-9A16-E2D9C05E1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4996" y="404664"/>
            <a:ext cx="689146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REAÇÕES EM SÉRIE E PARALELO  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1A3BEDF-4E7F-4359-BAF8-F39A81C636D3}"/>
              </a:ext>
            </a:extLst>
          </p:cNvPr>
          <p:cNvGrpSpPr/>
          <p:nvPr/>
        </p:nvGrpSpPr>
        <p:grpSpPr>
          <a:xfrm>
            <a:off x="2480814" y="1940195"/>
            <a:ext cx="4182371" cy="1050426"/>
            <a:chOff x="2689595" y="1494449"/>
            <a:chExt cx="4182371" cy="1050426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94E9B400-4B13-45E4-B452-A04D9989670D}"/>
                </a:ext>
              </a:extLst>
            </p:cNvPr>
            <p:cNvGrpSpPr/>
            <p:nvPr/>
          </p:nvGrpSpPr>
          <p:grpSpPr>
            <a:xfrm>
              <a:off x="4547419" y="1527219"/>
              <a:ext cx="2324547" cy="769443"/>
              <a:chOff x="4606413" y="1635374"/>
              <a:chExt cx="2324547" cy="7694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ixaDeTexto 17">
                    <a:extLst>
                      <a:ext uri="{FF2B5EF4-FFF2-40B4-BE49-F238E27FC236}">
                        <a16:creationId xmlns:a16="http://schemas.microsoft.com/office/drawing/2014/main" id="{AB086226-6DB5-4C37-B98D-3E2B52282E53}"/>
                      </a:ext>
                    </a:extLst>
                  </p:cNvPr>
                  <p:cNvSpPr txBox="1"/>
                  <p:nvPr/>
                </p:nvSpPr>
                <p:spPr>
                  <a:xfrm>
                    <a:off x="4606413" y="1912374"/>
                    <a:ext cx="2324547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pt-BR" sz="3200" dirty="0"/>
                  </a:p>
                </p:txBody>
              </p:sp>
            </mc:Choice>
            <mc:Fallback xmlns="">
              <p:sp>
                <p:nvSpPr>
                  <p:cNvPr id="2" name="CaixaDeTexto 1">
                    <a:extLst>
                      <a:ext uri="{FF2B5EF4-FFF2-40B4-BE49-F238E27FC236}">
                        <a16:creationId xmlns:a16="http://schemas.microsoft.com/office/drawing/2014/main" id="{DE28AE28-C3B3-44E5-9346-9D0C398D05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06413" y="1912374"/>
                    <a:ext cx="2324547" cy="49244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CaixaDeTexto 18">
                    <a:extLst>
                      <a:ext uri="{FF2B5EF4-FFF2-40B4-BE49-F238E27FC236}">
                        <a16:creationId xmlns:a16="http://schemas.microsoft.com/office/drawing/2014/main" id="{049882D5-3F84-4DD5-AEA8-476320853CC0}"/>
                      </a:ext>
                    </a:extLst>
                  </p:cNvPr>
                  <p:cNvSpPr txBox="1"/>
                  <p:nvPr/>
                </p:nvSpPr>
                <p:spPr>
                  <a:xfrm>
                    <a:off x="5127522" y="1635375"/>
                    <a:ext cx="28155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" name="CaixaDeTexto 3">
                    <a:extLst>
                      <a:ext uri="{FF2B5EF4-FFF2-40B4-BE49-F238E27FC236}">
                        <a16:creationId xmlns:a16="http://schemas.microsoft.com/office/drawing/2014/main" id="{F946083B-D091-4C04-8D61-8253D12A35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7522" y="1635375"/>
                    <a:ext cx="281551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1739" r="-6522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CaixaDeTexto 19">
                    <a:extLst>
                      <a:ext uri="{FF2B5EF4-FFF2-40B4-BE49-F238E27FC236}">
                        <a16:creationId xmlns:a16="http://schemas.microsoft.com/office/drawing/2014/main" id="{801EE213-6A63-4F02-BFEF-856F40D4CA22}"/>
                      </a:ext>
                    </a:extLst>
                  </p:cNvPr>
                  <p:cNvSpPr txBox="1"/>
                  <p:nvPr/>
                </p:nvSpPr>
                <p:spPr>
                  <a:xfrm>
                    <a:off x="6096000" y="1635374"/>
                    <a:ext cx="28687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" name="CaixaDeTexto 4">
                    <a:extLst>
                      <a:ext uri="{FF2B5EF4-FFF2-40B4-BE49-F238E27FC236}">
                        <a16:creationId xmlns:a16="http://schemas.microsoft.com/office/drawing/2014/main" id="{B76C3250-ED6E-42B9-88F7-11624924DD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6000" y="1635374"/>
                    <a:ext cx="286873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1277" r="-6383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" name="Picture 4" descr="Resultado de imagem para clipart reactions">
              <a:extLst>
                <a:ext uri="{FF2B5EF4-FFF2-40B4-BE49-F238E27FC236}">
                  <a16:creationId xmlns:a16="http://schemas.microsoft.com/office/drawing/2014/main" id="{AD39DB94-21D2-4F1A-9469-03CB5C2524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595" y="1494449"/>
              <a:ext cx="1420525" cy="1050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55350654-9018-4442-A99B-3749D4892087}"/>
              </a:ext>
            </a:extLst>
          </p:cNvPr>
          <p:cNvSpPr/>
          <p:nvPr/>
        </p:nvSpPr>
        <p:spPr>
          <a:xfrm rot="5400000">
            <a:off x="4355776" y="4447423"/>
            <a:ext cx="788484" cy="343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D2BF2B41-1CD3-4711-A32D-6C20A3A67BA4}"/>
                  </a:ext>
                </a:extLst>
              </p:cNvPr>
              <p:cNvSpPr txBox="1"/>
              <p:nvPr/>
            </p:nvSpPr>
            <p:spPr>
              <a:xfrm>
                <a:off x="2464018" y="3205216"/>
                <a:ext cx="4572000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𝑑𝐶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D2BF2B41-1CD3-4711-A32D-6C20A3A67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018" y="3205216"/>
                <a:ext cx="4572000" cy="9103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214F72DD-F69D-4205-B434-E713B82B01BF}"/>
                  </a:ext>
                </a:extLst>
              </p:cNvPr>
              <p:cNvSpPr txBox="1"/>
              <p:nvPr/>
            </p:nvSpPr>
            <p:spPr>
              <a:xfrm>
                <a:off x="323528" y="5157192"/>
                <a:ext cx="8640960" cy="980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214F72DD-F69D-4205-B434-E713B82B0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157192"/>
                <a:ext cx="8640960" cy="9808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8627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>
            <a:extLst>
              <a:ext uri="{FF2B5EF4-FFF2-40B4-BE49-F238E27FC236}">
                <a16:creationId xmlns:a16="http://schemas.microsoft.com/office/drawing/2014/main" id="{EE09FE52-FAD4-4EF4-8E9E-C3B74CAA151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3493" name="Object 5">
            <a:extLst>
              <a:ext uri="{FF2B5EF4-FFF2-40B4-BE49-F238E27FC236}">
                <a16:creationId xmlns:a16="http://schemas.microsoft.com/office/drawing/2014/main" id="{5183412C-73B9-44E1-B7AE-D12A21FAD0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805613"/>
              </p:ext>
            </p:extLst>
          </p:nvPr>
        </p:nvGraphicFramePr>
        <p:xfrm>
          <a:off x="1115616" y="1914526"/>
          <a:ext cx="7272979" cy="453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836849" imgH="3863246" progId="Excel.Chart.8">
                  <p:embed followColorScheme="full"/>
                </p:oleObj>
              </mc:Choice>
              <mc:Fallback>
                <p:oleObj name="Gráfico" r:id="rId3" imgW="5836849" imgH="3863246" progId="Excel.Chart.8">
                  <p:embed followColorScheme="full"/>
                  <p:pic>
                    <p:nvPicPr>
                      <p:cNvPr id="63493" name="Object 5">
                        <a:extLst>
                          <a:ext uri="{FF2B5EF4-FFF2-40B4-BE49-F238E27FC236}">
                            <a16:creationId xmlns:a16="http://schemas.microsoft.com/office/drawing/2014/main" id="{5183412C-73B9-44E1-B7AE-D12A21FAD0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914526"/>
                        <a:ext cx="7272979" cy="4538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495" name="Group 7">
            <a:extLst>
              <a:ext uri="{FF2B5EF4-FFF2-40B4-BE49-F238E27FC236}">
                <a16:creationId xmlns:a16="http://schemas.microsoft.com/office/drawing/2014/main" id="{71935201-2EE9-4C22-809D-EE6840FA158F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3357563"/>
            <a:ext cx="3522663" cy="1062037"/>
            <a:chOff x="612" y="2024"/>
            <a:chExt cx="2219" cy="669"/>
          </a:xfrm>
        </p:grpSpPr>
        <p:sp>
          <p:nvSpPr>
            <p:cNvPr id="63496" name="Text Box 8">
              <a:extLst>
                <a:ext uri="{FF2B5EF4-FFF2-40B4-BE49-F238E27FC236}">
                  <a16:creationId xmlns:a16="http://schemas.microsoft.com/office/drawing/2014/main" id="{2418DE6F-9EC9-44CC-9D62-522DB6A54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2251"/>
              <a:ext cx="33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4000"/>
                <a:t>A</a:t>
              </a:r>
            </a:p>
          </p:txBody>
        </p:sp>
        <p:sp>
          <p:nvSpPr>
            <p:cNvPr id="63497" name="Text Box 9">
              <a:extLst>
                <a:ext uri="{FF2B5EF4-FFF2-40B4-BE49-F238E27FC236}">
                  <a16:creationId xmlns:a16="http://schemas.microsoft.com/office/drawing/2014/main" id="{8FF3D859-E356-4CCD-985C-A1E251561F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2251"/>
              <a:ext cx="31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4000"/>
                <a:t>R</a:t>
              </a:r>
            </a:p>
          </p:txBody>
        </p:sp>
        <p:sp>
          <p:nvSpPr>
            <p:cNvPr id="63498" name="Text Box 10">
              <a:extLst>
                <a:ext uri="{FF2B5EF4-FFF2-40B4-BE49-F238E27FC236}">
                  <a16:creationId xmlns:a16="http://schemas.microsoft.com/office/drawing/2014/main" id="{CE94F21C-FA26-42A8-B2C5-46EF9C9A04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2251"/>
              <a:ext cx="26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4000"/>
                <a:t>S</a:t>
              </a:r>
            </a:p>
          </p:txBody>
        </p:sp>
        <p:cxnSp>
          <p:nvCxnSpPr>
            <p:cNvPr id="63499" name="AutoShape 11">
              <a:extLst>
                <a:ext uri="{FF2B5EF4-FFF2-40B4-BE49-F238E27FC236}">
                  <a16:creationId xmlns:a16="http://schemas.microsoft.com/office/drawing/2014/main" id="{BA5139FB-5CAA-4893-A021-4A702A07C992}"/>
                </a:ext>
              </a:extLst>
            </p:cNvPr>
            <p:cNvCxnSpPr>
              <a:cxnSpLocks noChangeShapeType="1"/>
              <a:stCxn id="63496" idx="3"/>
            </p:cNvCxnSpPr>
            <p:nvPr/>
          </p:nvCxnSpPr>
          <p:spPr bwMode="auto">
            <a:xfrm>
              <a:off x="945" y="2472"/>
              <a:ext cx="574" cy="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500" name="AutoShape 12">
              <a:extLst>
                <a:ext uri="{FF2B5EF4-FFF2-40B4-BE49-F238E27FC236}">
                  <a16:creationId xmlns:a16="http://schemas.microsoft.com/office/drawing/2014/main" id="{523DA3E4-FAE7-4BAC-97E7-F789DEA202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73" y="2478"/>
              <a:ext cx="544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501" name="Text Box 13">
              <a:extLst>
                <a:ext uri="{FF2B5EF4-FFF2-40B4-BE49-F238E27FC236}">
                  <a16:creationId xmlns:a16="http://schemas.microsoft.com/office/drawing/2014/main" id="{C79FD5EF-BC53-41C4-A9D0-ACDB89D30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2024"/>
              <a:ext cx="31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3200"/>
                <a:t>k</a:t>
              </a:r>
              <a:r>
                <a:rPr lang="pt-BR" altLang="pt-BR" sz="3200" baseline="-25000"/>
                <a:t>1</a:t>
              </a:r>
            </a:p>
          </p:txBody>
        </p:sp>
        <p:sp>
          <p:nvSpPr>
            <p:cNvPr id="63502" name="Text Box 14">
              <a:extLst>
                <a:ext uri="{FF2B5EF4-FFF2-40B4-BE49-F238E27FC236}">
                  <a16:creationId xmlns:a16="http://schemas.microsoft.com/office/drawing/2014/main" id="{FEBF19FA-B519-49F5-9436-42E3A6962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024"/>
              <a:ext cx="31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3200" dirty="0"/>
                <a:t>k</a:t>
              </a:r>
              <a:r>
                <a:rPr lang="pt-BR" altLang="pt-BR" sz="3200" baseline="-25000" dirty="0"/>
                <a:t>2</a:t>
              </a:r>
            </a:p>
          </p:txBody>
        </p:sp>
      </p:grpSp>
      <p:sp>
        <p:nvSpPr>
          <p:cNvPr id="15" name="Rectangle 3">
            <a:extLst>
              <a:ext uri="{FF2B5EF4-FFF2-40B4-BE49-F238E27FC236}">
                <a16:creationId xmlns:a16="http://schemas.microsoft.com/office/drawing/2014/main" id="{EDCDBD0A-4A14-4A6F-861A-C22C06ACC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4996" y="404664"/>
            <a:ext cx="689146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REAÇÕES EM SÉRIE E PARALELO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7FB91C6C-DE3B-4011-A109-60A8C8272EF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FB211558-9FCD-4A15-92E8-507BC55B2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0387"/>
            <a:ext cx="7391400" cy="100806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200" dirty="0"/>
              <a:t>PROCESSOS DE TRANSPORTE E TRANSFORMAÇÃO EM SISTEMAS NATURAIS E DE ENGENHARIA</a:t>
            </a:r>
          </a:p>
        </p:txBody>
      </p:sp>
      <p:sp>
        <p:nvSpPr>
          <p:cNvPr id="18439" name="Freeform 7">
            <a:extLst>
              <a:ext uri="{FF2B5EF4-FFF2-40B4-BE49-F238E27FC236}">
                <a16:creationId xmlns:a16="http://schemas.microsoft.com/office/drawing/2014/main" id="{E1F63EA1-9311-4F73-8A85-75CE8E6F1950}"/>
              </a:ext>
            </a:extLst>
          </p:cNvPr>
          <p:cNvSpPr>
            <a:spLocks/>
          </p:cNvSpPr>
          <p:nvPr/>
        </p:nvSpPr>
        <p:spPr bwMode="auto">
          <a:xfrm>
            <a:off x="2447925" y="1914204"/>
            <a:ext cx="3852863" cy="1763712"/>
          </a:xfrm>
          <a:custGeom>
            <a:avLst/>
            <a:gdLst>
              <a:gd name="T0" fmla="*/ 1157 w 2351"/>
              <a:gd name="T1" fmla="*/ 113 h 1043"/>
              <a:gd name="T2" fmla="*/ 385 w 2351"/>
              <a:gd name="T3" fmla="*/ 159 h 1043"/>
              <a:gd name="T4" fmla="*/ 23 w 2351"/>
              <a:gd name="T5" fmla="*/ 612 h 1043"/>
              <a:gd name="T6" fmla="*/ 522 w 2351"/>
              <a:gd name="T7" fmla="*/ 930 h 1043"/>
              <a:gd name="T8" fmla="*/ 1656 w 2351"/>
              <a:gd name="T9" fmla="*/ 975 h 1043"/>
              <a:gd name="T10" fmla="*/ 2291 w 2351"/>
              <a:gd name="T11" fmla="*/ 521 h 1043"/>
              <a:gd name="T12" fmla="*/ 2018 w 2351"/>
              <a:gd name="T13" fmla="*/ 68 h 1043"/>
              <a:gd name="T14" fmla="*/ 1157 w 2351"/>
              <a:gd name="T15" fmla="*/ 113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51" h="1043">
                <a:moveTo>
                  <a:pt x="1157" y="113"/>
                </a:moveTo>
                <a:cubicBezTo>
                  <a:pt x="885" y="128"/>
                  <a:pt x="574" y="76"/>
                  <a:pt x="385" y="159"/>
                </a:cubicBezTo>
                <a:cubicBezTo>
                  <a:pt x="196" y="242"/>
                  <a:pt x="0" y="484"/>
                  <a:pt x="23" y="612"/>
                </a:cubicBezTo>
                <a:cubicBezTo>
                  <a:pt x="46" y="740"/>
                  <a:pt x="250" y="870"/>
                  <a:pt x="522" y="930"/>
                </a:cubicBezTo>
                <a:cubicBezTo>
                  <a:pt x="794" y="990"/>
                  <a:pt x="1361" y="1043"/>
                  <a:pt x="1656" y="975"/>
                </a:cubicBezTo>
                <a:cubicBezTo>
                  <a:pt x="1951" y="907"/>
                  <a:pt x="2231" y="672"/>
                  <a:pt x="2291" y="521"/>
                </a:cubicBezTo>
                <a:cubicBezTo>
                  <a:pt x="2351" y="370"/>
                  <a:pt x="2199" y="136"/>
                  <a:pt x="2018" y="68"/>
                </a:cubicBezTo>
                <a:cubicBezTo>
                  <a:pt x="1837" y="0"/>
                  <a:pt x="1429" y="98"/>
                  <a:pt x="1157" y="1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18440" name="AutoShape 8">
            <a:extLst>
              <a:ext uri="{FF2B5EF4-FFF2-40B4-BE49-F238E27FC236}">
                <a16:creationId xmlns:a16="http://schemas.microsoft.com/office/drawing/2014/main" id="{211351D3-4F96-44E7-AE9F-45D110D0A601}"/>
              </a:ext>
            </a:extLst>
          </p:cNvPr>
          <p:cNvCxnSpPr>
            <a:cxnSpLocks noChangeShapeType="1"/>
            <a:endCxn id="18439" idx="2"/>
          </p:cNvCxnSpPr>
          <p:nvPr/>
        </p:nvCxnSpPr>
        <p:spPr bwMode="auto">
          <a:xfrm>
            <a:off x="1189038" y="2949254"/>
            <a:ext cx="12969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1" name="AutoShape 9">
            <a:extLst>
              <a:ext uri="{FF2B5EF4-FFF2-40B4-BE49-F238E27FC236}">
                <a16:creationId xmlns:a16="http://schemas.microsoft.com/office/drawing/2014/main" id="{83ED6A56-BEC5-4417-B30C-5472D779BCDA}"/>
              </a:ext>
            </a:extLst>
          </p:cNvPr>
          <p:cNvCxnSpPr>
            <a:cxnSpLocks noChangeShapeType="1"/>
            <a:stCxn id="18439" idx="5"/>
          </p:cNvCxnSpPr>
          <p:nvPr/>
        </p:nvCxnSpPr>
        <p:spPr bwMode="auto">
          <a:xfrm>
            <a:off x="6202363" y="2795266"/>
            <a:ext cx="13668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2" name="AutoShape 10">
            <a:extLst>
              <a:ext uri="{FF2B5EF4-FFF2-40B4-BE49-F238E27FC236}">
                <a16:creationId xmlns:a16="http://schemas.microsoft.com/office/drawing/2014/main" id="{788F7ADB-6A4E-4D68-A990-5E3A9986F470}"/>
              </a:ext>
            </a:extLst>
          </p:cNvPr>
          <p:cNvCxnSpPr>
            <a:cxnSpLocks noChangeShapeType="1"/>
            <a:stCxn id="18439" idx="3"/>
            <a:endCxn id="18461" idx="1"/>
          </p:cNvCxnSpPr>
          <p:nvPr/>
        </p:nvCxnSpPr>
        <p:spPr bwMode="auto">
          <a:xfrm flipH="1">
            <a:off x="2076450" y="3487416"/>
            <a:ext cx="1227138" cy="1284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3" name="AutoShape 11">
            <a:extLst>
              <a:ext uri="{FF2B5EF4-FFF2-40B4-BE49-F238E27FC236}">
                <a16:creationId xmlns:a16="http://schemas.microsoft.com/office/drawing/2014/main" id="{71A8DA2C-C5E6-4B73-A9FE-0791FF7326B5}"/>
              </a:ext>
            </a:extLst>
          </p:cNvPr>
          <p:cNvCxnSpPr>
            <a:cxnSpLocks noChangeShapeType="1"/>
            <a:stCxn id="18439" idx="4"/>
            <a:endCxn id="18452" idx="0"/>
          </p:cNvCxnSpPr>
          <p:nvPr/>
        </p:nvCxnSpPr>
        <p:spPr bwMode="auto">
          <a:xfrm>
            <a:off x="5162550" y="3563616"/>
            <a:ext cx="1722438" cy="1122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45" name="AutoShape 13">
            <a:extLst>
              <a:ext uri="{FF2B5EF4-FFF2-40B4-BE49-F238E27FC236}">
                <a16:creationId xmlns:a16="http://schemas.microsoft.com/office/drawing/2014/main" id="{F2E87E02-0898-4BBF-918B-55A8B551F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238054"/>
            <a:ext cx="431800" cy="360362"/>
          </a:xfrm>
          <a:prstGeom prst="curvedRightArrow">
            <a:avLst>
              <a:gd name="adj1" fmla="val 20000"/>
              <a:gd name="adj2" fmla="val 40000"/>
              <a:gd name="adj3" fmla="val 3994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6" name="AutoShape 14">
            <a:extLst>
              <a:ext uri="{FF2B5EF4-FFF2-40B4-BE49-F238E27FC236}">
                <a16:creationId xmlns:a16="http://schemas.microsoft.com/office/drawing/2014/main" id="{1655D603-AD22-44DD-A84F-1071C359B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741291"/>
            <a:ext cx="360362" cy="431800"/>
          </a:xfrm>
          <a:prstGeom prst="curvedRightArrow">
            <a:avLst>
              <a:gd name="adj1" fmla="val 23965"/>
              <a:gd name="adj2" fmla="val 4793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7" name="Text Box 15">
            <a:extLst>
              <a:ext uri="{FF2B5EF4-FFF2-40B4-BE49-F238E27FC236}">
                <a16:creationId xmlns:a16="http://schemas.microsoft.com/office/drawing/2014/main" id="{806DCB7A-7E86-441C-BC22-F0E8B05B3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85754"/>
            <a:ext cx="1344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000000"/>
                </a:solidFill>
                <a:latin typeface="Garamond" panose="02020404030301010803" pitchFamily="18" charset="0"/>
              </a:rPr>
              <a:t>A+B</a:t>
            </a:r>
            <a:r>
              <a:rPr lang="pt-BR" altLang="pt-BR">
                <a:solidFill>
                  <a:srgbClr val="000000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C+D</a:t>
            </a:r>
          </a:p>
        </p:txBody>
      </p:sp>
      <p:sp>
        <p:nvSpPr>
          <p:cNvPr id="18448" name="Text Box 16">
            <a:extLst>
              <a:ext uri="{FF2B5EF4-FFF2-40B4-BE49-F238E27FC236}">
                <a16:creationId xmlns:a16="http://schemas.microsoft.com/office/drawing/2014/main" id="{CD6109D2-380A-419D-9C55-6027AB7A5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93591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Transporte de massa</a:t>
            </a:r>
          </a:p>
        </p:txBody>
      </p:sp>
      <p:sp>
        <p:nvSpPr>
          <p:cNvPr id="18449" name="Text Box 17">
            <a:extLst>
              <a:ext uri="{FF2B5EF4-FFF2-40B4-BE49-F238E27FC236}">
                <a16:creationId xmlns:a16="http://schemas.microsoft.com/office/drawing/2014/main" id="{F0193184-5B2F-4453-89B0-980CC6103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669854"/>
            <a:ext cx="1533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Transporte de massa</a:t>
            </a:r>
          </a:p>
        </p:txBody>
      </p:sp>
      <p:sp>
        <p:nvSpPr>
          <p:cNvPr id="18450" name="Text Box 18">
            <a:extLst>
              <a:ext uri="{FF2B5EF4-FFF2-40B4-BE49-F238E27FC236}">
                <a16:creationId xmlns:a16="http://schemas.microsoft.com/office/drawing/2014/main" id="{BFCDA91B-B1F7-4590-972D-C44D497F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2485704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Entrada</a:t>
            </a:r>
          </a:p>
        </p:txBody>
      </p:sp>
      <p:sp>
        <p:nvSpPr>
          <p:cNvPr id="18451" name="Text Box 19">
            <a:extLst>
              <a:ext uri="{FF2B5EF4-FFF2-40B4-BE49-F238E27FC236}">
                <a16:creationId xmlns:a16="http://schemas.microsoft.com/office/drawing/2014/main" id="{53327DCB-902B-44B4-AFEF-1A047FFDD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0" y="2414266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Saída</a:t>
            </a:r>
          </a:p>
        </p:txBody>
      </p:sp>
      <p:sp>
        <p:nvSpPr>
          <p:cNvPr id="18452" name="AutoShape 20">
            <a:extLst>
              <a:ext uri="{FF2B5EF4-FFF2-40B4-BE49-F238E27FC236}">
                <a16:creationId xmlns:a16="http://schemas.microsoft.com/office/drawing/2014/main" id="{814BA2CD-6F54-4138-9A4F-A90466CA2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685979"/>
            <a:ext cx="4248150" cy="15113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pt-BR" altLang="pt-BR">
                <a:latin typeface="Garamond" panose="02020404030301010803" pitchFamily="18" charset="0"/>
              </a:rPr>
              <a:t>O objetivo é estabelecer as bases para o </a:t>
            </a:r>
          </a:p>
          <a:p>
            <a:pPr algn="ctr"/>
            <a:r>
              <a:rPr lang="pt-BR" altLang="pt-BR">
                <a:latin typeface="Garamond" panose="02020404030301010803" pitchFamily="18" charset="0"/>
              </a:rPr>
              <a:t>seu projeto com objetivos definidos</a:t>
            </a:r>
          </a:p>
        </p:txBody>
      </p:sp>
      <p:sp>
        <p:nvSpPr>
          <p:cNvPr id="18457" name="Text Box 25">
            <a:extLst>
              <a:ext uri="{FF2B5EF4-FFF2-40B4-BE49-F238E27FC236}">
                <a16:creationId xmlns:a16="http://schemas.microsoft.com/office/drawing/2014/main" id="{336B165E-3FFB-4CC8-988F-8799FC0B2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238" y="3816029"/>
            <a:ext cx="2225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Sistemas de engenharia</a:t>
            </a:r>
          </a:p>
        </p:txBody>
      </p:sp>
      <p:sp>
        <p:nvSpPr>
          <p:cNvPr id="18461" name="Freeform 29">
            <a:extLst>
              <a:ext uri="{FF2B5EF4-FFF2-40B4-BE49-F238E27FC236}">
                <a16:creationId xmlns:a16="http://schemas.microsoft.com/office/drawing/2014/main" id="{4FF5CDDB-BCD1-446A-9AE3-A5B38A67B40D}"/>
              </a:ext>
            </a:extLst>
          </p:cNvPr>
          <p:cNvSpPr>
            <a:spLocks/>
          </p:cNvSpPr>
          <p:nvPr/>
        </p:nvSpPr>
        <p:spPr bwMode="auto">
          <a:xfrm>
            <a:off x="179388" y="4651054"/>
            <a:ext cx="3960812" cy="1474787"/>
          </a:xfrm>
          <a:custGeom>
            <a:avLst/>
            <a:gdLst>
              <a:gd name="T0" fmla="*/ 205 w 2132"/>
              <a:gd name="T1" fmla="*/ 68 h 831"/>
              <a:gd name="T2" fmla="*/ 1021 w 2132"/>
              <a:gd name="T3" fmla="*/ 68 h 831"/>
              <a:gd name="T4" fmla="*/ 1838 w 2132"/>
              <a:gd name="T5" fmla="*/ 68 h 831"/>
              <a:gd name="T6" fmla="*/ 1974 w 2132"/>
              <a:gd name="T7" fmla="*/ 476 h 831"/>
              <a:gd name="T8" fmla="*/ 1928 w 2132"/>
              <a:gd name="T9" fmla="*/ 748 h 831"/>
              <a:gd name="T10" fmla="*/ 749 w 2132"/>
              <a:gd name="T11" fmla="*/ 793 h 831"/>
              <a:gd name="T12" fmla="*/ 295 w 2132"/>
              <a:gd name="T13" fmla="*/ 793 h 831"/>
              <a:gd name="T14" fmla="*/ 69 w 2132"/>
              <a:gd name="T15" fmla="*/ 567 h 831"/>
              <a:gd name="T16" fmla="*/ 23 w 2132"/>
              <a:gd name="T17" fmla="*/ 204 h 831"/>
              <a:gd name="T18" fmla="*/ 205 w 2132"/>
              <a:gd name="T19" fmla="*/ 68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32" h="831">
                <a:moveTo>
                  <a:pt x="205" y="68"/>
                </a:moveTo>
                <a:cubicBezTo>
                  <a:pt x="371" y="45"/>
                  <a:pt x="749" y="68"/>
                  <a:pt x="1021" y="68"/>
                </a:cubicBezTo>
                <a:cubicBezTo>
                  <a:pt x="1293" y="68"/>
                  <a:pt x="1679" y="0"/>
                  <a:pt x="1838" y="68"/>
                </a:cubicBezTo>
                <a:cubicBezTo>
                  <a:pt x="1997" y="136"/>
                  <a:pt x="1959" y="363"/>
                  <a:pt x="1974" y="476"/>
                </a:cubicBezTo>
                <a:cubicBezTo>
                  <a:pt x="1989" y="589"/>
                  <a:pt x="2132" y="695"/>
                  <a:pt x="1928" y="748"/>
                </a:cubicBezTo>
                <a:cubicBezTo>
                  <a:pt x="1724" y="801"/>
                  <a:pt x="1021" y="786"/>
                  <a:pt x="749" y="793"/>
                </a:cubicBezTo>
                <a:cubicBezTo>
                  <a:pt x="477" y="800"/>
                  <a:pt x="408" y="831"/>
                  <a:pt x="295" y="793"/>
                </a:cubicBezTo>
                <a:cubicBezTo>
                  <a:pt x="182" y="755"/>
                  <a:pt x="114" y="665"/>
                  <a:pt x="69" y="567"/>
                </a:cubicBezTo>
                <a:cubicBezTo>
                  <a:pt x="24" y="469"/>
                  <a:pt x="0" y="287"/>
                  <a:pt x="23" y="204"/>
                </a:cubicBezTo>
                <a:cubicBezTo>
                  <a:pt x="46" y="121"/>
                  <a:pt x="39" y="91"/>
                  <a:pt x="205" y="6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62" name="Text Box 30">
            <a:extLst>
              <a:ext uri="{FF2B5EF4-FFF2-40B4-BE49-F238E27FC236}">
                <a16:creationId xmlns:a16="http://schemas.microsoft.com/office/drawing/2014/main" id="{E3CF137E-63F8-4F5A-A450-09E3A0B45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922516"/>
            <a:ext cx="36004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O objetivo é a sua descrição e antecipar mudanças ambientais em função de diferentes inputs</a:t>
            </a:r>
          </a:p>
        </p:txBody>
      </p:sp>
      <p:sp>
        <p:nvSpPr>
          <p:cNvPr id="18463" name="Text Box 31">
            <a:extLst>
              <a:ext uri="{FF2B5EF4-FFF2-40B4-BE49-F238E27FC236}">
                <a16:creationId xmlns:a16="http://schemas.microsoft.com/office/drawing/2014/main" id="{DA9B0FED-6095-4EEA-8A51-D86C61A06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893816"/>
            <a:ext cx="1698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Sistemas naturais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877FDB96-D868-4DC6-8DF5-6590D454C25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4517" name="Group 5">
            <a:extLst>
              <a:ext uri="{FF2B5EF4-FFF2-40B4-BE49-F238E27FC236}">
                <a16:creationId xmlns:a16="http://schemas.microsoft.com/office/drawing/2014/main" id="{3CCDDC87-E6E1-469E-A0BA-BC386E863517}"/>
              </a:ext>
            </a:extLst>
          </p:cNvPr>
          <p:cNvGrpSpPr>
            <a:grpSpLocks/>
          </p:cNvGrpSpPr>
          <p:nvPr/>
        </p:nvGrpSpPr>
        <p:grpSpPr bwMode="auto">
          <a:xfrm>
            <a:off x="3348038" y="3213100"/>
            <a:ext cx="3522662" cy="1062038"/>
            <a:chOff x="612" y="2024"/>
            <a:chExt cx="2219" cy="669"/>
          </a:xfrm>
        </p:grpSpPr>
        <p:sp>
          <p:nvSpPr>
            <p:cNvPr id="64518" name="Text Box 6">
              <a:extLst>
                <a:ext uri="{FF2B5EF4-FFF2-40B4-BE49-F238E27FC236}">
                  <a16:creationId xmlns:a16="http://schemas.microsoft.com/office/drawing/2014/main" id="{682C3839-C8B8-4601-ADE0-27CCB2260A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2251"/>
              <a:ext cx="33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4000"/>
                <a:t>A</a:t>
              </a:r>
            </a:p>
          </p:txBody>
        </p:sp>
        <p:sp>
          <p:nvSpPr>
            <p:cNvPr id="64519" name="Text Box 7">
              <a:extLst>
                <a:ext uri="{FF2B5EF4-FFF2-40B4-BE49-F238E27FC236}">
                  <a16:creationId xmlns:a16="http://schemas.microsoft.com/office/drawing/2014/main" id="{AAFAAAED-F88E-4D17-9E8C-0576FA2437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2251"/>
              <a:ext cx="31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4000"/>
                <a:t>R</a:t>
              </a:r>
            </a:p>
          </p:txBody>
        </p:sp>
        <p:sp>
          <p:nvSpPr>
            <p:cNvPr id="64520" name="Text Box 8">
              <a:extLst>
                <a:ext uri="{FF2B5EF4-FFF2-40B4-BE49-F238E27FC236}">
                  <a16:creationId xmlns:a16="http://schemas.microsoft.com/office/drawing/2014/main" id="{D3D89446-DFE3-4A1B-9F5D-2C801F250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2251"/>
              <a:ext cx="26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4000"/>
                <a:t>S</a:t>
              </a:r>
            </a:p>
          </p:txBody>
        </p:sp>
        <p:cxnSp>
          <p:nvCxnSpPr>
            <p:cNvPr id="64521" name="AutoShape 9">
              <a:extLst>
                <a:ext uri="{FF2B5EF4-FFF2-40B4-BE49-F238E27FC236}">
                  <a16:creationId xmlns:a16="http://schemas.microsoft.com/office/drawing/2014/main" id="{9499215A-F907-4418-9461-EA3FA675FCAB}"/>
                </a:ext>
              </a:extLst>
            </p:cNvPr>
            <p:cNvCxnSpPr>
              <a:cxnSpLocks noChangeShapeType="1"/>
              <a:stCxn id="64518" idx="3"/>
            </p:cNvCxnSpPr>
            <p:nvPr/>
          </p:nvCxnSpPr>
          <p:spPr bwMode="auto">
            <a:xfrm>
              <a:off x="945" y="2472"/>
              <a:ext cx="574" cy="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522" name="AutoShape 10">
              <a:extLst>
                <a:ext uri="{FF2B5EF4-FFF2-40B4-BE49-F238E27FC236}">
                  <a16:creationId xmlns:a16="http://schemas.microsoft.com/office/drawing/2014/main" id="{905FBEB6-D16E-40D6-8309-362F20AD08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73" y="2478"/>
              <a:ext cx="544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523" name="Text Box 11">
              <a:extLst>
                <a:ext uri="{FF2B5EF4-FFF2-40B4-BE49-F238E27FC236}">
                  <a16:creationId xmlns:a16="http://schemas.microsoft.com/office/drawing/2014/main" id="{24EA731F-532F-45DB-8CF5-02A9BA4C8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2024"/>
              <a:ext cx="31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3200"/>
                <a:t>k</a:t>
              </a:r>
              <a:r>
                <a:rPr lang="pt-BR" altLang="pt-BR" sz="3200" baseline="-25000"/>
                <a:t>1</a:t>
              </a:r>
            </a:p>
          </p:txBody>
        </p:sp>
        <p:sp>
          <p:nvSpPr>
            <p:cNvPr id="64524" name="Text Box 12">
              <a:extLst>
                <a:ext uri="{FF2B5EF4-FFF2-40B4-BE49-F238E27FC236}">
                  <a16:creationId xmlns:a16="http://schemas.microsoft.com/office/drawing/2014/main" id="{F189A5F7-711C-4591-8FF8-B291AA095B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024"/>
              <a:ext cx="31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3200"/>
                <a:t>k</a:t>
              </a:r>
              <a:r>
                <a:rPr lang="pt-BR" altLang="pt-BR" sz="3200" baseline="-25000"/>
                <a:t>2</a:t>
              </a:r>
            </a:p>
          </p:txBody>
        </p:sp>
      </p:grpSp>
      <p:graphicFrame>
        <p:nvGraphicFramePr>
          <p:cNvPr id="64525" name="Object 13">
            <a:extLst>
              <a:ext uri="{FF2B5EF4-FFF2-40B4-BE49-F238E27FC236}">
                <a16:creationId xmlns:a16="http://schemas.microsoft.com/office/drawing/2014/main" id="{1911D79C-19E4-4B89-9850-DC7DD1A5DD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770764"/>
              </p:ext>
            </p:extLst>
          </p:nvPr>
        </p:nvGraphicFramePr>
        <p:xfrm>
          <a:off x="1331653" y="2028438"/>
          <a:ext cx="7201420" cy="4493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836849" imgH="3863246" progId="Excel.Chart.8">
                  <p:embed followColorScheme="full"/>
                </p:oleObj>
              </mc:Choice>
              <mc:Fallback>
                <p:oleObj name="Gráfico" r:id="rId3" imgW="5836849" imgH="3863246" progId="Excel.Chart.8">
                  <p:embed followColorScheme="full"/>
                  <p:pic>
                    <p:nvPicPr>
                      <p:cNvPr id="64525" name="Object 13">
                        <a:extLst>
                          <a:ext uri="{FF2B5EF4-FFF2-40B4-BE49-F238E27FC236}">
                            <a16:creationId xmlns:a16="http://schemas.microsoft.com/office/drawing/2014/main" id="{1911D79C-19E4-4B89-9850-DC7DD1A5DD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53" y="2028438"/>
                        <a:ext cx="7201420" cy="4493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>
            <a:extLst>
              <a:ext uri="{FF2B5EF4-FFF2-40B4-BE49-F238E27FC236}">
                <a16:creationId xmlns:a16="http://schemas.microsoft.com/office/drawing/2014/main" id="{2A370FB0-58D1-4B7C-A196-118949433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4996" y="404664"/>
            <a:ext cx="689146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REAÇÕES EM SÉRIE E PARALELO 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>
            <a:extLst>
              <a:ext uri="{FF2B5EF4-FFF2-40B4-BE49-F238E27FC236}">
                <a16:creationId xmlns:a16="http://schemas.microsoft.com/office/drawing/2014/main" id="{1FD82D7D-DACE-493A-AE4D-C4EB140AC16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5540" name="Group 4">
            <a:extLst>
              <a:ext uri="{FF2B5EF4-FFF2-40B4-BE49-F238E27FC236}">
                <a16:creationId xmlns:a16="http://schemas.microsoft.com/office/drawing/2014/main" id="{A7C554F7-D21B-452B-ACA8-780BC92427F7}"/>
              </a:ext>
            </a:extLst>
          </p:cNvPr>
          <p:cNvGrpSpPr>
            <a:grpSpLocks/>
          </p:cNvGrpSpPr>
          <p:nvPr/>
        </p:nvGrpSpPr>
        <p:grpSpPr bwMode="auto">
          <a:xfrm>
            <a:off x="3492500" y="2924175"/>
            <a:ext cx="3522663" cy="1062038"/>
            <a:chOff x="612" y="2024"/>
            <a:chExt cx="2219" cy="669"/>
          </a:xfrm>
        </p:grpSpPr>
        <p:sp>
          <p:nvSpPr>
            <p:cNvPr id="65541" name="Text Box 5">
              <a:extLst>
                <a:ext uri="{FF2B5EF4-FFF2-40B4-BE49-F238E27FC236}">
                  <a16:creationId xmlns:a16="http://schemas.microsoft.com/office/drawing/2014/main" id="{C33484AD-9B37-4CA0-83FF-4B3EF61F2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2251"/>
              <a:ext cx="33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4000"/>
                <a:t>A</a:t>
              </a:r>
            </a:p>
          </p:txBody>
        </p:sp>
        <p:sp>
          <p:nvSpPr>
            <p:cNvPr id="65542" name="Text Box 6">
              <a:extLst>
                <a:ext uri="{FF2B5EF4-FFF2-40B4-BE49-F238E27FC236}">
                  <a16:creationId xmlns:a16="http://schemas.microsoft.com/office/drawing/2014/main" id="{95E3B6E5-6B34-4350-9C1D-53A1E2BD44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2251"/>
              <a:ext cx="31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4000"/>
                <a:t>R</a:t>
              </a:r>
            </a:p>
          </p:txBody>
        </p:sp>
        <p:sp>
          <p:nvSpPr>
            <p:cNvPr id="65543" name="Text Box 7">
              <a:extLst>
                <a:ext uri="{FF2B5EF4-FFF2-40B4-BE49-F238E27FC236}">
                  <a16:creationId xmlns:a16="http://schemas.microsoft.com/office/drawing/2014/main" id="{0B72CA21-FEF2-4D52-BC90-BD89E968BA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2251"/>
              <a:ext cx="26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4000"/>
                <a:t>S</a:t>
              </a:r>
            </a:p>
          </p:txBody>
        </p:sp>
        <p:cxnSp>
          <p:nvCxnSpPr>
            <p:cNvPr id="65544" name="AutoShape 8">
              <a:extLst>
                <a:ext uri="{FF2B5EF4-FFF2-40B4-BE49-F238E27FC236}">
                  <a16:creationId xmlns:a16="http://schemas.microsoft.com/office/drawing/2014/main" id="{DD8E5B88-19DA-4A32-8ECC-E717A571D8C7}"/>
                </a:ext>
              </a:extLst>
            </p:cNvPr>
            <p:cNvCxnSpPr>
              <a:cxnSpLocks noChangeShapeType="1"/>
              <a:stCxn id="65541" idx="3"/>
            </p:cNvCxnSpPr>
            <p:nvPr/>
          </p:nvCxnSpPr>
          <p:spPr bwMode="auto">
            <a:xfrm>
              <a:off x="945" y="2472"/>
              <a:ext cx="574" cy="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545" name="AutoShape 9">
              <a:extLst>
                <a:ext uri="{FF2B5EF4-FFF2-40B4-BE49-F238E27FC236}">
                  <a16:creationId xmlns:a16="http://schemas.microsoft.com/office/drawing/2014/main" id="{4A7F0479-BAFA-4156-88D3-A412A337CE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73" y="2478"/>
              <a:ext cx="544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5546" name="Text Box 10">
              <a:extLst>
                <a:ext uri="{FF2B5EF4-FFF2-40B4-BE49-F238E27FC236}">
                  <a16:creationId xmlns:a16="http://schemas.microsoft.com/office/drawing/2014/main" id="{1A9C712B-4CEA-40A5-B5B1-6E1FF11F7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2024"/>
              <a:ext cx="31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3200"/>
                <a:t>k</a:t>
              </a:r>
              <a:r>
                <a:rPr lang="pt-BR" altLang="pt-BR" sz="3200" baseline="-25000"/>
                <a:t>1</a:t>
              </a:r>
            </a:p>
          </p:txBody>
        </p:sp>
        <p:sp>
          <p:nvSpPr>
            <p:cNvPr id="65547" name="Text Box 11">
              <a:extLst>
                <a:ext uri="{FF2B5EF4-FFF2-40B4-BE49-F238E27FC236}">
                  <a16:creationId xmlns:a16="http://schemas.microsoft.com/office/drawing/2014/main" id="{F16B3035-5F73-46A2-A58A-31816ED805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024"/>
              <a:ext cx="31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3200"/>
                <a:t>k</a:t>
              </a:r>
              <a:r>
                <a:rPr lang="pt-BR" altLang="pt-BR" sz="3200" baseline="-25000"/>
                <a:t>2</a:t>
              </a:r>
            </a:p>
          </p:txBody>
        </p:sp>
      </p:grpSp>
      <p:graphicFrame>
        <p:nvGraphicFramePr>
          <p:cNvPr id="65549" name="Object 13">
            <a:extLst>
              <a:ext uri="{FF2B5EF4-FFF2-40B4-BE49-F238E27FC236}">
                <a16:creationId xmlns:a16="http://schemas.microsoft.com/office/drawing/2014/main" id="{7AE682DC-FA3D-4567-9115-22AE56A912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902138"/>
              </p:ext>
            </p:extLst>
          </p:nvPr>
        </p:nvGraphicFramePr>
        <p:xfrm>
          <a:off x="1148135" y="2005112"/>
          <a:ext cx="7130305" cy="4448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836849" imgH="3863246" progId="Excel.Chart.8">
                  <p:embed followColorScheme="full"/>
                </p:oleObj>
              </mc:Choice>
              <mc:Fallback>
                <p:oleObj name="Gráfico" r:id="rId3" imgW="5836849" imgH="3863246" progId="Excel.Chart.8">
                  <p:embed followColorScheme="full"/>
                  <p:pic>
                    <p:nvPicPr>
                      <p:cNvPr id="65549" name="Object 13">
                        <a:extLst>
                          <a:ext uri="{FF2B5EF4-FFF2-40B4-BE49-F238E27FC236}">
                            <a16:creationId xmlns:a16="http://schemas.microsoft.com/office/drawing/2014/main" id="{7AE682DC-FA3D-4567-9115-22AE56A912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8135" y="2005112"/>
                        <a:ext cx="7130305" cy="4448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>
            <a:extLst>
              <a:ext uri="{FF2B5EF4-FFF2-40B4-BE49-F238E27FC236}">
                <a16:creationId xmlns:a16="http://schemas.microsoft.com/office/drawing/2014/main" id="{8EC115D3-0D19-4972-840E-3FE85AB10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4996" y="404664"/>
            <a:ext cx="689146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REAÇÕES EM SÉRIE E PARALELO 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55271B9E-5714-4943-8415-2545AB7558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768C072D-6682-4693-B553-616BDA2E4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4996" y="404664"/>
            <a:ext cx="689146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REAÇÕES EM SÉRIE E PARALELO  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61C596E-7C1E-4C53-921B-1766E9D295A4}"/>
              </a:ext>
            </a:extLst>
          </p:cNvPr>
          <p:cNvGrpSpPr/>
          <p:nvPr/>
        </p:nvGrpSpPr>
        <p:grpSpPr>
          <a:xfrm>
            <a:off x="1692000" y="1972812"/>
            <a:ext cx="3216612" cy="1899840"/>
            <a:chOff x="2784784" y="1851044"/>
            <a:chExt cx="3216612" cy="1899840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53894ABB-8C73-4284-8C1E-AE9641A6135F}"/>
                </a:ext>
              </a:extLst>
            </p:cNvPr>
            <p:cNvGrpSpPr/>
            <p:nvPr/>
          </p:nvGrpSpPr>
          <p:grpSpPr>
            <a:xfrm>
              <a:off x="4286865" y="1851044"/>
              <a:ext cx="1714531" cy="1899840"/>
              <a:chOff x="2546555" y="1821547"/>
              <a:chExt cx="1714531" cy="1899840"/>
            </a:xfrm>
          </p:grpSpPr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354FFB79-A230-4077-80DA-1709E5D5681E}"/>
                  </a:ext>
                </a:extLst>
              </p:cNvPr>
              <p:cNvSpPr txBox="1"/>
              <p:nvPr/>
            </p:nvSpPr>
            <p:spPr>
              <a:xfrm>
                <a:off x="2546555" y="2566219"/>
                <a:ext cx="441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</a:p>
            </p:txBody>
          </p:sp>
          <p:cxnSp>
            <p:nvCxnSpPr>
              <p:cNvPr id="13" name="Conector de Seta Reta 12">
                <a:extLst>
                  <a:ext uri="{FF2B5EF4-FFF2-40B4-BE49-F238E27FC236}">
                    <a16:creationId xmlns:a16="http://schemas.microsoft.com/office/drawing/2014/main" id="{BFC3A3F2-83BC-461F-A678-97649600FA01}"/>
                  </a:ext>
                </a:extLst>
              </p:cNvPr>
              <p:cNvCxnSpPr>
                <a:stCxn id="12" idx="3"/>
              </p:cNvCxnSpPr>
              <p:nvPr/>
            </p:nvCxnSpPr>
            <p:spPr>
              <a:xfrm flipV="1">
                <a:off x="2987701" y="2113935"/>
                <a:ext cx="837047" cy="7446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CB407A22-BC26-4F5B-8422-4A32F366B9BA}"/>
                  </a:ext>
                </a:extLst>
              </p:cNvPr>
              <p:cNvSpPr txBox="1"/>
              <p:nvPr/>
            </p:nvSpPr>
            <p:spPr>
              <a:xfrm>
                <a:off x="3824748" y="1821547"/>
                <a:ext cx="4363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</a:p>
            </p:txBody>
          </p:sp>
          <p:cxnSp>
            <p:nvCxnSpPr>
              <p:cNvPr id="15" name="Conector de Seta Reta 14">
                <a:extLst>
                  <a:ext uri="{FF2B5EF4-FFF2-40B4-BE49-F238E27FC236}">
                    <a16:creationId xmlns:a16="http://schemas.microsoft.com/office/drawing/2014/main" id="{2EE7876C-5719-43A5-9EC8-390BD714D12B}"/>
                  </a:ext>
                </a:extLst>
              </p:cNvPr>
              <p:cNvCxnSpPr>
                <a:cxnSpLocks/>
                <a:stCxn id="12" idx="3"/>
              </p:cNvCxnSpPr>
              <p:nvPr/>
            </p:nvCxnSpPr>
            <p:spPr>
              <a:xfrm>
                <a:off x="2987701" y="2858607"/>
                <a:ext cx="837047" cy="57039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6889878-4F33-4121-AA59-61228A01B141}"/>
                  </a:ext>
                </a:extLst>
              </p:cNvPr>
              <p:cNvSpPr txBox="1"/>
              <p:nvPr/>
            </p:nvSpPr>
            <p:spPr>
              <a:xfrm>
                <a:off x="3824748" y="3136612"/>
                <a:ext cx="4154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ixaDeTexto 16">
                    <a:extLst>
                      <a:ext uri="{FF2B5EF4-FFF2-40B4-BE49-F238E27FC236}">
                        <a16:creationId xmlns:a16="http://schemas.microsoft.com/office/drawing/2014/main" id="{CB441950-F61A-4100-B04B-DC417C0D6A5E}"/>
                      </a:ext>
                    </a:extLst>
                  </p:cNvPr>
                  <p:cNvSpPr txBox="1"/>
                  <p:nvPr/>
                </p:nvSpPr>
                <p:spPr>
                  <a:xfrm>
                    <a:off x="3265447" y="1990504"/>
                    <a:ext cx="28155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6" name="CaixaDeTexto 15">
                    <a:extLst>
                      <a:ext uri="{FF2B5EF4-FFF2-40B4-BE49-F238E27FC236}">
                        <a16:creationId xmlns:a16="http://schemas.microsoft.com/office/drawing/2014/main" id="{C8575098-E080-4A59-980A-0F199AE1A9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5447" y="1990504"/>
                    <a:ext cx="281551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1277" r="-6383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ixaDeTexto 17">
                    <a:extLst>
                      <a:ext uri="{FF2B5EF4-FFF2-40B4-BE49-F238E27FC236}">
                        <a16:creationId xmlns:a16="http://schemas.microsoft.com/office/drawing/2014/main" id="{080AB117-DF77-4DEF-AC3E-2AAEBCCA277F}"/>
                      </a:ext>
                    </a:extLst>
                  </p:cNvPr>
                  <p:cNvSpPr txBox="1"/>
                  <p:nvPr/>
                </p:nvSpPr>
                <p:spPr>
                  <a:xfrm>
                    <a:off x="3265448" y="3275432"/>
                    <a:ext cx="28687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7" name="CaixaDeTexto 16">
                    <a:extLst>
                      <a:ext uri="{FF2B5EF4-FFF2-40B4-BE49-F238E27FC236}">
                        <a16:creationId xmlns:a16="http://schemas.microsoft.com/office/drawing/2014/main" id="{BCA60CE8-97F9-4ED5-9084-5055406956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5448" y="3275432"/>
                    <a:ext cx="286873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0833" r="-6250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1" name="Picture 4" descr="Resultado de imagem para clipart reactions">
              <a:extLst>
                <a:ext uri="{FF2B5EF4-FFF2-40B4-BE49-F238E27FC236}">
                  <a16:creationId xmlns:a16="http://schemas.microsoft.com/office/drawing/2014/main" id="{0FB0A18C-5939-4647-BBA5-6DC5A572A6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784" y="2129156"/>
              <a:ext cx="1148436" cy="1452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40CF44E-BC73-4269-8B84-06A12798AF9E}"/>
                  </a:ext>
                </a:extLst>
              </p:cNvPr>
              <p:cNvSpPr txBox="1"/>
              <p:nvPr/>
            </p:nvSpPr>
            <p:spPr>
              <a:xfrm>
                <a:off x="491378" y="4269212"/>
                <a:ext cx="4031044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40CF44E-BC73-4269-8B84-06A12798A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78" y="4269212"/>
                <a:ext cx="4031044" cy="9103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5CB599A9-8E62-4A25-AE8B-42399D07D214}"/>
                  </a:ext>
                </a:extLst>
              </p:cNvPr>
              <p:cNvSpPr txBox="1"/>
              <p:nvPr/>
            </p:nvSpPr>
            <p:spPr>
              <a:xfrm>
                <a:off x="5066815" y="3417464"/>
                <a:ext cx="3798168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𝑑𝐵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5CB599A9-8E62-4A25-AE8B-42399D07D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815" y="3417464"/>
                <a:ext cx="3798168" cy="9103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D0ED7FE-9A43-417B-9C34-30B8E6798869}"/>
                  </a:ext>
                </a:extLst>
              </p:cNvPr>
              <p:cNvSpPr txBox="1"/>
              <p:nvPr/>
            </p:nvSpPr>
            <p:spPr>
              <a:xfrm>
                <a:off x="5180120" y="5085184"/>
                <a:ext cx="3571557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𝑑𝐶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D0ED7FE-9A43-417B-9C34-30B8E6798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120" y="5085184"/>
                <a:ext cx="3571557" cy="9103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4657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55271B9E-5714-4943-8415-2545AB7558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768C072D-6682-4693-B553-616BDA2E4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4996" y="404664"/>
            <a:ext cx="689146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REAÇÕES EM SÉRIE E PARALELO  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61C596E-7C1E-4C53-921B-1766E9D295A4}"/>
              </a:ext>
            </a:extLst>
          </p:cNvPr>
          <p:cNvGrpSpPr>
            <a:grpSpLocks noChangeAspect="1"/>
          </p:cNvGrpSpPr>
          <p:nvPr/>
        </p:nvGrpSpPr>
        <p:grpSpPr>
          <a:xfrm>
            <a:off x="2843808" y="1984671"/>
            <a:ext cx="2944382" cy="1739052"/>
            <a:chOff x="2784784" y="1851044"/>
            <a:chExt cx="3216612" cy="1899840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53894ABB-8C73-4284-8C1E-AE9641A6135F}"/>
                </a:ext>
              </a:extLst>
            </p:cNvPr>
            <p:cNvGrpSpPr/>
            <p:nvPr/>
          </p:nvGrpSpPr>
          <p:grpSpPr>
            <a:xfrm>
              <a:off x="4286865" y="1851044"/>
              <a:ext cx="1714531" cy="1899840"/>
              <a:chOff x="2546555" y="1821547"/>
              <a:chExt cx="1714531" cy="1899840"/>
            </a:xfrm>
          </p:grpSpPr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354FFB79-A230-4077-80DA-1709E5D5681E}"/>
                  </a:ext>
                </a:extLst>
              </p:cNvPr>
              <p:cNvSpPr txBox="1"/>
              <p:nvPr/>
            </p:nvSpPr>
            <p:spPr>
              <a:xfrm>
                <a:off x="2546555" y="2566219"/>
                <a:ext cx="441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</a:p>
            </p:txBody>
          </p:sp>
          <p:cxnSp>
            <p:nvCxnSpPr>
              <p:cNvPr id="13" name="Conector de Seta Reta 12">
                <a:extLst>
                  <a:ext uri="{FF2B5EF4-FFF2-40B4-BE49-F238E27FC236}">
                    <a16:creationId xmlns:a16="http://schemas.microsoft.com/office/drawing/2014/main" id="{BFC3A3F2-83BC-461F-A678-97649600FA01}"/>
                  </a:ext>
                </a:extLst>
              </p:cNvPr>
              <p:cNvCxnSpPr>
                <a:stCxn id="12" idx="3"/>
              </p:cNvCxnSpPr>
              <p:nvPr/>
            </p:nvCxnSpPr>
            <p:spPr>
              <a:xfrm flipV="1">
                <a:off x="2987701" y="2113935"/>
                <a:ext cx="837047" cy="7446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CB407A22-BC26-4F5B-8422-4A32F366B9BA}"/>
                  </a:ext>
                </a:extLst>
              </p:cNvPr>
              <p:cNvSpPr txBox="1"/>
              <p:nvPr/>
            </p:nvSpPr>
            <p:spPr>
              <a:xfrm>
                <a:off x="3824748" y="1821547"/>
                <a:ext cx="4363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</a:p>
            </p:txBody>
          </p:sp>
          <p:cxnSp>
            <p:nvCxnSpPr>
              <p:cNvPr id="15" name="Conector de Seta Reta 14">
                <a:extLst>
                  <a:ext uri="{FF2B5EF4-FFF2-40B4-BE49-F238E27FC236}">
                    <a16:creationId xmlns:a16="http://schemas.microsoft.com/office/drawing/2014/main" id="{2EE7876C-5719-43A5-9EC8-390BD714D12B}"/>
                  </a:ext>
                </a:extLst>
              </p:cNvPr>
              <p:cNvCxnSpPr>
                <a:cxnSpLocks/>
                <a:stCxn id="12" idx="3"/>
              </p:cNvCxnSpPr>
              <p:nvPr/>
            </p:nvCxnSpPr>
            <p:spPr>
              <a:xfrm>
                <a:off x="2987701" y="2858607"/>
                <a:ext cx="837047" cy="57039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6889878-4F33-4121-AA59-61228A01B141}"/>
                  </a:ext>
                </a:extLst>
              </p:cNvPr>
              <p:cNvSpPr txBox="1"/>
              <p:nvPr/>
            </p:nvSpPr>
            <p:spPr>
              <a:xfrm>
                <a:off x="3824748" y="3136612"/>
                <a:ext cx="4154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ixaDeTexto 16">
                    <a:extLst>
                      <a:ext uri="{FF2B5EF4-FFF2-40B4-BE49-F238E27FC236}">
                        <a16:creationId xmlns:a16="http://schemas.microsoft.com/office/drawing/2014/main" id="{CB441950-F61A-4100-B04B-DC417C0D6A5E}"/>
                      </a:ext>
                    </a:extLst>
                  </p:cNvPr>
                  <p:cNvSpPr txBox="1"/>
                  <p:nvPr/>
                </p:nvSpPr>
                <p:spPr>
                  <a:xfrm>
                    <a:off x="3265447" y="1990504"/>
                    <a:ext cx="28155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6" name="CaixaDeTexto 15">
                    <a:extLst>
                      <a:ext uri="{FF2B5EF4-FFF2-40B4-BE49-F238E27FC236}">
                        <a16:creationId xmlns:a16="http://schemas.microsoft.com/office/drawing/2014/main" id="{C8575098-E080-4A59-980A-0F199AE1A9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5447" y="1990504"/>
                    <a:ext cx="281551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1277" r="-6383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ixaDeTexto 17">
                    <a:extLst>
                      <a:ext uri="{FF2B5EF4-FFF2-40B4-BE49-F238E27FC236}">
                        <a16:creationId xmlns:a16="http://schemas.microsoft.com/office/drawing/2014/main" id="{080AB117-DF77-4DEF-AC3E-2AAEBCCA277F}"/>
                      </a:ext>
                    </a:extLst>
                  </p:cNvPr>
                  <p:cNvSpPr txBox="1"/>
                  <p:nvPr/>
                </p:nvSpPr>
                <p:spPr>
                  <a:xfrm>
                    <a:off x="3265448" y="3275432"/>
                    <a:ext cx="28687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7" name="CaixaDeTexto 16">
                    <a:extLst>
                      <a:ext uri="{FF2B5EF4-FFF2-40B4-BE49-F238E27FC236}">
                        <a16:creationId xmlns:a16="http://schemas.microsoft.com/office/drawing/2014/main" id="{BCA60CE8-97F9-4ED5-9084-5055406956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5448" y="3275432"/>
                    <a:ext cx="286873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0833" r="-6250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1" name="Picture 4" descr="Resultado de imagem para clipart reactions">
              <a:extLst>
                <a:ext uri="{FF2B5EF4-FFF2-40B4-BE49-F238E27FC236}">
                  <a16:creationId xmlns:a16="http://schemas.microsoft.com/office/drawing/2014/main" id="{0FB0A18C-5939-4647-BBA5-6DC5A572A6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784" y="2129156"/>
              <a:ext cx="1148436" cy="1452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40CF44E-BC73-4269-8B84-06A12798AF9E}"/>
                  </a:ext>
                </a:extLst>
              </p:cNvPr>
              <p:cNvSpPr txBox="1"/>
              <p:nvPr/>
            </p:nvSpPr>
            <p:spPr>
              <a:xfrm>
                <a:off x="2607053" y="4038916"/>
                <a:ext cx="4031044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40CF44E-BC73-4269-8B84-06A12798A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053" y="4038916"/>
                <a:ext cx="4031044" cy="9103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9E601E3-6841-4688-97C1-4E399D533BAB}"/>
                  </a:ext>
                </a:extLst>
              </p:cNvPr>
              <p:cNvSpPr txBox="1"/>
              <p:nvPr/>
            </p:nvSpPr>
            <p:spPr>
              <a:xfrm>
                <a:off x="2336575" y="5419143"/>
                <a:ext cx="4572000" cy="552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9E601E3-6841-4688-97C1-4E399D533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575" y="5419143"/>
                <a:ext cx="4572000" cy="5522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333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55271B9E-5714-4943-8415-2545AB7558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768C072D-6682-4693-B553-616BDA2E4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4996" y="404664"/>
            <a:ext cx="689146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REAÇÕES EM SÉRIE E PARALELO  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61C596E-7C1E-4C53-921B-1766E9D295A4}"/>
              </a:ext>
            </a:extLst>
          </p:cNvPr>
          <p:cNvGrpSpPr>
            <a:grpSpLocks noChangeAspect="1"/>
          </p:cNvGrpSpPr>
          <p:nvPr/>
        </p:nvGrpSpPr>
        <p:grpSpPr>
          <a:xfrm>
            <a:off x="2843808" y="1984671"/>
            <a:ext cx="2944382" cy="1739052"/>
            <a:chOff x="2784784" y="1851044"/>
            <a:chExt cx="3216612" cy="1899840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53894ABB-8C73-4284-8C1E-AE9641A6135F}"/>
                </a:ext>
              </a:extLst>
            </p:cNvPr>
            <p:cNvGrpSpPr/>
            <p:nvPr/>
          </p:nvGrpSpPr>
          <p:grpSpPr>
            <a:xfrm>
              <a:off x="4286865" y="1851044"/>
              <a:ext cx="1714531" cy="1899840"/>
              <a:chOff x="2546555" y="1821547"/>
              <a:chExt cx="1714531" cy="1899840"/>
            </a:xfrm>
          </p:grpSpPr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354FFB79-A230-4077-80DA-1709E5D5681E}"/>
                  </a:ext>
                </a:extLst>
              </p:cNvPr>
              <p:cNvSpPr txBox="1"/>
              <p:nvPr/>
            </p:nvSpPr>
            <p:spPr>
              <a:xfrm>
                <a:off x="2546555" y="2566219"/>
                <a:ext cx="441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</a:p>
            </p:txBody>
          </p:sp>
          <p:cxnSp>
            <p:nvCxnSpPr>
              <p:cNvPr id="13" name="Conector de Seta Reta 12">
                <a:extLst>
                  <a:ext uri="{FF2B5EF4-FFF2-40B4-BE49-F238E27FC236}">
                    <a16:creationId xmlns:a16="http://schemas.microsoft.com/office/drawing/2014/main" id="{BFC3A3F2-83BC-461F-A678-97649600FA01}"/>
                  </a:ext>
                </a:extLst>
              </p:cNvPr>
              <p:cNvCxnSpPr>
                <a:stCxn id="12" idx="3"/>
              </p:cNvCxnSpPr>
              <p:nvPr/>
            </p:nvCxnSpPr>
            <p:spPr>
              <a:xfrm flipV="1">
                <a:off x="2987701" y="2113935"/>
                <a:ext cx="837047" cy="7446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CB407A22-BC26-4F5B-8422-4A32F366B9BA}"/>
                  </a:ext>
                </a:extLst>
              </p:cNvPr>
              <p:cNvSpPr txBox="1"/>
              <p:nvPr/>
            </p:nvSpPr>
            <p:spPr>
              <a:xfrm>
                <a:off x="3824748" y="1821547"/>
                <a:ext cx="4363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</a:p>
            </p:txBody>
          </p:sp>
          <p:cxnSp>
            <p:nvCxnSpPr>
              <p:cNvPr id="15" name="Conector de Seta Reta 14">
                <a:extLst>
                  <a:ext uri="{FF2B5EF4-FFF2-40B4-BE49-F238E27FC236}">
                    <a16:creationId xmlns:a16="http://schemas.microsoft.com/office/drawing/2014/main" id="{2EE7876C-5719-43A5-9EC8-390BD714D12B}"/>
                  </a:ext>
                </a:extLst>
              </p:cNvPr>
              <p:cNvCxnSpPr>
                <a:cxnSpLocks/>
                <a:stCxn id="12" idx="3"/>
              </p:cNvCxnSpPr>
              <p:nvPr/>
            </p:nvCxnSpPr>
            <p:spPr>
              <a:xfrm>
                <a:off x="2987701" y="2858607"/>
                <a:ext cx="837047" cy="57039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6889878-4F33-4121-AA59-61228A01B141}"/>
                  </a:ext>
                </a:extLst>
              </p:cNvPr>
              <p:cNvSpPr txBox="1"/>
              <p:nvPr/>
            </p:nvSpPr>
            <p:spPr>
              <a:xfrm>
                <a:off x="3824748" y="3136612"/>
                <a:ext cx="4154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ixaDeTexto 16">
                    <a:extLst>
                      <a:ext uri="{FF2B5EF4-FFF2-40B4-BE49-F238E27FC236}">
                        <a16:creationId xmlns:a16="http://schemas.microsoft.com/office/drawing/2014/main" id="{CB441950-F61A-4100-B04B-DC417C0D6A5E}"/>
                      </a:ext>
                    </a:extLst>
                  </p:cNvPr>
                  <p:cNvSpPr txBox="1"/>
                  <p:nvPr/>
                </p:nvSpPr>
                <p:spPr>
                  <a:xfrm>
                    <a:off x="3265447" y="1990504"/>
                    <a:ext cx="28155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6" name="CaixaDeTexto 15">
                    <a:extLst>
                      <a:ext uri="{FF2B5EF4-FFF2-40B4-BE49-F238E27FC236}">
                        <a16:creationId xmlns:a16="http://schemas.microsoft.com/office/drawing/2014/main" id="{C8575098-E080-4A59-980A-0F199AE1A9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5447" y="1990504"/>
                    <a:ext cx="281551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1277" r="-6383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ixaDeTexto 17">
                    <a:extLst>
                      <a:ext uri="{FF2B5EF4-FFF2-40B4-BE49-F238E27FC236}">
                        <a16:creationId xmlns:a16="http://schemas.microsoft.com/office/drawing/2014/main" id="{080AB117-DF77-4DEF-AC3E-2AAEBCCA277F}"/>
                      </a:ext>
                    </a:extLst>
                  </p:cNvPr>
                  <p:cNvSpPr txBox="1"/>
                  <p:nvPr/>
                </p:nvSpPr>
                <p:spPr>
                  <a:xfrm>
                    <a:off x="3265448" y="3275432"/>
                    <a:ext cx="28687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7" name="CaixaDeTexto 16">
                    <a:extLst>
                      <a:ext uri="{FF2B5EF4-FFF2-40B4-BE49-F238E27FC236}">
                        <a16:creationId xmlns:a16="http://schemas.microsoft.com/office/drawing/2014/main" id="{BCA60CE8-97F9-4ED5-9084-5055406956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5448" y="3275432"/>
                    <a:ext cx="286873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0833" r="-6250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1" name="Picture 4" descr="Resultado de imagem para clipart reactions">
              <a:extLst>
                <a:ext uri="{FF2B5EF4-FFF2-40B4-BE49-F238E27FC236}">
                  <a16:creationId xmlns:a16="http://schemas.microsoft.com/office/drawing/2014/main" id="{0FB0A18C-5939-4647-BBA5-6DC5A572A6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784" y="2129156"/>
              <a:ext cx="1148436" cy="1452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231E8A3-428C-482F-9B56-2324C11349B8}"/>
                  </a:ext>
                </a:extLst>
              </p:cNvPr>
              <p:cNvSpPr txBox="1"/>
              <p:nvPr/>
            </p:nvSpPr>
            <p:spPr>
              <a:xfrm>
                <a:off x="2977730" y="4000678"/>
                <a:ext cx="3798168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𝑑𝐵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231E8A3-428C-482F-9B56-2324C1134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730" y="4000678"/>
                <a:ext cx="3798168" cy="9103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18E1A5F8-7773-483F-9994-EC0AC31EF1A9}"/>
                  </a:ext>
                </a:extLst>
              </p:cNvPr>
              <p:cNvSpPr txBox="1"/>
              <p:nvPr/>
            </p:nvSpPr>
            <p:spPr>
              <a:xfrm>
                <a:off x="1600450" y="5219706"/>
                <a:ext cx="6552728" cy="980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18E1A5F8-7773-483F-9994-EC0AC31EF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450" y="5219706"/>
                <a:ext cx="6552728" cy="9808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2741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55271B9E-5714-4943-8415-2545AB7558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768C072D-6682-4693-B553-616BDA2E4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4996" y="404664"/>
            <a:ext cx="689146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REAÇÕES EM SÉRIE E PARALELO  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61C596E-7C1E-4C53-921B-1766E9D295A4}"/>
              </a:ext>
            </a:extLst>
          </p:cNvPr>
          <p:cNvGrpSpPr>
            <a:grpSpLocks noChangeAspect="1"/>
          </p:cNvGrpSpPr>
          <p:nvPr/>
        </p:nvGrpSpPr>
        <p:grpSpPr>
          <a:xfrm>
            <a:off x="2843808" y="1984671"/>
            <a:ext cx="2944382" cy="1739052"/>
            <a:chOff x="2784784" y="1851044"/>
            <a:chExt cx="3216612" cy="1899840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53894ABB-8C73-4284-8C1E-AE9641A6135F}"/>
                </a:ext>
              </a:extLst>
            </p:cNvPr>
            <p:cNvGrpSpPr/>
            <p:nvPr/>
          </p:nvGrpSpPr>
          <p:grpSpPr>
            <a:xfrm>
              <a:off x="4286865" y="1851044"/>
              <a:ext cx="1714531" cy="1899840"/>
              <a:chOff x="2546555" y="1821547"/>
              <a:chExt cx="1714531" cy="1899840"/>
            </a:xfrm>
          </p:grpSpPr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354FFB79-A230-4077-80DA-1709E5D5681E}"/>
                  </a:ext>
                </a:extLst>
              </p:cNvPr>
              <p:cNvSpPr txBox="1"/>
              <p:nvPr/>
            </p:nvSpPr>
            <p:spPr>
              <a:xfrm>
                <a:off x="2546555" y="2566219"/>
                <a:ext cx="441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</a:p>
            </p:txBody>
          </p:sp>
          <p:cxnSp>
            <p:nvCxnSpPr>
              <p:cNvPr id="13" name="Conector de Seta Reta 12">
                <a:extLst>
                  <a:ext uri="{FF2B5EF4-FFF2-40B4-BE49-F238E27FC236}">
                    <a16:creationId xmlns:a16="http://schemas.microsoft.com/office/drawing/2014/main" id="{BFC3A3F2-83BC-461F-A678-97649600FA01}"/>
                  </a:ext>
                </a:extLst>
              </p:cNvPr>
              <p:cNvCxnSpPr>
                <a:stCxn id="12" idx="3"/>
              </p:cNvCxnSpPr>
              <p:nvPr/>
            </p:nvCxnSpPr>
            <p:spPr>
              <a:xfrm flipV="1">
                <a:off x="2987701" y="2113935"/>
                <a:ext cx="837047" cy="7446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CB407A22-BC26-4F5B-8422-4A32F366B9BA}"/>
                  </a:ext>
                </a:extLst>
              </p:cNvPr>
              <p:cNvSpPr txBox="1"/>
              <p:nvPr/>
            </p:nvSpPr>
            <p:spPr>
              <a:xfrm>
                <a:off x="3824748" y="1821547"/>
                <a:ext cx="4363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</a:p>
            </p:txBody>
          </p:sp>
          <p:cxnSp>
            <p:nvCxnSpPr>
              <p:cNvPr id="15" name="Conector de Seta Reta 14">
                <a:extLst>
                  <a:ext uri="{FF2B5EF4-FFF2-40B4-BE49-F238E27FC236}">
                    <a16:creationId xmlns:a16="http://schemas.microsoft.com/office/drawing/2014/main" id="{2EE7876C-5719-43A5-9EC8-390BD714D12B}"/>
                  </a:ext>
                </a:extLst>
              </p:cNvPr>
              <p:cNvCxnSpPr>
                <a:cxnSpLocks/>
                <a:stCxn id="12" idx="3"/>
              </p:cNvCxnSpPr>
              <p:nvPr/>
            </p:nvCxnSpPr>
            <p:spPr>
              <a:xfrm>
                <a:off x="2987701" y="2858607"/>
                <a:ext cx="837047" cy="57039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6889878-4F33-4121-AA59-61228A01B141}"/>
                  </a:ext>
                </a:extLst>
              </p:cNvPr>
              <p:cNvSpPr txBox="1"/>
              <p:nvPr/>
            </p:nvSpPr>
            <p:spPr>
              <a:xfrm>
                <a:off x="3824748" y="3136612"/>
                <a:ext cx="4154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ixaDeTexto 16">
                    <a:extLst>
                      <a:ext uri="{FF2B5EF4-FFF2-40B4-BE49-F238E27FC236}">
                        <a16:creationId xmlns:a16="http://schemas.microsoft.com/office/drawing/2014/main" id="{CB441950-F61A-4100-B04B-DC417C0D6A5E}"/>
                      </a:ext>
                    </a:extLst>
                  </p:cNvPr>
                  <p:cNvSpPr txBox="1"/>
                  <p:nvPr/>
                </p:nvSpPr>
                <p:spPr>
                  <a:xfrm>
                    <a:off x="3265447" y="1990504"/>
                    <a:ext cx="28155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6" name="CaixaDeTexto 15">
                    <a:extLst>
                      <a:ext uri="{FF2B5EF4-FFF2-40B4-BE49-F238E27FC236}">
                        <a16:creationId xmlns:a16="http://schemas.microsoft.com/office/drawing/2014/main" id="{C8575098-E080-4A59-980A-0F199AE1A9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5447" y="1990504"/>
                    <a:ext cx="281551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1277" r="-6383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ixaDeTexto 17">
                    <a:extLst>
                      <a:ext uri="{FF2B5EF4-FFF2-40B4-BE49-F238E27FC236}">
                        <a16:creationId xmlns:a16="http://schemas.microsoft.com/office/drawing/2014/main" id="{080AB117-DF77-4DEF-AC3E-2AAEBCCA277F}"/>
                      </a:ext>
                    </a:extLst>
                  </p:cNvPr>
                  <p:cNvSpPr txBox="1"/>
                  <p:nvPr/>
                </p:nvSpPr>
                <p:spPr>
                  <a:xfrm>
                    <a:off x="3265448" y="3275432"/>
                    <a:ext cx="28687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7" name="CaixaDeTexto 16">
                    <a:extLst>
                      <a:ext uri="{FF2B5EF4-FFF2-40B4-BE49-F238E27FC236}">
                        <a16:creationId xmlns:a16="http://schemas.microsoft.com/office/drawing/2014/main" id="{BCA60CE8-97F9-4ED5-9084-5055406956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5448" y="3275432"/>
                    <a:ext cx="286873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0833" r="-6250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1" name="Picture 4" descr="Resultado de imagem para clipart reactions">
              <a:extLst>
                <a:ext uri="{FF2B5EF4-FFF2-40B4-BE49-F238E27FC236}">
                  <a16:creationId xmlns:a16="http://schemas.microsoft.com/office/drawing/2014/main" id="{0FB0A18C-5939-4647-BBA5-6DC5A572A6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784" y="2129156"/>
              <a:ext cx="1148436" cy="1452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8DEAE6C-4889-4160-9872-9648954C1E80}"/>
                  </a:ext>
                </a:extLst>
              </p:cNvPr>
              <p:cNvSpPr txBox="1"/>
              <p:nvPr/>
            </p:nvSpPr>
            <p:spPr>
              <a:xfrm>
                <a:off x="3091035" y="3924102"/>
                <a:ext cx="3571557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𝑑𝐶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8DEAE6C-4889-4160-9872-9648954C1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035" y="3924102"/>
                <a:ext cx="3571557" cy="9103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F1EE174-46E7-4902-A3E6-BEFBC09808B5}"/>
                  </a:ext>
                </a:extLst>
              </p:cNvPr>
              <p:cNvSpPr txBox="1"/>
              <p:nvPr/>
            </p:nvSpPr>
            <p:spPr>
              <a:xfrm>
                <a:off x="1693307" y="5127870"/>
                <a:ext cx="6624736" cy="980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F1EE174-46E7-4902-A3E6-BEFBC0980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307" y="5127870"/>
                <a:ext cx="6624736" cy="9808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3666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>
            <a:extLst>
              <a:ext uri="{FF2B5EF4-FFF2-40B4-BE49-F238E27FC236}">
                <a16:creationId xmlns:a16="http://schemas.microsoft.com/office/drawing/2014/main" id="{1915749A-AE20-4BE6-9B89-0F5D7AFB0D8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8387" name="Object 19">
            <a:extLst>
              <a:ext uri="{FF2B5EF4-FFF2-40B4-BE49-F238E27FC236}">
                <a16:creationId xmlns:a16="http://schemas.microsoft.com/office/drawing/2014/main" id="{82DFB02D-4760-46E1-A552-0DB09D2BD6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211481"/>
              </p:ext>
            </p:extLst>
          </p:nvPr>
        </p:nvGraphicFramePr>
        <p:xfrm>
          <a:off x="1331640" y="2243829"/>
          <a:ext cx="6623769" cy="4243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676935" imgH="3855610" progId="Excel.Chart.8">
                  <p:embed followColorScheme="full"/>
                </p:oleObj>
              </mc:Choice>
              <mc:Fallback>
                <p:oleObj name="Gráfico" r:id="rId3" imgW="5676935" imgH="3855610" progId="Excel.Chart.8">
                  <p:embed followColorScheme="full"/>
                  <p:pic>
                    <p:nvPicPr>
                      <p:cNvPr id="58387" name="Object 19">
                        <a:extLst>
                          <a:ext uri="{FF2B5EF4-FFF2-40B4-BE49-F238E27FC236}">
                            <a16:creationId xmlns:a16="http://schemas.microsoft.com/office/drawing/2014/main" id="{82DFB02D-4760-46E1-A552-0DB09D2BD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243829"/>
                        <a:ext cx="6623769" cy="4243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388" name="Group 20">
            <a:extLst>
              <a:ext uri="{FF2B5EF4-FFF2-40B4-BE49-F238E27FC236}">
                <a16:creationId xmlns:a16="http://schemas.microsoft.com/office/drawing/2014/main" id="{C3DB7014-C43F-4A36-A13E-E360E2D122CA}"/>
              </a:ext>
            </a:extLst>
          </p:cNvPr>
          <p:cNvGrpSpPr>
            <a:grpSpLocks/>
          </p:cNvGrpSpPr>
          <p:nvPr/>
        </p:nvGrpSpPr>
        <p:grpSpPr bwMode="auto">
          <a:xfrm>
            <a:off x="4620520" y="1700808"/>
            <a:ext cx="1654175" cy="1881187"/>
            <a:chOff x="612" y="1842"/>
            <a:chExt cx="1042" cy="1185"/>
          </a:xfrm>
        </p:grpSpPr>
        <p:sp>
          <p:nvSpPr>
            <p:cNvPr id="58389" name="Text Box 21">
              <a:extLst>
                <a:ext uri="{FF2B5EF4-FFF2-40B4-BE49-F238E27FC236}">
                  <a16:creationId xmlns:a16="http://schemas.microsoft.com/office/drawing/2014/main" id="{E49D7765-74FE-4062-9FC3-BAF9A4A44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2251"/>
              <a:ext cx="33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4000"/>
                <a:t>A</a:t>
              </a:r>
            </a:p>
          </p:txBody>
        </p:sp>
        <p:sp>
          <p:nvSpPr>
            <p:cNvPr id="58390" name="Text Box 22">
              <a:extLst>
                <a:ext uri="{FF2B5EF4-FFF2-40B4-BE49-F238E27FC236}">
                  <a16:creationId xmlns:a16="http://schemas.microsoft.com/office/drawing/2014/main" id="{BAE755F1-9B43-47B7-A85E-239FD48E5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8" y="1859"/>
              <a:ext cx="31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4000" dirty="0"/>
                <a:t>R</a:t>
              </a:r>
            </a:p>
          </p:txBody>
        </p:sp>
        <p:sp>
          <p:nvSpPr>
            <p:cNvPr id="58391" name="Text Box 23">
              <a:extLst>
                <a:ext uri="{FF2B5EF4-FFF2-40B4-BE49-F238E27FC236}">
                  <a16:creationId xmlns:a16="http://schemas.microsoft.com/office/drawing/2014/main" id="{DB4339EC-8DF9-4262-B513-8B4AA62C4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8" y="2585"/>
              <a:ext cx="26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4000"/>
                <a:t>S</a:t>
              </a:r>
            </a:p>
          </p:txBody>
        </p:sp>
        <p:cxnSp>
          <p:nvCxnSpPr>
            <p:cNvPr id="58392" name="AutoShape 24">
              <a:extLst>
                <a:ext uri="{FF2B5EF4-FFF2-40B4-BE49-F238E27FC236}">
                  <a16:creationId xmlns:a16="http://schemas.microsoft.com/office/drawing/2014/main" id="{86A15D34-3A26-48D2-82DF-7918ADE136B4}"/>
                </a:ext>
              </a:extLst>
            </p:cNvPr>
            <p:cNvCxnSpPr>
              <a:cxnSpLocks noChangeShapeType="1"/>
              <a:stCxn id="58389" idx="3"/>
              <a:endCxn id="58390" idx="1"/>
            </p:cNvCxnSpPr>
            <p:nvPr/>
          </p:nvCxnSpPr>
          <p:spPr bwMode="auto">
            <a:xfrm flipV="1">
              <a:off x="945" y="2080"/>
              <a:ext cx="393" cy="39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393" name="AutoShape 25">
              <a:extLst>
                <a:ext uri="{FF2B5EF4-FFF2-40B4-BE49-F238E27FC236}">
                  <a16:creationId xmlns:a16="http://schemas.microsoft.com/office/drawing/2014/main" id="{80965C28-61DB-4546-8F8A-4A039E01250B}"/>
                </a:ext>
              </a:extLst>
            </p:cNvPr>
            <p:cNvCxnSpPr>
              <a:cxnSpLocks noChangeShapeType="1"/>
              <a:stCxn id="58389" idx="3"/>
              <a:endCxn id="58391" idx="1"/>
            </p:cNvCxnSpPr>
            <p:nvPr/>
          </p:nvCxnSpPr>
          <p:spPr bwMode="auto">
            <a:xfrm>
              <a:off x="945" y="2472"/>
              <a:ext cx="393" cy="33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394" name="Text Box 26">
              <a:extLst>
                <a:ext uri="{FF2B5EF4-FFF2-40B4-BE49-F238E27FC236}">
                  <a16:creationId xmlns:a16="http://schemas.microsoft.com/office/drawing/2014/main" id="{16E91494-21AB-45AC-BCC5-06E96DEC7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1842"/>
              <a:ext cx="31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3200"/>
                <a:t>k</a:t>
              </a:r>
              <a:r>
                <a:rPr lang="pt-BR" altLang="pt-BR" sz="3200" baseline="-25000"/>
                <a:t>1</a:t>
              </a:r>
            </a:p>
          </p:txBody>
        </p:sp>
        <p:sp>
          <p:nvSpPr>
            <p:cNvPr id="58395" name="Text Box 27">
              <a:extLst>
                <a:ext uri="{FF2B5EF4-FFF2-40B4-BE49-F238E27FC236}">
                  <a16:creationId xmlns:a16="http://schemas.microsoft.com/office/drawing/2014/main" id="{469BE33B-BFFC-4B73-B95F-2A2C1558CB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2614"/>
              <a:ext cx="31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3200"/>
                <a:t>k</a:t>
              </a:r>
              <a:r>
                <a:rPr lang="pt-BR" altLang="pt-BR" sz="3200" baseline="-25000"/>
                <a:t>2</a:t>
              </a:r>
            </a:p>
          </p:txBody>
        </p:sp>
      </p:grpSp>
      <p:sp>
        <p:nvSpPr>
          <p:cNvPr id="15" name="Rectangle 3">
            <a:extLst>
              <a:ext uri="{FF2B5EF4-FFF2-40B4-BE49-F238E27FC236}">
                <a16:creationId xmlns:a16="http://schemas.microsoft.com/office/drawing/2014/main" id="{898B49A1-6017-4C5C-98D0-D8DCB7E58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4996" y="404664"/>
            <a:ext cx="689146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REAÇÕES EM SÉRIE E PARALELO 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7028A2C2-473F-452B-8695-F65394AE37F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9397" name="Object 5">
            <a:extLst>
              <a:ext uri="{FF2B5EF4-FFF2-40B4-BE49-F238E27FC236}">
                <a16:creationId xmlns:a16="http://schemas.microsoft.com/office/drawing/2014/main" id="{3D096803-FA24-481B-B09A-70EA2FAB23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436301"/>
              </p:ext>
            </p:extLst>
          </p:nvPr>
        </p:nvGraphicFramePr>
        <p:xfrm>
          <a:off x="1547664" y="1943131"/>
          <a:ext cx="6891461" cy="441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676935" imgH="3855610" progId="Excel.Chart.8">
                  <p:embed followColorScheme="full"/>
                </p:oleObj>
              </mc:Choice>
              <mc:Fallback>
                <p:oleObj name="Gráfico" r:id="rId3" imgW="5676935" imgH="3855610" progId="Excel.Chart.8">
                  <p:embed followColorScheme="full"/>
                  <p:pic>
                    <p:nvPicPr>
                      <p:cNvPr id="59397" name="Object 5">
                        <a:extLst>
                          <a:ext uri="{FF2B5EF4-FFF2-40B4-BE49-F238E27FC236}">
                            <a16:creationId xmlns:a16="http://schemas.microsoft.com/office/drawing/2014/main" id="{3D096803-FA24-481B-B09A-70EA2FAB23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943131"/>
                        <a:ext cx="6891461" cy="441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398" name="Group 6">
            <a:extLst>
              <a:ext uri="{FF2B5EF4-FFF2-40B4-BE49-F238E27FC236}">
                <a16:creationId xmlns:a16="http://schemas.microsoft.com/office/drawing/2014/main" id="{AC36A4FE-B235-4B7A-BEF6-88E30777EB24}"/>
              </a:ext>
            </a:extLst>
          </p:cNvPr>
          <p:cNvGrpSpPr>
            <a:grpSpLocks/>
          </p:cNvGrpSpPr>
          <p:nvPr/>
        </p:nvGrpSpPr>
        <p:grpSpPr bwMode="auto">
          <a:xfrm>
            <a:off x="5436096" y="2924944"/>
            <a:ext cx="1654175" cy="1881188"/>
            <a:chOff x="612" y="1842"/>
            <a:chExt cx="1042" cy="1185"/>
          </a:xfrm>
        </p:grpSpPr>
        <p:sp>
          <p:nvSpPr>
            <p:cNvPr id="59399" name="Text Box 7">
              <a:extLst>
                <a:ext uri="{FF2B5EF4-FFF2-40B4-BE49-F238E27FC236}">
                  <a16:creationId xmlns:a16="http://schemas.microsoft.com/office/drawing/2014/main" id="{F9CFA80E-CA14-4814-B3E7-4DE029F67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2251"/>
              <a:ext cx="33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4000"/>
                <a:t>A</a:t>
              </a:r>
            </a:p>
          </p:txBody>
        </p:sp>
        <p:sp>
          <p:nvSpPr>
            <p:cNvPr id="59400" name="Text Box 8">
              <a:extLst>
                <a:ext uri="{FF2B5EF4-FFF2-40B4-BE49-F238E27FC236}">
                  <a16:creationId xmlns:a16="http://schemas.microsoft.com/office/drawing/2014/main" id="{2CD0C4D2-2053-48CD-88E2-C1D648D31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8" y="1859"/>
              <a:ext cx="31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4000" dirty="0"/>
                <a:t>R</a:t>
              </a:r>
            </a:p>
          </p:txBody>
        </p:sp>
        <p:sp>
          <p:nvSpPr>
            <p:cNvPr id="59401" name="Text Box 9">
              <a:extLst>
                <a:ext uri="{FF2B5EF4-FFF2-40B4-BE49-F238E27FC236}">
                  <a16:creationId xmlns:a16="http://schemas.microsoft.com/office/drawing/2014/main" id="{C6BD8A3A-5FEF-482D-B1F0-CDBC9A77D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8" y="2585"/>
              <a:ext cx="26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4000"/>
                <a:t>S</a:t>
              </a:r>
            </a:p>
          </p:txBody>
        </p:sp>
        <p:cxnSp>
          <p:nvCxnSpPr>
            <p:cNvPr id="59402" name="AutoShape 10">
              <a:extLst>
                <a:ext uri="{FF2B5EF4-FFF2-40B4-BE49-F238E27FC236}">
                  <a16:creationId xmlns:a16="http://schemas.microsoft.com/office/drawing/2014/main" id="{FADAC998-21C5-4906-B028-CE7225BDAE97}"/>
                </a:ext>
              </a:extLst>
            </p:cNvPr>
            <p:cNvCxnSpPr>
              <a:cxnSpLocks noChangeShapeType="1"/>
              <a:stCxn id="59399" idx="3"/>
              <a:endCxn id="59400" idx="1"/>
            </p:cNvCxnSpPr>
            <p:nvPr/>
          </p:nvCxnSpPr>
          <p:spPr bwMode="auto">
            <a:xfrm flipV="1">
              <a:off x="945" y="2080"/>
              <a:ext cx="393" cy="39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403" name="AutoShape 11">
              <a:extLst>
                <a:ext uri="{FF2B5EF4-FFF2-40B4-BE49-F238E27FC236}">
                  <a16:creationId xmlns:a16="http://schemas.microsoft.com/office/drawing/2014/main" id="{36C005D7-C2E3-4B3D-B923-128FCEC3B638}"/>
                </a:ext>
              </a:extLst>
            </p:cNvPr>
            <p:cNvCxnSpPr>
              <a:cxnSpLocks noChangeShapeType="1"/>
              <a:stCxn id="59399" idx="3"/>
              <a:endCxn id="59401" idx="1"/>
            </p:cNvCxnSpPr>
            <p:nvPr/>
          </p:nvCxnSpPr>
          <p:spPr bwMode="auto">
            <a:xfrm>
              <a:off x="945" y="2472"/>
              <a:ext cx="393" cy="33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9404" name="Text Box 12">
              <a:extLst>
                <a:ext uri="{FF2B5EF4-FFF2-40B4-BE49-F238E27FC236}">
                  <a16:creationId xmlns:a16="http://schemas.microsoft.com/office/drawing/2014/main" id="{FBAF9FEE-63B3-453A-BDAA-BD355AA595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1842"/>
              <a:ext cx="31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3200"/>
                <a:t>k</a:t>
              </a:r>
              <a:r>
                <a:rPr lang="pt-BR" altLang="pt-BR" sz="3200" baseline="-25000"/>
                <a:t>1</a:t>
              </a:r>
            </a:p>
          </p:txBody>
        </p:sp>
        <p:sp>
          <p:nvSpPr>
            <p:cNvPr id="59405" name="Text Box 13">
              <a:extLst>
                <a:ext uri="{FF2B5EF4-FFF2-40B4-BE49-F238E27FC236}">
                  <a16:creationId xmlns:a16="http://schemas.microsoft.com/office/drawing/2014/main" id="{6004989C-8294-4223-ACBB-A3A56DC0FF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2614"/>
              <a:ext cx="31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3200"/>
                <a:t>k</a:t>
              </a:r>
              <a:r>
                <a:rPr lang="pt-BR" altLang="pt-BR" sz="3200" baseline="-25000"/>
                <a:t>2</a:t>
              </a:r>
            </a:p>
          </p:txBody>
        </p:sp>
      </p:grpSp>
      <p:sp>
        <p:nvSpPr>
          <p:cNvPr id="15" name="Rectangle 3">
            <a:extLst>
              <a:ext uri="{FF2B5EF4-FFF2-40B4-BE49-F238E27FC236}">
                <a16:creationId xmlns:a16="http://schemas.microsoft.com/office/drawing/2014/main" id="{180D4982-557A-47DB-BE50-42D6CAEFF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4996" y="404664"/>
            <a:ext cx="689146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REAÇÕES EM SÉRIE E PARALELO 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1C93433D-EADF-4F8B-8660-44E80DD7D12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A941B22D-3E6E-4CED-9C0A-A9AFCA747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16459"/>
            <a:ext cx="7391400" cy="104991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200" dirty="0"/>
              <a:t>PROCESSOS DE TRANSPORTE E TRANSFORMAÇÃO EM SISTEMAS NATURAIS E DE ENGENHARIA</a:t>
            </a:r>
          </a:p>
        </p:txBody>
      </p:sp>
      <p:sp>
        <p:nvSpPr>
          <p:cNvPr id="20501" name="Freeform 21">
            <a:extLst>
              <a:ext uri="{FF2B5EF4-FFF2-40B4-BE49-F238E27FC236}">
                <a16:creationId xmlns:a16="http://schemas.microsoft.com/office/drawing/2014/main" id="{3F418BCC-F925-416D-BDB1-0C5384D923FA}"/>
              </a:ext>
            </a:extLst>
          </p:cNvPr>
          <p:cNvSpPr>
            <a:spLocks/>
          </p:cNvSpPr>
          <p:nvPr/>
        </p:nvSpPr>
        <p:spPr bwMode="auto">
          <a:xfrm>
            <a:off x="1889226" y="1838178"/>
            <a:ext cx="4679950" cy="4308475"/>
          </a:xfrm>
          <a:custGeom>
            <a:avLst/>
            <a:gdLst>
              <a:gd name="T0" fmla="*/ 492 w 2948"/>
              <a:gd name="T1" fmla="*/ 620 h 2714"/>
              <a:gd name="T2" fmla="*/ 990 w 2948"/>
              <a:gd name="T3" fmla="*/ 212 h 2714"/>
              <a:gd name="T4" fmla="*/ 1580 w 2948"/>
              <a:gd name="T5" fmla="*/ 76 h 2714"/>
              <a:gd name="T6" fmla="*/ 2170 w 2948"/>
              <a:gd name="T7" fmla="*/ 121 h 2714"/>
              <a:gd name="T8" fmla="*/ 2850 w 2948"/>
              <a:gd name="T9" fmla="*/ 801 h 2714"/>
              <a:gd name="T10" fmla="*/ 2759 w 2948"/>
              <a:gd name="T11" fmla="*/ 2026 h 2714"/>
              <a:gd name="T12" fmla="*/ 2034 w 2948"/>
              <a:gd name="T13" fmla="*/ 2525 h 2714"/>
              <a:gd name="T14" fmla="*/ 718 w 2948"/>
              <a:gd name="T15" fmla="*/ 2570 h 2714"/>
              <a:gd name="T16" fmla="*/ 38 w 2948"/>
              <a:gd name="T17" fmla="*/ 1663 h 2714"/>
              <a:gd name="T18" fmla="*/ 492 w 2948"/>
              <a:gd name="T19" fmla="*/ 620 h 2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48" h="2714">
                <a:moveTo>
                  <a:pt x="492" y="620"/>
                </a:moveTo>
                <a:cubicBezTo>
                  <a:pt x="651" y="378"/>
                  <a:pt x="809" y="303"/>
                  <a:pt x="990" y="212"/>
                </a:cubicBezTo>
                <a:cubicBezTo>
                  <a:pt x="1171" y="121"/>
                  <a:pt x="1383" y="91"/>
                  <a:pt x="1580" y="76"/>
                </a:cubicBezTo>
                <a:cubicBezTo>
                  <a:pt x="1777" y="61"/>
                  <a:pt x="1958" y="0"/>
                  <a:pt x="2170" y="121"/>
                </a:cubicBezTo>
                <a:cubicBezTo>
                  <a:pt x="2382" y="242"/>
                  <a:pt x="2752" y="484"/>
                  <a:pt x="2850" y="801"/>
                </a:cubicBezTo>
                <a:cubicBezTo>
                  <a:pt x="2948" y="1118"/>
                  <a:pt x="2895" y="1739"/>
                  <a:pt x="2759" y="2026"/>
                </a:cubicBezTo>
                <a:cubicBezTo>
                  <a:pt x="2623" y="2313"/>
                  <a:pt x="2374" y="2434"/>
                  <a:pt x="2034" y="2525"/>
                </a:cubicBezTo>
                <a:cubicBezTo>
                  <a:pt x="1694" y="2616"/>
                  <a:pt x="1051" y="2714"/>
                  <a:pt x="718" y="2570"/>
                </a:cubicBezTo>
                <a:cubicBezTo>
                  <a:pt x="385" y="2426"/>
                  <a:pt x="76" y="1988"/>
                  <a:pt x="38" y="1663"/>
                </a:cubicBezTo>
                <a:cubicBezTo>
                  <a:pt x="0" y="1338"/>
                  <a:pt x="333" y="862"/>
                  <a:pt x="492" y="62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05" name="Freeform 25">
            <a:extLst>
              <a:ext uri="{FF2B5EF4-FFF2-40B4-BE49-F238E27FC236}">
                <a16:creationId xmlns:a16="http://schemas.microsoft.com/office/drawing/2014/main" id="{7A966053-5AEF-4D7A-B8C3-6713E6173C89}"/>
              </a:ext>
            </a:extLst>
          </p:cNvPr>
          <p:cNvSpPr>
            <a:spLocks/>
          </p:cNvSpPr>
          <p:nvPr/>
        </p:nvSpPr>
        <p:spPr bwMode="auto">
          <a:xfrm>
            <a:off x="1960664" y="2581128"/>
            <a:ext cx="4392612" cy="2136775"/>
          </a:xfrm>
          <a:custGeom>
            <a:avLst/>
            <a:gdLst>
              <a:gd name="T0" fmla="*/ 0 w 2767"/>
              <a:gd name="T1" fmla="*/ 1301 h 1346"/>
              <a:gd name="T2" fmla="*/ 680 w 2767"/>
              <a:gd name="T3" fmla="*/ 1119 h 1346"/>
              <a:gd name="T4" fmla="*/ 1043 w 2767"/>
              <a:gd name="T5" fmla="*/ 756 h 1346"/>
              <a:gd name="T6" fmla="*/ 1270 w 2767"/>
              <a:gd name="T7" fmla="*/ 167 h 1346"/>
              <a:gd name="T8" fmla="*/ 1678 w 2767"/>
              <a:gd name="T9" fmla="*/ 121 h 1346"/>
              <a:gd name="T10" fmla="*/ 1814 w 2767"/>
              <a:gd name="T11" fmla="*/ 892 h 1346"/>
              <a:gd name="T12" fmla="*/ 2041 w 2767"/>
              <a:gd name="T13" fmla="*/ 1255 h 1346"/>
              <a:gd name="T14" fmla="*/ 2767 w 2767"/>
              <a:gd name="T15" fmla="*/ 1346 h 1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67" h="1346">
                <a:moveTo>
                  <a:pt x="0" y="1301"/>
                </a:moveTo>
                <a:cubicBezTo>
                  <a:pt x="253" y="1255"/>
                  <a:pt x="506" y="1210"/>
                  <a:pt x="680" y="1119"/>
                </a:cubicBezTo>
                <a:cubicBezTo>
                  <a:pt x="854" y="1028"/>
                  <a:pt x="945" y="915"/>
                  <a:pt x="1043" y="756"/>
                </a:cubicBezTo>
                <a:cubicBezTo>
                  <a:pt x="1141" y="597"/>
                  <a:pt x="1164" y="273"/>
                  <a:pt x="1270" y="167"/>
                </a:cubicBezTo>
                <a:cubicBezTo>
                  <a:pt x="1376" y="61"/>
                  <a:pt x="1587" y="0"/>
                  <a:pt x="1678" y="121"/>
                </a:cubicBezTo>
                <a:cubicBezTo>
                  <a:pt x="1769" y="242"/>
                  <a:pt x="1754" y="703"/>
                  <a:pt x="1814" y="892"/>
                </a:cubicBezTo>
                <a:cubicBezTo>
                  <a:pt x="1874" y="1081"/>
                  <a:pt x="1882" y="1179"/>
                  <a:pt x="2041" y="1255"/>
                </a:cubicBezTo>
                <a:cubicBezTo>
                  <a:pt x="2200" y="1331"/>
                  <a:pt x="2646" y="1331"/>
                  <a:pt x="2767" y="134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06" name="Freeform 26">
            <a:extLst>
              <a:ext uri="{FF2B5EF4-FFF2-40B4-BE49-F238E27FC236}">
                <a16:creationId xmlns:a16="http://schemas.microsoft.com/office/drawing/2014/main" id="{3ED2ACF2-388A-4597-BAF8-5C08AC7F1707}"/>
              </a:ext>
            </a:extLst>
          </p:cNvPr>
          <p:cNvSpPr>
            <a:spLocks/>
          </p:cNvSpPr>
          <p:nvPr/>
        </p:nvSpPr>
        <p:spPr bwMode="auto">
          <a:xfrm>
            <a:off x="2465489" y="3133578"/>
            <a:ext cx="1295400" cy="215900"/>
          </a:xfrm>
          <a:custGeom>
            <a:avLst/>
            <a:gdLst>
              <a:gd name="T0" fmla="*/ 0 w 816"/>
              <a:gd name="T1" fmla="*/ 0 h 136"/>
              <a:gd name="T2" fmla="*/ 453 w 816"/>
              <a:gd name="T3" fmla="*/ 91 h 136"/>
              <a:gd name="T4" fmla="*/ 816 w 816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" h="136">
                <a:moveTo>
                  <a:pt x="0" y="0"/>
                </a:moveTo>
                <a:cubicBezTo>
                  <a:pt x="158" y="34"/>
                  <a:pt x="317" y="68"/>
                  <a:pt x="453" y="91"/>
                </a:cubicBezTo>
                <a:cubicBezTo>
                  <a:pt x="589" y="114"/>
                  <a:pt x="755" y="128"/>
                  <a:pt x="816" y="1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07" name="Freeform 27">
            <a:extLst>
              <a:ext uri="{FF2B5EF4-FFF2-40B4-BE49-F238E27FC236}">
                <a16:creationId xmlns:a16="http://schemas.microsoft.com/office/drawing/2014/main" id="{D5593839-932A-4C08-B5C2-5A5D8EBB83A2}"/>
              </a:ext>
            </a:extLst>
          </p:cNvPr>
          <p:cNvSpPr>
            <a:spLocks/>
          </p:cNvSpPr>
          <p:nvPr/>
        </p:nvSpPr>
        <p:spPr bwMode="auto">
          <a:xfrm>
            <a:off x="4768951" y="3133578"/>
            <a:ext cx="1655763" cy="252413"/>
          </a:xfrm>
          <a:custGeom>
            <a:avLst/>
            <a:gdLst>
              <a:gd name="T0" fmla="*/ 0 w 1043"/>
              <a:gd name="T1" fmla="*/ 136 h 159"/>
              <a:gd name="T2" fmla="*/ 408 w 1043"/>
              <a:gd name="T3" fmla="*/ 136 h 159"/>
              <a:gd name="T4" fmla="*/ 1043 w 1043"/>
              <a:gd name="T5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3" h="159">
                <a:moveTo>
                  <a:pt x="0" y="136"/>
                </a:moveTo>
                <a:cubicBezTo>
                  <a:pt x="117" y="147"/>
                  <a:pt x="234" y="159"/>
                  <a:pt x="408" y="136"/>
                </a:cubicBezTo>
                <a:cubicBezTo>
                  <a:pt x="582" y="113"/>
                  <a:pt x="937" y="23"/>
                  <a:pt x="104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08" name="Text Box 28">
            <a:extLst>
              <a:ext uri="{FF2B5EF4-FFF2-40B4-BE49-F238E27FC236}">
                <a16:creationId xmlns:a16="http://schemas.microsoft.com/office/drawing/2014/main" id="{774F3E8A-19AE-404A-8B18-690A3A891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326" y="2125516"/>
            <a:ext cx="654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latin typeface="Garamond" panose="02020404030301010803" pitchFamily="18" charset="0"/>
              </a:rPr>
              <a:t>Gás</a:t>
            </a:r>
          </a:p>
        </p:txBody>
      </p:sp>
      <p:sp>
        <p:nvSpPr>
          <p:cNvPr id="20509" name="Text Box 29">
            <a:extLst>
              <a:ext uri="{FF2B5EF4-FFF2-40B4-BE49-F238E27FC236}">
                <a16:creationId xmlns:a16="http://schemas.microsoft.com/office/drawing/2014/main" id="{56DB1AFF-CE18-45A4-BBB2-079FC8065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889" y="4719491"/>
            <a:ext cx="93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latin typeface="Garamond" panose="02020404030301010803" pitchFamily="18" charset="0"/>
              </a:rPr>
              <a:t>Sólido</a:t>
            </a:r>
          </a:p>
        </p:txBody>
      </p:sp>
      <p:sp>
        <p:nvSpPr>
          <p:cNvPr id="20510" name="Text Box 30">
            <a:extLst>
              <a:ext uri="{FF2B5EF4-FFF2-40B4-BE49-F238E27FC236}">
                <a16:creationId xmlns:a16="http://schemas.microsoft.com/office/drawing/2014/main" id="{B4C3A051-582F-4BF7-A40A-36A490B23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8001" y="3493941"/>
            <a:ext cx="110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latin typeface="Garamond" panose="02020404030301010803" pitchFamily="18" charset="0"/>
              </a:rPr>
              <a:t>Líquido</a:t>
            </a:r>
          </a:p>
        </p:txBody>
      </p:sp>
      <p:sp>
        <p:nvSpPr>
          <p:cNvPr id="20511" name="Text Box 31">
            <a:extLst>
              <a:ext uri="{FF2B5EF4-FFF2-40B4-BE49-F238E27FC236}">
                <a16:creationId xmlns:a16="http://schemas.microsoft.com/office/drawing/2014/main" id="{DCE54FCD-FF07-4401-9829-4ACF55BF9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751" y="3613003"/>
            <a:ext cx="110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latin typeface="Garamond" panose="02020404030301010803" pitchFamily="18" charset="0"/>
              </a:rPr>
              <a:t>Líquido</a:t>
            </a:r>
          </a:p>
        </p:txBody>
      </p:sp>
      <p:sp>
        <p:nvSpPr>
          <p:cNvPr id="20513" name="AutoShape 33">
            <a:extLst>
              <a:ext uri="{FF2B5EF4-FFF2-40B4-BE49-F238E27FC236}">
                <a16:creationId xmlns:a16="http://schemas.microsoft.com/office/drawing/2014/main" id="{71515D64-F6EA-4151-8284-075A07E81E67}"/>
              </a:ext>
            </a:extLst>
          </p:cNvPr>
          <p:cNvSpPr>
            <a:spLocks noChangeArrowheads="1"/>
          </p:cNvSpPr>
          <p:nvPr/>
        </p:nvSpPr>
        <p:spPr bwMode="auto">
          <a:xfrm rot="1624058">
            <a:off x="2176564" y="2269978"/>
            <a:ext cx="1655762" cy="360363"/>
          </a:xfrm>
          <a:prstGeom prst="leftRightArrow">
            <a:avLst>
              <a:gd name="adj1" fmla="val 50000"/>
              <a:gd name="adj2" fmla="val 9189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4" name="AutoShape 34">
            <a:extLst>
              <a:ext uri="{FF2B5EF4-FFF2-40B4-BE49-F238E27FC236}">
                <a16:creationId xmlns:a16="http://schemas.microsoft.com/office/drawing/2014/main" id="{E71FF553-73FF-4A41-81BF-410DEA269F72}"/>
              </a:ext>
            </a:extLst>
          </p:cNvPr>
          <p:cNvSpPr>
            <a:spLocks noChangeArrowheads="1"/>
          </p:cNvSpPr>
          <p:nvPr/>
        </p:nvSpPr>
        <p:spPr bwMode="auto">
          <a:xfrm rot="8729627">
            <a:off x="5056289" y="2269978"/>
            <a:ext cx="1655762" cy="360363"/>
          </a:xfrm>
          <a:prstGeom prst="leftRightArrow">
            <a:avLst>
              <a:gd name="adj1" fmla="val 50000"/>
              <a:gd name="adj2" fmla="val 9189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5" name="AutoShape 35">
            <a:extLst>
              <a:ext uri="{FF2B5EF4-FFF2-40B4-BE49-F238E27FC236}">
                <a16:creationId xmlns:a16="http://schemas.microsoft.com/office/drawing/2014/main" id="{57550BC1-441A-4B6D-8C7C-3DD829D5CDFF}"/>
              </a:ext>
            </a:extLst>
          </p:cNvPr>
          <p:cNvSpPr>
            <a:spLocks noChangeArrowheads="1"/>
          </p:cNvSpPr>
          <p:nvPr/>
        </p:nvSpPr>
        <p:spPr bwMode="auto">
          <a:xfrm rot="1624058">
            <a:off x="952601" y="3781278"/>
            <a:ext cx="1655763" cy="360363"/>
          </a:xfrm>
          <a:prstGeom prst="leftRightArrow">
            <a:avLst>
              <a:gd name="adj1" fmla="val 50000"/>
              <a:gd name="adj2" fmla="val 9189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6" name="AutoShape 36">
            <a:extLst>
              <a:ext uri="{FF2B5EF4-FFF2-40B4-BE49-F238E27FC236}">
                <a16:creationId xmlns:a16="http://schemas.microsoft.com/office/drawing/2014/main" id="{5ECF99DB-A9BA-4A68-802B-BA10EEA67068}"/>
              </a:ext>
            </a:extLst>
          </p:cNvPr>
          <p:cNvSpPr>
            <a:spLocks noChangeArrowheads="1"/>
          </p:cNvSpPr>
          <p:nvPr/>
        </p:nvSpPr>
        <p:spPr bwMode="auto">
          <a:xfrm rot="20000419">
            <a:off x="1600301" y="5221141"/>
            <a:ext cx="1655763" cy="360362"/>
          </a:xfrm>
          <a:prstGeom prst="leftRightArrow">
            <a:avLst>
              <a:gd name="adj1" fmla="val 50000"/>
              <a:gd name="adj2" fmla="val 9189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7" name="AutoShape 37">
            <a:extLst>
              <a:ext uri="{FF2B5EF4-FFF2-40B4-BE49-F238E27FC236}">
                <a16:creationId xmlns:a16="http://schemas.microsoft.com/office/drawing/2014/main" id="{8D86D8DD-9FB2-446E-94CC-5079E050A56D}"/>
              </a:ext>
            </a:extLst>
          </p:cNvPr>
          <p:cNvSpPr>
            <a:spLocks noChangeArrowheads="1"/>
          </p:cNvSpPr>
          <p:nvPr/>
        </p:nvSpPr>
        <p:spPr bwMode="auto">
          <a:xfrm rot="20766150">
            <a:off x="5632551" y="3925741"/>
            <a:ext cx="1655763" cy="360362"/>
          </a:xfrm>
          <a:prstGeom prst="leftRightArrow">
            <a:avLst>
              <a:gd name="adj1" fmla="val 50000"/>
              <a:gd name="adj2" fmla="val 9189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8" name="AutoShape 38">
            <a:extLst>
              <a:ext uri="{FF2B5EF4-FFF2-40B4-BE49-F238E27FC236}">
                <a16:creationId xmlns:a16="http://schemas.microsoft.com/office/drawing/2014/main" id="{B4DF0049-7BA0-444F-9938-7ED20086E2DC}"/>
              </a:ext>
            </a:extLst>
          </p:cNvPr>
          <p:cNvSpPr>
            <a:spLocks noChangeArrowheads="1"/>
          </p:cNvSpPr>
          <p:nvPr/>
        </p:nvSpPr>
        <p:spPr bwMode="auto">
          <a:xfrm rot="2226884">
            <a:off x="4984851" y="5438628"/>
            <a:ext cx="1655763" cy="360363"/>
          </a:xfrm>
          <a:prstGeom prst="leftRightArrow">
            <a:avLst>
              <a:gd name="adj1" fmla="val 50000"/>
              <a:gd name="adj2" fmla="val 9189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9" name="AutoShape 39">
            <a:extLst>
              <a:ext uri="{FF2B5EF4-FFF2-40B4-BE49-F238E27FC236}">
                <a16:creationId xmlns:a16="http://schemas.microsoft.com/office/drawing/2014/main" id="{47C4E1A3-B51B-4DF1-827A-3D7CE6ABDACA}"/>
              </a:ext>
            </a:extLst>
          </p:cNvPr>
          <p:cNvSpPr>
            <a:spLocks noChangeArrowheads="1"/>
          </p:cNvSpPr>
          <p:nvPr/>
        </p:nvSpPr>
        <p:spPr bwMode="auto">
          <a:xfrm rot="20778837">
            <a:off x="4408589" y="3781278"/>
            <a:ext cx="792162" cy="144463"/>
          </a:xfrm>
          <a:prstGeom prst="leftRightArrow">
            <a:avLst>
              <a:gd name="adj1" fmla="val 50000"/>
              <a:gd name="adj2" fmla="val 1096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20" name="AutoShape 40">
            <a:extLst>
              <a:ext uri="{FF2B5EF4-FFF2-40B4-BE49-F238E27FC236}">
                <a16:creationId xmlns:a16="http://schemas.microsoft.com/office/drawing/2014/main" id="{F9EF7C6D-C2AF-4D25-9C92-1FA3970FD07C}"/>
              </a:ext>
            </a:extLst>
          </p:cNvPr>
          <p:cNvSpPr>
            <a:spLocks noChangeArrowheads="1"/>
          </p:cNvSpPr>
          <p:nvPr/>
        </p:nvSpPr>
        <p:spPr bwMode="auto">
          <a:xfrm rot="1316379">
            <a:off x="3256064" y="3638403"/>
            <a:ext cx="792162" cy="144463"/>
          </a:xfrm>
          <a:prstGeom prst="leftRightArrow">
            <a:avLst>
              <a:gd name="adj1" fmla="val 50000"/>
              <a:gd name="adj2" fmla="val 1096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21" name="AutoShape 41">
            <a:extLst>
              <a:ext uri="{FF2B5EF4-FFF2-40B4-BE49-F238E27FC236}">
                <a16:creationId xmlns:a16="http://schemas.microsoft.com/office/drawing/2014/main" id="{A48D6D88-D65C-4E47-B305-3C705AB1D330}"/>
              </a:ext>
            </a:extLst>
          </p:cNvPr>
          <p:cNvSpPr>
            <a:spLocks noChangeArrowheads="1"/>
          </p:cNvSpPr>
          <p:nvPr/>
        </p:nvSpPr>
        <p:spPr bwMode="auto">
          <a:xfrm rot="17657009">
            <a:off x="4048226" y="2628753"/>
            <a:ext cx="792163" cy="144463"/>
          </a:xfrm>
          <a:prstGeom prst="leftRightArrow">
            <a:avLst>
              <a:gd name="adj1" fmla="val 50000"/>
              <a:gd name="adj2" fmla="val 1096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22" name="AutoShape 42">
            <a:extLst>
              <a:ext uri="{FF2B5EF4-FFF2-40B4-BE49-F238E27FC236}">
                <a16:creationId xmlns:a16="http://schemas.microsoft.com/office/drawing/2014/main" id="{955E51CB-4171-4B95-BC42-6D56380AB9F2}"/>
              </a:ext>
            </a:extLst>
          </p:cNvPr>
          <p:cNvSpPr>
            <a:spLocks noChangeArrowheads="1"/>
          </p:cNvSpPr>
          <p:nvPr/>
        </p:nvSpPr>
        <p:spPr bwMode="auto">
          <a:xfrm rot="16045508">
            <a:off x="5308702" y="3170090"/>
            <a:ext cx="792162" cy="144463"/>
          </a:xfrm>
          <a:prstGeom prst="leftRightArrow">
            <a:avLst>
              <a:gd name="adj1" fmla="val 50000"/>
              <a:gd name="adj2" fmla="val 1096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23" name="AutoShape 43">
            <a:extLst>
              <a:ext uri="{FF2B5EF4-FFF2-40B4-BE49-F238E27FC236}">
                <a16:creationId xmlns:a16="http://schemas.microsoft.com/office/drawing/2014/main" id="{23E5689E-5255-4724-AE33-AE3ADBB7CB5B}"/>
              </a:ext>
            </a:extLst>
          </p:cNvPr>
          <p:cNvSpPr>
            <a:spLocks noChangeArrowheads="1"/>
          </p:cNvSpPr>
          <p:nvPr/>
        </p:nvSpPr>
        <p:spPr bwMode="auto">
          <a:xfrm rot="17278795">
            <a:off x="2465488" y="3133579"/>
            <a:ext cx="792163" cy="144462"/>
          </a:xfrm>
          <a:prstGeom prst="leftRightArrow">
            <a:avLst>
              <a:gd name="adj1" fmla="val 50000"/>
              <a:gd name="adj2" fmla="val 10967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55E3607-6BE3-415B-8797-C062A7731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E EQUILÍBRIO QUÍMICO 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9C469069-D36D-46A7-831A-4155B9BED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483" y="2293940"/>
            <a:ext cx="75530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altLang="pt-BR" sz="3600" dirty="0"/>
              <a:t>4Fe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 + 10H</a:t>
            </a:r>
            <a:r>
              <a:rPr lang="pt-BR" altLang="pt-BR" sz="3600" baseline="-25000" dirty="0"/>
              <a:t>2</a:t>
            </a:r>
            <a:r>
              <a:rPr lang="pt-BR" altLang="pt-BR" sz="3600" dirty="0"/>
              <a:t>O + O</a:t>
            </a:r>
            <a:r>
              <a:rPr lang="pt-BR" altLang="pt-BR" sz="3600" baseline="-25000" dirty="0"/>
              <a:t>2</a:t>
            </a:r>
            <a:r>
              <a:rPr lang="pt-BR" altLang="pt-BR" sz="3600" dirty="0"/>
              <a:t> </a:t>
            </a:r>
            <a:r>
              <a:rPr lang="pt-BR" altLang="pt-BR" sz="3600" dirty="0">
                <a:sym typeface="Symbol" panose="05050102010706020507" pitchFamily="18" charset="2"/>
              </a:rPr>
              <a:t></a:t>
            </a:r>
            <a:r>
              <a:rPr lang="pt-BR" altLang="pt-BR" sz="3600" dirty="0"/>
              <a:t> 4Fe(OH)</a:t>
            </a:r>
            <a:r>
              <a:rPr lang="pt-BR" altLang="pt-BR" sz="3600" baseline="-25000" dirty="0">
                <a:sym typeface="Symbol" panose="05050102010706020507" pitchFamily="18" charset="2"/>
              </a:rPr>
              <a:t>3(s)</a:t>
            </a:r>
            <a:r>
              <a:rPr lang="pt-BR" altLang="pt-BR" sz="3600" dirty="0">
                <a:sym typeface="Symbol" panose="05050102010706020507" pitchFamily="18" charset="2"/>
              </a:rPr>
              <a:t> + 8H</a:t>
            </a:r>
            <a:r>
              <a:rPr lang="pt-BR" altLang="pt-BR" sz="3600" baseline="30000" dirty="0">
                <a:sym typeface="Symbol" panose="05050102010706020507" pitchFamily="18" charset="2"/>
              </a:rPr>
              <a:t>+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256E46-FDD0-49D7-84E7-0CFBFDA97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691" y="3429000"/>
            <a:ext cx="67746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altLang="pt-BR" sz="3600" dirty="0"/>
              <a:t>2Mn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 + O</a:t>
            </a:r>
            <a:r>
              <a:rPr lang="pt-BR" altLang="pt-BR" sz="3600" baseline="-25000" dirty="0"/>
              <a:t>2</a:t>
            </a:r>
            <a:r>
              <a:rPr lang="pt-BR" altLang="pt-BR" sz="3600" dirty="0"/>
              <a:t> + 2H</a:t>
            </a:r>
            <a:r>
              <a:rPr lang="pt-BR" altLang="pt-BR" sz="3600" baseline="-25000" dirty="0"/>
              <a:t>2</a:t>
            </a:r>
            <a:r>
              <a:rPr lang="pt-BR" altLang="pt-BR" sz="3600" dirty="0"/>
              <a:t>0 </a:t>
            </a:r>
            <a:r>
              <a:rPr lang="pt-BR" altLang="pt-BR" sz="3600" dirty="0">
                <a:sym typeface="Symbol" panose="05050102010706020507" pitchFamily="18" charset="2"/>
              </a:rPr>
              <a:t></a:t>
            </a:r>
            <a:r>
              <a:rPr lang="pt-BR" altLang="pt-BR" sz="3600" dirty="0"/>
              <a:t> 2MnO</a:t>
            </a:r>
            <a:r>
              <a:rPr lang="pt-BR" altLang="pt-BR" sz="3600" baseline="-25000" dirty="0">
                <a:sym typeface="Symbol" panose="05050102010706020507" pitchFamily="18" charset="2"/>
              </a:rPr>
              <a:t>2</a:t>
            </a:r>
            <a:r>
              <a:rPr lang="pt-BR" altLang="pt-BR" sz="3600" dirty="0">
                <a:sym typeface="Symbol" panose="05050102010706020507" pitchFamily="18" charset="2"/>
              </a:rPr>
              <a:t> + 4H</a:t>
            </a:r>
            <a:r>
              <a:rPr lang="pt-BR" altLang="pt-BR" sz="3600" baseline="30000" dirty="0">
                <a:sym typeface="Symbol" panose="05050102010706020507" pitchFamily="18" charset="2"/>
              </a:rPr>
              <a:t>+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184BF879-187A-48A1-9627-6AA0634B0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1963" y="4205641"/>
            <a:ext cx="3070705" cy="21314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B45F28D-13FB-4EA8-A1AA-AB89297121CA}"/>
              </a:ext>
            </a:extLst>
          </p:cNvPr>
          <p:cNvSpPr/>
          <p:nvPr/>
        </p:nvSpPr>
        <p:spPr>
          <a:xfrm>
            <a:off x="683568" y="2287020"/>
            <a:ext cx="8075240" cy="78194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9323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3373</TotalTime>
  <Words>2531</Words>
  <Application>Microsoft Office PowerPoint</Application>
  <PresentationFormat>Apresentação na tela (4:3)</PresentationFormat>
  <Paragraphs>543</Paragraphs>
  <Slides>78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78</vt:i4>
      </vt:variant>
    </vt:vector>
  </HeadingPairs>
  <TitlesOfParts>
    <vt:vector size="89" baseType="lpstr">
      <vt:lpstr>Arial</vt:lpstr>
      <vt:lpstr>Calibri</vt:lpstr>
      <vt:lpstr>Calibri Light</vt:lpstr>
      <vt:lpstr>Cambria Math</vt:lpstr>
      <vt:lpstr>Century Gothic</vt:lpstr>
      <vt:lpstr>Garamond</vt:lpstr>
      <vt:lpstr>Tahoma</vt:lpstr>
      <vt:lpstr>Times New Roman</vt:lpstr>
      <vt:lpstr>Wingdings</vt:lpstr>
      <vt:lpstr>Retrospectiva</vt:lpstr>
      <vt:lpstr>Gráfico</vt:lpstr>
      <vt:lpstr>ESCOLA POLITÉCNICA DA USP DEPARTAMENTO DE ENGENHARIA  HIDRÁULICA E AMBIENTAL   PHD 5745 – PROCESSOS FÍSICO-QUÍMICOS EM ENGENHARIA SANITÁRIA E AMBIENTAL   </vt:lpstr>
      <vt:lpstr>CINÉTICA E EQUILÍBRIO QUÍMICO </vt:lpstr>
      <vt:lpstr>CINÉTICA E EQUILÍBRIO QUÍMICO </vt:lpstr>
      <vt:lpstr>CINÉTICA E EQUILÍBRIO QUÍMICO </vt:lpstr>
      <vt:lpstr>TRATAMENTO CONVENCIONAL DE ÁGUAS  DE ABASTECIMENTO</vt:lpstr>
      <vt:lpstr>PROCESSO DE TRATAMENTO DE ESGOTOS POR LODOS ATIVADOS </vt:lpstr>
      <vt:lpstr>PROCESSOS DE TRANSPORTE E TRANSFORMAÇÃO EM SISTEMAS NATURAIS E DE ENGENHARIA</vt:lpstr>
      <vt:lpstr>PROCESSOS DE TRANSPORTE E TRANSFORMAÇÃO EM SISTEMAS NATURAIS E DE ENGENHARIA</vt:lpstr>
      <vt:lpstr>CINÉTICA E EQUILÍBRIO QUÍMICO </vt:lpstr>
      <vt:lpstr>CINÉTICA E EQUILÍBRIO QUÍMICO </vt:lpstr>
      <vt:lpstr>CINÉTICA E EQUILÍBRIO QUÍMICO </vt:lpstr>
      <vt:lpstr>CINÉTICA E EQUILÍBRIO QUÍMICO </vt:lpstr>
      <vt:lpstr>CINÉTICA E EQUILÍBRIO QUÍMICO </vt:lpstr>
      <vt:lpstr>CINÉTICA E EQUILÍBRIO QUÍMICO </vt:lpstr>
      <vt:lpstr>CINÉTICA E EQUILÍBRIO QUÍMICO </vt:lpstr>
      <vt:lpstr>CINÉTICA E EQUILÍBRIO QUÍMICO </vt:lpstr>
      <vt:lpstr>CINÉTICA E EQUILÍBRIO QUÍMICO </vt:lpstr>
      <vt:lpstr>CINÉTICA E EQUILÍBRIO QUÍMICO </vt:lpstr>
      <vt:lpstr>CINÉTICA E EQUILÍBRIO QUÍMICO </vt:lpstr>
      <vt:lpstr>CINÉTICA E EQUILÍBRIO QUÍMICO </vt:lpstr>
      <vt:lpstr>CINÉTICA E EQUILÍBRIO QUÍMICO </vt:lpstr>
      <vt:lpstr>CINÉTICA E EQUILÍBRIO QUÍMICO </vt:lpstr>
      <vt:lpstr>CINÉTICA E EQUILÍBRIO QUÍMICO </vt:lpstr>
      <vt:lpstr>CINÉTICA E EQUILÍBRIO QUÍMICO </vt:lpstr>
      <vt:lpstr>CINÉTICA E EQUILÍBRIO QUÍMICO </vt:lpstr>
      <vt:lpstr>CINÉTICA E EQUILÍBRIO QUÍMICO </vt:lpstr>
      <vt:lpstr>CINÉTICA E EQUILÍBRIO QUÍMICO </vt:lpstr>
      <vt:lpstr>CINÉTICA E EQUILÍBRIO QUÍMICO </vt:lpstr>
      <vt:lpstr>CINÉTICA E EQUILÍBRIO QUÍMICO </vt:lpstr>
      <vt:lpstr>CINÉTICA E EQUILÍBRIO QUÍMICO </vt:lpstr>
      <vt:lpstr>CONSTANTE DE EQUILÍBRIO E EFEITO DA TEMPERATURA </vt:lpstr>
      <vt:lpstr>CONSTANTE DE EQUILÍBRIO E EFEITO DA TEMPERATURA </vt:lpstr>
      <vt:lpstr>CINÉTICA QUÍMICA  </vt:lpstr>
      <vt:lpstr>CINÉTICA QUÍMICA  </vt:lpstr>
      <vt:lpstr>CINÉTICA QUÍMICA  </vt:lpstr>
      <vt:lpstr>CINÉTICA QUÍMICA  </vt:lpstr>
      <vt:lpstr>CINÉTICA QUÍMICA  </vt:lpstr>
      <vt:lpstr>CINÉTICA QUÍMICA   </vt:lpstr>
      <vt:lpstr>CINÉTICA QUÍMICA   </vt:lpstr>
      <vt:lpstr>CINÉTICA QUÍMICA   </vt:lpstr>
      <vt:lpstr>CINÉTICA QUÍMICA   </vt:lpstr>
      <vt:lpstr>CINÉTICA QUÍMICA   </vt:lpstr>
      <vt:lpstr>CINÉTICA QUÍMICA   </vt:lpstr>
      <vt:lpstr>CINÉTICA QUÍMICA   </vt:lpstr>
      <vt:lpstr>CINÉTICA QUÍMICA   </vt:lpstr>
      <vt:lpstr>CINÉTICA QUÍMICA   </vt:lpstr>
      <vt:lpstr>CINÉTICA QUÍMICA   </vt:lpstr>
      <vt:lpstr>CINÉTICA QUÍMICA   </vt:lpstr>
      <vt:lpstr>CINÉTICA QUÍMICA   </vt:lpstr>
      <vt:lpstr>CINÉTICA QUÍMICA   </vt:lpstr>
      <vt:lpstr>CINÉTICA QUÍMICA   </vt:lpstr>
      <vt:lpstr>CINÉTICA QUÍMICA   </vt:lpstr>
      <vt:lpstr>CINÉTICA QUÍMICA   </vt:lpstr>
      <vt:lpstr>CINÉTICA QUÍMICA   </vt:lpstr>
      <vt:lpstr>DETERMINAÇÃO DA ORDEM DE REAÇÕES QUÍMICAS </vt:lpstr>
      <vt:lpstr>DETERMINAÇÃO DA ORDEM DE REAÇÕES QUÍMICAS </vt:lpstr>
      <vt:lpstr>DETERMINAÇÃO DA ORDEM DE REAÇÕES QUÍMICAS </vt:lpstr>
      <vt:lpstr>CINÉTICA QUÍMICA   </vt:lpstr>
      <vt:lpstr>CONSTANTE DE REAÇÕES E EFEITO DA TEMPERATURA </vt:lpstr>
      <vt:lpstr>CONSTANTE DE REAÇÕES E EFEITO DA TEMPERATURA </vt:lpstr>
      <vt:lpstr>CONSTANTE DE REAÇÕES E EFEITO DA TEMPERATURA </vt:lpstr>
      <vt:lpstr>CONSTANTE DE REAÇÕES E EFEITO DA TEMPERATURA </vt:lpstr>
      <vt:lpstr>CONSTANTE DE REAÇÕES E EFEITO DA TEMPERATURA </vt:lpstr>
      <vt:lpstr>REAÇÕES EM SÉRIE E PARALELO  </vt:lpstr>
      <vt:lpstr>REAÇÕES EM SÉRIE E PARALELO  </vt:lpstr>
      <vt:lpstr>REAÇÕES EM SÉRIE E PARALELO  </vt:lpstr>
      <vt:lpstr>REAÇÕES EM SÉRIE E PARALELO  </vt:lpstr>
      <vt:lpstr>REAÇÕES EM SÉRIE E PARALELO  </vt:lpstr>
      <vt:lpstr>REAÇÕES EM SÉRIE E PARALELO  </vt:lpstr>
      <vt:lpstr>REAÇÕES EM SÉRIE E PARALELO  </vt:lpstr>
      <vt:lpstr>REAÇÕES EM SÉRIE E PARALELO  </vt:lpstr>
      <vt:lpstr>REAÇÕES EM SÉRIE E PARALELO  </vt:lpstr>
      <vt:lpstr>REAÇÕES EM SÉRIE E PARALELO  </vt:lpstr>
      <vt:lpstr>REAÇÕES EM SÉRIE E PARALELO  </vt:lpstr>
      <vt:lpstr>REAÇÕES EM SÉRIE E PARALELO  </vt:lpstr>
      <vt:lpstr>REAÇÕES EM SÉRIE E PARALELO  </vt:lpstr>
      <vt:lpstr>REAÇÕES EM SÉRIE E PARALELO  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2021-06-24T15:19:48Z</dcterms:modified>
</cp:coreProperties>
</file>